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70-8F77-4DCB-9681-B63C0C882CA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5722-D757-4602-A826-D384B0B9F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4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70-8F77-4DCB-9681-B63C0C882CA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5722-D757-4602-A826-D384B0B9F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0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70-8F77-4DCB-9681-B63C0C882CA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5722-D757-4602-A826-D384B0B9F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70-8F77-4DCB-9681-B63C0C882CA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5722-D757-4602-A826-D384B0B9F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70-8F77-4DCB-9681-B63C0C882CA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5722-D757-4602-A826-D384B0B9F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0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70-8F77-4DCB-9681-B63C0C882CA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5722-D757-4602-A826-D384B0B9F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9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70-8F77-4DCB-9681-B63C0C882CA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5722-D757-4602-A826-D384B0B9F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70-8F77-4DCB-9681-B63C0C882CA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5722-D757-4602-A826-D384B0B9F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6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70-8F77-4DCB-9681-B63C0C882CA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5722-D757-4602-A826-D384B0B9F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4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70-8F77-4DCB-9681-B63C0C882CA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5722-D757-4602-A826-D384B0B9F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7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70-8F77-4DCB-9681-B63C0C882CA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5722-D757-4602-A826-D384B0B9F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A970-8F77-4DCB-9681-B63C0C882CA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45722-D757-4602-A826-D384B0B9F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0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Signal Synchronization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657" y="1690688"/>
            <a:ext cx="5673143" cy="42466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9232669" y="3441469"/>
            <a:ext cx="842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6443" y="2105865"/>
            <a:ext cx="43614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problem: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 latency causes incorrect data capture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expect latency between the Kinect and Wearable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solution: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Calibration exercise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Spikes in separate data can be aligned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Accomplished through Visual C# programming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357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Signal Sync Flow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431" y="1690688"/>
            <a:ext cx="6959138" cy="444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7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Signal Sync Program Result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5011474" cy="37513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071" y="1690688"/>
            <a:ext cx="5011475" cy="3751377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849675" y="3400122"/>
            <a:ext cx="781396" cy="332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8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Refinement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145286" cy="31029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5170" y="5220393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Eliminate “false” data sections that have appeared due to shift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90996" y="3624349"/>
            <a:ext cx="565266" cy="831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56858" y="3624349"/>
            <a:ext cx="601287" cy="831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51418" y="2050473"/>
            <a:ext cx="53256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System will eventually be integrated with 3 input signals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additional code for third input signal read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additional code for processing with third signal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Error Handling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Error throws coded for issues in 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 out format still being decided on for forwarding to data analysis and </a:t>
            </a:r>
            <a:r>
              <a:rPr lang="en-US" dirty="0" err="1" smtClean="0"/>
              <a:t>databasing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636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Signal Correction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0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Signal Correction 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7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Signal Correction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5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Refinement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6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3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126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Signal Synchronization</vt:lpstr>
      <vt:lpstr>Signal Sync Flow Chart</vt:lpstr>
      <vt:lpstr>Signal Sync Program Result</vt:lpstr>
      <vt:lpstr>Further Refinement</vt:lpstr>
      <vt:lpstr>Signal Correction</vt:lpstr>
      <vt:lpstr>Signal Correction Flow Chart</vt:lpstr>
      <vt:lpstr>Signal Correction Results</vt:lpstr>
      <vt:lpstr>Further Refinement</vt:lpstr>
      <vt:lpstr>System 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Synchronization</dc:title>
  <dc:creator>Kevin Burns</dc:creator>
  <cp:lastModifiedBy>Kevin Burns</cp:lastModifiedBy>
  <cp:revision>7</cp:revision>
  <dcterms:created xsi:type="dcterms:W3CDTF">2016-05-01T18:34:51Z</dcterms:created>
  <dcterms:modified xsi:type="dcterms:W3CDTF">2016-05-01T20:16:19Z</dcterms:modified>
</cp:coreProperties>
</file>