
<file path=Editor.xml><?xml version="1.0" encoding="utf-8"?>
<Presentation xmlns="http://www.w3.org/2000/svg" xmlns:xlink="http://www.w3.org/1999/xlink" hor_mm="254" ver_mm="190" hor_uni="9144000" ver_uni="6858000">
  <Themes>
    <Theme>
      <Colors>.color1 { color: #000000; } .stroke1 { stroke:#000000; } .fill1 { fill:#000000; }
.color2 { color: #ffffff; } .stroke2 { stroke:#ffffff; } .fill2 { fill:#ffffff; }
.color3 { color: #000000; } .stroke3 { stroke:#000000; } .fill3 { fill:#000000; }
.color4 { color: #eeece1; } .stroke4 { stroke:#eeece1; } .fill4 { fill:#eeece1; }
.color5 { color: #1f497d; } .stroke5 { stroke:#1f497d; } .fill5 { fill:#1f497d; }
.color6 { color: #4f81bd; } .stroke6 { stroke:#4f81bd; } .fill6 { fill:#4f81bd; }
.color7 { color: #c0504d; } .stroke7 { stroke:#c0504d; } .fill7 { fill:#c0504d; }
.color8 { color: #9bbb59; } .stroke8 { stroke:#9bbb59; } .fill8 { fill:#9bbb59; }
.color9 { color: #8064a2; } .stroke9 { stroke:#8064a2; } .fill9 { fill:#8064a2; }
.color10 { color: #4bacc6; } .stroke10 { stroke:#4bacc6; } .fill10 { fill:#4bacc6; }
.color11 { color: #f79646; } .stroke11 { stroke:#f79646; } .fill11 { fill:#f79646; }
.color12 { color: #0000ff; } .stroke12 { stroke:#0000ff; } .fill12 { fill:#0000ff; }
.color13 { color: #800080; } .stroke13 { stroke:#800080; } .fill13 { fill:#800080; }
.color14 { color: #ffffff; } .stroke14 { stroke:#ffffff; } .fill14 { fill:#ffffff; }
.color15 { color: #000000; } .stroke15 { stroke:#000000; } .fill15 { fill:#000000; }
.color16 { color: #eeece1; } .stroke16 { stroke:#eeece1; } .fill16 { fill:#eeece1; }
.color17 { color: #1f497d; } .stroke17 { stroke:#1f497d; } .fill17 { fill:#1f497d; }
</Colors>
      <Fonts>.font1 { font-family:Calibri;tmdocs_charset:0;tmdocs_monospace:0;tmdocs_panose:; }
.font2 { font-family:Calibri;tmdocs_charset:0;tmdocs_monospace:0;tmdocs_panose:; }
.font3 { font-family:;tmdocs_charset:0;tmdocs_monospace:0;tmdocs_panose:; }
.font4 { font-family:;tmdocs_charset:0;tmdocs_monospace:0;tmdocs_panose:; }
.font5 { font-family:;tmdocs_charset:0;tmdocs_monospace:0;tmdocs_panose:; }
.font6 { font-family:;tmdocs_charset:0;tmdocs_monospace:0;tmdocs_panose:; }
</Fonts>
      <FontsDublicate>.font_d1 { font-family:Calibri; }
.font_d2 { font-family:Calibri; }
.font_d3 { font-family:; }
.font_d4 { font-family:; }
.font_d5 { font-family:; }
.font_d6 { font-family:; }
</FontsDublicate>
      <TextStyles>
        <Style type="0">.s0_lvl0_pf { text-align:left;margin-left: 0px;text-indent: 0px; }
.s0_lvl0_cf { font-weight: normal;font-style: normal;text-decoration: none;font-size: 18pt;tm_color:3;color: #000000;tm_font:2;font-family: Calibri; }
.s0_lvl1_pf { text-align:left;margin-left: 48px;text-indent: 0px; }
.s0_lvl1_cf { font-weight: normal;font-style: normal;text-decoration: none;font-size: 18pt;tm_color:3;color: #000000;tm_font:2;font-family: Calibri; }
.s0_lvl2_pf { text-align:left;margin-left: 96px;text-indent: 0px; }
.s0_lvl2_cf { font-weight: normal;font-style: normal;text-decoration: none;font-size: 18pt;tm_color:3;color: #000000;tm_font:2;font-family: Calibri; }
.s0_lvl3_pf { text-align:left;margin-left: 144px;text-indent: 0px; }
.s0_lvl3_cf { font-weight: normal;font-style: normal;text-decoration: none;font-size: 18pt;tm_color:3;color: #000000;tm_font:2;font-family: Calibri; }
.s0_lvl4_pf { text-align:left;margin-left: 192px;text-indent: 0px; }
.s0_lvl4_cf { font-weight: normal;font-style: normal;text-decoration: none;font-size: 18pt;tm_color:3;color: #000000;tm_font:2;font-family: Calibri; }
.s0_lvl5_pf { text-align:left;margin-left: 240px;text-indent: 0px; }
.s0_lvl5_cf { font-weight: normal;font-style: normal;text-decoration: none;font-size: 18pt;tm_color:3;color: #000000;tm_font:2;font-family: Calibri; }
.s0_lvl6_pf { text-align:left;margin-left: 288px;text-indent: 0px; }
.s0_lvl6_cf { font-weight: normal;font-style: normal;text-decoration: none;font-size: 18pt;tm_color:3;color: #000000;tm_font:2;font-family: Calibri; }
.s0_lvl7_pf { text-align:left;margin-left: 336px;text-indent: 0px; }
.s0_lvl7_cf { font-weight: normal;font-style: normal;text-decoration: none;font-size: 18pt;tm_color:3;color: #000000;tm_font:2;font-family: Calibri; }
.s0_lvl8_pf { text-align:left;margin-left: 384px;text-indent: 0px; }
.s0_lvl8_cf { font-weight: normal;font-style: normal;text-decoration: none;font-size: 18pt;tm_color:3;color: #000000;tm_font:2;font-family: Calibri; }
.s0_lvl9_pf { text-align:left;margin-left: 0px;text-indent: 0px; }
.s0_lvl9_cf { font-weight: normal;font-style: normal;text-decoration: none;font-size: 18pt;color: #000000;font-family: Calibri; }
</Style>
        <Style type="1">.s1_lvl0_pf { text-align:center;margin-left: 0px;text-indent: 0px; }
.s1_lvl0_cf { font-weight: normal;font-style: normal;text-decoration: none;font-size: 44pt;tm_color:3;color: #000000;tm_font:1;font-family: Calibri; }
.s1_lvl1_pf { text-align:left;margin-left: 48px;text-indent: 0px; }
.s1_lvl1_cf { font-weight: normal;font-style: normal;text-decoration: none;font-size: 18pt;tm_color:3;color: #000000;tm_font:2;font-family: Calibri; }
.s1_lvl2_pf { text-align:left;margin-left: 96px;text-indent: 0px; }
.s1_lvl2_cf { font-weight: normal;font-style: normal;text-decoration: none;font-size: 18pt;tm_color:3;color: #000000;tm_font:2;font-family: Calibri; }
.s1_lvl3_pf { text-align:left;margin-left: 144px;text-indent: 0px; }
.s1_lvl3_cf { font-weight: normal;font-style: normal;text-decoration: none;font-size: 18pt;tm_color:3;color: #000000;tm_font:2;font-family: Calibri; }
.s1_lvl4_pf { text-align:left;margin-left: 192px;text-indent: 0px; }
.s1_lvl4_cf { font-weight: normal;font-style: normal;text-decoration: none;font-size: 18pt;tm_color:3;color: #000000;tm_font:2;font-family: Calibri; }
.s1_lvl5_pf { text-align:left;margin-left: 240px;text-indent: 0px; }
.s1_lvl5_cf { font-weight: normal;font-style: normal;text-decoration: none;font-size: 18pt;tm_color:3;color: #000000;tm_font:2;font-family: Calibri; }
.s1_lvl6_pf { text-align:left;margin-left: 288px;text-indent: 0px; }
.s1_lvl6_cf { font-weight: normal;font-style: normal;text-decoration: none;font-size: 18pt;tm_color:3;color: #000000;tm_font:2;font-family: Calibri; }
.s1_lvl7_pf { text-align:left;margin-left: 336px;text-indent: 0px; }
.s1_lvl7_cf { font-weight: normal;font-style: normal;text-decoration: none;font-size: 18pt;tm_color:3;color: #000000;tm_font:2;font-family: Calibri; }
.s1_lvl8_pf { text-align:left;margin-left: 384px;text-indent: 0px; }
.s1_lvl8_cf { font-weight: normal;font-style: normal;text-decoration: none;font-size: 18pt;tm_color:3;color: #000000;tm_font:2;font-family: Calibri; }
.s1_lvl9_pf { text-align:left;margin-left: 0px;text-indent: 0px; }
.s1_lvl9_cf { font-weight: normal;font-style: normal;text-decoration: none;font-size: 18pt;color: #000000;font-family: Calibri; }
</Style>
        <Style type="2">.s2_lvl0_pf { text-align:left;margin-left: 36px;text-indent: 0px; }
.s2_lvl0_cf { font-weight: normal;font-style: normal;text-decoration: none;font-size: 32pt;tm_color:3;color: #000000;tm_font:2;font-family: Calibri; }
.s2_lvl1_pf { text-align:left;margin-left: 78px;text-indent: 0px; }
.s2_lvl1_cf { font-weight: normal;font-style: normal;text-decoration: none;font-size: 28pt;tm_color:3;color: #000000;tm_font:2;font-family: Calibri; }
.s2_lvl2_pf { text-align:left;margin-left: 120px;text-indent: 0px; }
.s2_lvl2_cf { font-weight: normal;font-style: normal;text-decoration: none;font-size: 24pt;tm_color:3;color: #000000;tm_font:2;font-family: Calibri; }
.s2_lvl3_pf { text-align:left;margin-left: 168px;text-indent: 0px; }
.s2_lvl3_cf { font-weight: normal;font-style: normal;text-decoration: none;font-size: 20pt;tm_color:3;color: #000000;tm_font:2;font-family: Calibri; }
.s2_lvl4_pf { text-align:left;margin-left: 216px;text-indent: 0px; }
.s2_lvl4_cf { font-weight: normal;font-style: normal;text-decoration: none;font-size: 20pt;tm_color:3;color: #000000;tm_font:2;font-family: Calibri; }
.s2_lvl5_pf { text-align:left;margin-left: 264px;text-indent: 0px; }
.s2_lvl5_cf { font-weight: normal;font-style: normal;text-decoration: none;font-size: 20pt;tm_color:3;color: #000000;tm_font:2;font-family: Calibri; }
.s2_lvl6_pf { text-align:left;margin-left: 312px;text-indent: 0px; }
.s2_lvl6_cf { font-weight: normal;font-style: normal;text-decoration: none;font-size: 20pt;tm_color:3;color: #000000;tm_font:2;font-family: Calibri; }
.s2_lvl7_pf { text-align:left;margin-left: 360px;text-indent: 0px; }
.s2_lvl7_cf { font-weight: normal;font-style: normal;text-decoration: none;font-size: 20pt;tm_color:3;color: #000000;tm_font:2;font-family: Calibri; }
.s2_lvl8_pf { text-align:left;margin-left: 408px;text-indent: 0px; }
.s2_lvl8_cf { font-weight: normal;font-style: normal;text-decoration: none;font-size: 20pt;tm_color:3;color: #000000;tm_font:2;font-family: Calibri; }
.s2_lvl9_pf { text-align:left;margin-left: 0px;text-indent: 0px; }
.s2_lvl9_cf { font-weight: normal;font-style: normal;text-decoration: none;font-size: 18pt;color: #000000;font-family: Calibri; }
</Style>
        <Style type="3">.s3_lvl0_pf { text-align:left;margin-left: 0px;text-indent: 0px; }
.s3_lvl0_cf { font-weight: normal;font-style: normal;text-decoration: none;font-size: 18pt;tm_color:3;color: #000000;tm_font:2;font-family: Calibri; }
.s3_lvl1_pf { text-align:left;margin-left: 48px;text-indent: 0px; }
.s3_lvl1_cf { font-weight: normal;font-style: normal;text-decoration: none;font-size: 18pt;tm_color:3;color: #000000;tm_font:2;font-family: Calibri; }
.s3_lvl2_pf { text-align:left;margin-left: 96px;text-indent: 0px; }
.s3_lvl2_cf { font-weight: normal;font-style: normal;text-decoration: none;font-size: 18pt;tm_color:3;color: #000000;tm_font:2;font-family: Calibri; }
.s3_lvl3_pf { text-align:left;margin-left: 144px;text-indent: 0px; }
.s3_lvl3_cf { font-weight: normal;font-style: normal;text-decoration: none;font-size: 18pt;tm_color:3;color: #000000;tm_font:2;font-family: Calibri; }
.s3_lvl4_pf { text-align:left;margin-left: 192px;text-indent: 0px; }
.s3_lvl4_cf { font-weight: normal;font-style: normal;text-decoration: none;font-size: 18pt;tm_color:3;color: #000000;tm_font:2;font-family: Calibri; }
.s3_lvl5_pf { text-align:left;margin-left: 240px;text-indent: 0px; }
.s3_lvl5_cf { font-weight: normal;font-style: normal;text-decoration: none;font-size: 18pt;tm_color:3;color: #000000;tm_font:2;font-family: Calibri; }
.s3_lvl6_pf { text-align:left;margin-left: 288px;text-indent: 0px; }
.s3_lvl6_cf { font-weight: normal;font-style: normal;text-decoration: none;font-size: 18pt;tm_color:3;color: #000000;tm_font:2;font-family: Calibri; }
.s3_lvl7_pf { text-align:left;margin-left: 336px;text-indent: 0px; }
.s3_lvl7_cf { font-weight: normal;font-style: normal;text-decoration: none;font-size: 18pt;tm_color:3;color: #000000;tm_font:2;font-family: Calibri; }
.s3_lvl8_pf { text-align:left;margin-left: 384px;text-indent: 0px; }
.s3_lvl8_cf { font-weight: normal;font-style: normal;text-decoration: none;font-size: 18pt;tm_color:3;color: #000000;tm_font:2;font-family: Calibri; }
.s3_lvl9_pf { text-align:left;margin-left: 0px;text-indent: 0px; }
.s3_lvl9_cf { font-weight: normal;font-style: normal;text-decoration: none;font-size: 18pt;color: #000000;font-family: Calibri; }
</Style>
      </TextStyles>
      <Background>
        <shape background="1" changeable="0" left="0" top="0" width="960" height="718" txpath="">
          <g>
            <path style="fill:#ffffff;fill-opacity:1.00;fill-rule:nonzero;stroke:#000000;stroke-width:1px;stroke-opacity:1.00" d="M 0,0 L 960,0 L 960,718 L 0,718 Z "/>
          </g>
        </shape>
        <text left="0" top="0" width="960" height="718" angle="0.000000" background="1" changeable="0">
          <body/>
        </text>
      </Background>
      <Elements/>
      <Layouts>
        <Layout usethemeobjects="1" type="title">
          <Elements/>
          <Placeholders>
            <Placeholder id="-1" type="15" left="7" top="31" width="85" height="21" angle="0.000000" flipx="0" flipy="0">
              <shape background="0" changeable="1" left="72" top="223" width="816" height="153" txpath="">
                <g>
                  <path style="fill:none;stroke:none" d="M 72,223 L 888,223 L 888,376 L 72,376 Z"/>
                </g>
              </shape>
              <text left="81" top="227" width="796" height="806" angle="0.000000" background="0" changeable="1">
                <body>
                  <p class="s1_lvl0_pf t15_lvl0_pf" style="padding: 0px;margin-top:0px;margin-bottom:0px;margin-right:0px;">
                    <span class="s1_lvl0_cf l_font15 t15_lvl0_cf" style="">Title</span>
                    <span class="s1_lvl0_cf l_font15 t15_lvl0_cf" style="">
                      <br/>
                    </span>
                  </p>
                </body>
              </text>
            </Placeholder>
            <Placeholder id="1" type="0" left="15" top="56" width="70" height="25" angle="0.000000" flipx="0" flipy="0">
              <shape background="0" changeable="1" left="144" top="406" width="672" height="183" txpath="">
                <g>
                  <path style="fill:none;stroke:none" d="M 144,406 L 816,406 L 816,589 L 144,589 Z"/>
                </g>
              </shape>
              <text left="153" top="411" width="652" height="662" angle="0.000000" background="0" changeable="1">
                <body>
                  <p class="s2_lvl0_pf t0_lvl0_pf" style="padding: 0px;margin-top:0px;margin-bottom:0px;margin-right:0px;text-align:center;text-indent:0px;margin-left:0px;">
                    <span class="s2_lvl0_cf l_font0 t0_lvl0_cf color3" style="tm_color:3;">Subtitle</span>
                    <span class="s2_lvl0_cf l_font0 t0_lvl0_cf color3" style="tm_color:3;">
                      <br/>
                    </span>
                  </p>
                </body>
              </text>
            </Placeholder>
            <Placeholder id="10" type="5" left="5" top="92" width="23" height="5" angle="0.000000" flipx="0" flipy="0">
              <shape background="0" changeable="1" left="48" top="665" width="224" height="38" txpath="">
                <g>
                  <path style="fill:none;stroke:none" d="M 48,665 L 272,665 L 272,703 L 48,703 Z"/>
                </g>
              </shape>
              <text left="57" top="670" width="204" height="214" angle="0.000000" background="0" changeable="1">
                <body>
                  <p class="s3_lvl0_pf t5_lvl0_pf" style="padding: 0px;margin-top:0px;margin-bottom:0px;margin-right:0px;text-align:left;">
                    <span class="s3_lvl0_cf l_font5 t5_lvl0_cf color3" style="font-size: 12pt;tm_color:3;">8/4/2011</span>
                    <span class="s3_lvl0_cf l_font5 t5_lvl0_cf color3" style="font-size: 12pt;tm_color:3;">
                      <br/>
                    </span>
                  </p>
                </body>
              </text>
            </Placeholder>
            <Placeholder id="11" type="6" left="34" top="92" width="31" height="5" angle="0.000000" flipx="0" flipy="0">
              <shape background="0" changeable="1" left="328" top="665" width="304" height="38" txpath="">
                <g>
                  <path style="fill:none;stroke:none" d="M 328,665 L 632,665 L 632,703 L 328,703 Z"/>
                </g>
              </shape>
              <text left="328" top="665" width="304" height="304" angle="0.000000" background="0" changeable="1">
                <body/>
              </text>
            </Placeholder>
            <Placeholder id="12" type="12" left="71" top="92" width="23" height="5" angle="0.000000" flipx="0" flipy="0">
              <shape background="0" changeable="1" left="688" top="665" width="224" height="38" txpath="">
                <g>
                  <path style="fill:none;stroke:none" d="M 688,665 L 912,665 L 912,703 L 688,703 Z"/>
                </g>
              </shape>
              <text left="697" top="670" width="204" height="214" angle="0.000000" background="0" changeable="1">
                <body>
                  <p class="s3_lvl0_pf t12_lvl0_pf" style="padding: 0px;margin-top:0px;margin-bottom:0px;margin-right:0px;text-align:right;">
                    <span class="s3_lvl0_cf l_font12 t12_lvl0_cf color3" style="font-size: 12pt;tm_color:3;">‹#›</span>
                    <span class="s3_lvl0_cf l_font12 t12_lvl0_cf color3" style="font-size: 12pt;tm_color:3;">
                      <br/>
                    </span>
                  </p>
                </body>
              </text>
            </Placeholder>
          </Placeholders>
          <Styles>
            <Style type="15"/>
            <Style type="0">.t0_lvl0_pf { text-align:center;margin-left: 0px;text-indent: 0px; }
.t0_lvl0_cf { tm_color:3;color: #3f3f3f; }
.t0_lvl1_pf { text-align:center;margin-left: 48px;text-indent: 0px; }
.t0_lvl1_cf { tm_color:3;color: #3f3f3f; }
.t0_lvl2_pf { text-align:center;margin-left: 96px;text-indent: 0px; }
.t0_lvl2_cf { tm_color:3;color: #3f3f3f; }
.t0_lvl3_pf { text-align:center;margin-left: 144px;text-indent: 0px; }
.t0_lvl3_cf { tm_color:3;color: #3f3f3f; }
.t0_lvl4_pf { text-align:center;margin-left: 192px;text-indent: 0px; }
.t0_lvl4_cf { tm_color:3;color: #3f3f3f; }
.t0_lvl5_pf { text-align:center;margin-left: 240px;text-indent: 0px; }
.t0_lvl5_cf { tm_color:3;color: #3f3f3f; }
.t0_lvl6_pf { text-align:center;margin-left: 288px;text-indent: 0px; }
.t0_lvl6_cf { tm_color:3;color: #3f3f3f; }
.t0_lvl7_pf { text-align:center;margin-left: 336px;text-indent: 0px; }
.t0_lvl7_cf { tm_color:3;color: #3f3f3f; }
.t0_lvl8_pf { text-align:center;margin-left: 384px;text-indent: 0px; }
.t0_lvl8_cf { tm_color:3;color: #3f3f3f; }
</Style>
            <Style type="5">.t5_lvl0_pf { text-align:left;margin-left: 0px;text-indent: 0px; }
.t5_lvl0_cf { font-size: 12pt;tm_color:3;color: #3f3f3f; }
</Style>
            <Style type="6"/>
            <Style type="12">.t12_lvl0_pf { text-align:right;margin-left: 0px;text-indent: 0px; }
.t12_lvl0_cf { font-size: 12pt;tm_color:3;color: #3f3f3f; }
</Style>
          </Styles>
          <StylesFontRef/>
        </Layout>
        <Layout usethemeobjects="1" type="obj">
          <Elements/>
          <Placeholders>
            <Placeholder id="-1" type="15" left="5" top="4" width="90" height="16" angle="0.000000" flipx="0" flipy="0">
              <shape background="0" changeable="1" left="48" top="28" width="864" height="119" txpath="">
                <g>
                  <path style="fill:none;stroke:none" d="M 48,28 L 912,28 L 912,147 L 48,147 Z"/>
                </g>
              </shape>
              <text left="57" top="33" width="844" height="854" angle="0.000000" background="0" changeable="1">
                <body>
                  <p class="s1_lvl0_pf t15_lvl0_pf" style="padding: 0px;margin-top:0px;margin-bottom:0px;margin-right:0px;">
                    <span class="s1_lvl0_cf l_font15 t15_lvl0_cf" style="">Title</span>
                    <span class="s1_lvl0_cf l_font15 t15_lvl0_cf" style="">
                      <br/>
                    </span>
                  </p>
                </body>
              </text>
            </Placeholder>
            <Placeholder id="1" type="0" left="5" top="23" width="90" height="65" angle="0.000000" flipx="0" flipy="0">
              <shape background="0" changeable="1" left="48" top="167" width="864" height="473" txpath="">
                <g>
                  <path style="fill:none;stroke:none" d="M 48,167 L 912,167 L 912,640 L 48,640 Z"/>
                </g>
              </shape>
              <text left="57" top="172" width="844" height="854" angle="0.000000" background="0" changeable="1">
                <body>
                  <ul style="padding:0px;margin:0px 0px 0px 20px;list-style-position:outside;">
                    <li class="s2_lvl0_pf t0_lvl0_pf" style="margin-top:0px;margin-bottom:0px;margin-right:0px;">
                      <span class="s2_lvl0_cf l_font0 t0_lvl0_cf" style="">Text</span>
                    </li>
                  </ul>
                  <ul style="padding:0px;margin:0px 0px 0px 20px;list-style-position:outside;">
                    <li class="s2_lvl1_pf t0_lvl1_pf" style="margin-top:0px;margin-bottom:0px;margin-right:0px;">
                      <span class="s2_lvl1_cf l_font0 t0_lvl1_cf" style="">Second level</span>
                    </li>
                  </ul>
                  <ul style="padding:0px;margin:0px 0px 0px 20px;list-style-position:outside;">
                    <li class="s2_lvl2_pf t0_lvl2_pf" style="margin-top:0px;margin-bottom:0px;margin-right:0px;">
                      <span class="s2_lvl2_cf l_font0 t0_lvl2_cf" style="">Third level</span>
                    </li>
                  </ul>
                  <ul style="padding:0px;margin:0px 0px 0px 20px;list-style-position:outside;">
                    <li class="s2_lvl3_pf t0_lvl3_pf" style="margin-top:0px;margin-bottom:0px;margin-right:0px;">
                      <span class="s2_lvl3_cf l_font0 t0_lvl3_cf" style="">Fourth level</span>
                    </li>
                  </ul>
                  <ul style="padding:0px;margin:0px 0px 0px 20px;list-style-position:outside;">
                    <li class="s2_lvl4_pf t0_lvl4_pf" style="margin-top:0px;margin-bottom:0px;margin-right:0px;">
                      <span class="s2_lvl4_cf l_font0 t0_lvl4_cf" style="">Fifth level</span>
                      <span class="s2_lvl4_cf l_font0 t0_lvl4_cf" style="">
                        <br/>
                      </span>
                    </li>
                  </ul>
                </body>
              </text>
            </Placeholder>
            <Placeholder id="10" type="5" left="5" top="92" width="23" height="5" angle="0.000000" flipx="0" flipy="0">
              <shape background="0" changeable="1" left="48" top="665" width="224" height="38" txpath="">
                <g>
                  <path style="fill:none;stroke:none" d="M 48,665 L 272,665 L 272,703 L 48,703 Z"/>
                </g>
              </shape>
              <text left="57" top="670" width="204" height="214" angle="0.000000" background="0" changeable="1">
                <body>
                  <p class="s3_lvl0_pf t5_lvl0_pf" style="padding: 0px;margin-top:0px;margin-bottom:0px;margin-right:0px;text-align:left;">
                    <span class="s3_lvl0_cf l_font5 t5_lvl0_cf color3" style="font-size: 12pt;tm_color:3;">8/4/2011</span>
                    <span class="s3_lvl0_cf l_font5 t5_lvl0_cf color3" style="font-size: 12pt;tm_color:3;">
                      <br/>
                    </span>
                  </p>
                </body>
              </text>
            </Placeholder>
            <Placeholder id="11" type="6" left="34" top="92" width="31" height="5" angle="0.000000" flipx="0" flipy="0">
              <shape background="0" changeable="1" left="328" top="665" width="304" height="38" txpath="">
                <g>
                  <path style="fill:none;stroke:none" d="M 328,665 L 632,665 L 632,703 L 328,703 Z"/>
                </g>
              </shape>
              <text left="328" top="665" width="304" height="304" angle="0.000000" background="0" changeable="1">
                <body/>
              </text>
            </Placeholder>
            <Placeholder id="12" type="12" left="71" top="92" width="23" height="5" angle="0.000000" flipx="0" flipy="0">
              <shape background="0" changeable="1" left="688" top="665" width="224" height="38" txpath="">
                <g>
                  <path style="fill:none;stroke:none" d="M 688,665 L 912,665 L 912,703 L 688,703 Z"/>
                </g>
              </shape>
              <text left="697" top="670" width="204" height="214" angle="0.000000" background="0" changeable="1">
                <body>
                  <p class="s3_lvl0_pf t12_lvl0_pf" style="padding: 0px;margin-top:0px;margin-bottom:0px;margin-right:0px;text-align:right;">
                    <span class="s3_lvl0_cf l_font12 t12_lvl0_cf color3" style="font-size: 12pt;tm_color:3;">‹#›</span>
                    <span class="s3_lvl0_cf l_font12 t12_lvl0_cf color3" style="font-size: 12pt;tm_color:3;">
                      <br/>
                    </span>
                  </p>
                </body>
              </text>
            </Placeholder>
          </Placeholders>
          <Styles>
            <Style type="15"/>
            <Style type="0"/>
            <Style type="5">.t5_lvl0_pf { text-align:left;margin-left: 0px;text-indent: 0px; }
.t5_lvl0_cf { font-size: 12pt;tm_color:3;color: #3f3f3f; }
</Style>
            <Style type="6"/>
            <Style type="12">.t12_lvl0_pf { text-align:right;margin-left: 0px;text-indent: 0px; }
.t12_lvl0_cf { font-size: 12pt;tm_color:3;color: #3f3f3f; }
</Style>
          </Styles>
          <StylesFontRef/>
        </Layout>
        <Layout usethemeobjects="1" type="secHead">
          <Elements/>
          <Placeholders>
            <Placeholder id="-1" type="15" left="7" top="64" width="85" height="19" angle="0.000000" flipx="0" flipy="0">
              <shape background="0" changeable="1" left="75" top="461" width="816" height="142" txpath="">
                <g>
                  <path style="fill:none;stroke:none" d="M 75,461 L 891,461 L 891,603 L 75,603 Z"/>
                </g>
              </shape>
              <text left="85" top="466" width="796" height="806" angle="0.000000" background="0" changeable="1">
                <body>
                  <p class="s1_lvl0_pf t15_lvl0_pf" style="padding: 0px;margin-top:0px;margin-bottom:0px;margin-right:0px;text-align:left;">
                    <span class="s1_lvl0_cf l_font15 t15_lvl0_cf" style="font-weight: bold;text-transform: uppercase;font-size: 40pt;">TITLE</span>
                    <span class="s1_lvl0_cf l_font15 t15_lvl0_cf" style="font-weight: bold;text-transform: uppercase;font-size: 40pt;">
                      <br/>
                    </span>
                  </p>
                </body>
              </text>
            </Placeholder>
            <Placeholder id="1" type="0" left="7" top="42" width="85" height="21" angle="0.000000" flipx="0" flipy="0">
              <shape background="0" changeable="1" left="75" top="304" width="816" height="157" txpath="">
                <g>
                  <path style="fill:none;stroke:none" d="M 75,304 L 891,304 L 891,461 L 75,461 Z"/>
                </g>
              </shape>
              <text left="85" top="309" width="796" height="806" angle="0.000000" background="0" changeable="1">
                <body>
                  <p class="s2_lvl0_pf t0_lvl0_pf" style="padding: 0px;margin-top:0px;margin-bottom:0px;margin-right:0px;text-indent:0px;margin-left:0px;">
                    <span class="s2_lvl0_cf l_font0 t0_lvl0_cf color3" style="font-size: 20pt;tm_color:3;">Text</span>
                  </p>
                </body>
              </text>
            </Placeholder>
            <Placeholder id="10" type="5" left="5" top="92" width="23" height="5" angle="0.000000" flipx="0" flipy="0">
              <shape background="0" changeable="1" left="48" top="665" width="224" height="38" txpath="">
                <g>
                  <path style="fill:none;stroke:none" d="M 48,665 L 272,665 L 272,703 L 48,703 Z"/>
                </g>
              </shape>
              <text left="57" top="670" width="204" height="214" angle="0.000000" background="0" changeable="1">
                <body>
                  <p class="s3_lvl0_pf t5_lvl0_pf" style="padding: 0px;margin-top:0px;margin-bottom:0px;margin-right:0px;text-align:left;">
                    <span class="s3_lvl0_cf l_font5 t5_lvl0_cf color3" style="font-size: 12pt;tm_color:3;">8/4/2011</span>
                    <span class="s3_lvl0_cf l_font5 t5_lvl0_cf color3" style="font-size: 12pt;tm_color:3;">
                      <br/>
                    </span>
                  </p>
                </body>
              </text>
            </Placeholder>
            <Placeholder id="11" type="6" left="34" top="92" width="31" height="5" angle="0.000000" flipx="0" flipy="0">
              <shape background="0" changeable="1" left="328" top="665" width="304" height="38" txpath="">
                <g>
                  <path style="fill:none;stroke:none" d="M 328,665 L 632,665 L 632,703 L 328,703 Z"/>
                </g>
              </shape>
              <text left="328" top="665" width="304" height="304" angle="0.000000" background="0" changeable="1">
                <body/>
              </text>
            </Placeholder>
            <Placeholder id="12" type="12" left="71" top="92" width="23" height="5" angle="0.000000" flipx="0" flipy="0">
              <shape background="0" changeable="1" left="688" top="665" width="224" height="38" txpath="">
                <g>
                  <path style="fill:none;stroke:none" d="M 688,665 L 912,665 L 912,703 L 688,703 Z"/>
                </g>
              </shape>
              <text left="697" top="670" width="204" height="214" angle="0.000000" background="0" changeable="1">
                <body>
                  <p class="s3_lvl0_pf t12_lvl0_pf" style="padding: 0px;margin-top:0px;margin-bottom:0px;margin-right:0px;text-align:right;">
                    <span class="s3_lvl0_cf l_font12 t12_lvl0_cf color3" style="font-size: 12pt;tm_color:3;">‹#›</span>
                    <span class="s3_lvl0_cf l_font12 t12_lvl0_cf color3" style="font-size: 12pt;tm_color:3;">
                      <br/>
                    </span>
                  </p>
                </body>
              </text>
            </Placeholder>
          </Placeholders>
          <Styles>
            <Style type="15">.t15_lvl0_pf { text-align:left;margin-left: 0px;text-indent: 0px; }
.t15_lvl0_cf { font-weight: bold;font-size: 40pt; }
</Style>
            <Style type="0">.t0_lvl0_pf { margin-left: 0px;text-indent: 0px; }
.t0_lvl0_cf { font-size: 20pt;tm_color:3;color: #3f3f3f; }
.t0_lvl1_pf { margin-left: 48px;text-indent: 0px; }
.t0_lvl1_cf { font-size: 18pt;tm_color:3;color: #3f3f3f; }
.t0_lvl2_pf { margin-left: 96px;text-indent: 0px; }
.t0_lvl2_cf { font-size: 16pt;tm_color:3;color: #3f3f3f; }
.t0_lvl3_pf { margin-left: 144px;text-indent: 0px; }
.t0_lvl3_cf { font-size: 14pt;tm_color:3;color: #3f3f3f; }
.t0_lvl4_pf { margin-left: 192px;text-indent: 0px; }
.t0_lvl4_cf { font-size: 14pt;tm_color:3;color: #3f3f3f; }
.t0_lvl5_pf { margin-left: 240px;text-indent: 0px; }
.t0_lvl5_cf { font-size: 14pt;tm_color:3;color: #3f3f3f; }
.t0_lvl6_pf { margin-left: 288px;text-indent: 0px; }
.t0_lvl6_cf { font-size: 14pt;tm_color:3;color: #3f3f3f; }
.t0_lvl7_pf { margin-left: 336px;text-indent: 0px; }
.t0_lvl7_cf { font-size: 14pt;tm_color:3;color: #3f3f3f; }
.t0_lvl8_pf { margin-left: 384px;text-indent: 0px; }
.t0_lvl8_cf { font-size: 14pt;tm_color:3;color: #3f3f3f; }
</Style>
            <Style type="5">.t5_lvl0_pf { text-align:left;margin-left: 0px;text-indent: 0px; }
.t5_lvl0_cf { font-size: 12pt;tm_color:3;color: #3f3f3f; }
</Style>
            <Style type="6"/>
            <Style type="12">.t12_lvl0_pf { text-align:right;margin-left: 0px;text-indent: 0px; }
.t12_lvl0_cf { font-size: 12pt;tm_color:3;color: #3f3f3f; }
</Style>
          </Styles>
          <StylesFontRef/>
        </Layout>
        <Layout usethemeobjects="1" type="twoObj">
          <Elements/>
          <Placeholders>
            <Placeholder id="-1" type="15" left="5" top="4" width="90" height="16" angle="0.000000" flipx="0" flipy="0">
              <shape background="0" changeable="1" left="48" top="28" width="864" height="119" txpath="">
                <g>
                  <path style="fill:none;stroke:none" d="M 48,28 L 912,28 L 912,147 L 48,147 Z"/>
                </g>
              </shape>
              <text left="57" top="33" width="844" height="854" angle="0.000000" background="0" changeable="1">
                <body>
                  <p class="s1_lvl0_pf t15_lvl0_pf" style="padding: 0px;margin-top:0px;margin-bottom:0px;margin-right:0px;">
                    <span class="s1_lvl0_cf l_font15 t15_lvl0_cf" style="">Title</span>
                    <span class="s1_lvl0_cf l_font15 t15_lvl0_cf" style="">
                      <br/>
                    </span>
                  </p>
                </body>
              </text>
            </Placeholder>
            <Placeholder id="1" type="0" left="5" top="23" width="44" height="65" angle="0.000000" flipx="0" flipy="0">
              <shape background="0" changeable="1" left="48" top="167" width="424" height="473" txpath="">
                <g>
                  <path style="fill:none;stroke:none" d="M 48,167 L 472,167 L 472,640 L 48,640 Z"/>
                </g>
              </shape>
              <text left="57" top="172" width="454" height="464" angle="0.000000" background="0" changeable="1">
                <body>
                  <ul style="padding:0px;margin:0px 0px 0px 20px;list-style-position:outside;">
                    <li class="s2_lvl0_pf t0_lvl0_pf" style="margin-top:0px;margin-bottom:0px;margin-right:0px;">
                      <span class="s2_lvl0_cf l_font0 t0_lvl0_cf" style="font-size: 28pt;">Text</span>
                    </li>
                  </ul>
                  <ul style="padding:0px;margin:0px 0px 0px 20px;list-style-position:outside;">
                    <li class="s2_lvl1_pf t0_lvl1_pf" style="margin-top:0px;margin-bottom:0px;margin-right:0px;">
                      <span class="s2_lvl1_cf l_font0 t0_lvl1_cf" style="font-size: 24pt;">Second level</span>
                    </li>
                  </ul>
                  <ul style="padding:0px;margin:0px 0px 0px 20px;list-style-position:outside;">
                    <li class="s2_lvl2_pf t0_lvl2_pf" style="margin-top:0px;margin-bottom:0px;margin-right:0px;">
                      <span class="s2_lvl2_cf l_font0 t0_lvl2_cf" style="font-size: 20pt;">Third level</span>
                    </li>
                  </ul>
                  <ul style="padding:0px;margin:0px 0px 0px 20px;list-style-position:outside;">
                    <li class="s2_lvl3_pf t0_lvl3_pf" style="margin-top:0px;margin-bottom:0px;margin-right:0px;">
                      <span class="s2_lvl3_cf l_font0 t0_lvl3_cf" style="font-size: 18pt;">Fourth level</span>
                    </li>
                  </ul>
                  <ul style="padding:0px;margin:0px 0px 0px 20px;list-style-position:outside;">
                    <li class="s2_lvl4_pf t0_lvl4_pf" style="margin-top:0px;margin-bottom:0px;margin-right:0px;">
                      <span class="s2_lvl4_cf l_font0 t0_lvl4_cf" style="font-size: 18pt;">Fifth level</span>
                      <span class="s2_lvl4_cf l_font0 t0_lvl4_cf" style="font-size: 18pt;">
                        <br/>
                      </span>
                    </li>
                  </ul>
                </body>
              </text>
            </Placeholder>
            <Placeholder id="2" type="0" left="50" top="23" width="44" height="65" angle="0.000000" flipx="0" flipy="0">
              <shape background="0" changeable="1" left="488" top="167" width="424" height="473" txpath="">
                <g>
                  <path style="fill:none;stroke:none" d="M 488,167 L 912,167 L 912,640 L 488,640 Z"/>
                </g>
              </shape>
              <text left="497" top="172" width="454" height="464" angle="0.000000" background="0" changeable="1">
                <body>
                  <ul style="padding:0px;margin:0px 0px 0px 20px;list-style-position:outside;">
                    <li class="s2_lvl0_pf t0_lvl0_pf" style="margin-top:0px;margin-bottom:0px;margin-right:0px;">
                      <span class="s2_lvl0_cf l_font0 t0_lvl0_cf" style="font-size: 28pt;">Text</span>
                    </li>
                  </ul>
                  <ul style="padding:0px;margin:0px 0px 0px 20px;list-style-position:outside;">
                    <li class="s2_lvl1_pf t0_lvl1_pf" style="margin-top:0px;margin-bottom:0px;margin-right:0px;">
                      <span class="s2_lvl1_cf l_font0 t0_lvl1_cf" style="font-size: 24pt;">Second level</span>
                    </li>
                  </ul>
                  <ul style="padding:0px;margin:0px 0px 0px 20px;list-style-position:outside;">
                    <li class="s2_lvl2_pf t0_lvl2_pf" style="margin-top:0px;margin-bottom:0px;margin-right:0px;">
                      <span class="s2_lvl2_cf l_font0 t0_lvl2_cf" style="font-size: 20pt;">Third level</span>
                    </li>
                  </ul>
                  <ul style="padding:0px;margin:0px 0px 0px 20px;list-style-position:outside;">
                    <li class="s2_lvl3_pf t0_lvl3_pf" style="margin-top:0px;margin-bottom:0px;margin-right:0px;">
                      <span class="s2_lvl3_cf l_font0 t0_lvl3_cf" style="font-size: 18pt;">Fourth level</span>
                    </li>
                  </ul>
                  <ul style="padding:0px;margin:0px 0px 0px 20px;list-style-position:outside;">
                    <li class="s2_lvl4_pf t0_lvl4_pf" style="margin-top:0px;margin-bottom:0px;margin-right:0px;">
                      <span class="s2_lvl4_cf l_font0 t0_lvl4_cf" style="font-size: 18pt;">Fifth level</span>
                      <span class="s2_lvl4_cf l_font0 t0_lvl4_cf" style="font-size: 18pt;">
                        <br/>
                      </span>
                    </li>
                  </ul>
                </body>
              </text>
            </Placeholder>
            <Placeholder id="10" type="5" left="5" top="92" width="23" height="5" angle="0.000000" flipx="0" flipy="0">
              <shape background="0" changeable="1" left="48" top="665" width="224" height="38" txpath="">
                <g>
                  <path style="fill:none;stroke:none" d="M 48,665 L 272,665 L 272,703 L 48,703 Z"/>
                </g>
              </shape>
              <text left="57" top="670" width="204" height="214" angle="0.000000" background="0" changeable="1">
                <body>
                  <p class="s3_lvl0_pf t5_lvl0_pf" style="padding: 0px;margin-top:0px;margin-bottom:0px;margin-right:0px;text-align:left;">
                    <span class="s3_lvl0_cf l_font5 t5_lvl0_cf color3" style="font-size: 12pt;tm_color:3;">8/4/2011</span>
                    <span class="s3_lvl0_cf l_font5 t5_lvl0_cf color3" style="font-size: 12pt;tm_color:3;">
                      <br/>
                    </span>
                  </p>
                </body>
              </text>
            </Placeholder>
            <Placeholder id="11" type="6" left="34" top="92" width="31" height="5" angle="0.000000" flipx="0" flipy="0">
              <shape background="0" changeable="1" left="328" top="665" width="304" height="38" txpath="">
                <g>
                  <path style="fill:none;stroke:none" d="M 328,665 L 632,665 L 632,703 L 328,703 Z"/>
                </g>
              </shape>
              <text left="328" top="665" width="304" height="304" angle="0.000000" background="0" changeable="1">
                <body/>
              </text>
            </Placeholder>
            <Placeholder id="12" type="12" left="71" top="92" width="23" height="5" angle="0.000000" flipx="0" flipy="0">
              <shape background="0" changeable="1" left="688" top="665" width="224" height="38" txpath="">
                <g>
                  <path style="fill:none;stroke:none" d="M 688,665 L 912,665 L 912,703 L 688,703 Z"/>
                </g>
              </shape>
              <text left="697" top="670" width="204" height="214" angle="0.000000" background="0" changeable="1">
                <body>
                  <p class="s3_lvl0_pf t12_lvl0_pf" style="padding: 0px;margin-top:0px;margin-bottom:0px;margin-right:0px;text-align:right;">
                    <span class="s3_lvl0_cf l_font12 t12_lvl0_cf color3" style="font-size: 12pt;tm_color:3;">‹#›</span>
                    <span class="s3_lvl0_cf l_font12 t12_lvl0_cf color3" style="font-size: 12pt;tm_color:3;">
                      <br/>
                    </span>
                  </p>
                </body>
              </text>
            </Placeholder>
          </Placeholders>
          <Styles>
            <Style type="15"/>
            <Style type="0">.t0_lvl0_id1_pf { margin-left: 0px;text-indent: 0px; }
.t0_lvl0_id1_cf { font-size: 28pt; }
.t0_lvl1_id1_pf { margin-left: 0px;text-indent: 0px; }
.t0_lvl1_id1_cf { font-size: 24pt; }
.t0_lvl2_id1_pf { margin-left: 0px;text-indent: 0px; }
.t0_lvl2_id1_cf { font-size: 20pt; }
.t0_lvl3_id1_pf { margin-left: 0px;text-indent: 0px; }
.t0_lvl3_id1_cf { font-size: 18pt; }
.t0_lvl4_id1_pf { margin-left: 0px;text-indent: 0px; }
.t0_lvl4_id1_cf { font-size: 18pt; }
.t0_lvl5_id1_pf { margin-left: 0px;text-indent: 0px; }
.t0_lvl5_id1_cf { font-size: 18pt; }
.t0_lvl6_id1_pf { margin-left: 0px;text-indent: 0px; }
.t0_lvl6_id1_cf { font-size: 18pt; }
.t0_lvl7_id1_pf { margin-left: 0px;text-indent: 0px; }
.t0_lvl7_id1_cf { font-size: 18pt; }
.t0_lvl8_id1_pf { margin-left: 0px;text-indent: 0px; }
.t0_lvl8_id1_cf { font-size: 18pt; }
</Style>
            <Style type="0">.t0_lvl0_id2_pf { margin-left: 0px;text-indent: 0px; }
.t0_lvl0_id2_cf { font-size: 28pt; }
.t0_lvl1_id2_pf { margin-left: 0px;text-indent: 0px; }
.t0_lvl1_id2_cf { font-size: 24pt; }
.t0_lvl2_id2_pf { margin-left: 0px;text-indent: 0px; }
.t0_lvl2_id2_cf { font-size: 20pt; }
.t0_lvl3_id2_pf { margin-left: 0px;text-indent: 0px; }
.t0_lvl3_id2_cf { font-size: 18pt; }
.t0_lvl4_id2_pf { margin-left: 0px;text-indent: 0px; }
.t0_lvl4_id2_cf { font-size: 18pt; }
.t0_lvl5_id2_pf { margin-left: 0px;text-indent: 0px; }
.t0_lvl5_id2_cf { font-size: 18pt; }
.t0_lvl6_id2_pf { margin-left: 0px;text-indent: 0px; }
.t0_lvl6_id2_cf { font-size: 18pt; }
.t0_lvl7_id2_pf { margin-left: 0px;text-indent: 0px; }
.t0_lvl7_id2_cf { font-size: 18pt; }
.t0_lvl8_id2_pf { margin-left: 0px;text-indent: 0px; }
.t0_lvl8_id2_cf { font-size: 18pt; }
</Style>
            <Style type="5">.t5_lvl0_pf { text-align:left;margin-left: 0px;text-indent: 0px; }
.t5_lvl0_cf { font-size: 12pt;tm_color:3;color: #3f3f3f; }
</Style>
            <Style type="6"/>
            <Style type="12">.t12_lvl0_pf { text-align:right;margin-left: 0px;text-indent: 0px; }
.t12_lvl0_cf { font-size: 12pt;tm_color:3;color: #3f3f3f; }
</Style>
          </Styles>
          <StylesFontRef/>
        </Layout>
        <Layout usethemeobjects="1" type="twoTxTwoObj">
          <Elements/>
          <Placeholders>
            <Placeholder id="-1" type="15" left="5" top="4" width="90" height="16" angle="0.000000" flipx="0" flipy="0">
              <shape background="0" changeable="1" left="48" top="28" width="864" height="119" txpath="">
                <g>
                  <path style="fill:none;stroke:none" d="M 48,28 L 912,28 L 912,147 L 48,147 Z"/>
                </g>
              </shape>
              <text left="57" top="33" width="844" height="854" angle="0.000000" background="0" changeable="1">
                <body>
                  <p class="s1_lvl0_pf t15_lvl0_pf" style="padding: 0px;margin-top:0px;margin-bottom:0px;margin-right:0px;">
                    <span class="s1_lvl0_cf l_font15 t15_lvl0_cf" style="">Title</span>
                    <span class="s1_lvl0_cf l_font15 t15_lvl0_cf" style="">
                      <br/>
                    </span>
                  </p>
                </body>
              </text>
            </Placeholder>
            <Placeholder id="1" type="0" left="5" top="22" width="44" height="9" angle="0.000000" flipx="0" flipy="0">
              <shape background="0" changeable="1" left="48" top="160" width="424" height="66" txpath="">
                <g>
                  <path style="fill:none;stroke:none" d="M 48,160 L 472,160 L 472,226 L 48,226 Z"/>
                </g>
              </shape>
              <text left="57" top="165" width="404" height="414" angle="0.000000" background="0" changeable="1">
                <body>
                  <p class="s2_lvl0_pf t0_lvl0_pf" style="padding: 0px;margin-top:0px;margin-bottom:0px;margin-right:0px;text-indent:0px;margin-left:0px;">
                    <span class="s2_lvl0_cf l_font0 t0_lvl0_cf" style="font-weight: bold;font-size: 24pt;">Text</span>
                  </p>
                </body>
              </text>
            </Placeholder>
            <Placeholder id="2" type="0" left="5" top="31" width="44" height="57" angle="0.000000" flipx="0" flipy="0">
              <shape background="0" changeable="1" left="48" top="227" width="424" height="413" txpath="">
                <g>
                  <path style="fill:none;stroke:none" d="M 48,227 L 472,227 L 472,640 L 48,640 Z"/>
                </g>
              </shape>
              <text left="57" top="232" width="404" height="414" angle="0.000000" background="0" changeable="1">
                <body>
                  <ul style="padding:0px;margin:0px 0px 0px 20px;list-style-position:outside;">
                    <li class="s2_lvl0_pf t0_lvl0_pf" style="margin-top:0px;margin-bottom:0px;margin-right:0px;">
                      <span class="s2_lvl0_cf l_font0 t0_lvl0_cf" style="font-size: 24pt;">Text</span>
                    </li>
                  </ul>
                  <ul style="padding:0px;margin:0px 0px 0px 20px;list-style-position:outside;">
                    <li class="s2_lvl1_pf t0_lvl1_pf" style="margin-top:0px;margin-bottom:0px;margin-right:0px;">
                      <span class="s2_lvl1_cf l_font0 t0_lvl1_cf" style="font-size: 20pt;">Second level</span>
                    </li>
                  </ul>
                  <ul style="padding:0px;margin:0px 0px 0px 20px;list-style-position:outside;">
                    <li class="s2_lvl2_pf t0_lvl2_pf" style="margin-top:0px;margin-bottom:0px;margin-right:0px;">
                      <span class="s2_lvl2_cf l_font0 t0_lvl2_cf" style="font-size: 18pt;">Third level</span>
                    </li>
                  </ul>
                  <ul style="padding:0px;margin:0px 0px 0px 20px;list-style-position:outside;">
                    <li class="s2_lvl3_pf t0_lvl3_pf" style="margin-top:0px;margin-bottom:0px;margin-right:0px;">
                      <span class="s2_lvl3_cf l_font0 t0_lvl3_cf" style="font-size: 16pt;">Fourth level</span>
                    </li>
                  </ul>
                  <ul style="padding:0px;margin:0px 0px 0px 20px;list-style-position:outside;">
                    <li class="s2_lvl4_pf t0_lvl4_pf" style="margin-top:0px;margin-bottom:0px;margin-right:0px;">
                      <span class="s2_lvl4_cf l_font0 t0_lvl4_cf" style="font-size: 16pt;">Fifth level</span>
                      <span class="s2_lvl4_cf l_font0 t0_lvl4_cf" style="font-size: 16pt;">
                        <br/>
                      </span>
                    </li>
                  </ul>
                </body>
              </text>
            </Placeholder>
            <Placeholder id="3" type="0" left="50" top="22" width="44" height="9" angle="0.000000" flipx="0" flipy="0">
              <shape background="0" changeable="1" left="487" top="160" width="424" height="66" txpath="">
                <g>
                  <path style="fill:none;stroke:none" d="M 487,160 L 911,160 L 911,226 L 487,226 Z"/>
                </g>
              </shape>
              <text left="497" top="165" width="405" height="414" angle="0.000000" background="0" changeable="1">
                <body>
                  <p class="s2_lvl0_pf t0_lvl0_pf" style="padding: 0px;margin-top:0px;margin-bottom:0px;margin-right:0px;text-indent:0px;margin-left:0px;">
                    <span class="s2_lvl0_cf l_font0 t0_lvl0_cf" style="font-weight: bold;font-size: 24pt;">Text</span>
                  </p>
                </body>
              </text>
            </Placeholder>
            <Placeholder id="4" type="0" left="50" top="31" width="44" height="57" angle="0.000000" flipx="0" flipy="0">
              <shape background="0" changeable="1" left="487" top="227" width="424" height="413" txpath="">
                <g>
                  <path style="fill:none;stroke:none" d="M 487,227 L 911,227 L 911,640 L 487,640 Z"/>
                </g>
              </shape>
              <text left="497" top="232" width="405" height="414" angle="0.000000" background="0" changeable="1">
                <body>
                  <ul style="padding:0px;margin:0px 0px 0px 20px;list-style-position:outside;">
                    <li class="s2_lvl0_pf t0_lvl0_pf" style="margin-top:0px;margin-bottom:0px;margin-right:0px;">
                      <span class="s2_lvl0_cf l_font0 t0_lvl0_cf" style="font-size: 24pt;">Text</span>
                    </li>
                  </ul>
                  <ul style="padding:0px;margin:0px 0px 0px 20px;list-style-position:outside;">
                    <li class="s2_lvl1_pf t0_lvl1_pf" style="margin-top:0px;margin-bottom:0px;margin-right:0px;">
                      <span class="s2_lvl1_cf l_font0 t0_lvl1_cf" style="font-size: 20pt;">Second level</span>
                    </li>
                  </ul>
                  <ul style="padding:0px;margin:0px 0px 0px 20px;list-style-position:outside;">
                    <li class="s2_lvl2_pf t0_lvl2_pf" style="margin-top:0px;margin-bottom:0px;margin-right:0px;">
                      <span class="s2_lvl2_cf l_font0 t0_lvl2_cf" style="font-size: 18pt;">Third level</span>
                    </li>
                  </ul>
                  <ul style="padding:0px;margin:0px 0px 0px 20px;list-style-position:outside;">
                    <li class="s2_lvl3_pf t0_lvl3_pf" style="margin-top:0px;margin-bottom:0px;margin-right:0px;">
                      <span class="s2_lvl3_cf l_font0 t0_lvl3_cf" style="font-size: 16pt;">Fourth level</span>
                    </li>
                  </ul>
                  <ul style="padding:0px;margin:0px 0px 0px 20px;list-style-position:outside;">
                    <li class="s2_lvl4_pf t0_lvl4_pf" style="margin-top:0px;margin-bottom:0px;margin-right:0px;">
                      <span class="s2_lvl4_cf l_font0 t0_lvl4_cf" style="font-size: 16pt;">Fifth level</span>
                      <span class="s2_lvl4_cf l_font0 t0_lvl4_cf" style="font-size: 16pt;">
                        <br/>
                      </span>
                    </li>
                  </ul>
                </body>
              </text>
            </Placeholder>
            <Placeholder id="10" type="5" left="5" top="92" width="23" height="5" angle="0.000000" flipx="0" flipy="0">
              <shape background="0" changeable="1" left="48" top="665" width="224" height="38" txpath="">
                <g>
                  <path style="fill:none;stroke:none" d="M 48,665 L 272,665 L 272,703 L 48,703 Z"/>
                </g>
              </shape>
              <text left="57" top="670" width="204" height="214" angle="0.000000" background="0" changeable="1">
                <body>
                  <p class="s3_lvl0_pf t5_lvl0_pf" style="padding: 0px;margin-top:0px;margin-bottom:0px;margin-right:0px;text-align:left;">
                    <span class="s3_lvl0_cf l_font5 t5_lvl0_cf color3" style="font-size: 12pt;tm_color:3;">8/4/2011</span>
                    <span class="s3_lvl0_cf l_font5 t5_lvl0_cf color3" style="font-size: 12pt;tm_color:3;">
                      <br/>
                    </span>
                  </p>
                </body>
              </text>
            </Placeholder>
            <Placeholder id="11" type="6" left="34" top="92" width="31" height="5" angle="0.000000" flipx="0" flipy="0">
              <shape background="0" changeable="1" left="328" top="665" width="304" height="38" txpath="">
                <g>
                  <path style="fill:none;stroke:none" d="M 328,665 L 632,665 L 632,703 L 328,703 Z"/>
                </g>
              </shape>
              <text left="328" top="665" width="304" height="304" angle="0.000000" background="0" changeable="1">
                <body/>
              </text>
            </Placeholder>
            <Placeholder id="12" type="12" left="71" top="92" width="23" height="5" angle="0.000000" flipx="0" flipy="0">
              <shape background="0" changeable="1" left="688" top="665" width="224" height="38" txpath="">
                <g>
                  <path style="fill:none;stroke:none" d="M 688,665 L 912,665 L 912,703 L 688,703 Z"/>
                </g>
              </shape>
              <text left="697" top="670" width="204" height="214" angle="0.000000" background="0" changeable="1">
                <body>
                  <p class="s3_lvl0_pf t12_lvl0_pf" style="padding: 0px;margin-top:0px;margin-bottom:0px;margin-right:0px;text-align:right;">
                    <span class="s3_lvl0_cf l_font12 t12_lvl0_cf color3" style="font-size: 12pt;tm_color:3;">‹#›</span>
                    <span class="s3_lvl0_cf l_font12 t12_lvl0_cf color3" style="font-size: 12pt;tm_color:3;">
                      <br/>
                    </span>
                  </p>
                </body>
              </text>
            </Placeholder>
          </Placeholders>
          <Styles>
            <Style type="15">.t15_lvl0_pf { margin-left: 0px;text-indent: 0px; }
.t15_lvl0_cf {  }
</Style>
            <Style type="0">.t0_lvl0_id1_pf { margin-left: 0px;text-indent: 0px; }
.t0_lvl0_id1_cf { font-weight: bold;font-size: 24pt; }
.t0_lvl1_id1_pf { margin-left: 48px;text-indent: 0px; }
.t0_lvl1_id1_cf { font-weight: bold;font-size: 20pt; }
.t0_lvl2_id1_pf { margin-left: 96px;text-indent: 0px; }
.t0_lvl2_id1_cf { font-weight: bold;font-size: 18pt; }
.t0_lvl3_id1_pf { margin-left: 144px;text-indent: 0px; }
.t0_lvl3_id1_cf { font-weight: bold;font-size: 16pt; }
.t0_lvl4_id1_pf { margin-left: 192px;text-indent: 0px; }
.t0_lvl4_id1_cf { font-weight: bold;font-size: 16pt; }
.t0_lvl5_id1_pf { margin-left: 240px;text-indent: 0px; }
.t0_lvl5_id1_cf { font-weight: bold;font-size: 16pt; }
.t0_lvl6_id1_pf { margin-left: 288px;text-indent: 0px; }
.t0_lvl6_id1_cf { font-weight: bold;font-size: 16pt; }
.t0_lvl7_id1_pf { margin-left: 336px;text-indent: 0px; }
.t0_lvl7_id1_cf { font-weight: bold;font-size: 16pt; }
.t0_lvl8_id1_pf { margin-left: 384px;text-indent: 0px; }
.t0_lvl8_id1_cf { font-weight: bold;font-size: 16pt; }
</Style>
            <Style type="0">.t0_lvl0_id2_pf { margin-left: 0px;text-indent: 0px; }
.t0_lvl0_id2_cf { font-size: 24pt; }
.t0_lvl1_id2_pf { margin-left: 0px;text-indent: 0px; }
.t0_lvl1_id2_cf { font-size: 20pt; }
.t0_lvl2_id2_pf { margin-left: 0px;text-indent: 0px; }
.t0_lvl2_id2_cf { font-size: 18pt; }
.t0_lvl3_id2_pf { margin-left: 0px;text-indent: 0px; }
.t0_lvl3_id2_cf { font-size: 16pt; }
.t0_lvl4_id2_pf { margin-left: 0px;text-indent: 0px; }
.t0_lvl4_id2_cf { font-size: 16pt; }
.t0_lvl5_id2_pf { margin-left: 0px;text-indent: 0px; }
.t0_lvl5_id2_cf { font-size: 16pt; }
.t0_lvl6_id2_pf { margin-left: 0px;text-indent: 0px; }
.t0_lvl6_id2_cf { font-size: 16pt; }
.t0_lvl7_id2_pf { margin-left: 0px;text-indent: 0px; }
.t0_lvl7_id2_cf { font-size: 16pt; }
.t0_lvl8_id2_pf { margin-left: 0px;text-indent: 0px; }
.t0_lvl8_id2_cf { font-size: 16pt; }
</Style>
            <Style type="0">.t0_lvl0_id3_pf { margin-left: 0px;text-indent: 0px; }
.t0_lvl0_id3_cf { font-weight: bold;font-size: 24pt; }
.t0_lvl1_id3_pf { margin-left: 48px;text-indent: 0px; }
.t0_lvl1_id3_cf { font-weight: bold;font-size: 20pt; }
.t0_lvl2_id3_pf { margin-left: 96px;text-indent: 0px; }
.t0_lvl2_id3_cf { font-weight: bold;font-size: 18pt; }
.t0_lvl3_id3_pf { margin-left: 144px;text-indent: 0px; }
.t0_lvl3_id3_cf { font-weight: bold;font-size: 16pt; }
.t0_lvl4_id3_pf { margin-left: 192px;text-indent: 0px; }
.t0_lvl4_id3_cf { font-weight: bold;font-size: 16pt; }
.t0_lvl5_id3_pf { margin-left: 240px;text-indent: 0px; }
.t0_lvl5_id3_cf { font-weight: bold;font-size: 16pt; }
.t0_lvl6_id3_pf { margin-left: 288px;text-indent: 0px; }
.t0_lvl6_id3_cf { font-weight: bold;font-size: 16pt; }
.t0_lvl7_id3_pf { margin-left: 336px;text-indent: 0px; }
.t0_lvl7_id3_cf { font-weight: bold;font-size: 16pt; }
.t0_lvl8_id3_pf { margin-left: 384px;text-indent: 0px; }
.t0_lvl8_id3_cf { font-weight: bold;font-size: 16pt; }
</Style>
            <Style type="0">.t0_lvl0_id4_pf { margin-left: 0px;text-indent: 0px; }
.t0_lvl0_id4_cf { font-size: 24pt; }
.t0_lvl1_id4_pf { margin-left: 0px;text-indent: 0px; }
.t0_lvl1_id4_cf { font-size: 20pt; }
.t0_lvl2_id4_pf { margin-left: 0px;text-indent: 0px; }
.t0_lvl2_id4_cf { font-size: 18pt; }
.t0_lvl3_id4_pf { margin-left: 0px;text-indent: 0px; }
.t0_lvl3_id4_cf { font-size: 16pt; }
.t0_lvl4_id4_pf { margin-left: 0px;text-indent: 0px; }
.t0_lvl4_id4_cf { font-size: 16pt; }
.t0_lvl5_id4_pf { margin-left: 0px;text-indent: 0px; }
.t0_lvl5_id4_cf { font-size: 16pt; }
.t0_lvl6_id4_pf { margin-left: 0px;text-indent: 0px; }
.t0_lvl6_id4_cf { font-size: 16pt; }
.t0_lvl7_id4_pf { margin-left: 0px;text-indent: 0px; }
.t0_lvl7_id4_cf { font-size: 16pt; }
.t0_lvl8_id4_pf { margin-left: 0px;text-indent: 0px; }
.t0_lvl8_id4_cf { font-size: 16pt; }
</Style>
            <Style type="5">.t5_lvl0_pf { text-align:left;margin-left: 0px;text-indent: 0px; }
.t5_lvl0_cf { font-size: 12pt;tm_color:3;color: #3f3f3f; }
</Style>
            <Style type="6"/>
            <Style type="12">.t12_lvl0_pf { text-align:right;margin-left: 0px;text-indent: 0px; }
.t12_lvl0_cf { font-size: 12pt;tm_color:3;color: #3f3f3f; }
</Style>
          </Styles>
          <StylesFontRef/>
        </Layout>
        <Layout usethemeobjects="1" type="titleOnly">
          <Elements/>
          <Placeholders>
            <Placeholder id="-1" type="15" left="5" top="4" width="90" height="16" angle="0.000000" flipx="0" flipy="0">
              <shape background="0" changeable="1" left="48" top="28" width="864" height="119" txpath="">
                <g>
                  <path style="fill:none;stroke:none" d="M 48,28 L 912,28 L 912,147 L 48,147 Z"/>
                </g>
              </shape>
              <text left="57" top="33" width="844" height="854" angle="0.000000" background="0" changeable="1">
                <body>
                  <p class="s1_lvl0_pf t15_lvl0_pf" style="padding: 0px;margin-top:0px;margin-bottom:0px;margin-right:0px;">
                    <span class="s1_lvl0_cf l_font15 t15_lvl0_cf" style="">Title</span>
                    <span class="s1_lvl0_cf l_font15 t15_lvl0_cf" style="">
                      <br/>
                    </span>
                  </p>
                </body>
              </text>
            </Placeholder>
            <Placeholder id="10" type="5" left="5" top="92" width="23" height="5" angle="0.000000" flipx="0" flipy="0">
              <shape background="0" changeable="1" left="48" top="665" width="224" height="38" txpath="">
                <g>
                  <path style="fill:none;stroke:none" d="M 48,665 L 272,665 L 272,703 L 48,703 Z"/>
                </g>
              </shape>
              <text left="57" top="670" width="204" height="214" angle="0.000000" background="0" changeable="1">
                <body>
                  <p class="s3_lvl0_pf t5_lvl0_pf" style="padding: 0px;margin-top:0px;margin-bottom:0px;margin-right:0px;text-align:left;">
                    <span class="s3_lvl0_cf l_font5 t5_lvl0_cf color3" style="font-size: 12pt;tm_color:3;">8/4/2011</span>
                    <span class="s3_lvl0_cf l_font5 t5_lvl0_cf color3" style="font-size: 12pt;tm_color:3;">
                      <br/>
                    </span>
                  </p>
                </body>
              </text>
            </Placeholder>
            <Placeholder id="11" type="6" left="34" top="92" width="31" height="5" angle="0.000000" flipx="0" flipy="0">
              <shape background="0" changeable="1" left="328" top="665" width="304" height="38" txpath="">
                <g>
                  <path style="fill:none;stroke:none" d="M 328,665 L 632,665 L 632,703 L 328,703 Z"/>
                </g>
              </shape>
              <text left="328" top="665" width="304" height="304" angle="0.000000" background="0" changeable="1">
                <body/>
              </text>
            </Placeholder>
            <Placeholder id="12" type="12" left="71" top="92" width="23" height="5" angle="0.000000" flipx="0" flipy="0">
              <shape background="0" changeable="1" left="688" top="665" width="224" height="38" txpath="">
                <g>
                  <path style="fill:none;stroke:none" d="M 688,665 L 912,665 L 912,703 L 688,703 Z"/>
                </g>
              </shape>
              <text left="697" top="670" width="204" height="214" angle="0.000000" background="0" changeable="1">
                <body>
                  <p class="s3_lvl0_pf t12_lvl0_pf" style="padding: 0px;margin-top:0px;margin-bottom:0px;margin-right:0px;text-align:right;">
                    <span class="s3_lvl0_cf l_font12 t12_lvl0_cf color3" style="font-size: 12pt;tm_color:3;">‹#›</span>
                    <span class="s3_lvl0_cf l_font12 t12_lvl0_cf color3" style="font-size: 12pt;tm_color:3;">
                      <br/>
                    </span>
                  </p>
                </body>
              </text>
            </Placeholder>
          </Placeholders>
          <Styles>
            <Style type="15"/>
            <Style type="5">.t5_lvl0_pf { text-align:left;margin-left: 0px;text-indent: 0px; }
.t5_lvl0_cf { font-size: 12pt;tm_color:3;color: #3f3f3f; }
</Style>
            <Style type="6"/>
            <Style type="12">.t12_lvl0_pf { text-align:right;margin-left: 0px;text-indent: 0px; }
.t12_lvl0_cf { font-size: 12pt;tm_color:3;color: #3f3f3f; }
</Style>
          </Styles>
          <StylesFontRef/>
        </Layout>
        <Layout usethemeobjects="1" type="blank">
          <Elements/>
          <Placeholders>
            <Placeholder id="10" type="5" left="5" top="92" width="23" height="5" angle="0.000000" flipx="0" flipy="0">
              <shape background="0" changeable="1" left="48" top="665" width="224" height="38" txpath="">
                <g>
                  <path style="fill:none;stroke:none" d="M 48,665 L 272,665 L 272,703 L 48,703 Z"/>
                </g>
              </shape>
              <text left="57" top="670" width="204" height="214" angle="0.000000" background="0" changeable="1">
                <body>
                  <p class="s3_lvl0_pf t5_lvl0_pf" style="padding: 0px;margin-top:0px;margin-bottom:0px;margin-right:0px;text-align:left;">
                    <span class="s3_lvl0_cf l_font5 t5_lvl0_cf color3" style="font-size: 12pt;tm_color:3;">8/4/2011</span>
                    <span class="s3_lvl0_cf l_font5 t5_lvl0_cf color3" style="font-size: 12pt;tm_color:3;">
                      <br/>
                    </span>
                  </p>
                </body>
              </text>
            </Placeholder>
            <Placeholder id="11" type="6" left="34" top="92" width="31" height="5" angle="0.000000" flipx="0" flipy="0">
              <shape background="0" changeable="1" left="328" top="665" width="304" height="38" txpath="">
                <g>
                  <path style="fill:none;stroke:none" d="M 328,665 L 632,665 L 632,703 L 328,703 Z"/>
                </g>
              </shape>
              <text left="328" top="665" width="304" height="304" angle="0.000000" background="0" changeable="1">
                <body/>
              </text>
            </Placeholder>
            <Placeholder id="12" type="12" left="71" top="92" width="23" height="5" angle="0.000000" flipx="0" flipy="0">
              <shape background="0" changeable="1" left="688" top="665" width="224" height="38" txpath="">
                <g>
                  <path style="fill:none;stroke:none" d="M 688,665 L 912,665 L 912,703 L 688,703 Z"/>
                </g>
              </shape>
              <text left="697" top="670" width="204" height="214" angle="0.000000" background="0" changeable="1">
                <body>
                  <p class="s3_lvl0_pf t12_lvl0_pf" style="padding: 0px;margin-top:0px;margin-bottom:0px;margin-right:0px;text-align:right;">
                    <span class="s3_lvl0_cf l_font12 t12_lvl0_cf color3" style="font-size: 12pt;tm_color:3;">‹#›</span>
                    <span class="s3_lvl0_cf l_font12 t12_lvl0_cf color3" style="font-size: 12pt;tm_color:3;">
                      <br/>
                    </span>
                  </p>
                </body>
              </text>
            </Placeholder>
          </Placeholders>
          <Styles>
            <Style type="5">.t5_lvl0_pf { text-align:left;margin-left: 0px;text-indent: 0px; }
.t5_lvl0_cf { font-size: 12pt;tm_color:3;color: #3f3f3f; }
</Style>
            <Style type="6"/>
            <Style type="12">.t12_lvl0_pf { text-align:right;margin-left: 0px;text-indent: 0px; }
.t12_lvl0_cf { font-size: 12pt;tm_color:3;color: #3f3f3f; }
</Style>
          </Styles>
          <StylesFontRef/>
        </Layout>
        <Layout usethemeobjects="1" type="objTx">
          <Elements/>
          <Placeholders>
            <Placeholder id="-1" type="15" left="5" top="3" width="32" height="16" angle="0.000000" flipx="0" flipy="0">
              <shape background="0" changeable="1" left="48" top="28" width="315" height="121" txpath="">
                <g>
                  <path style="fill:none;stroke:none" d="M 48,28 L 363,28 L 363,149 L 48,149 Z"/>
                </g>
              </shape>
              <text left="57" top="33" width="296" height="306" angle="0.000000" background="0" changeable="1">
                <body>
                  <p class="s1_lvl0_pf t15_lvl0_pf" style="padding: 0px;margin-top:0px;margin-bottom:0px;margin-right:0px;text-align:left;">
                    <span class="s1_lvl0_cf l_font15 t15_lvl0_cf" style="font-weight: bold;font-size: 20pt;">Title</span>
                    <span class="s1_lvl0_cf l_font15 t15_lvl0_cf" style="font-weight: bold;font-size: 20pt;">
                      <br/>
                    </span>
                  </p>
                </body>
              </text>
            </Placeholder>
            <Placeholder id="1" type="0" left="39" top="3" width="55" height="85" angle="0.000000" flipx="0" flipy="0">
              <shape background="0" changeable="1" left="375" top="28" width="536" height="612" txpath="">
                <g>
                  <path style="fill:none;stroke:none" d="M 375,28 L 911,28 L 911,640 L 375,640 Z"/>
                </g>
              </shape>
              <text left="384" top="33" width="593" height="603" angle="0.000000" background="0" changeable="1">
                <body>
                  <ul style="padding:0px;margin:0px 0px 0px 20px;list-style-position:outside;">
                    <li class="s2_lvl0_pf t0_lvl0_pf" style="margin-top:0px;margin-bottom:0px;margin-right:0px;">
                      <span class="s2_lvl0_cf l_font0 t0_lvl0_cf" style="font-size: 32pt;">Text</span>
                    </li>
                  </ul>
                  <ul style="padding:0px;margin:0px 0px 0px 20px;list-style-position:outside;">
                    <li class="s2_lvl1_pf t0_lvl1_pf" style="margin-top:0px;margin-bottom:0px;margin-right:0px;">
                      <span class="s2_lvl1_cf l_font0 t0_lvl1_cf" style="font-size: 28pt;">Second level</span>
                    </li>
                  </ul>
                  <ul style="padding:0px;margin:0px 0px 0px 20px;list-style-position:outside;">
                    <li class="s2_lvl2_pf t0_lvl2_pf" style="margin-top:0px;margin-bottom:0px;margin-right:0px;">
                      <span class="s2_lvl2_cf l_font0 t0_lvl2_cf" style="font-size: 24pt;">Third level</span>
                    </li>
                  </ul>
                  <ul style="padding:0px;margin:0px 0px 0px 20px;list-style-position:outside;">
                    <li class="s2_lvl3_pf t0_lvl3_pf" style="margin-top:0px;margin-bottom:0px;margin-right:0px;">
                      <span class="s2_lvl3_cf l_font0 t0_lvl3_cf" style="font-size: 20pt;">Fourth level</span>
                    </li>
                  </ul>
                  <ul style="padding:0px;margin:0px 0px 0px 20px;list-style-position:outside;">
                    <li class="s2_lvl4_pf t0_lvl4_pf" style="margin-top:0px;margin-bottom:0px;margin-right:0px;">
                      <span class="s2_lvl4_cf l_font0 t0_lvl4_cf" style="font-size: 20pt;">Fifth level</span>
                      <span class="s2_lvl4_cf l_font0 t0_lvl4_cf" style="font-size: 20pt;">
                        <br/>
                      </span>
                    </li>
                  </ul>
                </body>
              </text>
            </Placeholder>
            <Placeholder id="2" type="0" left="5" top="20" width="32" height="68" angle="0.000000" flipx="0" flipy="0">
              <shape background="0" changeable="1" left="48" top="150" width="315" height="491" txpath="">
                <g>
                  <path style="fill:none;stroke:none" d="M 48,150 L 363,150 L 363,641 L 48,641 Z"/>
                </g>
              </shape>
              <text left="57" top="155" width="472" height="481" angle="0.000000" background="0" changeable="1">
                <body>
                  <p class="s2_lvl0_pf t0_lvl0_pf" style="padding: 0px;margin-top:0px;margin-bottom:0px;margin-right:0px;text-indent:0px;margin-left:0px;">
                    <span class="s2_lvl0_cf l_font0 t0_lvl0_cf" style="font-size: 14pt;">Text</span>
                  </p>
                </body>
              </text>
            </Placeholder>
            <Placeholder id="10" type="5" left="5" top="92" width="23" height="5" angle="0.000000" flipx="0" flipy="0">
              <shape background="0" changeable="1" left="48" top="665" width="224" height="38" txpath="">
                <g>
                  <path style="fill:none;stroke:none" d="M 48,665 L 272,665 L 272,703 L 48,703 Z"/>
                </g>
              </shape>
              <text left="57" top="670" width="204" height="214" angle="0.000000" background="0" changeable="1">
                <body>
                  <p class="s3_lvl0_pf t5_lvl0_pf" style="padding: 0px;margin-top:0px;margin-bottom:0px;margin-right:0px;text-align:left;">
                    <span class="s3_lvl0_cf l_font5 t5_lvl0_cf color3" style="font-size: 12pt;tm_color:3;">8/4/2011</span>
                    <span class="s3_lvl0_cf l_font5 t5_lvl0_cf color3" style="font-size: 12pt;tm_color:3;">
                      <br/>
                    </span>
                  </p>
                </body>
              </text>
            </Placeholder>
            <Placeholder id="11" type="6" left="34" top="92" width="31" height="5" angle="0.000000" flipx="0" flipy="0">
              <shape background="0" changeable="1" left="328" top="665" width="304" height="38" txpath="">
                <g>
                  <path style="fill:none;stroke:none" d="M 328,665 L 632,665 L 632,703 L 328,703 Z"/>
                </g>
              </shape>
              <text left="328" top="665" width="304" height="304" angle="0.000000" background="0" changeable="1">
                <body/>
              </text>
            </Placeholder>
            <Placeholder id="12" type="12" left="71" top="92" width="23" height="5" angle="0.000000" flipx="0" flipy="0">
              <shape background="0" changeable="1" left="688" top="665" width="224" height="38" txpath="">
                <g>
                  <path style="fill:none;stroke:none" d="M 688,665 L 912,665 L 912,703 L 688,703 Z"/>
                </g>
              </shape>
              <text left="697" top="670" width="204" height="214" angle="0.000000" background="0" changeable="1">
                <body>
                  <p class="s3_lvl0_pf t12_lvl0_pf" style="padding: 0px;margin-top:0px;margin-bottom:0px;margin-right:0px;text-align:right;">
                    <span class="s3_lvl0_cf l_font12 t12_lvl0_cf color3" style="font-size: 12pt;tm_color:3;">‹#›</span>
                    <span class="s3_lvl0_cf l_font12 t12_lvl0_cf color3" style="font-size: 12pt;tm_color:3;">
                      <br/>
                    </span>
                  </p>
                </body>
              </text>
            </Placeholder>
          </Placeholders>
          <Styles>
            <Style type="15">.t15_lvl0_pf { text-align:left;margin-left: 0px;text-indent: 0px; }
.t15_lvl0_cf { font-weight: bold;font-size: 20pt; }
</Style>
            <Style type="0">.t0_lvl0_id1_pf { margin-left: 0px;text-indent: 0px; }
.t0_lvl0_id1_cf { font-size: 32pt; }
.t0_lvl1_id1_pf { margin-left: 0px;text-indent: 0px; }
.t0_lvl1_id1_cf { font-size: 28pt; }
.t0_lvl2_id1_pf { margin-left: 0px;text-indent: 0px; }
.t0_lvl2_id1_cf { font-size: 24pt; }
.t0_lvl3_id1_pf { margin-left: 0px;text-indent: 0px; }
.t0_lvl3_id1_cf { font-size: 20pt; }
.t0_lvl4_id1_pf { margin-left: 0px;text-indent: 0px; }
.t0_lvl4_id1_cf { font-size: 20pt; }
.t0_lvl5_id1_pf { margin-left: 0px;text-indent: 0px; }
.t0_lvl5_id1_cf { font-size: 20pt; }
.t0_lvl6_id1_pf { margin-left: 0px;text-indent: 0px; }
.t0_lvl6_id1_cf { font-size: 20pt; }
.t0_lvl7_id1_pf { margin-left: 0px;text-indent: 0px; }
.t0_lvl7_id1_cf { font-size: 20pt; }
.t0_lvl8_id1_pf { margin-left: 0px;text-indent: 0px; }
.t0_lvl8_id1_cf { font-size: 20pt; }
</Style>
            <Style type="0">.t0_lvl0_id2_pf { margin-left: 0px;text-indent: 0px; }
.t0_lvl0_id2_cf { font-size: 14pt; }
.t0_lvl1_id2_pf { margin-left: 48px;text-indent: 0px; }
.t0_lvl1_id2_cf { font-size: 12pt; }
.t0_lvl2_id2_pf { margin-left: 96px;text-indent: 0px; }
.t0_lvl2_id2_cf { font-size: 10pt; }
.t0_lvl3_id2_pf { margin-left: 144px;text-indent: 0px; }
.t0_lvl3_id2_cf { font-size: 9pt; }
.t0_lvl4_id2_pf { margin-left: 192px;text-indent: 0px; }
.t0_lvl4_id2_cf { font-size: 9pt; }
.t0_lvl5_id2_pf { margin-left: 240px;text-indent: 0px; }
.t0_lvl5_id2_cf { font-size: 9pt; }
.t0_lvl6_id2_pf { margin-left: 288px;text-indent: 0px; }
.t0_lvl6_id2_cf { font-size: 9pt; }
.t0_lvl7_id2_pf { margin-left: 336px;text-indent: 0px; }
.t0_lvl7_id2_cf { font-size: 9pt; }
.t0_lvl8_id2_pf { margin-left: 384px;text-indent: 0px; }
.t0_lvl8_id2_cf { font-size: 9pt; }
</Style>
            <Style type="5">.t5_lvl0_pf { text-align:left;margin-left: 0px;text-indent: 0px; }
.t5_lvl0_cf { font-size: 12pt;tm_color:3;color: #3f3f3f; }
</Style>
            <Style type="6"/>
            <Style type="12">.t12_lvl0_pf { text-align:right;margin-left: 0px;text-indent: 0px; }
.t12_lvl0_cf { font-size: 12pt;tm_color:3;color: #3f3f3f; }
</Style>
          </Styles>
          <StylesFontRef/>
        </Layout>
        <Layout usethemeobjects="1" type="picTx">
          <Elements/>
          <Placeholders>
            <Placeholder id="-1" type="15" left="19" top="70" width="60" height="8" angle="0.000000" flipx="0" flipy="0">
              <shape background="0" changeable="1" left="188" top="502" width="576" height="59" txpath="">
                <g>
                  <path style="fill:none;stroke:none" d="M 188,502 L 764,502 L 764,561 L 188,561 Z"/>
                </g>
              </shape>
              <text left="197" top="507" width="556" height="566" angle="0.000000" background="0" changeable="1">
                <body>
                  <p class="s1_lvl0_pf t15_lvl0_pf" style="padding: 0px;margin-top:0px;margin-bottom:0px;margin-right:0px;text-align:left;">
                    <span class="s1_lvl0_cf l_font15 t15_lvl0_cf" style="font-weight: bold;font-size: 20pt;">Title</span>
                    <span class="s1_lvl0_cf l_font15 t15_lvl0_cf" style="font-weight: bold;font-size: 20pt;">
                      <br/>
                    </span>
                  </p>
                </body>
              </text>
            </Placeholder>
            <Placeholder id="1" type="10" left="19" top="8" width="60" height="60" angle="0.000000" flipx="0" flipy="0">
              <shape background="0" changeable="1" left="188" top="64" width="576" height="430" txpath="">
                <g>
                  <path style="fill:none;stroke:none" d="M 188,64 L 764,64 L 764,494 L 188,494 Z"/>
                </g>
              </shape>
              <text left="188" top="64" width="576" height="576" angle="0.000000" background="0" changeable="1">
                <body/>
              </text>
            </Placeholder>
            <Placeholder id="2" type="0" left="19" top="78" width="60" height="11" angle="0.000000" flipx="0" flipy="0">
              <shape background="0" changeable="1" left="188" top="562" width="576" height="84" txpath="">
                <g>
                  <path style="fill:none;stroke:none" d="M 188,562 L 764,562 L 764,646 L 188,646 Z"/>
                </g>
              </shape>
              <text left="197" top="566" width="556" height="566" angle="0.000000" background="0" changeable="1">
                <body>
                  <p class="s2_lvl0_pf t0_lvl0_pf" style="padding: 0px;margin-top:0px;margin-bottom:0px;margin-right:0px;text-indent:0px;margin-left:0px;">
                    <span class="s2_lvl0_cf l_font0 t0_lvl0_cf" style="font-size: 14pt;">Text</span>
                  </p>
                </body>
              </text>
            </Placeholder>
            <Placeholder id="10" type="5" left="5" top="92" width="23" height="5" angle="0.000000" flipx="0" flipy="0">
              <shape background="0" changeable="1" left="48" top="665" width="224" height="38" txpath="">
                <g>
                  <path style="fill:none;stroke:none" d="M 48,665 L 272,665 L 272,703 L 48,703 Z"/>
                </g>
              </shape>
              <text left="57" top="670" width="204" height="214" angle="0.000000" background="0" changeable="1">
                <body>
                  <p class="s3_lvl0_pf t5_lvl0_pf" style="padding: 0px;margin-top:0px;margin-bottom:0px;margin-right:0px;text-align:left;">
                    <span class="s3_lvl0_cf l_font5 t5_lvl0_cf color3" style="font-size: 12pt;tm_color:3;">8/4/2011</span>
                    <span class="s3_lvl0_cf l_font5 t5_lvl0_cf color3" style="font-size: 12pt;tm_color:3;">
                      <br/>
                    </span>
                  </p>
                </body>
              </text>
            </Placeholder>
            <Placeholder id="11" type="6" left="34" top="92" width="31" height="5" angle="0.000000" flipx="0" flipy="0">
              <shape background="0" changeable="1" left="328" top="665" width="304" height="38" txpath="">
                <g>
                  <path style="fill:none;stroke:none" d="M 328,665 L 632,665 L 632,703 L 328,703 Z"/>
                </g>
              </shape>
              <text left="328" top="665" width="304" height="304" angle="0.000000" background="0" changeable="1">
                <body/>
              </text>
            </Placeholder>
            <Placeholder id="12" type="12" left="71" top="92" width="23" height="5" angle="0.000000" flipx="0" flipy="0">
              <shape background="0" changeable="1" left="688" top="665" width="224" height="38" txpath="">
                <g>
                  <path style="fill:none;stroke:none" d="M 688,665 L 912,665 L 912,703 L 688,703 Z"/>
                </g>
              </shape>
              <text left="697" top="670" width="204" height="214" angle="0.000000" background="0" changeable="1">
                <body>
                  <p class="s3_lvl0_pf t12_lvl0_pf" style="padding: 0px;margin-top:0px;margin-bottom:0px;margin-right:0px;text-align:right;">
                    <span class="s3_lvl0_cf l_font12 t12_lvl0_cf color3" style="font-size: 12pt;tm_color:3;">‹#›</span>
                    <span class="s3_lvl0_cf l_font12 t12_lvl0_cf color3" style="font-size: 12pt;tm_color:3;">
                      <br/>
                    </span>
                  </p>
                </body>
              </text>
            </Placeholder>
          </Placeholders>
          <Styles>
            <Style type="15">.t15_lvl0_pf { text-align:left;margin-left: 0px;text-indent: 0px; }
.t15_lvl0_cf { font-weight: bold;font-size: 20pt; }
</Style>
            <Style type="10"/>
            <Style type="0">.t0_lvl0_pf { margin-left: 0px;text-indent: 0px; }
.t0_lvl0_cf { font-size: 14pt; }
.t0_lvl1_pf { margin-left: 48px;text-indent: 0px; }
.t0_lvl1_cf { font-size: 12pt; }
.t0_lvl2_pf { margin-left: 96px;text-indent: 0px; }
.t0_lvl2_cf { font-size: 10pt; }
.t0_lvl3_pf { margin-left: 144px;text-indent: 0px; }
.t0_lvl3_cf { font-size: 9pt; }
.t0_lvl4_pf { margin-left: 192px;text-indent: 0px; }
.t0_lvl4_cf { font-size: 9pt; }
.t0_lvl5_pf { margin-left: 240px;text-indent: 0px; }
.t0_lvl5_cf { font-size: 9pt; }
.t0_lvl6_pf { margin-left: 288px;text-indent: 0px; }
.t0_lvl6_cf { font-size: 9pt; }
.t0_lvl7_pf { margin-left: 336px;text-indent: 0px; }
.t0_lvl7_cf { font-size: 9pt; }
.t0_lvl8_pf { margin-left: 384px;text-indent: 0px; }
.t0_lvl8_cf { font-size: 9pt; }
</Style>
            <Style type="5">.t5_lvl0_pf { text-align:left;margin-left: 0px;text-indent: 0px; }
.t5_lvl0_cf { font-size: 12pt;tm_color:3;color: #3f3f3f; }
</Style>
            <Style type="6"/>
            <Style type="12">.t12_lvl0_pf { text-align:right;margin-left: 0px;text-indent: 0px; }
.t12_lvl0_cf { font-size: 12pt;tm_color:3;color: #3f3f3f; }
</Style>
          </Styles>
          <StylesFontRef/>
        </Layout>
        <Layout usethemeobjects="1" type="vertTx">
          <Elements/>
          <Placeholders>
            <Placeholder id="-1" type="15" left="5" top="4" width="90" height="16" angle="0.000000" flipx="0" flipy="0">
              <shape background="0" changeable="1" left="48" top="28" width="864" height="119" txpath="">
                <g>
                  <path style="fill:none;stroke:none" d="M 48,28 L 912,28 L 912,147 L 48,147 Z"/>
                </g>
              </shape>
              <text left="57" top="33" width="844" height="854" angle="0.000000" background="0" changeable="1">
                <body>
                  <p class="s1_lvl0_pf t15_lvl0_pf" style="padding: 0px;margin-top:0px;margin-bottom:0px;margin-right:0px;">
                    <span class="s1_lvl0_cf l_font15 t15_lvl0_cf" style="">Title</span>
                    <span class="s1_lvl0_cf l_font15 t15_lvl0_cf" style="">
                      <br/>
                    </span>
                  </p>
                </body>
              </text>
            </Placeholder>
            <Placeholder id="1" type="0" left="5" top="23" width="90" height="65" angle="0.000000" flipx="0" flipy="0">
              <shape background="0" changeable="1" left="48" top="167" width="864" height="473" txpath="">
                <g>
                  <path style="fill:none;stroke:none" d="M 48,167 L 912,167 L 912,640 L 48,640 Z"/>
                </g>
              </shape>
              <text left="57" top="172" width="844" height="854" angle="0.000000" background="0" changeable="1">
                <body>
                  <ul style="padding:0px;margin:0px 0px 0px 20px;list-style-position:outside;">
                    <li class="s2_lvl0_pf t0_lvl0_pf" style="margin-top:0px;margin-bottom:0px;margin-right:0px;">
                      <span class="s2_lvl0_cf l_font0 t0_lvl0_cf" style="">Text</span>
                    </li>
                  </ul>
                  <ul style="padding:0px;margin:0px 0px 0px 20px;list-style-position:outside;">
                    <li class="s2_lvl1_pf t0_lvl1_pf" style="margin-top:0px;margin-bottom:0px;margin-right:0px;">
                      <span class="s2_lvl1_cf l_font0 t0_lvl1_cf" style="">Second level</span>
                    </li>
                  </ul>
                  <ul style="padding:0px;margin:0px 0px 0px 20px;list-style-position:outside;">
                    <li class="s2_lvl2_pf t0_lvl2_pf" style="margin-top:0px;margin-bottom:0px;margin-right:0px;">
                      <span class="s2_lvl2_cf l_font0 t0_lvl2_cf" style="">Third level</span>
                    </li>
                  </ul>
                  <ul style="padding:0px;margin:0px 0px 0px 20px;list-style-position:outside;">
                    <li class="s2_lvl3_pf t0_lvl3_pf" style="margin-top:0px;margin-bottom:0px;margin-right:0px;">
                      <span class="s2_lvl3_cf l_font0 t0_lvl3_cf" style="">Fourth level</span>
                    </li>
                  </ul>
                  <ul style="padding:0px;margin:0px 0px 0px 20px;list-style-position:outside;">
                    <li class="s2_lvl4_pf t0_lvl4_pf" style="margin-top:0px;margin-bottom:0px;margin-right:0px;">
                      <span class="s2_lvl4_cf l_font0 t0_lvl4_cf" style="">Fifth level</span>
                      <span class="s2_lvl4_cf l_font0 t0_lvl4_cf" style="">
                        <br/>
                      </span>
                    </li>
                  </ul>
                </body>
              </text>
            </Placeholder>
            <Placeholder id="10" type="5" left="5" top="92" width="23" height="5" angle="0.000000" flipx="0" flipy="0">
              <shape background="0" changeable="1" left="48" top="665" width="224" height="38" txpath="">
                <g>
                  <path style="fill:none;stroke:none" d="M 48,665 L 272,665 L 272,703 L 48,703 Z"/>
                </g>
              </shape>
              <text left="57" top="670" width="204" height="214" angle="0.000000" background="0" changeable="1">
                <body>
                  <p class="s3_lvl0_pf t5_lvl0_pf" style="padding: 0px;margin-top:0px;margin-bottom:0px;margin-right:0px;text-align:left;">
                    <span class="s3_lvl0_cf l_font5 t5_lvl0_cf color3" style="font-size: 12pt;tm_color:3;">8/4/2011</span>
                    <span class="s3_lvl0_cf l_font5 t5_lvl0_cf color3" style="font-size: 12pt;tm_color:3;">
                      <br/>
                    </span>
                  </p>
                </body>
              </text>
            </Placeholder>
            <Placeholder id="11" type="6" left="34" top="92" width="31" height="5" angle="0.000000" flipx="0" flipy="0">
              <shape background="0" changeable="1" left="328" top="665" width="304" height="38" txpath="">
                <g>
                  <path style="fill:none;stroke:none" d="M 328,665 L 632,665 L 632,703 L 328,703 Z"/>
                </g>
              </shape>
              <text left="328" top="665" width="304" height="304" angle="0.000000" background="0" changeable="1">
                <body/>
              </text>
            </Placeholder>
            <Placeholder id="12" type="12" left="71" top="92" width="23" height="5" angle="0.000000" flipx="0" flipy="0">
              <shape background="0" changeable="1" left="688" top="665" width="224" height="38" txpath="">
                <g>
                  <path style="fill:none;stroke:none" d="M 688,665 L 912,665 L 912,703 L 688,703 Z"/>
                </g>
              </shape>
              <text left="697" top="670" width="204" height="214" angle="0.000000" background="0" changeable="1">
                <body>
                  <p class="s3_lvl0_pf t12_lvl0_pf" style="padding: 0px;margin-top:0px;margin-bottom:0px;margin-right:0px;text-align:right;">
                    <span class="s3_lvl0_cf l_font12 t12_lvl0_cf color3" style="font-size: 12pt;tm_color:3;">‹#›</span>
                    <span class="s3_lvl0_cf l_font12 t12_lvl0_cf color3" style="font-size: 12pt;tm_color:3;">
                      <br/>
                    </span>
                  </p>
                </body>
              </text>
            </Placeholder>
          </Placeholders>
          <Styles>
            <Style type="15"/>
            <Style type="0"/>
            <Style type="5">.t5_lvl0_pf { text-align:left;margin-left: 0px;text-indent: 0px; }
.t5_lvl0_cf { font-size: 12pt;tm_color:3;color: #3f3f3f; }
</Style>
            <Style type="6"/>
            <Style type="12">.t12_lvl0_pf { text-align:right;margin-left: 0px;text-indent: 0px; }
.t12_lvl0_cf { font-size: 12pt;tm_color:3;color: #3f3f3f; }
</Style>
          </Styles>
          <StylesFontRef/>
        </Layout>
        <Layout usethemeobjects="1" type="vertTitleAndTx">
          <Elements/>
          <Placeholders>
            <Placeholder id="-1" type="15" left="72" top="4" width="22" height="85" angle="0.000000" flipx="0" flipy="0">
              <shape background="0" changeable="1" left="696" top="28" width="216" height="612" txpath="">
                <g>
                  <path style="fill:none;stroke:none" d="M 696,28 L 912,28 L 912,640 L 696,640 Z"/>
                </g>
              </shape>
              <text left="705" top="33" width="593" height="603" angle="0.000000" background="0" changeable="1">
                <body>
                  <p class="s1_lvl0_pf t15_lvl0_pf" style="padding: 0px;margin-top:0px;margin-bottom:0px;margin-right:0px;">
                    <span class="s1_lvl0_cf l_font15 t15_lvl0_cf" style="">Title</span>
                    <span class="s1_lvl0_cf l_font15 t15_lvl0_cf" style="">
                      <br/>
                    </span>
                  </p>
                </body>
              </text>
            </Placeholder>
            <Placeholder id="1" type="0" left="5" top="4" width="65" height="85" angle="0.000000" flipx="0" flipy="0">
              <shape background="0" changeable="1" left="48" top="28" width="632" height="612" txpath="">
                <g>
                  <path style="fill:none;stroke:none" d="M 48,28 L 680,28 L 680,640 L 48,640 Z"/>
                </g>
              </shape>
              <text left="57" top="33" width="612" height="622" angle="0.000000" background="0" changeable="1">
                <body>
                  <ul style="padding:0px;margin:0px 0px 0px 20px;list-style-position:outside;">
                    <li class="s2_lvl0_pf t0_lvl0_pf" style="margin-top:0px;margin-bottom:0px;margin-right:0px;">
                      <span class="s2_lvl0_cf l_font0 t0_lvl0_cf" style="">Text</span>
                    </li>
                  </ul>
                  <ul style="padding:0px;margin:0px 0px 0px 20px;list-style-position:outside;">
                    <li class="s2_lvl1_pf t0_lvl1_pf" style="margin-top:0px;margin-bottom:0px;margin-right:0px;">
                      <span class="s2_lvl1_cf l_font0 t0_lvl1_cf" style="">Second level</span>
                    </li>
                  </ul>
                  <ul style="padding:0px;margin:0px 0px 0px 20px;list-style-position:outside;">
                    <li class="s2_lvl2_pf t0_lvl2_pf" style="margin-top:0px;margin-bottom:0px;margin-right:0px;">
                      <span class="s2_lvl2_cf l_font0 t0_lvl2_cf" style="">Third level</span>
                    </li>
                  </ul>
                  <ul style="padding:0px;margin:0px 0px 0px 20px;list-style-position:outside;">
                    <li class="s2_lvl3_pf t0_lvl3_pf" style="margin-top:0px;margin-bottom:0px;margin-right:0px;">
                      <span class="s2_lvl3_cf l_font0 t0_lvl3_cf" style="">Fourth level</span>
                    </li>
                  </ul>
                  <ul style="padding:0px;margin:0px 0px 0px 20px;list-style-position:outside;">
                    <li class="s2_lvl4_pf t0_lvl4_pf" style="margin-top:0px;margin-bottom:0px;margin-right:0px;">
                      <span class="s2_lvl4_cf l_font0 t0_lvl4_cf" style="">Fifth level</span>
                      <span class="s2_lvl4_cf l_font0 t0_lvl4_cf" style="">
                        <br/>
                      </span>
                    </li>
                  </ul>
                </body>
              </text>
            </Placeholder>
            <Placeholder id="10" type="5" left="5" top="92" width="23" height="5" angle="0.000000" flipx="0" flipy="0">
              <shape background="0" changeable="1" left="48" top="665" width="224" height="38" txpath="">
                <g>
                  <path style="fill:none;stroke:none" d="M 48,665 L 272,665 L 272,703 L 48,703 Z"/>
                </g>
              </shape>
              <text left="57" top="670" width="204" height="214" angle="0.000000" background="0" changeable="1">
                <body>
                  <p class="s3_lvl0_pf t5_lvl0_pf" style="padding: 0px;margin-top:0px;margin-bottom:0px;margin-right:0px;text-align:left;">
                    <span class="s3_lvl0_cf l_font5 t5_lvl0_cf color3" style="font-size: 12pt;tm_color:3;">8/4/2011</span>
                    <span class="s3_lvl0_cf l_font5 t5_lvl0_cf color3" style="font-size: 12pt;tm_color:3;">
                      <br/>
                    </span>
                  </p>
                </body>
              </text>
            </Placeholder>
            <Placeholder id="11" type="6" left="34" top="92" width="31" height="5" angle="0.000000" flipx="0" flipy="0">
              <shape background="0" changeable="1" left="328" top="665" width="304" height="38" txpath="">
                <g>
                  <path style="fill:none;stroke:none" d="M 328,665 L 632,665 L 632,703 L 328,703 Z"/>
                </g>
              </shape>
              <text left="328" top="665" width="304" height="304" angle="0.000000" background="0" changeable="1">
                <body/>
              </text>
            </Placeholder>
            <Placeholder id="12" type="12" left="71" top="92" width="23" height="5" angle="0.000000" flipx="0" flipy="0">
              <shape background="0" changeable="1" left="688" top="665" width="224" height="38" txpath="">
                <g>
                  <path style="fill:none;stroke:none" d="M 688,665 L 912,665 L 912,703 L 688,703 Z"/>
                </g>
              </shape>
              <text left="697" top="670" width="204" height="214" angle="0.000000" background="0" changeable="1">
                <body>
                  <p class="s3_lvl0_pf t12_lvl0_pf" style="padding: 0px;margin-top:0px;margin-bottom:0px;margin-right:0px;text-align:right;">
                    <span class="s3_lvl0_cf l_font12 t12_lvl0_cf color3" style="font-size: 12pt;tm_color:3;">‹#›</span>
                    <span class="s3_lvl0_cf l_font12 t12_lvl0_cf color3" style="font-size: 12pt;tm_color:3;">
                      <br/>
                    </span>
                  </p>
                </body>
              </text>
            </Placeholder>
          </Placeholders>
          <Styles>
            <Style type="15"/>
            <Style type="0"/>
            <Style type="5">.t5_lvl0_pf { text-align:left;margin-left: 0px;text-indent: 0px; }
.t5_lvl0_cf { font-size: 12pt;tm_color:3;color: #3f3f3f; }
</Style>
            <Style type="6"/>
            <Style type="12">.t12_lvl0_pf { text-align:right;margin-left: 0px;text-indent: 0px; }
.t12_lvl0_cf { font-size: 12pt;tm_color:3;color: #3f3f3f; }
</Style>
          </Styles>
          <StylesFontRef/>
        </Layout>
      </Layouts>
    </Theme>
  </Themes>
  <Slides>
    <Slide color="16777215" duration="30000.000000" width="960" height="718" themeid="0" themeidsrc="0" layoutid="0" layoutidsrc="0" usethemeobjects="1" transition="0" transition-speed="500.00">
      <Element type="3" id="pr_2" layoutid="-1" phid="-1" phtype="15" angle="0" flipx="0" flipy="0">
        <shape left="67.19921875" top="222.578125" width="816" height="72" txpath="">
          <g changeable="1" id="svg_6">
            <path style="fill: none; stroke: none;" d="M67.19922,222.57813L883.19922,222.57813L883.19922,294.57813L67.19922,294.57813L67.19922,222.57813z" fill="none" id="svg_7"/>
          </g>
        </shape>
        <text left="67.19921875" top="222.578125" width="816" height="72" angle="0">
          <body xmlns="http://www.w3.org/2000/svg"/>
        </text>
      </Element>
      <Element type="3" id="pr_3" layoutid="-1" phid="1" phtype="0" angle="0" flipx="0" flipy="0">
        <shape left="144" top="402.078125" width="672" height="53.33203125" txpath="">
          <g changeable="1" id="svg_11">
            <path style="fill: none; stroke: none;" d="M144,402.07813L816,402.07813L816,455.41016L144,455.41016L144,402.07813z" fill="none" id="svg_12"/>
          </g>
        </shape>
        <text left="144" top="402.078125" width="672" height="53.33203125" angle="0">
          <body xmlns="http://www.w3.org/2000/svg"/>
        </text>
      </Element>
      <Comment/>
      <StylesFontRef/>
    </Slide>
  </Slides>
</Presentation>
</file>

<file path=Themes.xml><?xml version="1.0" encoding="utf-8"?>
<Themes xmlns="http://www.w3.org/2000/svg" xmlns:xlink="http://www.w3.org/1999/xlink">
  <Theme>
    <Colors>.color1 { color: #000000; } .stroke1 { stroke:#000000; } .fill1 { fill:#000000; }
.color2 { color: #ffffff; } .stroke2 { stroke:#ffffff; } .fill2 { fill:#ffffff; }
.color3 { color: #000000; } .stroke3 { stroke:#000000; } .fill3 { fill:#000000; }
.color4 { color: #eeece1; } .stroke4 { stroke:#eeece1; } .fill4 { fill:#eeece1; }
.color5 { color: #1f497d; } .stroke5 { stroke:#1f497d; } .fill5 { fill:#1f497d; }
.color6 { color: #4f81bd; } .stroke6 { stroke:#4f81bd; } .fill6 { fill:#4f81bd; }
.color7 { color: #c0504d; } .stroke7 { stroke:#c0504d; } .fill7 { fill:#c0504d; }
.color8 { color: #9bbb59; } .stroke8 { stroke:#9bbb59; } .fill8 { fill:#9bbb59; }
.color9 { color: #8064a2; } .stroke9 { stroke:#8064a2; } .fill9 { fill:#8064a2; }
.color10 { color: #4bacc6; } .stroke10 { stroke:#4bacc6; } .fill10 { fill:#4bacc6; }
.color11 { color: #f79646; } .stroke11 { stroke:#f79646; } .fill11 { fill:#f79646; }
.color12 { color: #0000ff; } .stroke12 { stroke:#0000ff; } .fill12 { fill:#0000ff; }
.color13 { color: #800080; } .stroke13 { stroke:#800080; } .fill13 { fill:#800080; }
.color14 { color: #ffffff; } .stroke14 { stroke:#ffffff; } .fill14 { fill:#ffffff; }
.color15 { color: #000000; } .stroke15 { stroke:#000000; } .fill15 { fill:#000000; }
.color16 { color: #eeece1; } .stroke16 { stroke:#eeece1; } .fill16 { fill:#eeece1; }
.color17 { color: #1f497d; } .stroke17 { stroke:#1f497d; } .fill17 { fill:#1f497d; }
</Colors>
    <Fonts>.font1 { font-family:Calibri;tmdocs_charset:0;tmdocs_monospace:0;tmdocs_panose:; }
.font2 { font-family:Calibri;tmdocs_charset:0;tmdocs_monospace:0;tmdocs_panose:; }
.font3 { font-family:;tmdocs_charset:0;tmdocs_monospace:0;tmdocs_panose:; }
.font4 { font-family:;tmdocs_charset:0;tmdocs_monospace:0;tmdocs_panose:; }
.font5 { font-family:;tmdocs_charset:0;tmdocs_monospace:0;tmdocs_panose:; }
.font6 { font-family:;tmdocs_charset:0;tmdocs_monospace:0;tmdocs_panose:; }
</Fonts>
    <FontsDublicate>.font_d1 { font-family:Calibri; }
.font_d2 { font-family:Calibri; }
.font_d3 { font-family:; }
.font_d4 { font-family:; }
.font_d5 { font-family:; }
.font_d6 { font-family:; }
</FontsDublicate>
    <TextStyles>
      <Style type="0">.s0_lvl0_pf { text-align:left;margin-left: 0px;text-indent: 0px; }
.s0_lvl0_cf { font-weight: normal;font-style: normal;text-decoration: none;font-size: 18pt;tm_color:3;color: #000000;tm_font:2;font-family: Calibri; }
.s0_lvl1_pf { text-align:left;margin-left: 48px;text-indent: 0px; }
.s0_lvl1_cf { font-weight: normal;font-style: normal;text-decoration: none;font-size: 18pt;tm_color:3;color: #000000;tm_font:2;font-family: Calibri; }
.s0_lvl2_pf { text-align:left;margin-left: 96px;text-indent: 0px; }
.s0_lvl2_cf { font-weight: normal;font-style: normal;text-decoration: none;font-size: 18pt;tm_color:3;color: #000000;tm_font:2;font-family: Calibri; }
.s0_lvl3_pf { text-align:left;margin-left: 144px;text-indent: 0px; }
.s0_lvl3_cf { font-weight: normal;font-style: normal;text-decoration: none;font-size: 18pt;tm_color:3;color: #000000;tm_font:2;font-family: Calibri; }
.s0_lvl4_pf { text-align:left;margin-left: 192px;text-indent: 0px; }
.s0_lvl4_cf { font-weight: normal;font-style: normal;text-decoration: none;font-size: 18pt;tm_color:3;color: #000000;tm_font:2;font-family: Calibri; }
.s0_lvl5_pf { text-align:left;margin-left: 240px;text-indent: 0px; }
.s0_lvl5_cf { font-weight: normal;font-style: normal;text-decoration: none;font-size: 18pt;tm_color:3;color: #000000;tm_font:2;font-family: Calibri; }
.s0_lvl6_pf { text-align:left;margin-left: 288px;text-indent: 0px; }
.s0_lvl6_cf { font-weight: normal;font-style: normal;text-decoration: none;font-size: 18pt;tm_color:3;color: #000000;tm_font:2;font-family: Calibri; }
.s0_lvl7_pf { text-align:left;margin-left: 336px;text-indent: 0px; }
.s0_lvl7_cf { font-weight: normal;font-style: normal;text-decoration: none;font-size: 18pt;tm_color:3;color: #000000;tm_font:2;font-family: Calibri; }
.s0_lvl8_pf { text-align:left;margin-left: 384px;text-indent: 0px; }
.s0_lvl8_cf { font-weight: normal;font-style: normal;text-decoration: none;font-size: 18pt;tm_color:3;color: #000000;tm_font:2;font-family: Calibri; }
.s0_lvl9_pf { text-align:left;margin-left: 0px;text-indent: 0px; }
.s0_lvl9_cf { font-weight: normal;font-style: normal;text-decoration: none;font-size: 18pt;color: #000000;font-family: Calibri; }
</Style>
      <Style type="1">.s1_lvl0_pf { text-align:center;margin-left: 0px;text-indent: 0px; }
.s1_lvl0_cf { font-weight: normal;font-style: normal;text-decoration: none;font-size: 44pt;tm_color:3;color: #000000;tm_font:1;font-family: Calibri; }
.s1_lvl1_pf { text-align:left;margin-left: 48px;text-indent: 0px; }
.s1_lvl1_cf { font-weight: normal;font-style: normal;text-decoration: none;font-size: 18pt;tm_color:3;color: #000000;tm_font:2;font-family: Calibri; }
.s1_lvl2_pf { text-align:left;margin-left: 96px;text-indent: 0px; }
.s1_lvl2_cf { font-weight: normal;font-style: normal;text-decoration: none;font-size: 18pt;tm_color:3;color: #000000;tm_font:2;font-family: Calibri; }
.s1_lvl3_pf { text-align:left;margin-left: 144px;text-indent: 0px; }
.s1_lvl3_cf { font-weight: normal;font-style: normal;text-decoration: none;font-size: 18pt;tm_color:3;color: #000000;tm_font:2;font-family: Calibri; }
.s1_lvl4_pf { text-align:left;margin-left: 192px;text-indent: 0px; }
.s1_lvl4_cf { font-weight: normal;font-style: normal;text-decoration: none;font-size: 18pt;tm_color:3;color: #000000;tm_font:2;font-family: Calibri; }
.s1_lvl5_pf { text-align:left;margin-left: 240px;text-indent: 0px; }
.s1_lvl5_cf { font-weight: normal;font-style: normal;text-decoration: none;font-size: 18pt;tm_color:3;color: #000000;tm_font:2;font-family: Calibri; }
.s1_lvl6_pf { text-align:left;margin-left: 288px;text-indent: 0px; }
.s1_lvl6_cf { font-weight: normal;font-style: normal;text-decoration: none;font-size: 18pt;tm_color:3;color: #000000;tm_font:2;font-family: Calibri; }
.s1_lvl7_pf { text-align:left;margin-left: 336px;text-indent: 0px; }
.s1_lvl7_cf { font-weight: normal;font-style: normal;text-decoration: none;font-size: 18pt;tm_color:3;color: #000000;tm_font:2;font-family: Calibri; }
.s1_lvl8_pf { text-align:left;margin-left: 384px;text-indent: 0px; }
.s1_lvl8_cf { font-weight: normal;font-style: normal;text-decoration: none;font-size: 18pt;tm_color:3;color: #000000;tm_font:2;font-family: Calibri; }
.s1_lvl9_pf { text-align:left;margin-left: 0px;text-indent: 0px; }
.s1_lvl9_cf { font-weight: normal;font-style: normal;text-decoration: none;font-size: 18pt;color: #000000;font-family: Calibri; }
</Style>
      <Style type="2">.s2_lvl0_pf { text-align:left;margin-left: 36px;text-indent: 0px; }
.s2_lvl0_cf { font-weight: normal;font-style: normal;text-decoration: none;font-size: 32pt;tm_color:3;color: #000000;tm_font:2;font-family: Calibri; }
.s2_lvl1_pf { text-align:left;margin-left: 78px;text-indent: 0px; }
.s2_lvl1_cf { font-weight: normal;font-style: normal;text-decoration: none;font-size: 28pt;tm_color:3;color: #000000;tm_font:2;font-family: Calibri; }
.s2_lvl2_pf { text-align:left;margin-left: 120px;text-indent: 0px; }
.s2_lvl2_cf { font-weight: normal;font-style: normal;text-decoration: none;font-size: 24pt;tm_color:3;color: #000000;tm_font:2;font-family: Calibri; }
.s2_lvl3_pf { text-align:left;margin-left: 168px;text-indent: 0px; }
.s2_lvl3_cf { font-weight: normal;font-style: normal;text-decoration: none;font-size: 20pt;tm_color:3;color: #000000;tm_font:2;font-family: Calibri; }
.s2_lvl4_pf { text-align:left;margin-left: 216px;text-indent: 0px; }
.s2_lvl4_cf { font-weight: normal;font-style: normal;text-decoration: none;font-size: 20pt;tm_color:3;color: #000000;tm_font:2;font-family: Calibri; }
.s2_lvl5_pf { text-align:left;margin-left: 264px;text-indent: 0px; }
.s2_lvl5_cf { font-weight: normal;font-style: normal;text-decoration: none;font-size: 20pt;tm_color:3;color: #000000;tm_font:2;font-family: Calibri; }
.s2_lvl6_pf { text-align:left;margin-left: 312px;text-indent: 0px; }
.s2_lvl6_cf { font-weight: normal;font-style: normal;text-decoration: none;font-size: 20pt;tm_color:3;color: #000000;tm_font:2;font-family: Calibri; }
.s2_lvl7_pf { text-align:left;margin-left: 360px;text-indent: 0px; }
.s2_lvl7_cf { font-weight: normal;font-style: normal;text-decoration: none;font-size: 20pt;tm_color:3;color: #000000;tm_font:2;font-family: Calibri; }
.s2_lvl8_pf { text-align:left;margin-left: 408px;text-indent: 0px; }
.s2_lvl8_cf { font-weight: normal;font-style: normal;text-decoration: none;font-size: 20pt;tm_color:3;color: #000000;tm_font:2;font-family: Calibri; }
.s2_lvl9_pf { text-align:left;margin-left: 0px;text-indent: 0px; }
.s2_lvl9_cf { font-weight: normal;font-style: normal;text-decoration: none;font-size: 18pt;color: #000000;font-family: Calibri; }
</Style>
      <Style type="3">.s3_lvl0_pf { text-align:left;margin-left: 0px;text-indent: 0px; }
.s3_lvl0_cf { font-weight: normal;font-style: normal;text-decoration: none;font-size: 18pt;tm_color:3;color: #000000;tm_font:2;font-family: Calibri; }
.s3_lvl1_pf { text-align:left;margin-left: 48px;text-indent: 0px; }
.s3_lvl1_cf { font-weight: normal;font-style: normal;text-decoration: none;font-size: 18pt;tm_color:3;color: #000000;tm_font:2;font-family: Calibri; }
.s3_lvl2_pf { text-align:left;margin-left: 96px;text-indent: 0px; }
.s3_lvl2_cf { font-weight: normal;font-style: normal;text-decoration: none;font-size: 18pt;tm_color:3;color: #000000;tm_font:2;font-family: Calibri; }
.s3_lvl3_pf { text-align:left;margin-left: 144px;text-indent: 0px; }
.s3_lvl3_cf { font-weight: normal;font-style: normal;text-decoration: none;font-size: 18pt;tm_color:3;color: #000000;tm_font:2;font-family: Calibri; }
.s3_lvl4_pf { text-align:left;margin-left: 192px;text-indent: 0px; }
.s3_lvl4_cf { font-weight: normal;font-style: normal;text-decoration: none;font-size: 18pt;tm_color:3;color: #000000;tm_font:2;font-family: Calibri; }
.s3_lvl5_pf { text-align:left;margin-left: 240px;text-indent: 0px; }
.s3_lvl5_cf { font-weight: normal;font-style: normal;text-decoration: none;font-size: 18pt;tm_color:3;color: #000000;tm_font:2;font-family: Calibri; }
.s3_lvl6_pf { text-align:left;margin-left: 288px;text-indent: 0px; }
.s3_lvl6_cf { font-weight: normal;font-style: normal;text-decoration: none;font-size: 18pt;tm_color:3;color: #000000;tm_font:2;font-family: Calibri; }
.s3_lvl7_pf { text-align:left;margin-left: 336px;text-indent: 0px; }
.s3_lvl7_cf { font-weight: normal;font-style: normal;text-decoration: none;font-size: 18pt;tm_color:3;color: #000000;tm_font:2;font-family: Calibri; }
.s3_lvl8_pf { text-align:left;margin-left: 384px;text-indent: 0px; }
.s3_lvl8_cf { font-weight: normal;font-style: normal;text-decoration: none;font-size: 18pt;tm_color:3;color: #000000;tm_font:2;font-family: Calibri; }
.s3_lvl9_pf { text-align:left;margin-left: 0px;text-indent: 0px; }
.s3_lvl9_cf { font-weight: normal;font-style: normal;text-decoration: none;font-size: 18pt;color: #000000;font-family: Calibri; }
</Style>
    </TextStyles>
    <Background>
      <shape background="1" changeable="0" left="0" top="0" width="960" height="718" txpath="">
        <g>
          <path style="fill:#ffffff;fill-opacity:1.00;fill-rule:nonzero;stroke:#000000;stroke-width:1px;stroke-opacity:1.00" d="M 0,0 L 960,0 L 960,718 L 0,718 Z "/>
        </g>
      </shape>
      <text left="0" top="0" width="960" height="718" angle="0.000000" background="1" changeable="0">
        <body/>
      </text>
    </Background>
    <Elements/>
    <Layouts>
      <Layout usethemeobjects="1" type="title">
        <Elements/>
        <Placeholders>
          <Placeholder id="-1" type="15" left="7" top="31" width="85" height="21" angle="0.000000" flipx="0" flipy="0">
            <shape background="0" changeable="1" left="72" top="223" width="816" height="153" txpath="">
              <g>
                <path style="fill:none;stroke:none" d="M 72,223 L 888,223 L 888,376 L 72,376 Z"/>
              </g>
            </shape>
            <text left="81" top="227" width="796" height="806" angle="0.000000" background="0" changeable="1">
              <body>
                <p class="s1_lvl0_pf t15_lvl0_pf" style="padding: 0px;margin-top:0px;margin-bottom:0px;margin-right:0px;">
                  <span class="s1_lvl0_cf l_font15 t15_lvl0_cf" style="">Title</span>
                  <span class="s1_lvl0_cf l_font15 t15_lvl0_cf" style="">
                    <br/>
                  </span>
                </p>
              </body>
            </text>
          </Placeholder>
          <Placeholder id="1" type="0" left="15" top="56" width="70" height="25" angle="0.000000" flipx="0" flipy="0">
            <shape background="0" changeable="1" left="144" top="406" width="672" height="183" txpath="">
              <g>
                <path style="fill:none;stroke:none" d="M 144,406 L 816,406 L 816,589 L 144,589 Z"/>
              </g>
            </shape>
            <text left="153" top="411" width="652" height="662" angle="0.000000" background="0" changeable="1">
              <body>
                <p class="s2_lvl0_pf t0_lvl0_pf" style="padding: 0px;margin-top:0px;margin-bottom:0px;margin-right:0px;text-align:center;text-indent:0px;margin-left:0px;">
                  <span class="s2_lvl0_cf l_font0 t0_lvl0_cf color3" style="tm_color:3;">Subtitle</span>
                  <span class="s2_lvl0_cf l_font0 t0_lvl0_cf color3" style="tm_color:3;">
                    <br/>
                  </span>
                </p>
              </body>
            </text>
          </Placeholder>
          <Placeholder id="10" type="5" left="5" top="92" width="23" height="5" angle="0.000000" flipx="0" flipy="0">
            <shape background="0" changeable="1" left="48" top="665" width="224" height="38" txpath="">
              <g>
                <path style="fill:none;stroke:none" d="M 48,665 L 272,665 L 272,703 L 48,703 Z"/>
              </g>
            </shape>
            <text left="57" top="670" width="204" height="214" angle="0.000000" background="0" changeable="1">
              <body>
                <p class="s3_lvl0_pf t5_lvl0_pf" style="padding: 0px;margin-top:0px;margin-bottom:0px;margin-right:0px;text-align:left;">
                  <span class="s3_lvl0_cf l_font5 t5_lvl0_cf color3" style="font-size: 12pt;tm_color:3;">8/4/2011</span>
                  <span class="s3_lvl0_cf l_font5 t5_lvl0_cf color3" style="font-size: 12pt;tm_color:3;">
                    <br/>
                  </span>
                </p>
              </body>
            </text>
          </Placeholder>
          <Placeholder id="11" type="6" left="34" top="92" width="31" height="5" angle="0.000000" flipx="0" flipy="0">
            <shape background="0" changeable="1" left="328" top="665" width="304" height="38" txpath="">
              <g>
                <path style="fill:none;stroke:none" d="M 328,665 L 632,665 L 632,703 L 328,703 Z"/>
              </g>
            </shape>
            <text left="328" top="665" width="304" height="304" angle="0.000000" background="0" changeable="1">
              <body/>
            </text>
          </Placeholder>
          <Placeholder id="12" type="12" left="71" top="92" width="23" height="5" angle="0.000000" flipx="0" flipy="0">
            <shape background="0" changeable="1" left="688" top="665" width="224" height="38" txpath="">
              <g>
                <path style="fill:none;stroke:none" d="M 688,665 L 912,665 L 912,703 L 688,703 Z"/>
              </g>
            </shape>
            <text left="697" top="670" width="204" height="214" angle="0.000000" background="0" changeable="1">
              <body>
                <p class="s3_lvl0_pf t12_lvl0_pf" style="padding: 0px;margin-top:0px;margin-bottom:0px;margin-right:0px;text-align:right;">
                  <span class="s3_lvl0_cf l_font12 t12_lvl0_cf color3" style="font-size: 12pt;tm_color:3;">‹#›</span>
                  <span class="s3_lvl0_cf l_font12 t12_lvl0_cf color3" style="font-size: 12pt;tm_color:3;">
                    <br/>
                  </span>
                </p>
              </body>
            </text>
          </Placeholder>
        </Placeholders>
        <Styles>
          <Style type="15"/>
          <Style type="0">.t0_lvl0_pf { text-align:center;margin-left: 0px;text-indent: 0px; }
.t0_lvl0_cf { tm_color:3;color: #3f3f3f; }
.t0_lvl1_pf { text-align:center;margin-left: 48px;text-indent: 0px; }
.t0_lvl1_cf { tm_color:3;color: #3f3f3f; }
.t0_lvl2_pf { text-align:center;margin-left: 96px;text-indent: 0px; }
.t0_lvl2_cf { tm_color:3;color: #3f3f3f; }
.t0_lvl3_pf { text-align:center;margin-left: 144px;text-indent: 0px; }
.t0_lvl3_cf { tm_color:3;color: #3f3f3f; }
.t0_lvl4_pf { text-align:center;margin-left: 192px;text-indent: 0px; }
.t0_lvl4_cf { tm_color:3;color: #3f3f3f; }
.t0_lvl5_pf { text-align:center;margin-left: 240px;text-indent: 0px; }
.t0_lvl5_cf { tm_color:3;color: #3f3f3f; }
.t0_lvl6_pf { text-align:center;margin-left: 288px;text-indent: 0px; }
.t0_lvl6_cf { tm_color:3;color: #3f3f3f; }
.t0_lvl7_pf { text-align:center;margin-left: 336px;text-indent: 0px; }
.t0_lvl7_cf { tm_color:3;color: #3f3f3f; }
.t0_lvl8_pf { text-align:center;margin-left: 384px;text-indent: 0px; }
.t0_lvl8_cf { tm_color:3;color: #3f3f3f; }
</Style>
          <Style type="5">.t5_lvl0_pf { text-align:left;margin-left: 0px;text-indent: 0px; }
.t5_lvl0_cf { font-size: 12pt;tm_color:3;color: #3f3f3f; }
</Style>
          <Style type="6"/>
          <Style type="12">.t12_lvl0_pf { text-align:right;margin-left: 0px;text-indent: 0px; }
.t12_lvl0_cf { font-size: 12pt;tm_color:3;color: #3f3f3f; }
</Style>
        </Styles>
        <StylesFontRef/>
      </Layout>
      <Layout usethemeobjects="1" type="obj">
        <Elements/>
        <Placeholders>
          <Placeholder id="-1" type="15" left="5" top="4" width="90" height="16" angle="0.000000" flipx="0" flipy="0">
            <shape background="0" changeable="1" left="48" top="28" width="864" height="119" txpath="">
              <g>
                <path style="fill:none;stroke:none" d="M 48,28 L 912,28 L 912,147 L 48,147 Z"/>
              </g>
            </shape>
            <text left="57" top="33" width="844" height="854" angle="0.000000" background="0" changeable="1">
              <body>
                <p class="s1_lvl0_pf t15_lvl0_pf" style="padding: 0px;margin-top:0px;margin-bottom:0px;margin-right:0px;">
                  <span class="s1_lvl0_cf l_font15 t15_lvl0_cf" style="">Title</span>
                  <span class="s1_lvl0_cf l_font15 t15_lvl0_cf" style="">
                    <br/>
                  </span>
                </p>
              </body>
            </text>
          </Placeholder>
          <Placeholder id="1" type="0" left="5" top="23" width="90" height="65" angle="0.000000" flipx="0" flipy="0">
            <shape background="0" changeable="1" left="48" top="167" width="864" height="473" txpath="">
              <g>
                <path style="fill:none;stroke:none" d="M 48,167 L 912,167 L 912,640 L 48,640 Z"/>
              </g>
            </shape>
            <text left="57" top="172" width="844" height="854" angle="0.000000" background="0" changeable="1">
              <body>
                <ul style="padding:0px;margin:0px 0px 0px 20px;list-style-position:outside;">
                  <li class="s2_lvl0_pf t0_lvl0_pf" style="margin-top:0px;margin-bottom:0px;margin-right:0px;">
                    <span class="s2_lvl0_cf l_font0 t0_lvl0_cf" style="">Text</span>
                  </li>
                </ul>
                <ul style="padding:0px;margin:0px 0px 0px 20px;list-style-position:outside;">
                  <li class="s2_lvl1_pf t0_lvl1_pf" style="margin-top:0px;margin-bottom:0px;margin-right:0px;">
                    <span class="s2_lvl1_cf l_font0 t0_lvl1_cf" style="">Second level</span>
                  </li>
                </ul>
                <ul style="padding:0px;margin:0px 0px 0px 20px;list-style-position:outside;">
                  <li class="s2_lvl2_pf t0_lvl2_pf" style="margin-top:0px;margin-bottom:0px;margin-right:0px;">
                    <span class="s2_lvl2_cf l_font0 t0_lvl2_cf" style="">Third level</span>
                  </li>
                </ul>
                <ul style="padding:0px;margin:0px 0px 0px 20px;list-style-position:outside;">
                  <li class="s2_lvl3_pf t0_lvl3_pf" style="margin-top:0px;margin-bottom:0px;margin-right:0px;">
                    <span class="s2_lvl3_cf l_font0 t0_lvl3_cf" style="">Fourth level</span>
                  </li>
                </ul>
                <ul style="padding:0px;margin:0px 0px 0px 20px;list-style-position:outside;">
                  <li class="s2_lvl4_pf t0_lvl4_pf" style="margin-top:0px;margin-bottom:0px;margin-right:0px;">
                    <span class="s2_lvl4_cf l_font0 t0_lvl4_cf" style="">Fifth level</span>
                    <span class="s2_lvl4_cf l_font0 t0_lvl4_cf" style="">
                      <br/>
                    </span>
                  </li>
                </ul>
              </body>
            </text>
          </Placeholder>
          <Placeholder id="10" type="5" left="5" top="92" width="23" height="5" angle="0.000000" flipx="0" flipy="0">
            <shape background="0" changeable="1" left="48" top="665" width="224" height="38" txpath="">
              <g>
                <path style="fill:none;stroke:none" d="M 48,665 L 272,665 L 272,703 L 48,703 Z"/>
              </g>
            </shape>
            <text left="57" top="670" width="204" height="214" angle="0.000000" background="0" changeable="1">
              <body>
                <p class="s3_lvl0_pf t5_lvl0_pf" style="padding: 0px;margin-top:0px;margin-bottom:0px;margin-right:0px;text-align:left;">
                  <span class="s3_lvl0_cf l_font5 t5_lvl0_cf color3" style="font-size: 12pt;tm_color:3;">8/4/2011</span>
                  <span class="s3_lvl0_cf l_font5 t5_lvl0_cf color3" style="font-size: 12pt;tm_color:3;">
                    <br/>
                  </span>
                </p>
              </body>
            </text>
          </Placeholder>
          <Placeholder id="11" type="6" left="34" top="92" width="31" height="5" angle="0.000000" flipx="0" flipy="0">
            <shape background="0" changeable="1" left="328" top="665" width="304" height="38" txpath="">
              <g>
                <path style="fill:none;stroke:none" d="M 328,665 L 632,665 L 632,703 L 328,703 Z"/>
              </g>
            </shape>
            <text left="328" top="665" width="304" height="304" angle="0.000000" background="0" changeable="1">
              <body/>
            </text>
          </Placeholder>
          <Placeholder id="12" type="12" left="71" top="92" width="23" height="5" angle="0.000000" flipx="0" flipy="0">
            <shape background="0" changeable="1" left="688" top="665" width="224" height="38" txpath="">
              <g>
                <path style="fill:none;stroke:none" d="M 688,665 L 912,665 L 912,703 L 688,703 Z"/>
              </g>
            </shape>
            <text left="697" top="670" width="204" height="214" angle="0.000000" background="0" changeable="1">
              <body>
                <p class="s3_lvl0_pf t12_lvl0_pf" style="padding: 0px;margin-top:0px;margin-bottom:0px;margin-right:0px;text-align:right;">
                  <span class="s3_lvl0_cf l_font12 t12_lvl0_cf color3" style="font-size: 12pt;tm_color:3;">‹#›</span>
                  <span class="s3_lvl0_cf l_font12 t12_lvl0_cf color3" style="font-size: 12pt;tm_color:3;">
                    <br/>
                  </span>
                </p>
              </body>
            </text>
          </Placeholder>
        </Placeholders>
        <Styles>
          <Style type="15"/>
          <Style type="0"/>
          <Style type="5">.t5_lvl0_pf { text-align:left;margin-left: 0px;text-indent: 0px; }
.t5_lvl0_cf { font-size: 12pt;tm_color:3;color: #3f3f3f; }
</Style>
          <Style type="6"/>
          <Style type="12">.t12_lvl0_pf { text-align:right;margin-left: 0px;text-indent: 0px; }
.t12_lvl0_cf { font-size: 12pt;tm_color:3;color: #3f3f3f; }
</Style>
        </Styles>
        <StylesFontRef/>
      </Layout>
      <Layout usethemeobjects="1" type="secHead">
        <Elements/>
        <Placeholders>
          <Placeholder id="-1" type="15" left="7" top="64" width="85" height="19" angle="0.000000" flipx="0" flipy="0">
            <shape background="0" changeable="1" left="75" top="461" width="816" height="142" txpath="">
              <g>
                <path style="fill:none;stroke:none" d="M 75,461 L 891,461 L 891,603 L 75,603 Z"/>
              </g>
            </shape>
            <text left="85" top="466" width="796" height="806" angle="0.000000" background="0" changeable="1">
              <body>
                <p class="s1_lvl0_pf t15_lvl0_pf" style="padding: 0px;margin-top:0px;margin-bottom:0px;margin-right:0px;text-align:left;">
                  <span class="s1_lvl0_cf l_font15 t15_lvl0_cf" style="font-weight: bold;text-transform: uppercase;font-size: 40pt;">TITLE</span>
                  <span class="s1_lvl0_cf l_font15 t15_lvl0_cf" style="font-weight: bold;text-transform: uppercase;font-size: 40pt;">
                    <br/>
                  </span>
                </p>
              </body>
            </text>
          </Placeholder>
          <Placeholder id="1" type="0" left="7" top="42" width="85" height="21" angle="0.000000" flipx="0" flipy="0">
            <shape background="0" changeable="1" left="75" top="304" width="816" height="157" txpath="">
              <g>
                <path style="fill:none;stroke:none" d="M 75,304 L 891,304 L 891,461 L 75,461 Z"/>
              </g>
            </shape>
            <text left="85" top="309" width="796" height="806" angle="0.000000" background="0" changeable="1">
              <body>
                <p class="s2_lvl0_pf t0_lvl0_pf" style="padding: 0px;margin-top:0px;margin-bottom:0px;margin-right:0px;text-indent:0px;margin-left:0px;">
                  <span class="s2_lvl0_cf l_font0 t0_lvl0_cf color3" style="font-size: 20pt;tm_color:3;">Text</span>
                </p>
              </body>
            </text>
          </Placeholder>
          <Placeholder id="10" type="5" left="5" top="92" width="23" height="5" angle="0.000000" flipx="0" flipy="0">
            <shape background="0" changeable="1" left="48" top="665" width="224" height="38" txpath="">
              <g>
                <path style="fill:none;stroke:none" d="M 48,665 L 272,665 L 272,703 L 48,703 Z"/>
              </g>
            </shape>
            <text left="57" top="670" width="204" height="214" angle="0.000000" background="0" changeable="1">
              <body>
                <p class="s3_lvl0_pf t5_lvl0_pf" style="padding: 0px;margin-top:0px;margin-bottom:0px;margin-right:0px;text-align:left;">
                  <span class="s3_lvl0_cf l_font5 t5_lvl0_cf color3" style="font-size: 12pt;tm_color:3;">8/4/2011</span>
                  <span class="s3_lvl0_cf l_font5 t5_lvl0_cf color3" style="font-size: 12pt;tm_color:3;">
                    <br/>
                  </span>
                </p>
              </body>
            </text>
          </Placeholder>
          <Placeholder id="11" type="6" left="34" top="92" width="31" height="5" angle="0.000000" flipx="0" flipy="0">
            <shape background="0" changeable="1" left="328" top="665" width="304" height="38" txpath="">
              <g>
                <path style="fill:none;stroke:none" d="M 328,665 L 632,665 L 632,703 L 328,703 Z"/>
              </g>
            </shape>
            <text left="328" top="665" width="304" height="304" angle="0.000000" background="0" changeable="1">
              <body/>
            </text>
          </Placeholder>
          <Placeholder id="12" type="12" left="71" top="92" width="23" height="5" angle="0.000000" flipx="0" flipy="0">
            <shape background="0" changeable="1" left="688" top="665" width="224" height="38" txpath="">
              <g>
                <path style="fill:none;stroke:none" d="M 688,665 L 912,665 L 912,703 L 688,703 Z"/>
              </g>
            </shape>
            <text left="697" top="670" width="204" height="214" angle="0.000000" background="0" changeable="1">
              <body>
                <p class="s3_lvl0_pf t12_lvl0_pf" style="padding: 0px;margin-top:0px;margin-bottom:0px;margin-right:0px;text-align:right;">
                  <span class="s3_lvl0_cf l_font12 t12_lvl0_cf color3" style="font-size: 12pt;tm_color:3;">‹#›</span>
                  <span class="s3_lvl0_cf l_font12 t12_lvl0_cf color3" style="font-size: 12pt;tm_color:3;">
                    <br/>
                  </span>
                </p>
              </body>
            </text>
          </Placeholder>
        </Placeholders>
        <Styles>
          <Style type="15">.t15_lvl0_pf { text-align:left;margin-left: 0px;text-indent: 0px; }
.t15_lvl0_cf { font-weight: bold;font-size: 40pt; }
</Style>
          <Style type="0">.t0_lvl0_pf { margin-left: 0px;text-indent: 0px; }
.t0_lvl0_cf { font-size: 20pt;tm_color:3;color: #3f3f3f; }
.t0_lvl1_pf { margin-left: 48px;text-indent: 0px; }
.t0_lvl1_cf { font-size: 18pt;tm_color:3;color: #3f3f3f; }
.t0_lvl2_pf { margin-left: 96px;text-indent: 0px; }
.t0_lvl2_cf { font-size: 16pt;tm_color:3;color: #3f3f3f; }
.t0_lvl3_pf { margin-left: 144px;text-indent: 0px; }
.t0_lvl3_cf { font-size: 14pt;tm_color:3;color: #3f3f3f; }
.t0_lvl4_pf { margin-left: 192px;text-indent: 0px; }
.t0_lvl4_cf { font-size: 14pt;tm_color:3;color: #3f3f3f; }
.t0_lvl5_pf { margin-left: 240px;text-indent: 0px; }
.t0_lvl5_cf { font-size: 14pt;tm_color:3;color: #3f3f3f; }
.t0_lvl6_pf { margin-left: 288px;text-indent: 0px; }
.t0_lvl6_cf { font-size: 14pt;tm_color:3;color: #3f3f3f; }
.t0_lvl7_pf { margin-left: 336px;text-indent: 0px; }
.t0_lvl7_cf { font-size: 14pt;tm_color:3;color: #3f3f3f; }
.t0_lvl8_pf { margin-left: 384px;text-indent: 0px; }
.t0_lvl8_cf { font-size: 14pt;tm_color:3;color: #3f3f3f; }
</Style>
          <Style type="5">.t5_lvl0_pf { text-align:left;margin-left: 0px;text-indent: 0px; }
.t5_lvl0_cf { font-size: 12pt;tm_color:3;color: #3f3f3f; }
</Style>
          <Style type="6"/>
          <Style type="12">.t12_lvl0_pf { text-align:right;margin-left: 0px;text-indent: 0px; }
.t12_lvl0_cf { font-size: 12pt;tm_color:3;color: #3f3f3f; }
</Style>
        </Styles>
        <StylesFontRef/>
      </Layout>
      <Layout usethemeobjects="1" type="twoObj">
        <Elements/>
        <Placeholders>
          <Placeholder id="-1" type="15" left="5" top="4" width="90" height="16" angle="0.000000" flipx="0" flipy="0">
            <shape background="0" changeable="1" left="48" top="28" width="864" height="119" txpath="">
              <g>
                <path style="fill:none;stroke:none" d="M 48,28 L 912,28 L 912,147 L 48,147 Z"/>
              </g>
            </shape>
            <text left="57" top="33" width="844" height="854" angle="0.000000" background="0" changeable="1">
              <body>
                <p class="s1_lvl0_pf t15_lvl0_pf" style="padding: 0px;margin-top:0px;margin-bottom:0px;margin-right:0px;">
                  <span class="s1_lvl0_cf l_font15 t15_lvl0_cf" style="">Title</span>
                  <span class="s1_lvl0_cf l_font15 t15_lvl0_cf" style="">
                    <br/>
                  </span>
                </p>
              </body>
            </text>
          </Placeholder>
          <Placeholder id="1" type="0" left="5" top="23" width="44" height="65" angle="0.000000" flipx="0" flipy="0">
            <shape background="0" changeable="1" left="48" top="167" width="424" height="473" txpath="">
              <g>
                <path style="fill:none;stroke:none" d="M 48,167 L 472,167 L 472,640 L 48,640 Z"/>
              </g>
            </shape>
            <text left="57" top="172" width="454" height="464" angle="0.000000" background="0" changeable="1">
              <body>
                <ul style="padding:0px;margin:0px 0px 0px 20px;list-style-position:outside;">
                  <li class="s2_lvl0_pf t0_lvl0_pf" style="margin-top:0px;margin-bottom:0px;margin-right:0px;">
                    <span class="s2_lvl0_cf l_font0 t0_lvl0_cf" style="font-size: 28pt;">Text</span>
                  </li>
                </ul>
                <ul style="padding:0px;margin:0px 0px 0px 20px;list-style-position:outside;">
                  <li class="s2_lvl1_pf t0_lvl1_pf" style="margin-top:0px;margin-bottom:0px;margin-right:0px;">
                    <span class="s2_lvl1_cf l_font0 t0_lvl1_cf" style="font-size: 24pt;">Second level</span>
                  </li>
                </ul>
                <ul style="padding:0px;margin:0px 0px 0px 20px;list-style-position:outside;">
                  <li class="s2_lvl2_pf t0_lvl2_pf" style="margin-top:0px;margin-bottom:0px;margin-right:0px;">
                    <span class="s2_lvl2_cf l_font0 t0_lvl2_cf" style="font-size: 20pt;">Third level</span>
                  </li>
                </ul>
                <ul style="padding:0px;margin:0px 0px 0px 20px;list-style-position:outside;">
                  <li class="s2_lvl3_pf t0_lvl3_pf" style="margin-top:0px;margin-bottom:0px;margin-right:0px;">
                    <span class="s2_lvl3_cf l_font0 t0_lvl3_cf" style="font-size: 18pt;">Fourth level</span>
                  </li>
                </ul>
                <ul style="padding:0px;margin:0px 0px 0px 20px;list-style-position:outside;">
                  <li class="s2_lvl4_pf t0_lvl4_pf" style="margin-top:0px;margin-bottom:0px;margin-right:0px;">
                    <span class="s2_lvl4_cf l_font0 t0_lvl4_cf" style="font-size: 18pt;">Fifth level</span>
                    <span class="s2_lvl4_cf l_font0 t0_lvl4_cf" style="font-size: 18pt;">
                      <br/>
                    </span>
                  </li>
                </ul>
              </body>
            </text>
          </Placeholder>
          <Placeholder id="2" type="0" left="50" top="23" width="44" height="65" angle="0.000000" flipx="0" flipy="0">
            <shape background="0" changeable="1" left="488" top="167" width="424" height="473" txpath="">
              <g>
                <path style="fill:none;stroke:none" d="M 488,167 L 912,167 L 912,640 L 488,640 Z"/>
              </g>
            </shape>
            <text left="497" top="172" width="454" height="464" angle="0.000000" background="0" changeable="1">
              <body>
                <ul style="padding:0px;margin:0px 0px 0px 20px;list-style-position:outside;">
                  <li class="s2_lvl0_pf t0_lvl0_pf" style="margin-top:0px;margin-bottom:0px;margin-right:0px;">
                    <span class="s2_lvl0_cf l_font0 t0_lvl0_cf" style="font-size: 28pt;">Text</span>
                  </li>
                </ul>
                <ul style="padding:0px;margin:0px 0px 0px 20px;list-style-position:outside;">
                  <li class="s2_lvl1_pf t0_lvl1_pf" style="margin-top:0px;margin-bottom:0px;margin-right:0px;">
                    <span class="s2_lvl1_cf l_font0 t0_lvl1_cf" style="font-size: 24pt;">Second level</span>
                  </li>
                </ul>
                <ul style="padding:0px;margin:0px 0px 0px 20px;list-style-position:outside;">
                  <li class="s2_lvl2_pf t0_lvl2_pf" style="margin-top:0px;margin-bottom:0px;margin-right:0px;">
                    <span class="s2_lvl2_cf l_font0 t0_lvl2_cf" style="font-size: 20pt;">Third level</span>
                  </li>
                </ul>
                <ul style="padding:0px;margin:0px 0px 0px 20px;list-style-position:outside;">
                  <li class="s2_lvl3_pf t0_lvl3_pf" style="margin-top:0px;margin-bottom:0px;margin-right:0px;">
                    <span class="s2_lvl3_cf l_font0 t0_lvl3_cf" style="font-size: 18pt;">Fourth level</span>
                  </li>
                </ul>
                <ul style="padding:0px;margin:0px 0px 0px 20px;list-style-position:outside;">
                  <li class="s2_lvl4_pf t0_lvl4_pf" style="margin-top:0px;margin-bottom:0px;margin-right:0px;">
                    <span class="s2_lvl4_cf l_font0 t0_lvl4_cf" style="font-size: 18pt;">Fifth level</span>
                    <span class="s2_lvl4_cf l_font0 t0_lvl4_cf" style="font-size: 18pt;">
                      <br/>
                    </span>
                  </li>
                </ul>
              </body>
            </text>
          </Placeholder>
          <Placeholder id="10" type="5" left="5" top="92" width="23" height="5" angle="0.000000" flipx="0" flipy="0">
            <shape background="0" changeable="1" left="48" top="665" width="224" height="38" txpath="">
              <g>
                <path style="fill:none;stroke:none" d="M 48,665 L 272,665 L 272,703 L 48,703 Z"/>
              </g>
            </shape>
            <text left="57" top="670" width="204" height="214" angle="0.000000" background="0" changeable="1">
              <body>
                <p class="s3_lvl0_pf t5_lvl0_pf" style="padding: 0px;margin-top:0px;margin-bottom:0px;margin-right:0px;text-align:left;">
                  <span class="s3_lvl0_cf l_font5 t5_lvl0_cf color3" style="font-size: 12pt;tm_color:3;">8/4/2011</span>
                  <span class="s3_lvl0_cf l_font5 t5_lvl0_cf color3" style="font-size: 12pt;tm_color:3;">
                    <br/>
                  </span>
                </p>
              </body>
            </text>
          </Placeholder>
          <Placeholder id="11" type="6" left="34" top="92" width="31" height="5" angle="0.000000" flipx="0" flipy="0">
            <shape background="0" changeable="1" left="328" top="665" width="304" height="38" txpath="">
              <g>
                <path style="fill:none;stroke:none" d="M 328,665 L 632,665 L 632,703 L 328,703 Z"/>
              </g>
            </shape>
            <text left="328" top="665" width="304" height="304" angle="0.000000" background="0" changeable="1">
              <body/>
            </text>
          </Placeholder>
          <Placeholder id="12" type="12" left="71" top="92" width="23" height="5" angle="0.000000" flipx="0" flipy="0">
            <shape background="0" changeable="1" left="688" top="665" width="224" height="38" txpath="">
              <g>
                <path style="fill:none;stroke:none" d="M 688,665 L 912,665 L 912,703 L 688,703 Z"/>
              </g>
            </shape>
            <text left="697" top="670" width="204" height="214" angle="0.000000" background="0" changeable="1">
              <body>
                <p class="s3_lvl0_pf t12_lvl0_pf" style="padding: 0px;margin-top:0px;margin-bottom:0px;margin-right:0px;text-align:right;">
                  <span class="s3_lvl0_cf l_font12 t12_lvl0_cf color3" style="font-size: 12pt;tm_color:3;">‹#›</span>
                  <span class="s3_lvl0_cf l_font12 t12_lvl0_cf color3" style="font-size: 12pt;tm_color:3;">
                    <br/>
                  </span>
                </p>
              </body>
            </text>
          </Placeholder>
        </Placeholders>
        <Styles>
          <Style type="15"/>
          <Style type="0">.t0_lvl0_id1_pf { margin-left: 0px;text-indent: 0px; }
.t0_lvl0_id1_cf { font-size: 28pt; }
.t0_lvl1_id1_pf { margin-left: 0px;text-indent: 0px; }
.t0_lvl1_id1_cf { font-size: 24pt; }
.t0_lvl2_id1_pf { margin-left: 0px;text-indent: 0px; }
.t0_lvl2_id1_cf { font-size: 20pt; }
.t0_lvl3_id1_pf { margin-left: 0px;text-indent: 0px; }
.t0_lvl3_id1_cf { font-size: 18pt; }
.t0_lvl4_id1_pf { margin-left: 0px;text-indent: 0px; }
.t0_lvl4_id1_cf { font-size: 18pt; }
.t0_lvl5_id1_pf { margin-left: 0px;text-indent: 0px; }
.t0_lvl5_id1_cf { font-size: 18pt; }
.t0_lvl6_id1_pf { margin-left: 0px;text-indent: 0px; }
.t0_lvl6_id1_cf { font-size: 18pt; }
.t0_lvl7_id1_pf { margin-left: 0px;text-indent: 0px; }
.t0_lvl7_id1_cf { font-size: 18pt; }
.t0_lvl8_id1_pf { margin-left: 0px;text-indent: 0px; }
.t0_lvl8_id1_cf { font-size: 18pt; }
</Style>
          <Style type="0">.t0_lvl0_id2_pf { margin-left: 0px;text-indent: 0px; }
.t0_lvl0_id2_cf { font-size: 28pt; }
.t0_lvl1_id2_pf { margin-left: 0px;text-indent: 0px; }
.t0_lvl1_id2_cf { font-size: 24pt; }
.t0_lvl2_id2_pf { margin-left: 0px;text-indent: 0px; }
.t0_lvl2_id2_cf { font-size: 20pt; }
.t0_lvl3_id2_pf { margin-left: 0px;text-indent: 0px; }
.t0_lvl3_id2_cf { font-size: 18pt; }
.t0_lvl4_id2_pf { margin-left: 0px;text-indent: 0px; }
.t0_lvl4_id2_cf { font-size: 18pt; }
.t0_lvl5_id2_pf { margin-left: 0px;text-indent: 0px; }
.t0_lvl5_id2_cf { font-size: 18pt; }
.t0_lvl6_id2_pf { margin-left: 0px;text-indent: 0px; }
.t0_lvl6_id2_cf { font-size: 18pt; }
.t0_lvl7_id2_pf { margin-left: 0px;text-indent: 0px; }
.t0_lvl7_id2_cf { font-size: 18pt; }
.t0_lvl8_id2_pf { margin-left: 0px;text-indent: 0px; }
.t0_lvl8_id2_cf { font-size: 18pt; }
</Style>
          <Style type="5">.t5_lvl0_pf { text-align:left;margin-left: 0px;text-indent: 0px; }
.t5_lvl0_cf { font-size: 12pt;tm_color:3;color: #3f3f3f; }
</Style>
          <Style type="6"/>
          <Style type="12">.t12_lvl0_pf { text-align:right;margin-left: 0px;text-indent: 0px; }
.t12_lvl0_cf { font-size: 12pt;tm_color:3;color: #3f3f3f; }
</Style>
        </Styles>
        <StylesFontRef/>
      </Layout>
      <Layout usethemeobjects="1" type="twoTxTwoObj">
        <Elements/>
        <Placeholders>
          <Placeholder id="-1" type="15" left="5" top="4" width="90" height="16" angle="0.000000" flipx="0" flipy="0">
            <shape background="0" changeable="1" left="48" top="28" width="864" height="119" txpath="">
              <g>
                <path style="fill:none;stroke:none" d="M 48,28 L 912,28 L 912,147 L 48,147 Z"/>
              </g>
            </shape>
            <text left="57" top="33" width="844" height="854" angle="0.000000" background="0" changeable="1">
              <body>
                <p class="s1_lvl0_pf t15_lvl0_pf" style="padding: 0px;margin-top:0px;margin-bottom:0px;margin-right:0px;">
                  <span class="s1_lvl0_cf l_font15 t15_lvl0_cf" style="">Title</span>
                  <span class="s1_lvl0_cf l_font15 t15_lvl0_cf" style="">
                    <br/>
                  </span>
                </p>
              </body>
            </text>
          </Placeholder>
          <Placeholder id="1" type="0" left="5" top="22" width="44" height="9" angle="0.000000" flipx="0" flipy="0">
            <shape background="0" changeable="1" left="48" top="160" width="424" height="66" txpath="">
              <g>
                <path style="fill:none;stroke:none" d="M 48,160 L 472,160 L 472,226 L 48,226 Z"/>
              </g>
            </shape>
            <text left="57" top="165" width="404" height="414" angle="0.000000" background="0" changeable="1">
              <body>
                <p class="s2_lvl0_pf t0_lvl0_pf" style="padding: 0px;margin-top:0px;margin-bottom:0px;margin-right:0px;text-indent:0px;margin-left:0px;">
                  <span class="s2_lvl0_cf l_font0 t0_lvl0_cf" style="font-weight: bold;font-size: 24pt;">Text</span>
                </p>
              </body>
            </text>
          </Placeholder>
          <Placeholder id="2" type="0" left="5" top="31" width="44" height="57" angle="0.000000" flipx="0" flipy="0">
            <shape background="0" changeable="1" left="48" top="227" width="424" height="413" txpath="">
              <g>
                <path style="fill:none;stroke:none" d="M 48,227 L 472,227 L 472,640 L 48,640 Z"/>
              </g>
            </shape>
            <text left="57" top="232" width="404" height="414" angle="0.000000" background="0" changeable="1">
              <body>
                <ul style="padding:0px;margin:0px 0px 0px 20px;list-style-position:outside;">
                  <li class="s2_lvl0_pf t0_lvl0_pf" style="margin-top:0px;margin-bottom:0px;margin-right:0px;">
                    <span class="s2_lvl0_cf l_font0 t0_lvl0_cf" style="font-size: 24pt;">Text</span>
                  </li>
                </ul>
                <ul style="padding:0px;margin:0px 0px 0px 20px;list-style-position:outside;">
                  <li class="s2_lvl1_pf t0_lvl1_pf" style="margin-top:0px;margin-bottom:0px;margin-right:0px;">
                    <span class="s2_lvl1_cf l_font0 t0_lvl1_cf" style="font-size: 20pt;">Second level</span>
                  </li>
                </ul>
                <ul style="padding:0px;margin:0px 0px 0px 20px;list-style-position:outside;">
                  <li class="s2_lvl2_pf t0_lvl2_pf" style="margin-top:0px;margin-bottom:0px;margin-right:0px;">
                    <span class="s2_lvl2_cf l_font0 t0_lvl2_cf" style="font-size: 18pt;">Third level</span>
                  </li>
                </ul>
                <ul style="padding:0px;margin:0px 0px 0px 20px;list-style-position:outside;">
                  <li class="s2_lvl3_pf t0_lvl3_pf" style="margin-top:0px;margin-bottom:0px;margin-right:0px;">
                    <span class="s2_lvl3_cf l_font0 t0_lvl3_cf" style="font-size: 16pt;">Fourth level</span>
                  </li>
                </ul>
                <ul style="padding:0px;margin:0px 0px 0px 20px;list-style-position:outside;">
                  <li class="s2_lvl4_pf t0_lvl4_pf" style="margin-top:0px;margin-bottom:0px;margin-right:0px;">
                    <span class="s2_lvl4_cf l_font0 t0_lvl4_cf" style="font-size: 16pt;">Fifth level</span>
                    <span class="s2_lvl4_cf l_font0 t0_lvl4_cf" style="font-size: 16pt;">
                      <br/>
                    </span>
                  </li>
                </ul>
              </body>
            </text>
          </Placeholder>
          <Placeholder id="3" type="0" left="50" top="22" width="44" height="9" angle="0.000000" flipx="0" flipy="0">
            <shape background="0" changeable="1" left="487" top="160" width="424" height="66" txpath="">
              <g>
                <path style="fill:none;stroke:none" d="M 487,160 L 911,160 L 911,226 L 487,226 Z"/>
              </g>
            </shape>
            <text left="497" top="165" width="405" height="414" angle="0.000000" background="0" changeable="1">
              <body>
                <p class="s2_lvl0_pf t0_lvl0_pf" style="padding: 0px;margin-top:0px;margin-bottom:0px;margin-right:0px;text-indent:0px;margin-left:0px;">
                  <span class="s2_lvl0_cf l_font0 t0_lvl0_cf" style="font-weight: bold;font-size: 24pt;">Text</span>
                </p>
              </body>
            </text>
          </Placeholder>
          <Placeholder id="4" type="0" left="50" top="31" width="44" height="57" angle="0.000000" flipx="0" flipy="0">
            <shape background="0" changeable="1" left="487" top="227" width="424" height="413" txpath="">
              <g>
                <path style="fill:none;stroke:none" d="M 487,227 L 911,227 L 911,640 L 487,640 Z"/>
              </g>
            </shape>
            <text left="497" top="232" width="405" height="414" angle="0.000000" background="0" changeable="1">
              <body>
                <ul style="padding:0px;margin:0px 0px 0px 20px;list-style-position:outside;">
                  <li class="s2_lvl0_pf t0_lvl0_pf" style="margin-top:0px;margin-bottom:0px;margin-right:0px;">
                    <span class="s2_lvl0_cf l_font0 t0_lvl0_cf" style="font-size: 24pt;">Text</span>
                  </li>
                </ul>
                <ul style="padding:0px;margin:0px 0px 0px 20px;list-style-position:outside;">
                  <li class="s2_lvl1_pf t0_lvl1_pf" style="margin-top:0px;margin-bottom:0px;margin-right:0px;">
                    <span class="s2_lvl1_cf l_font0 t0_lvl1_cf" style="font-size: 20pt;">Second level</span>
                  </li>
                </ul>
                <ul style="padding:0px;margin:0px 0px 0px 20px;list-style-position:outside;">
                  <li class="s2_lvl2_pf t0_lvl2_pf" style="margin-top:0px;margin-bottom:0px;margin-right:0px;">
                    <span class="s2_lvl2_cf l_font0 t0_lvl2_cf" style="font-size: 18pt;">Third level</span>
                  </li>
                </ul>
                <ul style="padding:0px;margin:0px 0px 0px 20px;list-style-position:outside;">
                  <li class="s2_lvl3_pf t0_lvl3_pf" style="margin-top:0px;margin-bottom:0px;margin-right:0px;">
                    <span class="s2_lvl3_cf l_font0 t0_lvl3_cf" style="font-size: 16pt;">Fourth level</span>
                  </li>
                </ul>
                <ul style="padding:0px;margin:0px 0px 0px 20px;list-style-position:outside;">
                  <li class="s2_lvl4_pf t0_lvl4_pf" style="margin-top:0px;margin-bottom:0px;margin-right:0px;">
                    <span class="s2_lvl4_cf l_font0 t0_lvl4_cf" style="font-size: 16pt;">Fifth level</span>
                    <span class="s2_lvl4_cf l_font0 t0_lvl4_cf" style="font-size: 16pt;">
                      <br/>
                    </span>
                  </li>
                </ul>
              </body>
            </text>
          </Placeholder>
          <Placeholder id="10" type="5" left="5" top="92" width="23" height="5" angle="0.000000" flipx="0" flipy="0">
            <shape background="0" changeable="1" left="48" top="665" width="224" height="38" txpath="">
              <g>
                <path style="fill:none;stroke:none" d="M 48,665 L 272,665 L 272,703 L 48,703 Z"/>
              </g>
            </shape>
            <text left="57" top="670" width="204" height="214" angle="0.000000" background="0" changeable="1">
              <body>
                <p class="s3_lvl0_pf t5_lvl0_pf" style="padding: 0px;margin-top:0px;margin-bottom:0px;margin-right:0px;text-align:left;">
                  <span class="s3_lvl0_cf l_font5 t5_lvl0_cf color3" style="font-size: 12pt;tm_color:3;">8/4/2011</span>
                  <span class="s3_lvl0_cf l_font5 t5_lvl0_cf color3" style="font-size: 12pt;tm_color:3;">
                    <br/>
                  </span>
                </p>
              </body>
            </text>
          </Placeholder>
          <Placeholder id="11" type="6" left="34" top="92" width="31" height="5" angle="0.000000" flipx="0" flipy="0">
            <shape background="0" changeable="1" left="328" top="665" width="304" height="38" txpath="">
              <g>
                <path style="fill:none;stroke:none" d="M 328,665 L 632,665 L 632,703 L 328,703 Z"/>
              </g>
            </shape>
            <text left="328" top="665" width="304" height="304" angle="0.000000" background="0" changeable="1">
              <body/>
            </text>
          </Placeholder>
          <Placeholder id="12" type="12" left="71" top="92" width="23" height="5" angle="0.000000" flipx="0" flipy="0">
            <shape background="0" changeable="1" left="688" top="665" width="224" height="38" txpath="">
              <g>
                <path style="fill:none;stroke:none" d="M 688,665 L 912,665 L 912,703 L 688,703 Z"/>
              </g>
            </shape>
            <text left="697" top="670" width="204" height="214" angle="0.000000" background="0" changeable="1">
              <body>
                <p class="s3_lvl0_pf t12_lvl0_pf" style="padding: 0px;margin-top:0px;margin-bottom:0px;margin-right:0px;text-align:right;">
                  <span class="s3_lvl0_cf l_font12 t12_lvl0_cf color3" style="font-size: 12pt;tm_color:3;">‹#›</span>
                  <span class="s3_lvl0_cf l_font12 t12_lvl0_cf color3" style="font-size: 12pt;tm_color:3;">
                    <br/>
                  </span>
                </p>
              </body>
            </text>
          </Placeholder>
        </Placeholders>
        <Styles>
          <Style type="15">.t15_lvl0_pf { margin-left: 0px;text-indent: 0px; }
.t15_lvl0_cf {  }
</Style>
          <Style type="0">.t0_lvl0_id1_pf { margin-left: 0px;text-indent: 0px; }
.t0_lvl0_id1_cf { font-weight: bold;font-size: 24pt; }
.t0_lvl1_id1_pf { margin-left: 48px;text-indent: 0px; }
.t0_lvl1_id1_cf { font-weight: bold;font-size: 20pt; }
.t0_lvl2_id1_pf { margin-left: 96px;text-indent: 0px; }
.t0_lvl2_id1_cf { font-weight: bold;font-size: 18pt; }
.t0_lvl3_id1_pf { margin-left: 144px;text-indent: 0px; }
.t0_lvl3_id1_cf { font-weight: bold;font-size: 16pt; }
.t0_lvl4_id1_pf { margin-left: 192px;text-indent: 0px; }
.t0_lvl4_id1_cf { font-weight: bold;font-size: 16pt; }
.t0_lvl5_id1_pf { margin-left: 240px;text-indent: 0px; }
.t0_lvl5_id1_cf { font-weight: bold;font-size: 16pt; }
.t0_lvl6_id1_pf { margin-left: 288px;text-indent: 0px; }
.t0_lvl6_id1_cf { font-weight: bold;font-size: 16pt; }
.t0_lvl7_id1_pf { margin-left: 336px;text-indent: 0px; }
.t0_lvl7_id1_cf { font-weight: bold;font-size: 16pt; }
.t0_lvl8_id1_pf { margin-left: 384px;text-indent: 0px; }
.t0_lvl8_id1_cf { font-weight: bold;font-size: 16pt; }
</Style>
          <Style type="0">.t0_lvl0_id2_pf { margin-left: 0px;text-indent: 0px; }
.t0_lvl0_id2_cf { font-size: 24pt; }
.t0_lvl1_id2_pf { margin-left: 0px;text-indent: 0px; }
.t0_lvl1_id2_cf { font-size: 20pt; }
.t0_lvl2_id2_pf { margin-left: 0px;text-indent: 0px; }
.t0_lvl2_id2_cf { font-size: 18pt; }
.t0_lvl3_id2_pf { margin-left: 0px;text-indent: 0px; }
.t0_lvl3_id2_cf { font-size: 16pt; }
.t0_lvl4_id2_pf { margin-left: 0px;text-indent: 0px; }
.t0_lvl4_id2_cf { font-size: 16pt; }
.t0_lvl5_id2_pf { margin-left: 0px;text-indent: 0px; }
.t0_lvl5_id2_cf { font-size: 16pt; }
.t0_lvl6_id2_pf { margin-left: 0px;text-indent: 0px; }
.t0_lvl6_id2_cf { font-size: 16pt; }
.t0_lvl7_id2_pf { margin-left: 0px;text-indent: 0px; }
.t0_lvl7_id2_cf { font-size: 16pt; }
.t0_lvl8_id2_pf { margin-left: 0px;text-indent: 0px; }
.t0_lvl8_id2_cf { font-size: 16pt; }
</Style>
          <Style type="0">.t0_lvl0_id3_pf { margin-left: 0px;text-indent: 0px; }
.t0_lvl0_id3_cf { font-weight: bold;font-size: 24pt; }
.t0_lvl1_id3_pf { margin-left: 48px;text-indent: 0px; }
.t0_lvl1_id3_cf { font-weight: bold;font-size: 20pt; }
.t0_lvl2_id3_pf { margin-left: 96px;text-indent: 0px; }
.t0_lvl2_id3_cf { font-weight: bold;font-size: 18pt; }
.t0_lvl3_id3_pf { margin-left: 144px;text-indent: 0px; }
.t0_lvl3_id3_cf { font-weight: bold;font-size: 16pt; }
.t0_lvl4_id3_pf { margin-left: 192px;text-indent: 0px; }
.t0_lvl4_id3_cf { font-weight: bold;font-size: 16pt; }
.t0_lvl5_id3_pf { margin-left: 240px;text-indent: 0px; }
.t0_lvl5_id3_cf { font-weight: bold;font-size: 16pt; }
.t0_lvl6_id3_pf { margin-left: 288px;text-indent: 0px; }
.t0_lvl6_id3_cf { font-weight: bold;font-size: 16pt; }
.t0_lvl7_id3_pf { margin-left: 336px;text-indent: 0px; }
.t0_lvl7_id3_cf { font-weight: bold;font-size: 16pt; }
.t0_lvl8_id3_pf { margin-left: 384px;text-indent: 0px; }
.t0_lvl8_id3_cf { font-weight: bold;font-size: 16pt; }
</Style>
          <Style type="0">.t0_lvl0_id4_pf { margin-left: 0px;text-indent: 0px; }
.t0_lvl0_id4_cf { font-size: 24pt; }
.t0_lvl1_id4_pf { margin-left: 0px;text-indent: 0px; }
.t0_lvl1_id4_cf { font-size: 20pt; }
.t0_lvl2_id4_pf { margin-left: 0px;text-indent: 0px; }
.t0_lvl2_id4_cf { font-size: 18pt; }
.t0_lvl3_id4_pf { margin-left: 0px;text-indent: 0px; }
.t0_lvl3_id4_cf { font-size: 16pt; }
.t0_lvl4_id4_pf { margin-left: 0px;text-indent: 0px; }
.t0_lvl4_id4_cf { font-size: 16pt; }
.t0_lvl5_id4_pf { margin-left: 0px;text-indent: 0px; }
.t0_lvl5_id4_cf { font-size: 16pt; }
.t0_lvl6_id4_pf { margin-left: 0px;text-indent: 0px; }
.t0_lvl6_id4_cf { font-size: 16pt; }
.t0_lvl7_id4_pf { margin-left: 0px;text-indent: 0px; }
.t0_lvl7_id4_cf { font-size: 16pt; }
.t0_lvl8_id4_pf { margin-left: 0px;text-indent: 0px; }
.t0_lvl8_id4_cf { font-size: 16pt; }
</Style>
          <Style type="5">.t5_lvl0_pf { text-align:left;margin-left: 0px;text-indent: 0px; }
.t5_lvl0_cf { font-size: 12pt;tm_color:3;color: #3f3f3f; }
</Style>
          <Style type="6"/>
          <Style type="12">.t12_lvl0_pf { text-align:right;margin-left: 0px;text-indent: 0px; }
.t12_lvl0_cf { font-size: 12pt;tm_color:3;color: #3f3f3f; }
</Style>
        </Styles>
        <StylesFontRef/>
      </Layout>
      <Layout usethemeobjects="1" type="titleOnly">
        <Elements/>
        <Placeholders>
          <Placeholder id="-1" type="15" left="5" top="4" width="90" height="16" angle="0.000000" flipx="0" flipy="0">
            <shape background="0" changeable="1" left="48" top="28" width="864" height="119" txpath="">
              <g>
                <path style="fill:none;stroke:none" d="M 48,28 L 912,28 L 912,147 L 48,147 Z"/>
              </g>
            </shape>
            <text left="57" top="33" width="844" height="854" angle="0.000000" background="0" changeable="1">
              <body>
                <p class="s1_lvl0_pf t15_lvl0_pf" style="padding: 0px;margin-top:0px;margin-bottom:0px;margin-right:0px;">
                  <span class="s1_lvl0_cf l_font15 t15_lvl0_cf" style="">Title</span>
                  <span class="s1_lvl0_cf l_font15 t15_lvl0_cf" style="">
                    <br/>
                  </span>
                </p>
              </body>
            </text>
          </Placeholder>
          <Placeholder id="10" type="5" left="5" top="92" width="23" height="5" angle="0.000000" flipx="0" flipy="0">
            <shape background="0" changeable="1" left="48" top="665" width="224" height="38" txpath="">
              <g>
                <path style="fill:none;stroke:none" d="M 48,665 L 272,665 L 272,703 L 48,703 Z"/>
              </g>
            </shape>
            <text left="57" top="670" width="204" height="214" angle="0.000000" background="0" changeable="1">
              <body>
                <p class="s3_lvl0_pf t5_lvl0_pf" style="padding: 0px;margin-top:0px;margin-bottom:0px;margin-right:0px;text-align:left;">
                  <span class="s3_lvl0_cf l_font5 t5_lvl0_cf color3" style="font-size: 12pt;tm_color:3;">8/4/2011</span>
                  <span class="s3_lvl0_cf l_font5 t5_lvl0_cf color3" style="font-size: 12pt;tm_color:3;">
                    <br/>
                  </span>
                </p>
              </body>
            </text>
          </Placeholder>
          <Placeholder id="11" type="6" left="34" top="92" width="31" height="5" angle="0.000000" flipx="0" flipy="0">
            <shape background="0" changeable="1" left="328" top="665" width="304" height="38" txpath="">
              <g>
                <path style="fill:none;stroke:none" d="M 328,665 L 632,665 L 632,703 L 328,703 Z"/>
              </g>
            </shape>
            <text left="328" top="665" width="304" height="304" angle="0.000000" background="0" changeable="1">
              <body/>
            </text>
          </Placeholder>
          <Placeholder id="12" type="12" left="71" top="92" width="23" height="5" angle="0.000000" flipx="0" flipy="0">
            <shape background="0" changeable="1" left="688" top="665" width="224" height="38" txpath="">
              <g>
                <path style="fill:none;stroke:none" d="M 688,665 L 912,665 L 912,703 L 688,703 Z"/>
              </g>
            </shape>
            <text left="697" top="670" width="204" height="214" angle="0.000000" background="0" changeable="1">
              <body>
                <p class="s3_lvl0_pf t12_lvl0_pf" style="padding: 0px;margin-top:0px;margin-bottom:0px;margin-right:0px;text-align:right;">
                  <span class="s3_lvl0_cf l_font12 t12_lvl0_cf color3" style="font-size: 12pt;tm_color:3;">‹#›</span>
                  <span class="s3_lvl0_cf l_font12 t12_lvl0_cf color3" style="font-size: 12pt;tm_color:3;">
                    <br/>
                  </span>
                </p>
              </body>
            </text>
          </Placeholder>
        </Placeholders>
        <Styles>
          <Style type="15"/>
          <Style type="5">.t5_lvl0_pf { text-align:left;margin-left: 0px;text-indent: 0px; }
.t5_lvl0_cf { font-size: 12pt;tm_color:3;color: #3f3f3f; }
</Style>
          <Style type="6"/>
          <Style type="12">.t12_lvl0_pf { text-align:right;margin-left: 0px;text-indent: 0px; }
.t12_lvl0_cf { font-size: 12pt;tm_color:3;color: #3f3f3f; }
</Style>
        </Styles>
        <StylesFontRef/>
      </Layout>
      <Layout usethemeobjects="1" type="blank">
        <Elements/>
        <Placeholders>
          <Placeholder id="10" type="5" left="5" top="92" width="23" height="5" angle="0.000000" flipx="0" flipy="0">
            <shape background="0" changeable="1" left="48" top="665" width="224" height="38" txpath="">
              <g>
                <path style="fill:none;stroke:none" d="M 48,665 L 272,665 L 272,703 L 48,703 Z"/>
              </g>
            </shape>
            <text left="57" top="670" width="204" height="214" angle="0.000000" background="0" changeable="1">
              <body>
                <p class="s3_lvl0_pf t5_lvl0_pf" style="padding: 0px;margin-top:0px;margin-bottom:0px;margin-right:0px;text-align:left;">
                  <span class="s3_lvl0_cf l_font5 t5_lvl0_cf color3" style="font-size: 12pt;tm_color:3;">8/4/2011</span>
                  <span class="s3_lvl0_cf l_font5 t5_lvl0_cf color3" style="font-size: 12pt;tm_color:3;">
                    <br/>
                  </span>
                </p>
              </body>
            </text>
          </Placeholder>
          <Placeholder id="11" type="6" left="34" top="92" width="31" height="5" angle="0.000000" flipx="0" flipy="0">
            <shape background="0" changeable="1" left="328" top="665" width="304" height="38" txpath="">
              <g>
                <path style="fill:none;stroke:none" d="M 328,665 L 632,665 L 632,703 L 328,703 Z"/>
              </g>
            </shape>
            <text left="328" top="665" width="304" height="304" angle="0.000000" background="0" changeable="1">
              <body/>
            </text>
          </Placeholder>
          <Placeholder id="12" type="12" left="71" top="92" width="23" height="5" angle="0.000000" flipx="0" flipy="0">
            <shape background="0" changeable="1" left="688" top="665" width="224" height="38" txpath="">
              <g>
                <path style="fill:none;stroke:none" d="M 688,665 L 912,665 L 912,703 L 688,703 Z"/>
              </g>
            </shape>
            <text left="697" top="670" width="204" height="214" angle="0.000000" background="0" changeable="1">
              <body>
                <p class="s3_lvl0_pf t12_lvl0_pf" style="padding: 0px;margin-top:0px;margin-bottom:0px;margin-right:0px;text-align:right;">
                  <span class="s3_lvl0_cf l_font12 t12_lvl0_cf color3" style="font-size: 12pt;tm_color:3;">‹#›</span>
                  <span class="s3_lvl0_cf l_font12 t12_lvl0_cf color3" style="font-size: 12pt;tm_color:3;">
                    <br/>
                  </span>
                </p>
              </body>
            </text>
          </Placeholder>
        </Placeholders>
        <Styles>
          <Style type="5">.t5_lvl0_pf { text-align:left;margin-left: 0px;text-indent: 0px; }
.t5_lvl0_cf { font-size: 12pt;tm_color:3;color: #3f3f3f; }
</Style>
          <Style type="6"/>
          <Style type="12">.t12_lvl0_pf { text-align:right;margin-left: 0px;text-indent: 0px; }
.t12_lvl0_cf { font-size: 12pt;tm_color:3;color: #3f3f3f; }
</Style>
        </Styles>
        <StylesFontRef/>
      </Layout>
      <Layout usethemeobjects="1" type="objTx">
        <Elements/>
        <Placeholders>
          <Placeholder id="-1" type="15" left="5" top="3" width="32" height="16" angle="0.000000" flipx="0" flipy="0">
            <shape background="0" changeable="1" left="48" top="28" width="315" height="121" txpath="">
              <g>
                <path style="fill:none;stroke:none" d="M 48,28 L 363,28 L 363,149 L 48,149 Z"/>
              </g>
            </shape>
            <text left="57" top="33" width="296" height="306" angle="0.000000" background="0" changeable="1">
              <body>
                <p class="s1_lvl0_pf t15_lvl0_pf" style="padding: 0px;margin-top:0px;margin-bottom:0px;margin-right:0px;text-align:left;">
                  <span class="s1_lvl0_cf l_font15 t15_lvl0_cf" style="font-weight: bold;font-size: 20pt;">Title</span>
                  <span class="s1_lvl0_cf l_font15 t15_lvl0_cf" style="font-weight: bold;font-size: 20pt;">
                    <br/>
                  </span>
                </p>
              </body>
            </text>
          </Placeholder>
          <Placeholder id="1" type="0" left="39" top="3" width="55" height="85" angle="0.000000" flipx="0" flipy="0">
            <shape background="0" changeable="1" left="375" top="28" width="536" height="612" txpath="">
              <g>
                <path style="fill:none;stroke:none" d="M 375,28 L 911,28 L 911,640 L 375,640 Z"/>
              </g>
            </shape>
            <text left="384" top="33" width="593" height="603" angle="0.000000" background="0" changeable="1">
              <body>
                <ul style="padding:0px;margin:0px 0px 0px 20px;list-style-position:outside;">
                  <li class="s2_lvl0_pf t0_lvl0_pf" style="margin-top:0px;margin-bottom:0px;margin-right:0px;">
                    <span class="s2_lvl0_cf l_font0 t0_lvl0_cf" style="font-size: 32pt;">Text</span>
                  </li>
                </ul>
                <ul style="padding:0px;margin:0px 0px 0px 20px;list-style-position:outside;">
                  <li class="s2_lvl1_pf t0_lvl1_pf" style="margin-top:0px;margin-bottom:0px;margin-right:0px;">
                    <span class="s2_lvl1_cf l_font0 t0_lvl1_cf" style="font-size: 28pt;">Second level</span>
                  </li>
                </ul>
                <ul style="padding:0px;margin:0px 0px 0px 20px;list-style-position:outside;">
                  <li class="s2_lvl2_pf t0_lvl2_pf" style="margin-top:0px;margin-bottom:0px;margin-right:0px;">
                    <span class="s2_lvl2_cf l_font0 t0_lvl2_cf" style="font-size: 24pt;">Third level</span>
                  </li>
                </ul>
                <ul style="padding:0px;margin:0px 0px 0px 20px;list-style-position:outside;">
                  <li class="s2_lvl3_pf t0_lvl3_pf" style="margin-top:0px;margin-bottom:0px;margin-right:0px;">
                    <span class="s2_lvl3_cf l_font0 t0_lvl3_cf" style="font-size: 20pt;">Fourth level</span>
                  </li>
                </ul>
                <ul style="padding:0px;margin:0px 0px 0px 20px;list-style-position:outside;">
                  <li class="s2_lvl4_pf t0_lvl4_pf" style="margin-top:0px;margin-bottom:0px;margin-right:0px;">
                    <span class="s2_lvl4_cf l_font0 t0_lvl4_cf" style="font-size: 20pt;">Fifth level</span>
                    <span class="s2_lvl4_cf l_font0 t0_lvl4_cf" style="font-size: 20pt;">
                      <br/>
                    </span>
                  </li>
                </ul>
              </body>
            </text>
          </Placeholder>
          <Placeholder id="2" type="0" left="5" top="20" width="32" height="68" angle="0.000000" flipx="0" flipy="0">
            <shape background="0" changeable="1" left="48" top="150" width="315" height="491" txpath="">
              <g>
                <path style="fill:none;stroke:none" d="M 48,150 L 363,150 L 363,641 L 48,641 Z"/>
              </g>
            </shape>
            <text left="57" top="155" width="472" height="481" angle="0.000000" background="0" changeable="1">
              <body>
                <p class="s2_lvl0_pf t0_lvl0_pf" style="padding: 0px;margin-top:0px;margin-bottom:0px;margin-right:0px;text-indent:0px;margin-left:0px;">
                  <span class="s2_lvl0_cf l_font0 t0_lvl0_cf" style="font-size: 14pt;">Text</span>
                </p>
              </body>
            </text>
          </Placeholder>
          <Placeholder id="10" type="5" left="5" top="92" width="23" height="5" angle="0.000000" flipx="0" flipy="0">
            <shape background="0" changeable="1" left="48" top="665" width="224" height="38" txpath="">
              <g>
                <path style="fill:none;stroke:none" d="M 48,665 L 272,665 L 272,703 L 48,703 Z"/>
              </g>
            </shape>
            <text left="57" top="670" width="204" height="214" angle="0.000000" background="0" changeable="1">
              <body>
                <p class="s3_lvl0_pf t5_lvl0_pf" style="padding: 0px;margin-top:0px;margin-bottom:0px;margin-right:0px;text-align:left;">
                  <span class="s3_lvl0_cf l_font5 t5_lvl0_cf color3" style="font-size: 12pt;tm_color:3;">8/4/2011</span>
                  <span class="s3_lvl0_cf l_font5 t5_lvl0_cf color3" style="font-size: 12pt;tm_color:3;">
                    <br/>
                  </span>
                </p>
              </body>
            </text>
          </Placeholder>
          <Placeholder id="11" type="6" left="34" top="92" width="31" height="5" angle="0.000000" flipx="0" flipy="0">
            <shape background="0" changeable="1" left="328" top="665" width="304" height="38" txpath="">
              <g>
                <path style="fill:none;stroke:none" d="M 328,665 L 632,665 L 632,703 L 328,703 Z"/>
              </g>
            </shape>
            <text left="328" top="665" width="304" height="304" angle="0.000000" background="0" changeable="1">
              <body/>
            </text>
          </Placeholder>
          <Placeholder id="12" type="12" left="71" top="92" width="23" height="5" angle="0.000000" flipx="0" flipy="0">
            <shape background="0" changeable="1" left="688" top="665" width="224" height="38" txpath="">
              <g>
                <path style="fill:none;stroke:none" d="M 688,665 L 912,665 L 912,703 L 688,703 Z"/>
              </g>
            </shape>
            <text left="697" top="670" width="204" height="214" angle="0.000000" background="0" changeable="1">
              <body>
                <p class="s3_lvl0_pf t12_lvl0_pf" style="padding: 0px;margin-top:0px;margin-bottom:0px;margin-right:0px;text-align:right;">
                  <span class="s3_lvl0_cf l_font12 t12_lvl0_cf color3" style="font-size: 12pt;tm_color:3;">‹#›</span>
                  <span class="s3_lvl0_cf l_font12 t12_lvl0_cf color3" style="font-size: 12pt;tm_color:3;">
                    <br/>
                  </span>
                </p>
              </body>
            </text>
          </Placeholder>
        </Placeholders>
        <Styles>
          <Style type="15">.t15_lvl0_pf { text-align:left;margin-left: 0px;text-indent: 0px; }
.t15_lvl0_cf { font-weight: bold;font-size: 20pt; }
</Style>
          <Style type="0">.t0_lvl0_id1_pf { margin-left: 0px;text-indent: 0px; }
.t0_lvl0_id1_cf { font-size: 32pt; }
.t0_lvl1_id1_pf { margin-left: 0px;text-indent: 0px; }
.t0_lvl1_id1_cf { font-size: 28pt; }
.t0_lvl2_id1_pf { margin-left: 0px;text-indent: 0px; }
.t0_lvl2_id1_cf { font-size: 24pt; }
.t0_lvl3_id1_pf { margin-left: 0px;text-indent: 0px; }
.t0_lvl3_id1_cf { font-size: 20pt; }
.t0_lvl4_id1_pf { margin-left: 0px;text-indent: 0px; }
.t0_lvl4_id1_cf { font-size: 20pt; }
.t0_lvl5_id1_pf { margin-left: 0px;text-indent: 0px; }
.t0_lvl5_id1_cf { font-size: 20pt; }
.t0_lvl6_id1_pf { margin-left: 0px;text-indent: 0px; }
.t0_lvl6_id1_cf { font-size: 20pt; }
.t0_lvl7_id1_pf { margin-left: 0px;text-indent: 0px; }
.t0_lvl7_id1_cf { font-size: 20pt; }
.t0_lvl8_id1_pf { margin-left: 0px;text-indent: 0px; }
.t0_lvl8_id1_cf { font-size: 20pt; }
</Style>
          <Style type="0">.t0_lvl0_id2_pf { margin-left: 0px;text-indent: 0px; }
.t0_lvl0_id2_cf { font-size: 14pt; }
.t0_lvl1_id2_pf { margin-left: 48px;text-indent: 0px; }
.t0_lvl1_id2_cf { font-size: 12pt; }
.t0_lvl2_id2_pf { margin-left: 96px;text-indent: 0px; }
.t0_lvl2_id2_cf { font-size: 10pt; }
.t0_lvl3_id2_pf { margin-left: 144px;text-indent: 0px; }
.t0_lvl3_id2_cf { font-size: 9pt; }
.t0_lvl4_id2_pf { margin-left: 192px;text-indent: 0px; }
.t0_lvl4_id2_cf { font-size: 9pt; }
.t0_lvl5_id2_pf { margin-left: 240px;text-indent: 0px; }
.t0_lvl5_id2_cf { font-size: 9pt; }
.t0_lvl6_id2_pf { margin-left: 288px;text-indent: 0px; }
.t0_lvl6_id2_cf { font-size: 9pt; }
.t0_lvl7_id2_pf { margin-left: 336px;text-indent: 0px; }
.t0_lvl7_id2_cf { font-size: 9pt; }
.t0_lvl8_id2_pf { margin-left: 384px;text-indent: 0px; }
.t0_lvl8_id2_cf { font-size: 9pt; }
</Style>
          <Style type="5">.t5_lvl0_pf { text-align:left;margin-left: 0px;text-indent: 0px; }
.t5_lvl0_cf { font-size: 12pt;tm_color:3;color: #3f3f3f; }
</Style>
          <Style type="6"/>
          <Style type="12">.t12_lvl0_pf { text-align:right;margin-left: 0px;text-indent: 0px; }
.t12_lvl0_cf { font-size: 12pt;tm_color:3;color: #3f3f3f; }
</Style>
        </Styles>
        <StylesFontRef/>
      </Layout>
      <Layout usethemeobjects="1" type="picTx">
        <Elements/>
        <Placeholders>
          <Placeholder id="-1" type="15" left="19" top="70" width="60" height="8" angle="0.000000" flipx="0" flipy="0">
            <shape background="0" changeable="1" left="188" top="502" width="576" height="59" txpath="">
              <g>
                <path style="fill:none;stroke:none" d="M 188,502 L 764,502 L 764,561 L 188,561 Z"/>
              </g>
            </shape>
            <text left="197" top="507" width="556" height="566" angle="0.000000" background="0" changeable="1">
              <body>
                <p class="s1_lvl0_pf t15_lvl0_pf" style="padding: 0px;margin-top:0px;margin-bottom:0px;margin-right:0px;text-align:left;">
                  <span class="s1_lvl0_cf l_font15 t15_lvl0_cf" style="font-weight: bold;font-size: 20pt;">Title</span>
                  <span class="s1_lvl0_cf l_font15 t15_lvl0_cf" style="font-weight: bold;font-size: 20pt;">
                    <br/>
                  </span>
                </p>
              </body>
            </text>
          </Placeholder>
          <Placeholder id="1" type="10" left="19" top="8" width="60" height="60" angle="0.000000" flipx="0" flipy="0">
            <shape background="0" changeable="1" left="188" top="64" width="576" height="430" txpath="">
              <g>
                <path style="fill:none;stroke:none" d="M 188,64 L 764,64 L 764,494 L 188,494 Z"/>
              </g>
            </shape>
            <text left="188" top="64" width="576" height="576" angle="0.000000" background="0" changeable="1">
              <body/>
            </text>
          </Placeholder>
          <Placeholder id="2" type="0" left="19" top="78" width="60" height="11" angle="0.000000" flipx="0" flipy="0">
            <shape background="0" changeable="1" left="188" top="562" width="576" height="84" txpath="">
              <g>
                <path style="fill:none;stroke:none" d="M 188,562 L 764,562 L 764,646 L 188,646 Z"/>
              </g>
            </shape>
            <text left="197" top="566" width="556" height="566" angle="0.000000" background="0" changeable="1">
              <body>
                <p class="s2_lvl0_pf t0_lvl0_pf" style="padding: 0px;margin-top:0px;margin-bottom:0px;margin-right:0px;text-indent:0px;margin-left:0px;">
                  <span class="s2_lvl0_cf l_font0 t0_lvl0_cf" style="font-size: 14pt;">Text</span>
                </p>
              </body>
            </text>
          </Placeholder>
          <Placeholder id="10" type="5" left="5" top="92" width="23" height="5" angle="0.000000" flipx="0" flipy="0">
            <shape background="0" changeable="1" left="48" top="665" width="224" height="38" txpath="">
              <g>
                <path style="fill:none;stroke:none" d="M 48,665 L 272,665 L 272,703 L 48,703 Z"/>
              </g>
            </shape>
            <text left="57" top="670" width="204" height="214" angle="0.000000" background="0" changeable="1">
              <body>
                <p class="s3_lvl0_pf t5_lvl0_pf" style="padding: 0px;margin-top:0px;margin-bottom:0px;margin-right:0px;text-align:left;">
                  <span class="s3_lvl0_cf l_font5 t5_lvl0_cf color3" style="font-size: 12pt;tm_color:3;">8/4/2011</span>
                  <span class="s3_lvl0_cf l_font5 t5_lvl0_cf color3" style="font-size: 12pt;tm_color:3;">
                    <br/>
                  </span>
                </p>
              </body>
            </text>
          </Placeholder>
          <Placeholder id="11" type="6" left="34" top="92" width="31" height="5" angle="0.000000" flipx="0" flipy="0">
            <shape background="0" changeable="1" left="328" top="665" width="304" height="38" txpath="">
              <g>
                <path style="fill:none;stroke:none" d="M 328,665 L 632,665 L 632,703 L 328,703 Z"/>
              </g>
            </shape>
            <text left="328" top="665" width="304" height="304" angle="0.000000" background="0" changeable="1">
              <body/>
            </text>
          </Placeholder>
          <Placeholder id="12" type="12" left="71" top="92" width="23" height="5" angle="0.000000" flipx="0" flipy="0">
            <shape background="0" changeable="1" left="688" top="665" width="224" height="38" txpath="">
              <g>
                <path style="fill:none;stroke:none" d="M 688,665 L 912,665 L 912,703 L 688,703 Z"/>
              </g>
            </shape>
            <text left="697" top="670" width="204" height="214" angle="0.000000" background="0" changeable="1">
              <body>
                <p class="s3_lvl0_pf t12_lvl0_pf" style="padding: 0px;margin-top:0px;margin-bottom:0px;margin-right:0px;text-align:right;">
                  <span class="s3_lvl0_cf l_font12 t12_lvl0_cf color3" style="font-size: 12pt;tm_color:3;">‹#›</span>
                  <span class="s3_lvl0_cf l_font12 t12_lvl0_cf color3" style="font-size: 12pt;tm_color:3;">
                    <br/>
                  </span>
                </p>
              </body>
            </text>
          </Placeholder>
        </Placeholders>
        <Styles>
          <Style type="15">.t15_lvl0_pf { text-align:left;margin-left: 0px;text-indent: 0px; }
.t15_lvl0_cf { font-weight: bold;font-size: 20pt; }
</Style>
          <Style type="10"/>
          <Style type="0">.t0_lvl0_pf { margin-left: 0px;text-indent: 0px; }
.t0_lvl0_cf { font-size: 14pt; }
.t0_lvl1_pf { margin-left: 48px;text-indent: 0px; }
.t0_lvl1_cf { font-size: 12pt; }
.t0_lvl2_pf { margin-left: 96px;text-indent: 0px; }
.t0_lvl2_cf { font-size: 10pt; }
.t0_lvl3_pf { margin-left: 144px;text-indent: 0px; }
.t0_lvl3_cf { font-size: 9pt; }
.t0_lvl4_pf { margin-left: 192px;text-indent: 0px; }
.t0_lvl4_cf { font-size: 9pt; }
.t0_lvl5_pf { margin-left: 240px;text-indent: 0px; }
.t0_lvl5_cf { font-size: 9pt; }
.t0_lvl6_pf { margin-left: 288px;text-indent: 0px; }
.t0_lvl6_cf { font-size: 9pt; }
.t0_lvl7_pf { margin-left: 336px;text-indent: 0px; }
.t0_lvl7_cf { font-size: 9pt; }
.t0_lvl8_pf { margin-left: 384px;text-indent: 0px; }
.t0_lvl8_cf { font-size: 9pt; }
</Style>
          <Style type="5">.t5_lvl0_pf { text-align:left;margin-left: 0px;text-indent: 0px; }
.t5_lvl0_cf { font-size: 12pt;tm_color:3;color: #3f3f3f; }
</Style>
          <Style type="6"/>
          <Style type="12">.t12_lvl0_pf { text-align:right;margin-left: 0px;text-indent: 0px; }
.t12_lvl0_cf { font-size: 12pt;tm_color:3;color: #3f3f3f; }
</Style>
        </Styles>
        <StylesFontRef/>
      </Layout>
      <Layout usethemeobjects="1" type="vertTx">
        <Elements/>
        <Placeholders>
          <Placeholder id="-1" type="15" left="5" top="4" width="90" height="16" angle="0.000000" flipx="0" flipy="0">
            <shape background="0" changeable="1" left="48" top="28" width="864" height="119" txpath="">
              <g>
                <path style="fill:none;stroke:none" d="M 48,28 L 912,28 L 912,147 L 48,147 Z"/>
              </g>
            </shape>
            <text left="57" top="33" width="844" height="854" angle="0.000000" background="0" changeable="1">
              <body>
                <p class="s1_lvl0_pf t15_lvl0_pf" style="padding: 0px;margin-top:0px;margin-bottom:0px;margin-right:0px;">
                  <span class="s1_lvl0_cf l_font15 t15_lvl0_cf" style="">Title</span>
                  <span class="s1_lvl0_cf l_font15 t15_lvl0_cf" style="">
                    <br/>
                  </span>
                </p>
              </body>
            </text>
          </Placeholder>
          <Placeholder id="1" type="0" left="5" top="23" width="90" height="65" angle="0.000000" flipx="0" flipy="0">
            <shape background="0" changeable="1" left="48" top="167" width="864" height="473" txpath="">
              <g>
                <path style="fill:none;stroke:none" d="M 48,167 L 912,167 L 912,640 L 48,640 Z"/>
              </g>
            </shape>
            <text left="57" top="172" width="844" height="854" angle="0.000000" background="0" changeable="1">
              <body>
                <ul style="padding:0px;margin:0px 0px 0px 20px;list-style-position:outside;">
                  <li class="s2_lvl0_pf t0_lvl0_pf" style="margin-top:0px;margin-bottom:0px;margin-right:0px;">
                    <span class="s2_lvl0_cf l_font0 t0_lvl0_cf" style="">Text</span>
                  </li>
                </ul>
                <ul style="padding:0px;margin:0px 0px 0px 20px;list-style-position:outside;">
                  <li class="s2_lvl1_pf t0_lvl1_pf" style="margin-top:0px;margin-bottom:0px;margin-right:0px;">
                    <span class="s2_lvl1_cf l_font0 t0_lvl1_cf" style="">Second level</span>
                  </li>
                </ul>
                <ul style="padding:0px;margin:0px 0px 0px 20px;list-style-position:outside;">
                  <li class="s2_lvl2_pf t0_lvl2_pf" style="margin-top:0px;margin-bottom:0px;margin-right:0px;">
                    <span class="s2_lvl2_cf l_font0 t0_lvl2_cf" style="">Third level</span>
                  </li>
                </ul>
                <ul style="padding:0px;margin:0px 0px 0px 20px;list-style-position:outside;">
                  <li class="s2_lvl3_pf t0_lvl3_pf" style="margin-top:0px;margin-bottom:0px;margin-right:0px;">
                    <span class="s2_lvl3_cf l_font0 t0_lvl3_cf" style="">Fourth level</span>
                  </li>
                </ul>
                <ul style="padding:0px;margin:0px 0px 0px 20px;list-style-position:outside;">
                  <li class="s2_lvl4_pf t0_lvl4_pf" style="margin-top:0px;margin-bottom:0px;margin-right:0px;">
                    <span class="s2_lvl4_cf l_font0 t0_lvl4_cf" style="">Fifth level</span>
                    <span class="s2_lvl4_cf l_font0 t0_lvl4_cf" style="">
                      <br/>
                    </span>
                  </li>
                </ul>
              </body>
            </text>
          </Placeholder>
          <Placeholder id="10" type="5" left="5" top="92" width="23" height="5" angle="0.000000" flipx="0" flipy="0">
            <shape background="0" changeable="1" left="48" top="665" width="224" height="38" txpath="">
              <g>
                <path style="fill:none;stroke:none" d="M 48,665 L 272,665 L 272,703 L 48,703 Z"/>
              </g>
            </shape>
            <text left="57" top="670" width="204" height="214" angle="0.000000" background="0" changeable="1">
              <body>
                <p class="s3_lvl0_pf t5_lvl0_pf" style="padding: 0px;margin-top:0px;margin-bottom:0px;margin-right:0px;text-align:left;">
                  <span class="s3_lvl0_cf l_font5 t5_lvl0_cf color3" style="font-size: 12pt;tm_color:3;">8/4/2011</span>
                  <span class="s3_lvl0_cf l_font5 t5_lvl0_cf color3" style="font-size: 12pt;tm_color:3;">
                    <br/>
                  </span>
                </p>
              </body>
            </text>
          </Placeholder>
          <Placeholder id="11" type="6" left="34" top="92" width="31" height="5" angle="0.000000" flipx="0" flipy="0">
            <shape background="0" changeable="1" left="328" top="665" width="304" height="38" txpath="">
              <g>
                <path style="fill:none;stroke:none" d="M 328,665 L 632,665 L 632,703 L 328,703 Z"/>
              </g>
            </shape>
            <text left="328" top="665" width="304" height="304" angle="0.000000" background="0" changeable="1">
              <body/>
            </text>
          </Placeholder>
          <Placeholder id="12" type="12" left="71" top="92" width="23" height="5" angle="0.000000" flipx="0" flipy="0">
            <shape background="0" changeable="1" left="688" top="665" width="224" height="38" txpath="">
              <g>
                <path style="fill:none;stroke:none" d="M 688,665 L 912,665 L 912,703 L 688,703 Z"/>
              </g>
            </shape>
            <text left="697" top="670" width="204" height="214" angle="0.000000" background="0" changeable="1">
              <body>
                <p class="s3_lvl0_pf t12_lvl0_pf" style="padding: 0px;margin-top:0px;margin-bottom:0px;margin-right:0px;text-align:right;">
                  <span class="s3_lvl0_cf l_font12 t12_lvl0_cf color3" style="font-size: 12pt;tm_color:3;">‹#›</span>
                  <span class="s3_lvl0_cf l_font12 t12_lvl0_cf color3" style="font-size: 12pt;tm_color:3;">
                    <br/>
                  </span>
                </p>
              </body>
            </text>
          </Placeholder>
        </Placeholders>
        <Styles>
          <Style type="15"/>
          <Style type="0"/>
          <Style type="5">.t5_lvl0_pf { text-align:left;margin-left: 0px;text-indent: 0px; }
.t5_lvl0_cf { font-size: 12pt;tm_color:3;color: #3f3f3f; }
</Style>
          <Style type="6"/>
          <Style type="12">.t12_lvl0_pf { text-align:right;margin-left: 0px;text-indent: 0px; }
.t12_lvl0_cf { font-size: 12pt;tm_color:3;color: #3f3f3f; }
</Style>
        </Styles>
        <StylesFontRef/>
      </Layout>
      <Layout usethemeobjects="1" type="vertTitleAndTx">
        <Elements/>
        <Placeholders>
          <Placeholder id="-1" type="15" left="72" top="4" width="22" height="85" angle="0.000000" flipx="0" flipy="0">
            <shape background="0" changeable="1" left="696" top="28" width="216" height="612" txpath="">
              <g>
                <path style="fill:none;stroke:none" d="M 696,28 L 912,28 L 912,640 L 696,640 Z"/>
              </g>
            </shape>
            <text left="705" top="33" width="593" height="603" angle="0.000000" background="0" changeable="1">
              <body>
                <p class="s1_lvl0_pf t15_lvl0_pf" style="padding: 0px;margin-top:0px;margin-bottom:0px;margin-right:0px;">
                  <span class="s1_lvl0_cf l_font15 t15_lvl0_cf" style="">Title</span>
                  <span class="s1_lvl0_cf l_font15 t15_lvl0_cf" style="">
                    <br/>
                  </span>
                </p>
              </body>
            </text>
          </Placeholder>
          <Placeholder id="1" type="0" left="5" top="4" width="65" height="85" angle="0.000000" flipx="0" flipy="0">
            <shape background="0" changeable="1" left="48" top="28" width="632" height="612" txpath="">
              <g>
                <path style="fill:none;stroke:none" d="M 48,28 L 680,28 L 680,640 L 48,640 Z"/>
              </g>
            </shape>
            <text left="57" top="33" width="612" height="622" angle="0.000000" background="0" changeable="1">
              <body>
                <ul style="padding:0px;margin:0px 0px 0px 20px;list-style-position:outside;">
                  <li class="s2_lvl0_pf t0_lvl0_pf" style="margin-top:0px;margin-bottom:0px;margin-right:0px;">
                    <span class="s2_lvl0_cf l_font0 t0_lvl0_cf" style="">Text</span>
                  </li>
                </ul>
                <ul style="padding:0px;margin:0px 0px 0px 20px;list-style-position:outside;">
                  <li class="s2_lvl1_pf t0_lvl1_pf" style="margin-top:0px;margin-bottom:0px;margin-right:0px;">
                    <span class="s2_lvl1_cf l_font0 t0_lvl1_cf" style="">Second level</span>
                  </li>
                </ul>
                <ul style="padding:0px;margin:0px 0px 0px 20px;list-style-position:outside;">
                  <li class="s2_lvl2_pf t0_lvl2_pf" style="margin-top:0px;margin-bottom:0px;margin-right:0px;">
                    <span class="s2_lvl2_cf l_font0 t0_lvl2_cf" style="">Third level</span>
                  </li>
                </ul>
                <ul style="padding:0px;margin:0px 0px 0px 20px;list-style-position:outside;">
                  <li class="s2_lvl3_pf t0_lvl3_pf" style="margin-top:0px;margin-bottom:0px;margin-right:0px;">
                    <span class="s2_lvl3_cf l_font0 t0_lvl3_cf" style="">Fourth level</span>
                  </li>
                </ul>
                <ul style="padding:0px;margin:0px 0px 0px 20px;list-style-position:outside;">
                  <li class="s2_lvl4_pf t0_lvl4_pf" style="margin-top:0px;margin-bottom:0px;margin-right:0px;">
                    <span class="s2_lvl4_cf l_font0 t0_lvl4_cf" style="">Fifth level</span>
                    <span class="s2_lvl4_cf l_font0 t0_lvl4_cf" style="">
                      <br/>
                    </span>
                  </li>
                </ul>
              </body>
            </text>
          </Placeholder>
          <Placeholder id="10" type="5" left="5" top="92" width="23" height="5" angle="0.000000" flipx="0" flipy="0">
            <shape background="0" changeable="1" left="48" top="665" width="224" height="38" txpath="">
              <g>
                <path style="fill:none;stroke:none" d="M 48,665 L 272,665 L 272,703 L 48,703 Z"/>
              </g>
            </shape>
            <text left="57" top="670" width="204" height="214" angle="0.000000" background="0" changeable="1">
              <body>
                <p class="s3_lvl0_pf t5_lvl0_pf" style="padding: 0px;margin-top:0px;margin-bottom:0px;margin-right:0px;text-align:left;">
                  <span class="s3_lvl0_cf l_font5 t5_lvl0_cf color3" style="font-size: 12pt;tm_color:3;">8/4/2011</span>
                  <span class="s3_lvl0_cf l_font5 t5_lvl0_cf color3" style="font-size: 12pt;tm_color:3;">
                    <br/>
                  </span>
                </p>
              </body>
            </text>
          </Placeholder>
          <Placeholder id="11" type="6" left="34" top="92" width="31" height="5" angle="0.000000" flipx="0" flipy="0">
            <shape background="0" changeable="1" left="328" top="665" width="304" height="38" txpath="">
              <g>
                <path style="fill:none;stroke:none" d="M 328,665 L 632,665 L 632,703 L 328,703 Z"/>
              </g>
            </shape>
            <text left="328" top="665" width="304" height="304" angle="0.000000" background="0" changeable="1">
              <body/>
            </text>
          </Placeholder>
          <Placeholder id="12" type="12" left="71" top="92" width="23" height="5" angle="0.000000" flipx="0" flipy="0">
            <shape background="0" changeable="1" left="688" top="665" width="224" height="38" txpath="">
              <g>
                <path style="fill:none;stroke:none" d="M 688,665 L 912,665 L 912,703 L 688,703 Z"/>
              </g>
            </shape>
            <text left="697" top="670" width="204" height="214" angle="0.000000" background="0" changeable="1">
              <body>
                <p class="s3_lvl0_pf t12_lvl0_pf" style="padding: 0px;margin-top:0px;margin-bottom:0px;margin-right:0px;text-align:right;">
                  <span class="s3_lvl0_cf l_font12 t12_lvl0_cf color3" style="font-size: 12pt;tm_color:3;">‹#›</span>
                  <span class="s3_lvl0_cf l_font12 t12_lvl0_cf color3" style="font-size: 12pt;tm_color:3;">
                    <br/>
                  </span>
                </p>
              </body>
            </text>
          </Placeholder>
        </Placeholders>
        <Styles>
          <Style type="15"/>
          <Style type="0"/>
          <Style type="5">.t5_lvl0_pf { text-align:left;margin-left: 0px;text-indent: 0px; }
.t5_lvl0_cf { font-size: 12pt;tm_color:3;color: #3f3f3f; }
</Style>
          <Style type="6"/>
          <Style type="12">.t12_lvl0_pf { text-align:right;margin-left: 0px;text-indent: 0px; }
.t12_lvl0_cf { font-size: 12pt;tm_color:3;color: #3f3f3f; }
</Style>
        </Styles>
        <StylesFontRef/>
      </Layout>
    </Layouts>
  </Theme>
</Themes>
</file>