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8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Moq/moq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1488"/>
            <a:ext cx="8892480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44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Правило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</a:p>
          <a:p>
            <a:r>
              <a:rPr lang="ru-RU" dirty="0" smtClean="0"/>
              <a:t>1 максимум </a:t>
            </a:r>
            <a:r>
              <a:rPr lang="en-US" dirty="0" smtClean="0"/>
              <a:t>mock</a:t>
            </a:r>
            <a:r>
              <a:rPr lang="ru-RU" dirty="0" smtClean="0"/>
              <a:t> на тест, </a:t>
            </a:r>
          </a:p>
          <a:p>
            <a:r>
              <a:rPr lang="ru-RU" dirty="0" smtClean="0"/>
              <a:t>0+ </a:t>
            </a:r>
            <a:r>
              <a:rPr lang="en-US" dirty="0" smtClean="0"/>
              <a:t>stub </a:t>
            </a:r>
            <a:r>
              <a:rPr lang="ru-RU" dirty="0" smtClean="0"/>
              <a:t>на тест.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76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TestCase</a:t>
            </a:r>
            <a:r>
              <a:rPr lang="en-US" dirty="0"/>
              <a:t>(x</a:t>
            </a:r>
            <a:r>
              <a:rPr lang="en-US" dirty="0" smtClean="0"/>
              <a:t>)] VS Data </a:t>
            </a:r>
            <a:r>
              <a:rPr lang="en-US" smtClean="0"/>
              <a:t>Driven Tests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737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Интеграционный тест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43" y="1600200"/>
            <a:ext cx="47635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23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Традиционное тестирование 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1891506"/>
            <a:ext cx="722947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66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16" y="1196752"/>
            <a:ext cx="6470398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45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92" y="1600200"/>
            <a:ext cx="720801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75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</a:t>
            </a:r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TestFixture</a:t>
            </a:r>
            <a:r>
              <a:rPr lang="en-US" dirty="0" smtClean="0"/>
              <a:t>]</a:t>
            </a:r>
          </a:p>
          <a:p>
            <a:r>
              <a:rPr lang="en-US" dirty="0" smtClean="0"/>
              <a:t>[Test]</a:t>
            </a:r>
          </a:p>
          <a:p>
            <a:r>
              <a:rPr lang="en-US" dirty="0"/>
              <a:t>[</a:t>
            </a:r>
            <a:r>
              <a:rPr lang="en-US" dirty="0" err="1" smtClean="0"/>
              <a:t>TestCase</a:t>
            </a:r>
            <a:r>
              <a:rPr lang="en-US" dirty="0" smtClean="0"/>
              <a:t>(x)]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SetUp</a:t>
            </a:r>
            <a:r>
              <a:rPr lang="en-US" dirty="0" smtClean="0"/>
              <a:t>]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TearDown</a:t>
            </a:r>
            <a:r>
              <a:rPr lang="en-US" dirty="0" smtClean="0"/>
              <a:t>]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666" y="1675039"/>
            <a:ext cx="24574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17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github.com/Moq/moq4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8064896" cy="39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39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Различия между </a:t>
            </a:r>
            <a:r>
              <a:rPr lang="en-US" dirty="0" smtClean="0"/>
              <a:t>mock</a:t>
            </a:r>
            <a:r>
              <a:rPr lang="ru-RU" dirty="0" smtClean="0"/>
              <a:t>(подставка)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stub(</a:t>
            </a:r>
            <a:r>
              <a:rPr lang="ru-RU" dirty="0" smtClean="0"/>
              <a:t>заглушка)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2" y="1910556"/>
            <a:ext cx="52101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37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96281"/>
            <a:ext cx="5181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770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61</Words>
  <Application>Microsoft Office PowerPoint</Application>
  <PresentationFormat>Экран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Unit Testing</vt:lpstr>
      <vt:lpstr>Интеграционный тест</vt:lpstr>
      <vt:lpstr>Традиционное тестирование </vt:lpstr>
      <vt:lpstr>TDD</vt:lpstr>
      <vt:lpstr>Правила именования</vt:lpstr>
      <vt:lpstr>Атрибуты NUnit</vt:lpstr>
      <vt:lpstr>MOQ</vt:lpstr>
      <vt:lpstr>Различия между mock(подставка) и stub(заглушка)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8</cp:revision>
  <dcterms:created xsi:type="dcterms:W3CDTF">2018-06-18T21:51:15Z</dcterms:created>
  <dcterms:modified xsi:type="dcterms:W3CDTF">2018-06-19T00:16:32Z</dcterms:modified>
</cp:coreProperties>
</file>