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Analyse des Mental Health Datensatzes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Katsar, Vardanian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 Independence Table</a:t>
            </a:r>
          </a:p>
        </p:txBody>
      </p:sp>
      <p:pic>
        <p:nvPicPr>
          <p:cNvPr descr="bigtab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Vardanian_Katsa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des Alters auf Wohlbefinden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
## 
## data:  MentalHealth_wellness$Age and MentalHealth_wellness$Mental_Unwellness
## X-squared = 2.2415, df = 3, p-value = 0.5238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des Geschlechts auf Wohlbefinden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 with Yates' continuity correction
## 
## data:  MentalHealth_wellness$Gender and MentalHealth_wellness$Mental_Unwellness
## X-squared = 0.35029, df = 1, p-value = 0.5539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der Tätigkeit auf Wohlbefinden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
## 
## data:  MentalHealth_wellness$Occupation and MentalHealth_wellness$Mental_Unwellness
## X-squared = 4.4673, df = 4, p-value = 0.3464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der vorherigen psychischen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
## 
## data:  MentalHealth_wellness$Mental_Health_History and MentalHealth_wellness$Mental_Unwellness
## X-squared = 7.2554, df = 2, p-value = 0.02658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KNN</a:t>
            </a:r>
          </a:p>
        </p:txBody>
      </p:sp>
      <p:pic>
        <p:nvPicPr>
          <p:cNvPr descr="kn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knn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train =</a:t>
            </a:r>
            <a:r>
              <a:rPr>
                <a:latin typeface="Courier"/>
              </a:rPr>
              <a:t> data_train,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data_test, </a:t>
            </a:r>
            <a:r>
              <a:rPr>
                <a:solidFill>
                  <a:srgbClr val="7D9029"/>
                </a:solidFill>
                <a:latin typeface="Courier"/>
              </a:rPr>
              <a:t>cl =</a:t>
            </a:r>
            <a:r>
              <a:rPr>
                <a:latin typeface="Courier"/>
              </a:rPr>
              <a:t> classification, 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ncol</a:t>
            </a:r>
            <a:r>
              <a:rPr>
                <a:latin typeface="Courier"/>
              </a:rPr>
              <a:t>(MentalHealth))))</a:t>
            </a:r>
          </a:p>
          <a:p>
            <a:pPr lvl="0" indent="0">
              <a:buNone/>
            </a:pPr>
            <a:r>
              <a:rPr>
                <a:latin typeface="Courier"/>
              </a:rPr>
              <a:t>## success rate = 0.6553398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VIELEN DANK FÜR DIE AUFMERKSAMKEIT!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Datensatz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Days_Indoors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Growing_Stress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Quarantine_Frustrations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Changes_Habits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Mental_Health_History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Weight_Change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Mood_Swings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Coping_Struggles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Work_Interest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Social_Weakness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Corporate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31-60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Student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 out Every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Zusammenhänge finden (Unabhängigkeitsanalyse)</a:t>
            </a:r>
          </a:p>
          <a:p>
            <a:pPr lvl="0"/>
            <a:r>
              <a:rPr/>
              <a:t>Schlüssfolgerungen über Wohlbefinden ziehen</a:t>
            </a:r>
          </a:p>
          <a:p>
            <a:pPr lvl="0"/>
            <a:r>
              <a:rPr/>
              <a:t>Prognose erstellen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Explorative Datenanalyse</a:t>
            </a:r>
          </a:p>
        </p:txBody>
      </p:sp>
      <p:pic>
        <p:nvPicPr>
          <p:cNvPr descr="Presentation_Vardanian_Katsar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Neue Varible fürs Wohlbefinden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Days_Indoors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Growing_Stress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Quarantine_Frustrations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Changes_Habits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Mental_Health_History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Weight_Change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Mood_Swings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Coping_Struggles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Work_Interest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Social_Weakness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Mental_Unwellness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Corporate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31-60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Student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 out Every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“Mental_Unwellness” Verteilung</a:t>
            </a:r>
          </a:p>
        </p:txBody>
      </p:sp>
      <p:pic>
        <p:nvPicPr>
          <p:cNvPr descr="Presentation_Vardanian_Katsa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Unabhängigkeitsanalyse</a:t>
            </a:r>
          </a:p>
        </p:txBody>
      </p:sp>
      <p:pic>
        <p:nvPicPr>
          <p:cNvPr descr="ChiSq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Kontingenztabelle mit den erwarteten Häufigkeiten</a:t>
            </a:r>
          </a:p>
        </p:txBody>
      </p:sp>
      <p:pic>
        <p:nvPicPr>
          <p:cNvPr descr="tab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X =  13.31434</a:t>
            </a:r>
          </a:p>
          <a:p>
            <a:pPr lvl="0" indent="0">
              <a:buNone/>
            </a:pPr>
            <a:r>
              <a:rPr>
                <a:latin typeface="Courier"/>
              </a:rPr>
              <a:t>## qchisq(o.95, df) =  12.59159</a:t>
            </a:r>
          </a:p>
          <a:p>
            <a:pPr lvl="0" indent="0">
              <a:buNone/>
            </a:pPr>
            <a:r>
              <a:rPr>
                <a:latin typeface="Courier"/>
              </a:rPr>
              <a:t>## decision = FALSE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Mental Health Datensatzes</dc:title>
  <dc:creator>Katsar, Vardanian</dc:creator>
  <cp:keywords/>
  <dcterms:created xsi:type="dcterms:W3CDTF">2024-02-08T20:54:25Z</dcterms:created>
  <dcterms:modified xsi:type="dcterms:W3CDTF">2024-02-08T20:54:25Z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2024-02-08</vt:lpwstr>
  </property>
  <property fmtid="{D5CDD505-2E9C-101B-9397-08002B2CF9AE}" pid="3" name="output">
    <vt:lpwstr>powerpoint_presentation</vt:lpwstr>
  </property>
</Properties>
</file>