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7" r:id="rId3"/>
    <p:sldId id="264" r:id="rId4"/>
    <p:sldId id="295" r:id="rId5"/>
    <p:sldId id="288" r:id="rId6"/>
    <p:sldId id="291" r:id="rId7"/>
    <p:sldId id="290" r:id="rId8"/>
    <p:sldId id="294" r:id="rId9"/>
    <p:sldId id="283" r:id="rId10"/>
    <p:sldId id="293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/>
    <p:restoredTop sz="95958"/>
  </p:normalViewPr>
  <p:slideViewPr>
    <p:cSldViewPr snapToGrid="0" snapToObjects="1">
      <p:cViewPr varScale="1">
        <p:scale>
          <a:sx n="120" d="100"/>
          <a:sy n="120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8234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702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554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766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6394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571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594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8515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2236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6333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1B1E-6E57-5848-8798-6CE48E0B58E5}" type="datetimeFigureOut">
              <a:rPr lang="en-LT" smtClean="0"/>
              <a:t>02/12/2024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78831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66" y="1208050"/>
            <a:ext cx="6876720" cy="4441899"/>
          </a:xfrm>
        </p:spPr>
        <p:txBody>
          <a:bodyPr>
            <a:normAutofit/>
          </a:bodyPr>
          <a:lstStyle/>
          <a:p>
            <a:r>
              <a:rPr lang="en-LT" sz="8800" b="1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br>
              <a:rPr lang="en-LT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T" sz="8800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38DD80-7E33-B349-8B75-9E87AD9C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72" y="6157069"/>
            <a:ext cx="10076543" cy="51639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Aliaksandr Parkhomenka</a:t>
            </a:r>
            <a:endParaRPr lang="en-LT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AE609F0-1851-A64A-9338-B51A0F206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9679" y="-234319"/>
            <a:ext cx="2448472" cy="1501422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7985A27-D935-044A-A960-FBB56D97F7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8068" y="2117954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0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87FBB07-1AAE-0547-BB3C-3FE497A1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9679" y="-234319"/>
            <a:ext cx="2448472" cy="150142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B5704D9-9F46-A743-94A0-A2EF06DD012A}"/>
              </a:ext>
            </a:extLst>
          </p:cNvPr>
          <p:cNvSpPr txBox="1">
            <a:spLocks/>
          </p:cNvSpPr>
          <p:nvPr/>
        </p:nvSpPr>
        <p:spPr>
          <a:xfrm>
            <a:off x="7467552" y="1286584"/>
            <a:ext cx="2590832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527690-BABD-754F-8ADA-050A9384D2A5}"/>
              </a:ext>
            </a:extLst>
          </p:cNvPr>
          <p:cNvSpPr txBox="1">
            <a:spLocks/>
          </p:cNvSpPr>
          <p:nvPr/>
        </p:nvSpPr>
        <p:spPr>
          <a:xfrm>
            <a:off x="396523" y="1992165"/>
            <a:ext cx="10515600" cy="3052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L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L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L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L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L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88BC2-D211-4841-8689-7B1B38EC7D87}"/>
              </a:ext>
            </a:extLst>
          </p:cNvPr>
          <p:cNvSpPr/>
          <p:nvPr/>
        </p:nvSpPr>
        <p:spPr>
          <a:xfrm>
            <a:off x="396523" y="1951393"/>
            <a:ext cx="51209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Inventory tracking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and alerts for sellers to ensure timely restocking and avoid delays.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Launch region-specific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workshops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on packaging, shipping best practices, and delivery time optimization.</a:t>
            </a:r>
            <a:endParaRPr lang="en-L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76C0FC-E5D3-3441-847D-C273830B6AFE}"/>
              </a:ext>
            </a:extLst>
          </p:cNvPr>
          <p:cNvSpPr txBox="1">
            <a:spLocks/>
          </p:cNvSpPr>
          <p:nvPr/>
        </p:nvSpPr>
        <p:spPr>
          <a:xfrm>
            <a:off x="1661569" y="1243047"/>
            <a:ext cx="2590832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4D7EF7-7401-6B4B-AAAF-78B0CED20E49}"/>
              </a:ext>
            </a:extLst>
          </p:cNvPr>
          <p:cNvSpPr txBox="1">
            <a:spLocks/>
          </p:cNvSpPr>
          <p:nvPr/>
        </p:nvSpPr>
        <p:spPr>
          <a:xfrm>
            <a:off x="3414445" y="270623"/>
            <a:ext cx="6176123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Actions we have to do now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04860-B7E0-744E-82E3-0320862E4949}"/>
              </a:ext>
            </a:extLst>
          </p:cNvPr>
          <p:cNvSpPr/>
          <p:nvPr/>
        </p:nvSpPr>
        <p:spPr>
          <a:xfrm>
            <a:off x="6096000" y="2360605"/>
            <a:ext cx="56994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 compensation options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for delayed orders.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Real-time updates at each critical stage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: shipped, in transit, out for delivery, and delivered.</a:t>
            </a:r>
          </a:p>
        </p:txBody>
      </p:sp>
    </p:spTree>
    <p:extLst>
      <p:ext uri="{BB962C8B-B14F-4D97-AF65-F5344CB8AC3E}">
        <p14:creationId xmlns:p14="http://schemas.microsoft.com/office/powerpoint/2010/main" val="40876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2" y="2793715"/>
            <a:ext cx="8621485" cy="956469"/>
          </a:xfrm>
        </p:spPr>
        <p:txBody>
          <a:bodyPr/>
          <a:lstStyle/>
          <a:p>
            <a:pPr algn="ctr"/>
            <a:r>
              <a:rPr lang="en-LT" b="1" dirty="0">
                <a:latin typeface="Arial" panose="020B0604020202020204" pitchFamily="34" charset="0"/>
                <a:cs typeface="Arial" panose="020B0604020202020204" pitchFamily="34" charset="0"/>
              </a:rPr>
              <a:t>THANK YOU FOR ATTENTION</a:t>
            </a:r>
          </a:p>
        </p:txBody>
      </p:sp>
      <p:pic>
        <p:nvPicPr>
          <p:cNvPr id="5" name="Picture 4" descr="A graph and magnifying glass&#10;&#10;Description automatically generated">
            <a:extLst>
              <a:ext uri="{FF2B5EF4-FFF2-40B4-BE49-F238E27FC236}">
                <a16:creationId xmlns:a16="http://schemas.microsoft.com/office/drawing/2014/main" id="{532A25E6-005C-C343-9CB8-0537CE6A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2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73" y="533909"/>
            <a:ext cx="8621485" cy="956469"/>
          </a:xfrm>
        </p:spPr>
        <p:txBody>
          <a:bodyPr/>
          <a:lstStyle/>
          <a:p>
            <a:pPr algn="ctr"/>
            <a:r>
              <a:rPr lang="en-LT" b="1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38DD80-7E33-B349-8B75-9E87AD9C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28" y="1645356"/>
            <a:ext cx="10076543" cy="35672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 algn="just">
              <a:lnSpc>
                <a:spcPct val="150000"/>
              </a:lnSpc>
              <a:buAutoNum type="arabicPeriod"/>
            </a:pPr>
            <a:r>
              <a:rPr lang="en-GB" sz="3900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742950" indent="-742950" algn="just">
              <a:lnSpc>
                <a:spcPct val="150000"/>
              </a:lnSpc>
              <a:buAutoNum type="arabicPeriod"/>
            </a:pPr>
            <a:r>
              <a:rPr lang="en-GB" sz="3900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  <a:p>
            <a:pPr marL="742950" indent="-742950" algn="just">
              <a:lnSpc>
                <a:spcPct val="150000"/>
              </a:lnSpc>
              <a:buAutoNum type="arabicPeriod"/>
            </a:pPr>
            <a:r>
              <a:rPr lang="en-GB" sz="39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742950" indent="-742950" algn="just">
              <a:lnSpc>
                <a:spcPct val="150000"/>
              </a:lnSpc>
              <a:buAutoNum type="arabicPeriod"/>
            </a:pP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AFBA566-4584-FD4A-B861-FA209E87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9679" y="-234319"/>
            <a:ext cx="2448472" cy="150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5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87FBB07-1AAE-0547-BB3C-3FE497A1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9679" y="-234319"/>
            <a:ext cx="2448472" cy="150142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B5704D9-9F46-A743-94A0-A2EF06DD012A}"/>
              </a:ext>
            </a:extLst>
          </p:cNvPr>
          <p:cNvSpPr txBox="1">
            <a:spLocks/>
          </p:cNvSpPr>
          <p:nvPr/>
        </p:nvSpPr>
        <p:spPr>
          <a:xfrm>
            <a:off x="311856" y="288838"/>
            <a:ext cx="10515600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2018 vs. 2017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A00F53C-0779-E942-88C7-3CE4740240E4}"/>
              </a:ext>
            </a:extLst>
          </p:cNvPr>
          <p:cNvSpPr txBox="1">
            <a:spLocks/>
          </p:cNvSpPr>
          <p:nvPr/>
        </p:nvSpPr>
        <p:spPr>
          <a:xfrm>
            <a:off x="-16227" y="2977334"/>
            <a:ext cx="5925255" cy="3288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LT" sz="2800" b="1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algn="ctr"/>
            <a:endParaRPr lang="en-L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LT" sz="2800" b="1" dirty="0">
                <a:latin typeface="Arial" panose="020B0604020202020204" pitchFamily="34" charset="0"/>
                <a:cs typeface="Arial" panose="020B0604020202020204" pitchFamily="34" charset="0"/>
              </a:rPr>
              <a:t>Active Sellers</a:t>
            </a:r>
          </a:p>
          <a:p>
            <a:r>
              <a:rPr lang="en-L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L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A46B1FC-0775-864D-8398-51806FEF5646}"/>
              </a:ext>
            </a:extLst>
          </p:cNvPr>
          <p:cNvSpPr txBox="1">
            <a:spLocks/>
          </p:cNvSpPr>
          <p:nvPr/>
        </p:nvSpPr>
        <p:spPr>
          <a:xfrm>
            <a:off x="5102579" y="2246687"/>
            <a:ext cx="5925255" cy="3288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LT" sz="2800" b="1" dirty="0">
                <a:latin typeface="Arial" panose="020B0604020202020204" pitchFamily="34" charset="0"/>
                <a:cs typeface="Arial" panose="020B0604020202020204" pitchFamily="34" charset="0"/>
              </a:rPr>
              <a:t>Review score</a:t>
            </a:r>
          </a:p>
          <a:p>
            <a:pPr algn="ctr"/>
            <a:endParaRPr lang="en-L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Order Approval Time</a:t>
            </a:r>
          </a:p>
          <a:p>
            <a:pPr algn="ctr"/>
            <a:endParaRPr lang="en-L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LT" sz="2800" b="1" dirty="0">
                <a:latin typeface="Arial" panose="020B0604020202020204" pitchFamily="34" charset="0"/>
                <a:cs typeface="Arial" panose="020B0604020202020204" pitchFamily="34" charset="0"/>
              </a:rPr>
              <a:t>Order value</a:t>
            </a:r>
          </a:p>
          <a:p>
            <a:pPr algn="ctr"/>
            <a:endParaRPr lang="en-L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LT" sz="2800" b="1" dirty="0">
                <a:latin typeface="Arial" panose="020B0604020202020204" pitchFamily="34" charset="0"/>
                <a:cs typeface="Arial" panose="020B0604020202020204" pitchFamily="34" charset="0"/>
              </a:rPr>
              <a:t>More Late orders </a:t>
            </a:r>
          </a:p>
          <a:p>
            <a:pPr algn="just"/>
            <a:endParaRPr lang="en-L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D19BBB80-8692-B240-A9FF-63091C5F9E9F}"/>
              </a:ext>
            </a:extLst>
          </p:cNvPr>
          <p:cNvSpPr/>
          <p:nvPr/>
        </p:nvSpPr>
        <p:spPr>
          <a:xfrm>
            <a:off x="1275644" y="3658758"/>
            <a:ext cx="406400" cy="51928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EC794CCC-3D4B-5142-84F0-D0658487E709}"/>
              </a:ext>
            </a:extLst>
          </p:cNvPr>
          <p:cNvSpPr/>
          <p:nvPr/>
        </p:nvSpPr>
        <p:spPr>
          <a:xfrm>
            <a:off x="9739093" y="4372432"/>
            <a:ext cx="406400" cy="51928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6A8AFCEC-5922-2344-83F9-43FF157C47D0}"/>
              </a:ext>
            </a:extLst>
          </p:cNvPr>
          <p:cNvSpPr/>
          <p:nvPr/>
        </p:nvSpPr>
        <p:spPr>
          <a:xfrm>
            <a:off x="9500107" y="3781976"/>
            <a:ext cx="526344" cy="32737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9D5F526F-728D-3F4D-8C08-21CB4F0A2110}"/>
              </a:ext>
            </a:extLst>
          </p:cNvPr>
          <p:cNvSpPr/>
          <p:nvPr/>
        </p:nvSpPr>
        <p:spPr>
          <a:xfrm>
            <a:off x="10111625" y="3065470"/>
            <a:ext cx="526344" cy="32737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C0006D94-4061-0049-9F41-9F83E584DF45}"/>
              </a:ext>
            </a:extLst>
          </p:cNvPr>
          <p:cNvSpPr/>
          <p:nvPr/>
        </p:nvSpPr>
        <p:spPr>
          <a:xfrm>
            <a:off x="1759149" y="2808380"/>
            <a:ext cx="406400" cy="51928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F3132F8D-84F2-EA4E-A17C-087B6EDC5083}"/>
              </a:ext>
            </a:extLst>
          </p:cNvPr>
          <p:cNvSpPr/>
          <p:nvPr/>
        </p:nvSpPr>
        <p:spPr>
          <a:xfrm rot="10800000">
            <a:off x="9500107" y="2199814"/>
            <a:ext cx="406400" cy="51928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42" name="Graphic 41" descr="Add">
            <a:extLst>
              <a:ext uri="{FF2B5EF4-FFF2-40B4-BE49-F238E27FC236}">
                <a16:creationId xmlns:a16="http://schemas.microsoft.com/office/drawing/2014/main" id="{90C5DF45-1D43-FB4A-8623-E8F69100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6799" y="5223234"/>
            <a:ext cx="843139" cy="843139"/>
          </a:xfrm>
          <a:prstGeom prst="rect">
            <a:avLst/>
          </a:prstGeom>
        </p:spPr>
      </p:pic>
      <p:pic>
        <p:nvPicPr>
          <p:cNvPr id="48" name="Graphic 47" descr="Forbidden">
            <a:extLst>
              <a:ext uri="{FF2B5EF4-FFF2-40B4-BE49-F238E27FC236}">
                <a16:creationId xmlns:a16="http://schemas.microsoft.com/office/drawing/2014/main" id="{8F2A4B36-9AA3-1943-B81D-E1C5FE141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4216" y="52232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87FBB07-1AAE-0547-BB3C-3FE497A1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9679" y="-234319"/>
            <a:ext cx="2448472" cy="150142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597245-258B-1B4C-9AA0-A153F2CB1AC0}"/>
              </a:ext>
            </a:extLst>
          </p:cNvPr>
          <p:cNvSpPr txBox="1">
            <a:spLocks/>
          </p:cNvSpPr>
          <p:nvPr/>
        </p:nvSpPr>
        <p:spPr>
          <a:xfrm>
            <a:off x="1023056" y="730855"/>
            <a:ext cx="10515600" cy="5396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LT" sz="16600" b="1" dirty="0">
                <a:latin typeface="Arial" panose="020B0604020202020204" pitchFamily="34" charset="0"/>
                <a:cs typeface="Arial" panose="020B0604020202020204" pitchFamily="34" charset="0"/>
              </a:rPr>
              <a:t>12 days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6CB860-9324-D14F-8CA7-2A653B3F850E}"/>
              </a:ext>
            </a:extLst>
          </p:cNvPr>
          <p:cNvSpPr txBox="1">
            <a:spLocks/>
          </p:cNvSpPr>
          <p:nvPr/>
        </p:nvSpPr>
        <p:spPr>
          <a:xfrm>
            <a:off x="450145" y="175687"/>
            <a:ext cx="10515600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Delivery Time</a:t>
            </a:r>
          </a:p>
        </p:txBody>
      </p:sp>
    </p:spTree>
    <p:extLst>
      <p:ext uri="{BB962C8B-B14F-4D97-AF65-F5344CB8AC3E}">
        <p14:creationId xmlns:p14="http://schemas.microsoft.com/office/powerpoint/2010/main" val="303583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90" y="1413749"/>
            <a:ext cx="10515600" cy="956469"/>
          </a:xfrm>
        </p:spPr>
        <p:txBody>
          <a:bodyPr>
            <a:normAutofit/>
          </a:bodyPr>
          <a:lstStyle/>
          <a:p>
            <a:pPr algn="ctr"/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Review Score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EB893A8-DEA2-C240-BC7B-C21CBDEBAC72}"/>
              </a:ext>
            </a:extLst>
          </p:cNvPr>
          <p:cNvSpPr txBox="1">
            <a:spLocks/>
          </p:cNvSpPr>
          <p:nvPr/>
        </p:nvSpPr>
        <p:spPr>
          <a:xfrm>
            <a:off x="2226734" y="1854931"/>
            <a:ext cx="6962422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</a:p>
        </p:txBody>
      </p:sp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87FBB07-1AAE-0547-BB3C-3FE497A1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9679" y="-234319"/>
            <a:ext cx="2448472" cy="1501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D88542-EF59-F349-B16F-E7BF20E190E5}"/>
              </a:ext>
            </a:extLst>
          </p:cNvPr>
          <p:cNvSpPr/>
          <p:nvPr/>
        </p:nvSpPr>
        <p:spPr>
          <a:xfrm>
            <a:off x="2712110" y="4253808"/>
            <a:ext cx="7889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LT" sz="2800" b="1" dirty="0">
                <a:latin typeface="Arial" panose="020B0604020202020204" pitchFamily="34" charset="0"/>
                <a:cs typeface="Arial" panose="020B0604020202020204" pitchFamily="34" charset="0"/>
              </a:rPr>
              <a:t>2.3											  4.3</a:t>
            </a:r>
            <a:endParaRPr lang="en-LT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47F004-A835-1947-B012-DDA4162BE3CF}"/>
              </a:ext>
            </a:extLst>
          </p:cNvPr>
          <p:cNvSpPr/>
          <p:nvPr/>
        </p:nvSpPr>
        <p:spPr>
          <a:xfrm>
            <a:off x="2226734" y="3815768"/>
            <a:ext cx="7889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Late Orders										On time</a:t>
            </a:r>
            <a:endParaRPr lang="en-LT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C2DD85-3AA4-A142-A4E7-7FB80265F2FB}"/>
              </a:ext>
            </a:extLst>
          </p:cNvPr>
          <p:cNvCxnSpPr/>
          <p:nvPr/>
        </p:nvCxnSpPr>
        <p:spPr>
          <a:xfrm flipH="1">
            <a:off x="3905955" y="2690857"/>
            <a:ext cx="925689" cy="9595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4BE14D-1C15-5449-9989-7F09DD38DBD9}"/>
              </a:ext>
            </a:extLst>
          </p:cNvPr>
          <p:cNvCxnSpPr>
            <a:cxnSpLocks/>
          </p:cNvCxnSpPr>
          <p:nvPr/>
        </p:nvCxnSpPr>
        <p:spPr>
          <a:xfrm>
            <a:off x="6861531" y="2723180"/>
            <a:ext cx="997653" cy="9595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A6E09C2-1BBD-754A-AB03-C832167AC50B}"/>
              </a:ext>
            </a:extLst>
          </p:cNvPr>
          <p:cNvSpPr txBox="1">
            <a:spLocks/>
          </p:cNvSpPr>
          <p:nvPr/>
        </p:nvSpPr>
        <p:spPr>
          <a:xfrm>
            <a:off x="450145" y="175687"/>
            <a:ext cx="10515600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Customer Satisfaction in danger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D88259-F322-964B-8CA9-86802A460428}"/>
              </a:ext>
            </a:extLst>
          </p:cNvPr>
          <p:cNvSpPr txBox="1">
            <a:spLocks/>
          </p:cNvSpPr>
          <p:nvPr/>
        </p:nvSpPr>
        <p:spPr>
          <a:xfrm>
            <a:off x="743657" y="5244748"/>
            <a:ext cx="10515600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Only 60% of customers are fully satisfied</a:t>
            </a:r>
          </a:p>
        </p:txBody>
      </p:sp>
    </p:spTree>
    <p:extLst>
      <p:ext uri="{BB962C8B-B14F-4D97-AF65-F5344CB8AC3E}">
        <p14:creationId xmlns:p14="http://schemas.microsoft.com/office/powerpoint/2010/main" val="137786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87FBB07-1AAE-0547-BB3C-3FE497A1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9679" y="-234319"/>
            <a:ext cx="2448472" cy="150142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B5704D9-9F46-A743-94A0-A2EF06DD012A}"/>
              </a:ext>
            </a:extLst>
          </p:cNvPr>
          <p:cNvSpPr txBox="1">
            <a:spLocks/>
          </p:cNvSpPr>
          <p:nvPr/>
        </p:nvSpPr>
        <p:spPr>
          <a:xfrm>
            <a:off x="311856" y="288838"/>
            <a:ext cx="10515600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Less to wait – More satisfied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4C96778F-B186-0146-A9CD-266196505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650" y="1623034"/>
            <a:ext cx="6616700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7E72FA-C22E-7D44-ABC1-667CF9BFAB65}"/>
              </a:ext>
            </a:extLst>
          </p:cNvPr>
          <p:cNvSpPr/>
          <p:nvPr/>
        </p:nvSpPr>
        <p:spPr>
          <a:xfrm>
            <a:off x="4955822" y="5636565"/>
            <a:ext cx="6739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L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6 out of 10 customers who had delayed order fully disssatisfied with the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61EB6-3333-1B4D-B46D-96DAA1EDEA6E}"/>
              </a:ext>
            </a:extLst>
          </p:cNvPr>
          <p:cNvSpPr txBox="1"/>
          <p:nvPr/>
        </p:nvSpPr>
        <p:spPr>
          <a:xfrm>
            <a:off x="2787650" y="1768464"/>
            <a:ext cx="430887" cy="23710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LT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 score</a:t>
            </a:r>
          </a:p>
        </p:txBody>
      </p:sp>
    </p:spTree>
    <p:extLst>
      <p:ext uri="{BB962C8B-B14F-4D97-AF65-F5344CB8AC3E}">
        <p14:creationId xmlns:p14="http://schemas.microsoft.com/office/powerpoint/2010/main" val="357168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87FBB07-1AAE-0547-BB3C-3FE497A1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9679" y="-234319"/>
            <a:ext cx="2448472" cy="150142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B5704D9-9F46-A743-94A0-A2EF06DD012A}"/>
              </a:ext>
            </a:extLst>
          </p:cNvPr>
          <p:cNvSpPr txBox="1">
            <a:spLocks/>
          </p:cNvSpPr>
          <p:nvPr/>
        </p:nvSpPr>
        <p:spPr>
          <a:xfrm>
            <a:off x="311856" y="288838"/>
            <a:ext cx="10515600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Share of Late orders increased from 10.5% to 13.5%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4A1BF6BA-F2AD-CD4A-A5A8-F719A1C7C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350" y="1733550"/>
            <a:ext cx="6845300" cy="3390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19A167-AF66-3B47-9601-5C4749E38C78}"/>
              </a:ext>
            </a:extLst>
          </p:cNvPr>
          <p:cNvSpPr/>
          <p:nvPr/>
        </p:nvSpPr>
        <p:spPr>
          <a:xfrm>
            <a:off x="3621970" y="5706987"/>
            <a:ext cx="5171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Industry benchmark 3-5%</a:t>
            </a:r>
          </a:p>
        </p:txBody>
      </p:sp>
    </p:spTree>
    <p:extLst>
      <p:ext uri="{BB962C8B-B14F-4D97-AF65-F5344CB8AC3E}">
        <p14:creationId xmlns:p14="http://schemas.microsoft.com/office/powerpoint/2010/main" val="281223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87FBB07-1AAE-0547-BB3C-3FE497A1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9679" y="-234319"/>
            <a:ext cx="2448472" cy="1501422"/>
          </a:xfrm>
          <a:prstGeom prst="rect">
            <a:avLst/>
          </a:prstGeom>
        </p:spPr>
      </p:pic>
      <p:pic>
        <p:nvPicPr>
          <p:cNvPr id="4" name="Picture 3" descr="A map of the state&#10;&#10;Description automatically generated">
            <a:extLst>
              <a:ext uri="{FF2B5EF4-FFF2-40B4-BE49-F238E27FC236}">
                <a16:creationId xmlns:a16="http://schemas.microsoft.com/office/drawing/2014/main" id="{D7F3C9DE-8D26-DE42-987E-1164AA440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960" y="1783466"/>
            <a:ext cx="5396850" cy="396867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B5704D9-9F46-A743-94A0-A2EF06DD012A}"/>
              </a:ext>
            </a:extLst>
          </p:cNvPr>
          <p:cNvSpPr txBox="1">
            <a:spLocks/>
          </p:cNvSpPr>
          <p:nvPr/>
        </p:nvSpPr>
        <p:spPr>
          <a:xfrm>
            <a:off x="6752101" y="4046515"/>
            <a:ext cx="1681403" cy="36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Rio de Janeiro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559CB-DE94-8844-9688-B47BDAA57526}"/>
              </a:ext>
            </a:extLst>
          </p:cNvPr>
          <p:cNvSpPr/>
          <p:nvPr/>
        </p:nvSpPr>
        <p:spPr>
          <a:xfrm>
            <a:off x="7052091" y="2925899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5F9CB-8412-544C-B484-E9AB3298AC51}"/>
              </a:ext>
            </a:extLst>
          </p:cNvPr>
          <p:cNvSpPr/>
          <p:nvPr/>
        </p:nvSpPr>
        <p:spPr>
          <a:xfrm>
            <a:off x="5907738" y="480699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Santa Catarina</a:t>
            </a:r>
            <a:endParaRPr lang="en-LT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597245-258B-1B4C-9AA0-A153F2CB1AC0}"/>
              </a:ext>
            </a:extLst>
          </p:cNvPr>
          <p:cNvSpPr txBox="1">
            <a:spLocks/>
          </p:cNvSpPr>
          <p:nvPr/>
        </p:nvSpPr>
        <p:spPr>
          <a:xfrm>
            <a:off x="221544" y="627623"/>
            <a:ext cx="10515600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3 out of 7 ‘Priority States’ 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had a higher-than-average % of late orders in 8M 2018</a:t>
            </a:r>
            <a:endParaRPr lang="en-L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3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4" y="2846342"/>
            <a:ext cx="10735732" cy="956469"/>
          </a:xfrm>
        </p:spPr>
        <p:txBody>
          <a:bodyPr>
            <a:noAutofit/>
          </a:bodyPr>
          <a:lstStyle/>
          <a:p>
            <a:pPr algn="ctr"/>
            <a:r>
              <a:rPr lang="en-LT" sz="6000" b="1" dirty="0">
                <a:latin typeface="Arial" panose="020B0604020202020204" pitchFamily="34" charset="0"/>
                <a:cs typeface="Arial" panose="020B0604020202020204" pitchFamily="34" charset="0"/>
              </a:rPr>
              <a:t>How can we help?</a:t>
            </a:r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7889161-8469-C54E-835F-5987F30E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9679" y="-234319"/>
            <a:ext cx="2448472" cy="150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5665</TotalTime>
  <Words>208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DELIVERY REVIEW</vt:lpstr>
      <vt:lpstr>CONTEXT</vt:lpstr>
      <vt:lpstr>PowerPoint Presentation</vt:lpstr>
      <vt:lpstr>PowerPoint Presentation</vt:lpstr>
      <vt:lpstr>Review Score</vt:lpstr>
      <vt:lpstr>PowerPoint Presentation</vt:lpstr>
      <vt:lpstr>PowerPoint Presentation</vt:lpstr>
      <vt:lpstr>PowerPoint Presentation</vt:lpstr>
      <vt:lpstr>How can we help?</vt:lpstr>
      <vt:lpstr>PowerPoint Presentation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Zan0728</dc:creator>
  <cp:lastModifiedBy>Zan0728</cp:lastModifiedBy>
  <cp:revision>21</cp:revision>
  <dcterms:created xsi:type="dcterms:W3CDTF">2024-04-30T07:48:14Z</dcterms:created>
  <dcterms:modified xsi:type="dcterms:W3CDTF">2024-12-02T16:11:40Z</dcterms:modified>
</cp:coreProperties>
</file>