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46F8-361E-4713-8CAC-B81EC73B393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1081-2580-4970-AA95-D4A8CB2E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1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46F8-361E-4713-8CAC-B81EC73B393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1081-2580-4970-AA95-D4A8CB2E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46F8-361E-4713-8CAC-B81EC73B393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1081-2580-4970-AA95-D4A8CB2EFFD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4786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46F8-361E-4713-8CAC-B81EC73B393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1081-2580-4970-AA95-D4A8CB2E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47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46F8-361E-4713-8CAC-B81EC73B393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1081-2580-4970-AA95-D4A8CB2EFFD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1546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46F8-361E-4713-8CAC-B81EC73B393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1081-2580-4970-AA95-D4A8CB2E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28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46F8-361E-4713-8CAC-B81EC73B393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1081-2580-4970-AA95-D4A8CB2E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5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46F8-361E-4713-8CAC-B81EC73B393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1081-2580-4970-AA95-D4A8CB2E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9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46F8-361E-4713-8CAC-B81EC73B393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1081-2580-4970-AA95-D4A8CB2E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1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46F8-361E-4713-8CAC-B81EC73B393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1081-2580-4970-AA95-D4A8CB2E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0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46F8-361E-4713-8CAC-B81EC73B393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1081-2580-4970-AA95-D4A8CB2E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46F8-361E-4713-8CAC-B81EC73B393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1081-2580-4970-AA95-D4A8CB2E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1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46F8-361E-4713-8CAC-B81EC73B393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1081-2580-4970-AA95-D4A8CB2E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4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46F8-361E-4713-8CAC-B81EC73B393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1081-2580-4970-AA95-D4A8CB2E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8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46F8-361E-4713-8CAC-B81EC73B393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1081-2580-4970-AA95-D4A8CB2E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46F8-361E-4713-8CAC-B81EC73B393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1081-2580-4970-AA95-D4A8CB2E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7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546F8-361E-4713-8CAC-B81EC73B393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281081-2580-4970-AA95-D4A8CB2E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8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8B0F-27ED-4479-BA53-D595454FD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Manual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5A22F-FC12-49FD-9777-80F884203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Herd Immunity application</a:t>
            </a:r>
          </a:p>
        </p:txBody>
      </p:sp>
    </p:spTree>
    <p:extLst>
      <p:ext uri="{BB962C8B-B14F-4D97-AF65-F5344CB8AC3E}">
        <p14:creationId xmlns:p14="http://schemas.microsoft.com/office/powerpoint/2010/main" val="299745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DA03-2E56-457B-8156-A3E3AA00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 1: How to start a simple run?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E63C-096D-4A9B-AC54-82EBA23F3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Open Herd Immunity application.</a:t>
            </a:r>
          </a:p>
          <a:p>
            <a:r>
              <a:rPr lang="en-US" dirty="0"/>
              <a:t>2. Specify parameters for the following sections:</a:t>
            </a:r>
          </a:p>
          <a:p>
            <a:pPr lvl="1"/>
            <a:r>
              <a:rPr lang="en-US" dirty="0"/>
              <a:t>Population</a:t>
            </a:r>
          </a:p>
          <a:p>
            <a:pPr lvl="1"/>
            <a:r>
              <a:rPr lang="en-US" dirty="0"/>
              <a:t>Disease</a:t>
            </a:r>
          </a:p>
          <a:p>
            <a:pPr lvl="1"/>
            <a:r>
              <a:rPr lang="en-US" dirty="0"/>
              <a:t>Vaccine</a:t>
            </a:r>
          </a:p>
          <a:p>
            <a:pPr lvl="1"/>
            <a:r>
              <a:rPr lang="en-US" dirty="0"/>
              <a:t>Environment</a:t>
            </a:r>
          </a:p>
          <a:p>
            <a:r>
              <a:rPr lang="en-US" dirty="0"/>
              <a:t>3. (Optional) Save the Population + Environment and Disease + Vaccine.</a:t>
            </a:r>
          </a:p>
          <a:p>
            <a:r>
              <a:rPr lang="en-US" dirty="0"/>
              <a:t>4. Click Begin.</a:t>
            </a:r>
          </a:p>
          <a:p>
            <a:r>
              <a:rPr lang="en-US" dirty="0"/>
              <a:t>5. You can witness a simulation of the specifications made in previous steps</a:t>
            </a:r>
          </a:p>
        </p:txBody>
      </p:sp>
    </p:spTree>
    <p:extLst>
      <p:ext uri="{BB962C8B-B14F-4D97-AF65-F5344CB8AC3E}">
        <p14:creationId xmlns:p14="http://schemas.microsoft.com/office/powerpoint/2010/main" val="7518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EAB7-9A8D-4266-901D-A6B7C953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 2 :</a:t>
            </a:r>
            <a:br>
              <a:rPr lang="en-US" dirty="0"/>
            </a:br>
            <a:r>
              <a:rPr lang="en-US" dirty="0"/>
              <a:t>How to start a multiple run simulation?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C0E86-CE85-4542-9ABE-798CB77B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Prerequisite: Do all the steps in Guide 1 until step 3</a:t>
            </a:r>
          </a:p>
          <a:p>
            <a:r>
              <a:rPr lang="en-US" dirty="0"/>
              <a:t>1. Specify Simulation number (next to Begin button)</a:t>
            </a:r>
          </a:p>
          <a:p>
            <a:r>
              <a:rPr lang="en-US" dirty="0"/>
              <a:t>2. Specify the stepping you want to test with the multiple run, pick between the following options:</a:t>
            </a:r>
          </a:p>
          <a:p>
            <a:pPr lvl="1"/>
            <a:r>
              <a:rPr lang="en-US" dirty="0"/>
              <a:t>Stepping vaccination rate</a:t>
            </a:r>
          </a:p>
          <a:p>
            <a:pPr lvl="1"/>
            <a:r>
              <a:rPr lang="en-US" dirty="0"/>
              <a:t>Stepping efficacy rate</a:t>
            </a:r>
          </a:p>
          <a:p>
            <a:r>
              <a:rPr lang="en-US" dirty="0"/>
              <a:t>3. Click Begin.</a:t>
            </a:r>
          </a:p>
          <a:p>
            <a:r>
              <a:rPr lang="en-US" dirty="0"/>
              <a:t>4. Wait for the multiple simulations to finish.</a:t>
            </a:r>
          </a:p>
          <a:p>
            <a:r>
              <a:rPr lang="en-US" dirty="0"/>
              <a:t>5. Check out the graph produced on the screen and for more details, check the generated file reports.</a:t>
            </a:r>
          </a:p>
        </p:txBody>
      </p:sp>
    </p:spTree>
    <p:extLst>
      <p:ext uri="{BB962C8B-B14F-4D97-AF65-F5344CB8AC3E}">
        <p14:creationId xmlns:p14="http://schemas.microsoft.com/office/powerpoint/2010/main" val="193753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45B6F7-3429-408A-BE3D-3BEB490C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043" y="1084085"/>
            <a:ext cx="5924854" cy="42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111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13</TotalTime>
  <Words>157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User Manual</vt:lpstr>
      <vt:lpstr>Guide 1: How to start a simple run?</vt:lpstr>
      <vt:lpstr>Guide 2 : How to start a multiple run simulation?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Manual</dc:title>
  <dc:creator>Kaloyan Nikov | Migrato</dc:creator>
  <cp:lastModifiedBy>Kaloyan Nikov | Migrato</cp:lastModifiedBy>
  <cp:revision>2</cp:revision>
  <dcterms:created xsi:type="dcterms:W3CDTF">2018-06-10T19:51:46Z</dcterms:created>
  <dcterms:modified xsi:type="dcterms:W3CDTF">2018-06-10T20:05:21Z</dcterms:modified>
</cp:coreProperties>
</file>