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75"/>
  </p:normalViewPr>
  <p:slideViewPr>
    <p:cSldViewPr snapToGrid="0">
      <p:cViewPr varScale="1">
        <p:scale>
          <a:sx n="119" d="100"/>
          <a:sy n="119" d="100"/>
        </p:scale>
        <p:origin x="5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751EF-55AA-1BC7-9EDD-F73ED6445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7A4882-DD69-B142-1287-94C0C1B55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1284C-56E2-AEB4-EE15-65536379A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B3811-6E6A-9F44-99F0-7E91E3331A7E}" type="datetimeFigureOut">
              <a:rPr lang="en-US" smtClean="0"/>
              <a:t>3/24/24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0BB5A-18D3-2EA2-0026-7FCC2480B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F607A-DCEB-654B-FE76-4E91724BA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19AC8-9C38-D041-9E53-521265D64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694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F7A9B-B061-C4CC-E2C8-8E1581CD7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AC8FD2-2706-E04F-CAF8-E1A87EB4A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D78E2-986E-66BF-3D9B-322997F8E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B3811-6E6A-9F44-99F0-7E91E3331A7E}" type="datetimeFigureOut">
              <a:rPr lang="en-US" smtClean="0"/>
              <a:t>3/24/24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2CD07-EB28-E78F-6AE6-4C65A4D26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C8115-89DE-4482-04BA-1A8C24B0A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19AC8-9C38-D041-9E53-521265D64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098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9B0464-734F-F4A7-600C-2B76C2D174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3F1BC0-1442-8DF3-3D62-33F161991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AA572-0E0C-7575-2CC7-3C3E5D42A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B3811-6E6A-9F44-99F0-7E91E3331A7E}" type="datetimeFigureOut">
              <a:rPr lang="en-US" smtClean="0"/>
              <a:t>3/24/24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950E4-5A90-31FB-1BFF-96610D0FD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7B5FC-70BD-26C1-F7CC-02B7D866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19AC8-9C38-D041-9E53-521265D64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839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3425A-FC48-AF58-D383-B31B4D459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D4823-1248-1645-ED1E-B3CF0CC30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9E3CF-CB55-1804-DFB0-D162B82CB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B3811-6E6A-9F44-99F0-7E91E3331A7E}" type="datetimeFigureOut">
              <a:rPr lang="en-US" smtClean="0"/>
              <a:t>3/24/24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AD737-A3D3-B3FA-28E7-FA9FD296E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7EE01-E98C-9F92-B6AA-DBF9CA3E4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19AC8-9C38-D041-9E53-521265D64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821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F3CF6-D662-BF18-B169-6C4AC3CAB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0DA36-13BF-F631-C662-1A230944F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552EB-7F5B-4A2E-4FEC-62213F345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B3811-6E6A-9F44-99F0-7E91E3331A7E}" type="datetimeFigureOut">
              <a:rPr lang="en-US" smtClean="0"/>
              <a:t>3/24/24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00313-73D1-6C8D-CE3A-0ECD54E71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A198F-BCA3-F432-E43B-A88F2817D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19AC8-9C38-D041-9E53-521265D64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86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0B722-6A05-F316-7CE2-97016AFE6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B2F03-7EA4-94B5-A8A3-83D4152506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2550D6-4C3A-533B-6F1D-7A8B532D5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FDDBCA-4D67-0701-09C8-BE7478DB1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B3811-6E6A-9F44-99F0-7E91E3331A7E}" type="datetimeFigureOut">
              <a:rPr lang="en-US" smtClean="0"/>
              <a:t>3/24/24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05A79-62A9-D494-6AC1-DEC99C7B9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104F2-8A88-A6CB-A082-EBDB2FFC7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19AC8-9C38-D041-9E53-521265D64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500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2C72B-7CF5-42A2-BB2C-A0DF6C816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BBAE7F-3F5C-41CC-13EC-5C82AC3EC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182CC2-C92F-2D7C-3005-DACF87EEB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58C7CF-4D3B-6B0F-A2FD-903477E2CC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6EE9AB-6541-74A8-73A2-DFF7530085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9B4389-8003-B0A1-D13B-EC4656380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B3811-6E6A-9F44-99F0-7E91E3331A7E}" type="datetimeFigureOut">
              <a:rPr lang="en-US" smtClean="0"/>
              <a:t>3/24/24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795168-B227-922C-79C5-6CA17579F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E60C31-6AB9-C50C-DF61-B3A10D66E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19AC8-9C38-D041-9E53-521265D64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8828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667EE-7330-FC13-0D1A-A5CB72B75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B74948-005D-3B57-8F23-70C3864E3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B3811-6E6A-9F44-99F0-7E91E3331A7E}" type="datetimeFigureOut">
              <a:rPr lang="en-US" smtClean="0"/>
              <a:t>3/24/24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5EC8C0-C110-46AC-A7A1-9D3999C12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4806A8-FE4F-50D9-B104-89682D3BA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19AC8-9C38-D041-9E53-521265D64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45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4F693E-34CE-8B56-7CA4-503440F43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B3811-6E6A-9F44-99F0-7E91E3331A7E}" type="datetimeFigureOut">
              <a:rPr lang="en-US" smtClean="0"/>
              <a:t>3/24/24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B60E4C-A027-8898-BC0C-50664EB16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88277-3BC0-52CA-F5DD-9C65B103B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19AC8-9C38-D041-9E53-521265D64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52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AB269-67D4-B90A-8A3F-73DC5A09C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5C57E-1064-942C-9987-CE1096738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12A32A-8A10-0122-608B-67EA2D606A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67A25B-843F-E700-5593-3BD20AD57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B3811-6E6A-9F44-99F0-7E91E3331A7E}" type="datetimeFigureOut">
              <a:rPr lang="en-US" smtClean="0"/>
              <a:t>3/24/24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0FF0E-F851-3370-5D89-7E26C7112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5C315-8893-3883-E1A5-331DF893A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19AC8-9C38-D041-9E53-521265D64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899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CAE49-2C16-7AB7-6E3B-791F4BF31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55D175-5C8C-250E-827A-AD5C647839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F222FE-6FC9-43A0-DDDD-EE754556C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61532-D7B9-E72E-F717-1A38756D0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B3811-6E6A-9F44-99F0-7E91E3331A7E}" type="datetimeFigureOut">
              <a:rPr lang="en-US" smtClean="0"/>
              <a:t>3/24/24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35C7EB-9A01-3625-CCFF-14EC82B4E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2EA1E9-A667-0245-3366-015C315B4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19AC8-9C38-D041-9E53-521265D64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587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FA2024-72F3-4B92-564F-F78402BEF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8C6A0-F1DF-7921-B65A-64862119E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20313-772F-5E33-1934-8AD755720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7B3811-6E6A-9F44-99F0-7E91E3331A7E}" type="datetimeFigureOut">
              <a:rPr lang="en-US" smtClean="0"/>
              <a:t>3/24/24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8F1BC-A11B-CFBC-96E4-79E59E3560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FF608-2681-8BBE-036E-81AD28EFE6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819AC8-9C38-D041-9E53-521265D64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64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60F98-B6ED-99B4-07F5-2F8F1260DE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68F352-C5FC-91A1-372E-C70D794B41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740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7EF9E8-2B0F-8468-BE8E-102811F0BADF}"/>
              </a:ext>
            </a:extLst>
          </p:cNvPr>
          <p:cNvSpPr/>
          <p:nvPr/>
        </p:nvSpPr>
        <p:spPr>
          <a:xfrm>
            <a:off x="2323652" y="2958353"/>
            <a:ext cx="2259105" cy="21967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Task 1 Print</a:t>
            </a:r>
          </a:p>
          <a:p>
            <a:pPr algn="ctr"/>
            <a:r>
              <a:rPr lang="en-US" dirty="0"/>
              <a:t>Freq: 60 Hz</a:t>
            </a:r>
          </a:p>
          <a:p>
            <a:pPr algn="ctr"/>
            <a:r>
              <a:rPr lang="en-US" dirty="0"/>
              <a:t>Priority: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9AC3F0-66CE-8EF4-AAC0-7E11C0F3C82C}"/>
              </a:ext>
            </a:extLst>
          </p:cNvPr>
          <p:cNvSpPr/>
          <p:nvPr/>
        </p:nvSpPr>
        <p:spPr>
          <a:xfrm>
            <a:off x="7480229" y="2958353"/>
            <a:ext cx="2259105" cy="2196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Task 2 Get</a:t>
            </a:r>
          </a:p>
          <a:p>
            <a:pPr algn="ctr"/>
            <a:r>
              <a:rPr lang="en-US" dirty="0"/>
              <a:t>Freq: 50 Hz</a:t>
            </a:r>
          </a:p>
          <a:p>
            <a:pPr algn="ctr"/>
            <a:r>
              <a:rPr lang="en-US" dirty="0"/>
              <a:t>Priority: 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490B229-1250-D52C-45C3-66D5D4273F27}"/>
              </a:ext>
            </a:extLst>
          </p:cNvPr>
          <p:cNvCxnSpPr>
            <a:cxnSpLocks/>
          </p:cNvCxnSpPr>
          <p:nvPr/>
        </p:nvCxnSpPr>
        <p:spPr>
          <a:xfrm>
            <a:off x="4702885" y="3429000"/>
            <a:ext cx="2638819" cy="0"/>
          </a:xfrm>
          <a:prstGeom prst="straightConnector1">
            <a:avLst/>
          </a:prstGeom>
          <a:ln w="38100">
            <a:solidFill>
              <a:schemeClr val="accent3"/>
            </a:solidFill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4C4FE37-CE77-6ADB-3637-C256BC5F1B92}"/>
              </a:ext>
            </a:extLst>
          </p:cNvPr>
          <p:cNvCxnSpPr>
            <a:cxnSpLocks/>
          </p:cNvCxnSpPr>
          <p:nvPr/>
        </p:nvCxnSpPr>
        <p:spPr>
          <a:xfrm flipH="1">
            <a:off x="4690334" y="3850341"/>
            <a:ext cx="2651370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90323CD-91D9-D766-6CD7-3F4626BF0D83}"/>
              </a:ext>
            </a:extLst>
          </p:cNvPr>
          <p:cNvSpPr txBox="1"/>
          <p:nvPr/>
        </p:nvSpPr>
        <p:spPr>
          <a:xfrm>
            <a:off x="4660517" y="2650567"/>
            <a:ext cx="2777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Initial Pressure </a:t>
            </a:r>
          </a:p>
          <a:p>
            <a:pPr algn="ctr"/>
            <a:r>
              <a:rPr lang="en-US" dirty="0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Bytes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7A2955-7A13-7FF1-87AF-879152C51768}"/>
              </a:ext>
            </a:extLst>
          </p:cNvPr>
          <p:cNvSpPr txBox="1"/>
          <p:nvPr/>
        </p:nvSpPr>
        <p:spPr>
          <a:xfrm>
            <a:off x="4636545" y="3982444"/>
            <a:ext cx="2758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Time and Pressure Bytes [100]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A0B1524-B6B0-2EE3-DB77-D1676DD53651}"/>
              </a:ext>
            </a:extLst>
          </p:cNvPr>
          <p:cNvCxnSpPr>
            <a:cxnSpLocks/>
          </p:cNvCxnSpPr>
          <p:nvPr/>
        </p:nvCxnSpPr>
        <p:spPr>
          <a:xfrm flipH="1">
            <a:off x="4636545" y="4970150"/>
            <a:ext cx="2651370" cy="0"/>
          </a:xfrm>
          <a:prstGeom prst="straightConnector1">
            <a:avLst/>
          </a:prstGeom>
          <a:ln w="38100">
            <a:solidFill>
              <a:schemeClr val="accent3"/>
            </a:solidFill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148E393-DFC3-842F-7ABA-288BD586BEEC}"/>
              </a:ext>
            </a:extLst>
          </p:cNvPr>
          <p:cNvSpPr txBox="1"/>
          <p:nvPr/>
        </p:nvSpPr>
        <p:spPr>
          <a:xfrm>
            <a:off x="4627346" y="5126860"/>
            <a:ext cx="2777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Task 2 State Status </a:t>
            </a:r>
          </a:p>
          <a:p>
            <a:pPr algn="ctr"/>
            <a:r>
              <a:rPr lang="en-US" dirty="0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Byte</a:t>
            </a:r>
          </a:p>
        </p:txBody>
      </p:sp>
    </p:spTree>
    <p:extLst>
      <p:ext uri="{BB962C8B-B14F-4D97-AF65-F5344CB8AC3E}">
        <p14:creationId xmlns:p14="http://schemas.microsoft.com/office/powerpoint/2010/main" val="1492151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1ED07165-1AB7-DF4D-535C-C5D31A2320F6}"/>
              </a:ext>
            </a:extLst>
          </p:cNvPr>
          <p:cNvSpPr/>
          <p:nvPr/>
        </p:nvSpPr>
        <p:spPr>
          <a:xfrm>
            <a:off x="2354048" y="2128613"/>
            <a:ext cx="2040836" cy="1825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State 1 Data</a:t>
            </a:r>
          </a:p>
          <a:p>
            <a:pPr algn="ctr"/>
            <a:r>
              <a:rPr lang="en-US" dirty="0"/>
              <a:t>Collect Data and Run CL Controller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562E1DF-AF9C-AD04-79AC-F73EED5420A9}"/>
              </a:ext>
            </a:extLst>
          </p:cNvPr>
          <p:cNvSpPr/>
          <p:nvPr/>
        </p:nvSpPr>
        <p:spPr>
          <a:xfrm>
            <a:off x="7904332" y="827357"/>
            <a:ext cx="2040836" cy="1825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State 2 Off</a:t>
            </a:r>
          </a:p>
          <a:p>
            <a:pPr algn="ctr"/>
            <a:r>
              <a:rPr lang="en-US" dirty="0"/>
              <a:t>Collect Data whilst Motor Off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DF54885-A8EE-4EDE-823C-F4BFE54931B2}"/>
              </a:ext>
            </a:extLst>
          </p:cNvPr>
          <p:cNvSpPr/>
          <p:nvPr/>
        </p:nvSpPr>
        <p:spPr>
          <a:xfrm>
            <a:off x="8067457" y="4053645"/>
            <a:ext cx="2259104" cy="20128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State 3 Go Back</a:t>
            </a:r>
          </a:p>
          <a:p>
            <a:pPr algn="ctr"/>
            <a:r>
              <a:rPr lang="en-US" dirty="0"/>
              <a:t>Reset Setpoint to Initial Pressure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2AE537-1AE4-BF4C-B79C-11E940047D98}"/>
              </a:ext>
            </a:extLst>
          </p:cNvPr>
          <p:cNvSpPr/>
          <p:nvPr/>
        </p:nvSpPr>
        <p:spPr>
          <a:xfrm>
            <a:off x="4394884" y="4806950"/>
            <a:ext cx="1820051" cy="15496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State 4 Nothing</a:t>
            </a:r>
          </a:p>
          <a:p>
            <a:pPr algn="ctr"/>
            <a:r>
              <a:rPr lang="en-US" dirty="0"/>
              <a:t>Does nothing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7E10CA32-5EFE-B57F-A6F8-D648C77A9BF4}"/>
              </a:ext>
            </a:extLst>
          </p:cNvPr>
          <p:cNvSpPr/>
          <p:nvPr/>
        </p:nvSpPr>
        <p:spPr>
          <a:xfrm>
            <a:off x="132523" y="1099930"/>
            <a:ext cx="3062268" cy="1941418"/>
          </a:xfrm>
          <a:prstGeom prst="arc">
            <a:avLst>
              <a:gd name="adj1" fmla="val 17747893"/>
              <a:gd name="adj2" fmla="val 0"/>
            </a:avLst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F607B2-563D-474D-4C6A-DD299F5C2949}"/>
              </a:ext>
            </a:extLst>
          </p:cNvPr>
          <p:cNvSpPr/>
          <p:nvPr/>
        </p:nvSpPr>
        <p:spPr>
          <a:xfrm>
            <a:off x="743133" y="831107"/>
            <a:ext cx="1208050" cy="5376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Start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4812D3-5322-CF7A-0DBB-A3F954DFF266}"/>
              </a:ext>
            </a:extLst>
          </p:cNvPr>
          <p:cNvSpPr txBox="1"/>
          <p:nvPr/>
        </p:nvSpPr>
        <p:spPr>
          <a:xfrm>
            <a:off x="1951183" y="1450134"/>
            <a:ext cx="114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Always</a:t>
            </a: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0A5D3CE2-B791-D993-ECE0-318947455C1B}"/>
              </a:ext>
            </a:extLst>
          </p:cNvPr>
          <p:cNvSpPr/>
          <p:nvPr/>
        </p:nvSpPr>
        <p:spPr>
          <a:xfrm rot="16855007">
            <a:off x="4225595" y="809624"/>
            <a:ext cx="5887662" cy="7367168"/>
          </a:xfrm>
          <a:prstGeom prst="arc">
            <a:avLst>
              <a:gd name="adj1" fmla="val 17481573"/>
              <a:gd name="adj2" fmla="val 0"/>
            </a:avLst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8C0C76-D007-EBB6-DC0C-6E497D8FE236}"/>
              </a:ext>
            </a:extLst>
          </p:cNvPr>
          <p:cNvSpPr txBox="1"/>
          <p:nvPr/>
        </p:nvSpPr>
        <p:spPr>
          <a:xfrm>
            <a:off x="3862303" y="722422"/>
            <a:ext cx="3763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setpoint_raw-6 &lt;= reader_p_value &lt;= setpoint_raw+6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54A88C-D121-32CA-DE39-BEF9D1DB1FCB}"/>
              </a:ext>
            </a:extLst>
          </p:cNvPr>
          <p:cNvSpPr txBox="1"/>
          <p:nvPr/>
        </p:nvSpPr>
        <p:spPr>
          <a:xfrm>
            <a:off x="600686" y="4557742"/>
            <a:ext cx="3560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(initialP-6 &lt;= reader_p_value &lt;= initialP+6) 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&amp;  key == 1</a:t>
            </a: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24DB188A-C38A-1010-2291-EFC81F6E9AFD}"/>
              </a:ext>
            </a:extLst>
          </p:cNvPr>
          <p:cNvSpPr/>
          <p:nvPr/>
        </p:nvSpPr>
        <p:spPr>
          <a:xfrm rot="11082759">
            <a:off x="4082972" y="2980747"/>
            <a:ext cx="1476455" cy="1883210"/>
          </a:xfrm>
          <a:prstGeom prst="arc">
            <a:avLst/>
          </a:prstGeom>
          <a:ln w="38100"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BA80F4-CE74-040B-2E90-0AAFDF6A926C}"/>
              </a:ext>
            </a:extLst>
          </p:cNvPr>
          <p:cNvSpPr txBox="1"/>
          <p:nvPr/>
        </p:nvSpPr>
        <p:spPr>
          <a:xfrm>
            <a:off x="9689802" y="3059668"/>
            <a:ext cx="1654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counter == 20</a:t>
            </a: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F2E29C87-2E01-6AE4-2AD8-78A247DA851B}"/>
              </a:ext>
            </a:extLst>
          </p:cNvPr>
          <p:cNvSpPr/>
          <p:nvPr/>
        </p:nvSpPr>
        <p:spPr>
          <a:xfrm rot="3141978">
            <a:off x="6919457" y="1650512"/>
            <a:ext cx="3050843" cy="2265428"/>
          </a:xfrm>
          <a:prstGeom prst="arc">
            <a:avLst>
              <a:gd name="adj1" fmla="val 17747893"/>
              <a:gd name="adj2" fmla="val 0"/>
            </a:avLst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0018DF43-DEC9-1026-2FA3-B30DFDED2668}"/>
              </a:ext>
            </a:extLst>
          </p:cNvPr>
          <p:cNvSpPr/>
          <p:nvPr/>
        </p:nvSpPr>
        <p:spPr>
          <a:xfrm rot="6404830">
            <a:off x="5349404" y="477292"/>
            <a:ext cx="2337394" cy="5432261"/>
          </a:xfrm>
          <a:prstGeom prst="arc">
            <a:avLst>
              <a:gd name="adj1" fmla="val 17718157"/>
              <a:gd name="adj2" fmla="val 4045620"/>
            </a:avLst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80F240-D7B8-A576-0353-D33F72B90960}"/>
              </a:ext>
            </a:extLst>
          </p:cNvPr>
          <p:cNvSpPr txBox="1"/>
          <p:nvPr/>
        </p:nvSpPr>
        <p:spPr>
          <a:xfrm>
            <a:off x="5232892" y="3605252"/>
            <a:ext cx="2024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counter_s3 == 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C8DC6C3-9E3B-4ACB-570F-35B2322950AC}"/>
              </a:ext>
            </a:extLst>
          </p:cNvPr>
          <p:cNvSpPr txBox="1"/>
          <p:nvPr/>
        </p:nvSpPr>
        <p:spPr>
          <a:xfrm>
            <a:off x="743133" y="224836"/>
            <a:ext cx="1610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Task 2 Get</a:t>
            </a:r>
          </a:p>
        </p:txBody>
      </p:sp>
    </p:spTree>
    <p:extLst>
      <p:ext uri="{BB962C8B-B14F-4D97-AF65-F5344CB8AC3E}">
        <p14:creationId xmlns:p14="http://schemas.microsoft.com/office/powerpoint/2010/main" val="1444433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1ED07165-1AB7-DF4D-535C-C5D31A2320F6}"/>
              </a:ext>
            </a:extLst>
          </p:cNvPr>
          <p:cNvSpPr/>
          <p:nvPr/>
        </p:nvSpPr>
        <p:spPr>
          <a:xfrm>
            <a:off x="2354048" y="2128613"/>
            <a:ext cx="2040836" cy="1825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State 1 Print</a:t>
            </a:r>
          </a:p>
          <a:p>
            <a:pPr algn="ctr"/>
            <a:r>
              <a:rPr lang="en-US" dirty="0"/>
              <a:t>Print Values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562E1DF-AF9C-AD04-79AC-F73EED5420A9}"/>
              </a:ext>
            </a:extLst>
          </p:cNvPr>
          <p:cNvSpPr/>
          <p:nvPr/>
        </p:nvSpPr>
        <p:spPr>
          <a:xfrm>
            <a:off x="7904332" y="827357"/>
            <a:ext cx="2040836" cy="1825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State 2</a:t>
            </a:r>
          </a:p>
          <a:p>
            <a:pPr algn="ctr"/>
            <a:r>
              <a:rPr lang="en-US" dirty="0"/>
              <a:t>No Values, Don’t Print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7E10CA32-5EFE-B57F-A6F8-D648C77A9BF4}"/>
              </a:ext>
            </a:extLst>
          </p:cNvPr>
          <p:cNvSpPr/>
          <p:nvPr/>
        </p:nvSpPr>
        <p:spPr>
          <a:xfrm>
            <a:off x="132523" y="1099930"/>
            <a:ext cx="3062268" cy="1941418"/>
          </a:xfrm>
          <a:prstGeom prst="arc">
            <a:avLst>
              <a:gd name="adj1" fmla="val 17747893"/>
              <a:gd name="adj2" fmla="val 0"/>
            </a:avLst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F607B2-563D-474D-4C6A-DD299F5C2949}"/>
              </a:ext>
            </a:extLst>
          </p:cNvPr>
          <p:cNvSpPr/>
          <p:nvPr/>
        </p:nvSpPr>
        <p:spPr>
          <a:xfrm>
            <a:off x="743133" y="831107"/>
            <a:ext cx="1208050" cy="5376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Start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4812D3-5322-CF7A-0DBB-A3F954DFF266}"/>
              </a:ext>
            </a:extLst>
          </p:cNvPr>
          <p:cNvSpPr txBox="1"/>
          <p:nvPr/>
        </p:nvSpPr>
        <p:spPr>
          <a:xfrm>
            <a:off x="1951183" y="1450134"/>
            <a:ext cx="114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Always</a:t>
            </a: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0A5D3CE2-B791-D993-ECE0-318947455C1B}"/>
              </a:ext>
            </a:extLst>
          </p:cNvPr>
          <p:cNvSpPr/>
          <p:nvPr/>
        </p:nvSpPr>
        <p:spPr>
          <a:xfrm rot="16855007">
            <a:off x="4225595" y="809624"/>
            <a:ext cx="5887662" cy="7367168"/>
          </a:xfrm>
          <a:prstGeom prst="arc">
            <a:avLst>
              <a:gd name="adj1" fmla="val 17645569"/>
              <a:gd name="adj2" fmla="val 0"/>
            </a:avLst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8C0C76-D007-EBB6-DC0C-6E497D8FE236}"/>
              </a:ext>
            </a:extLst>
          </p:cNvPr>
          <p:cNvSpPr txBox="1"/>
          <p:nvPr/>
        </p:nvSpPr>
        <p:spPr>
          <a:xfrm>
            <a:off x="3769843" y="1099930"/>
            <a:ext cx="3763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T2_state == 3</a:t>
            </a: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F2E29C87-2E01-6AE4-2AD8-78A247DA851B}"/>
              </a:ext>
            </a:extLst>
          </p:cNvPr>
          <p:cNvSpPr/>
          <p:nvPr/>
        </p:nvSpPr>
        <p:spPr>
          <a:xfrm rot="8740026">
            <a:off x="2981098" y="-1134978"/>
            <a:ext cx="6037930" cy="4769160"/>
          </a:xfrm>
          <a:prstGeom prst="arc">
            <a:avLst>
              <a:gd name="adj1" fmla="val 14747028"/>
              <a:gd name="adj2" fmla="val 20450119"/>
            </a:avLst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C8DC6C3-9E3B-4ACB-570F-35B2322950AC}"/>
              </a:ext>
            </a:extLst>
          </p:cNvPr>
          <p:cNvSpPr txBox="1"/>
          <p:nvPr/>
        </p:nvSpPr>
        <p:spPr>
          <a:xfrm>
            <a:off x="743133" y="224836"/>
            <a:ext cx="1610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Task 1 Print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538122-940A-35E8-5BD2-BFC4E84BF3C7}"/>
              </a:ext>
            </a:extLst>
          </p:cNvPr>
          <p:cNvSpPr txBox="1"/>
          <p:nvPr/>
        </p:nvSpPr>
        <p:spPr>
          <a:xfrm>
            <a:off x="4571600" y="4009576"/>
            <a:ext cx="3763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T2_state == 1</a:t>
            </a:r>
          </a:p>
        </p:txBody>
      </p:sp>
    </p:spTree>
    <p:extLst>
      <p:ext uri="{BB962C8B-B14F-4D97-AF65-F5344CB8AC3E}">
        <p14:creationId xmlns:p14="http://schemas.microsoft.com/office/powerpoint/2010/main" val="2903250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9521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4890</TotalTime>
  <Words>138</Words>
  <Application>Microsoft Macintosh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Alia Wolken</dc:creator>
  <cp:lastModifiedBy>Alia Wolken</cp:lastModifiedBy>
  <cp:revision>11</cp:revision>
  <dcterms:created xsi:type="dcterms:W3CDTF">2024-03-19T19:16:17Z</dcterms:created>
  <dcterms:modified xsi:type="dcterms:W3CDTF">2024-03-27T18:50:42Z</dcterms:modified>
</cp:coreProperties>
</file>