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76005" autoAdjust="0"/>
  </p:normalViewPr>
  <p:slideViewPr>
    <p:cSldViewPr snapToGrid="0" snapToObjects="1">
      <p:cViewPr varScale="1">
        <p:scale>
          <a:sx n="62" d="100"/>
          <a:sy n="62" d="100"/>
        </p:scale>
        <p:origin x="12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9309-2CBA-F546-96B5-AEA5749D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263182-A67D-9744-931E-3FC528473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CF52CD-017F-2647-B9D0-F861972E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3B402-5E03-CA41-A8E9-57CC57F4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9FFDD2-60EA-4B4D-B2EF-0A4DE599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32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3B315-84D0-AD46-8F4C-F9B54AB7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2D6FA3-B63C-E44E-A4AF-B8CE0413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0AEFC-EE65-5A42-9928-F0E68F24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3BDF8A-14E0-8440-A2FC-45177AAC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3FB65-C20C-D24B-A4CA-77C5532D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12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F1C048-969A-414E-93FB-9ED622DE0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B8F885-5B2A-E84E-868D-367D6159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EE8C1-E7F3-8244-A717-7C07B272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31D10-F6BA-3049-B089-AAFF168F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051A-E982-8B4C-A7C5-4E875211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5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37D47-FC30-8146-9257-76D0CCCF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8994D-21C9-A44E-A18E-E78BFEBC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2BC53F-C99F-7D47-9038-EA784233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D6BA3-3A2F-EA41-9B8E-E85E32D0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B4780C-BA31-BA4D-A50D-ABC34B17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68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F09FE-94C5-EF43-8FA4-F3A43BEB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DDE77A-F9E6-FC42-81B3-5E131552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F20372-8346-9C49-9675-16254A34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404928-3D4D-DD42-9FBC-6806F653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651C3-25B9-0A43-BCDA-43CED4C1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96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ACAFE-63E5-A145-9095-643D2D2A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E8779-785D-6444-96F1-3DD628B13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F998D2-7E7B-8041-B686-B16F4C5EF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C428AD-D179-FA41-B9F2-7766F073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1A213E-C008-A646-B760-3404CD94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47768-4B83-384C-9EBD-5ECA48E6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90BF8-9626-F248-888E-0463F8BF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B4822-205A-334D-B682-04A3261E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F5703C-026D-8A4B-A572-F61887037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C46DC5-ED77-9545-9457-356CF96E6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A27CAD-723D-E94D-896E-825B7607A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7165F1-B734-C845-8F13-130559B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BC781C-B60B-F14F-B54B-3210F600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6BAEAF-5CF1-DE45-9B72-0C7212EF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56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5CF1B-A335-344A-B97D-64611321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98B8E8-A6A0-3E4F-A5D2-76CFAFF1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061CA9-40B2-8848-82F2-270A26FB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DB3BE7-D782-F34B-ACCB-BCF4648D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5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8DD32D-C9D0-2445-8C97-622912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13B74E-B1F0-A84C-A605-22A9E2D7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C0F82D-AEFE-CB4D-8B98-B8E63116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81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B09B3-AB6E-F94D-B3F3-81D50164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4DE89-C0D5-AA45-BEFA-A4584DC5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64C27D-17AD-CA44-941B-D5A65F0A0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EC8C9A-DFB0-FC42-B103-38740FD1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6A9B5F-78E0-1942-8BEE-E51DF700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AD0976-8860-4547-8676-2B3B438A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69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6C129-72BC-694D-B278-DF47D6E2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F3F900-820C-594F-A5FE-4B86A469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AF517-03E7-3F42-86E5-A35C3A51D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31256F-226E-524A-A70C-90E35E07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EF607F-92D8-074F-AFD4-541D5EFB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1B7564-24EE-6444-B4E8-5E50E333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17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BA8303-B43E-9F49-9185-B28F776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C0F1EF-060F-FF44-BA14-82359C96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3898D-C94B-874E-ACE5-00567035F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8272-04FA-6D4F-B2E9-CFFA9965767B}" type="datetimeFigureOut">
              <a:rPr lang="de-DE" smtClean="0"/>
              <a:t>11.10.2020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C6134-B26E-BE42-A7CA-90998EA0C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8D515-B3BA-B14F-A61C-3F458D685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FB2A-9CDE-D147-AD52-84EAFE697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4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DF22C59-2DCD-8A4A-A481-E63B72B9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402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4893D6-92EE-0D47-BC27-C6186D69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857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1</vt:lpstr>
      <vt:lpstr>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Thomas Kuenneth</dc:creator>
  <cp:lastModifiedBy>Thomas Kuenneth</cp:lastModifiedBy>
  <cp:revision>2</cp:revision>
  <dcterms:created xsi:type="dcterms:W3CDTF">2019-11-05T17:07:20Z</dcterms:created>
  <dcterms:modified xsi:type="dcterms:W3CDTF">2020-10-11T11:48:15Z</dcterms:modified>
</cp:coreProperties>
</file>