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F6A46B-6A61-4A58-AD45-09E8E6E12F21}" type="datetimeFigureOut">
              <a:rPr lang="id-ID" smtClean="0"/>
              <a:t>01/04/2023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98D78F9-FD45-452E-B500-29D405D876CB}" type="slidenum">
              <a:rPr lang="id-ID" smtClean="0"/>
              <a:t>‹#›</a:t>
            </a:fld>
            <a:endParaRPr lang="id-ID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30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6B-6A61-4A58-AD45-09E8E6E12F21}" type="datetimeFigureOut">
              <a:rPr lang="id-ID" smtClean="0"/>
              <a:t>01/04/2023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78F9-FD45-452E-B500-29D405D87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458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6B-6A61-4A58-AD45-09E8E6E12F21}" type="datetimeFigureOut">
              <a:rPr lang="id-ID" smtClean="0"/>
              <a:t>01/04/2023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78F9-FD45-452E-B500-29D405D87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9766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6B-6A61-4A58-AD45-09E8E6E12F21}" type="datetimeFigureOut">
              <a:rPr lang="id-ID" smtClean="0"/>
              <a:t>01/04/2023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78F9-FD45-452E-B500-29D405D876CB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43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6B-6A61-4A58-AD45-09E8E6E12F21}" type="datetimeFigureOut">
              <a:rPr lang="id-ID" smtClean="0"/>
              <a:t>01/04/2023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78F9-FD45-452E-B500-29D405D87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478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6B-6A61-4A58-AD45-09E8E6E12F21}" type="datetimeFigureOut">
              <a:rPr lang="id-ID" smtClean="0"/>
              <a:t>01/04/2023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78F9-FD45-452E-B500-29D405D87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389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6B-6A61-4A58-AD45-09E8E6E12F21}" type="datetimeFigureOut">
              <a:rPr lang="id-ID" smtClean="0"/>
              <a:t>01/04/2023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78F9-FD45-452E-B500-29D405D87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6111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6B-6A61-4A58-AD45-09E8E6E12F21}" type="datetimeFigureOut">
              <a:rPr lang="id-ID" smtClean="0"/>
              <a:t>01/04/2023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78F9-FD45-452E-B500-29D405D87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2971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6B-6A61-4A58-AD45-09E8E6E12F21}" type="datetimeFigureOut">
              <a:rPr lang="id-ID" smtClean="0"/>
              <a:t>01/04/2023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78F9-FD45-452E-B500-29D405D87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214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6B-6A61-4A58-AD45-09E8E6E12F21}" type="datetimeFigureOut">
              <a:rPr lang="id-ID" smtClean="0"/>
              <a:t>01/04/2023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78F9-FD45-452E-B500-29D405D87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65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6B-6A61-4A58-AD45-09E8E6E12F21}" type="datetimeFigureOut">
              <a:rPr lang="id-ID" smtClean="0"/>
              <a:t>01/04/2023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78F9-FD45-452E-B500-29D405D87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493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6B-6A61-4A58-AD45-09E8E6E12F21}" type="datetimeFigureOut">
              <a:rPr lang="id-ID" smtClean="0"/>
              <a:t>01/04/2023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78F9-FD45-452E-B500-29D405D87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117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6B-6A61-4A58-AD45-09E8E6E12F21}" type="datetimeFigureOut">
              <a:rPr lang="id-ID" smtClean="0"/>
              <a:t>01/04/2023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78F9-FD45-452E-B500-29D405D87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96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6B-6A61-4A58-AD45-09E8E6E12F21}" type="datetimeFigureOut">
              <a:rPr lang="id-ID" smtClean="0"/>
              <a:t>01/04/2023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78F9-FD45-452E-B500-29D405D87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532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6B-6A61-4A58-AD45-09E8E6E12F21}" type="datetimeFigureOut">
              <a:rPr lang="id-ID" smtClean="0"/>
              <a:t>01/04/2023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78F9-FD45-452E-B500-29D405D87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321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6B-6A61-4A58-AD45-09E8E6E12F21}" type="datetimeFigureOut">
              <a:rPr lang="id-ID" smtClean="0"/>
              <a:t>01/04/2023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78F9-FD45-452E-B500-29D405D87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106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46B-6A61-4A58-AD45-09E8E6E12F21}" type="datetimeFigureOut">
              <a:rPr lang="id-ID" smtClean="0"/>
              <a:t>01/04/2023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78F9-FD45-452E-B500-29D405D87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833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F6A46B-6A61-4A58-AD45-09E8E6E12F21}" type="datetimeFigureOut">
              <a:rPr lang="id-ID" smtClean="0"/>
              <a:t>01/04/2023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8D78F9-FD45-452E-B500-29D405D87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032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alfaruq10/UAS-Desain-Web/tree/main/Project%20UA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8E65-5ABE-B0C0-9FA7-FFE39D9FD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 </a:t>
            </a:r>
            <a:r>
              <a:rPr lang="en-US" dirty="0" err="1"/>
              <a:t>portofolio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051C9-7783-78D2-B27E-CBAB2B93D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 Al Faruq </a:t>
            </a:r>
            <a:r>
              <a:rPr lang="en-US" dirty="0" err="1"/>
              <a:t>Rahmatillah</a:t>
            </a:r>
            <a:r>
              <a:rPr lang="en-US" dirty="0"/>
              <a:t> - 9882405221121004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488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1B3B-5759-293B-2E06-36EE106A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4294-8D5C-368B-C0E8-A9ABECB467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 </a:t>
            </a:r>
            <a:r>
              <a:rPr lang="en-US" dirty="0" err="1"/>
              <a:t>portofolio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html dan </a:t>
            </a:r>
            <a:r>
              <a:rPr lang="en-US" dirty="0" err="1"/>
              <a:t>css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5592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1E06-A143-3BD3-8A69-FD6ECFD4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menu home</a:t>
            </a:r>
            <a:endParaRPr lang="id-ID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710FD2-2256-3026-B6B6-67ABF582E090}"/>
              </a:ext>
            </a:extLst>
          </p:cNvPr>
          <p:cNvSpPr txBox="1">
            <a:spLocks/>
          </p:cNvSpPr>
          <p:nvPr/>
        </p:nvSpPr>
        <p:spPr>
          <a:xfrm>
            <a:off x="8147938" y="1730189"/>
            <a:ext cx="3434592" cy="10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navigation bar dan juga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portofolio</a:t>
            </a:r>
            <a:endParaRPr lang="id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9183EE-43EE-BED2-4700-7A2529B4A6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73237"/>
            <a:ext cx="6962291" cy="331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643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24F0-37F7-2CDA-51A7-B3C8B44A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menu about</a:t>
            </a:r>
            <a:endParaRPr lang="id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0F6122-2999-2017-5DB5-B123DE2F1392}"/>
              </a:ext>
            </a:extLst>
          </p:cNvPr>
          <p:cNvSpPr txBox="1">
            <a:spLocks/>
          </p:cNvSpPr>
          <p:nvPr/>
        </p:nvSpPr>
        <p:spPr>
          <a:xfrm>
            <a:off x="8220770" y="1719448"/>
            <a:ext cx="3434592" cy="10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776A72-BBC5-3AA3-4690-F92CD2A9C3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42452"/>
            <a:ext cx="6503617" cy="331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588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76A6-1D86-34B5-96E9-75BAE4BE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menu Skills</a:t>
            </a:r>
            <a:endParaRPr lang="id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CEC2E3-2158-C503-DF59-3138B809A9E9}"/>
              </a:ext>
            </a:extLst>
          </p:cNvPr>
          <p:cNvSpPr txBox="1">
            <a:spLocks/>
          </p:cNvSpPr>
          <p:nvPr/>
        </p:nvSpPr>
        <p:spPr>
          <a:xfrm>
            <a:off x="8147938" y="1730189"/>
            <a:ext cx="3434592" cy="10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EC928D-D646-9325-17D1-AC49B307A8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37765"/>
            <a:ext cx="6106885" cy="331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490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2ACD-5963-8298-4939-4A6486D8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menu services</a:t>
            </a:r>
            <a:endParaRPr lang="id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8F1C2D-C9DB-5BF5-383D-C1822E2F63CD}"/>
              </a:ext>
            </a:extLst>
          </p:cNvPr>
          <p:cNvSpPr txBox="1">
            <a:spLocks/>
          </p:cNvSpPr>
          <p:nvPr/>
        </p:nvSpPr>
        <p:spPr>
          <a:xfrm>
            <a:off x="8253249" y="1837765"/>
            <a:ext cx="3320315" cy="10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oleh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EB1B9D-0F99-A65B-396D-34EEA14D74E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36" y="1837765"/>
            <a:ext cx="7105980" cy="331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45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B989-FAD8-657B-26B9-2CB5C6A1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menu contact</a:t>
            </a:r>
            <a:endParaRPr lang="id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438829-192B-8496-3CA6-7FD887049E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37765"/>
            <a:ext cx="6172199" cy="3309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CDBC01-1483-1307-5429-E28CEEBE217F}"/>
              </a:ext>
            </a:extLst>
          </p:cNvPr>
          <p:cNvSpPr txBox="1">
            <a:spLocks/>
          </p:cNvSpPr>
          <p:nvPr/>
        </p:nvSpPr>
        <p:spPr>
          <a:xfrm>
            <a:off x="8253249" y="1837765"/>
            <a:ext cx="3320315" cy="10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menghubungi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2832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AA6B-57BB-ECA8-5C33-F0AB230B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9DBE-F3F5-AD2D-23E2-840D69F0FB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hlinkClick r:id="rId2"/>
              </a:rPr>
              <a:t>https://github.com/alialfaruq10/UAS-Desain-Web/tree/main/Project%20UAS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1796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9720-9C86-DBDA-F120-CB2DAFF1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755776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76076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35</TotalTime>
  <Words>99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Impact</vt:lpstr>
      <vt:lpstr>Main Event</vt:lpstr>
      <vt:lpstr>Website portofolio</vt:lpstr>
      <vt:lpstr>pendahuluan</vt:lpstr>
      <vt:lpstr>Tampilan menu home</vt:lpstr>
      <vt:lpstr>Tampilan menu about</vt:lpstr>
      <vt:lpstr>Tampilan menu Skills</vt:lpstr>
      <vt:lpstr>Tampilan menu services</vt:lpstr>
      <vt:lpstr>Tampilan menu contact</vt:lpstr>
      <vt:lpstr>Github link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Project Besar</dc:title>
  <dc:creator>Ali Al Faruq</dc:creator>
  <cp:lastModifiedBy>Ali Al Faruq</cp:lastModifiedBy>
  <cp:revision>4</cp:revision>
  <dcterms:created xsi:type="dcterms:W3CDTF">2023-01-14T08:58:28Z</dcterms:created>
  <dcterms:modified xsi:type="dcterms:W3CDTF">2023-04-01T09:49:23Z</dcterms:modified>
</cp:coreProperties>
</file>