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9"/>
  </p:notesMasterIdLst>
  <p:sldIdLst>
    <p:sldId id="395" r:id="rId3"/>
    <p:sldId id="397" r:id="rId4"/>
    <p:sldId id="399" r:id="rId5"/>
    <p:sldId id="271" r:id="rId6"/>
    <p:sldId id="273" r:id="rId7"/>
    <p:sldId id="274" r:id="rId8"/>
    <p:sldId id="275" r:id="rId9"/>
    <p:sldId id="276" r:id="rId10"/>
    <p:sldId id="278" r:id="rId11"/>
    <p:sldId id="277" r:id="rId12"/>
    <p:sldId id="264" r:id="rId13"/>
    <p:sldId id="261" r:id="rId14"/>
    <p:sldId id="280" r:id="rId15"/>
    <p:sldId id="292" r:id="rId16"/>
    <p:sldId id="312" r:id="rId17"/>
    <p:sldId id="313" r:id="rId18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5"/>
            <p14:sldId id="397"/>
            <p14:sldId id="399"/>
          </p14:sldIdLst>
        </p14:section>
        <p14:section name="Introduction" id="{F8EE98D8-7BD6-4714-8C18-070B2256955E}">
          <p14:sldIdLst>
            <p14:sldId id="271"/>
            <p14:sldId id="273"/>
            <p14:sldId id="274"/>
            <p14:sldId id="275"/>
            <p14:sldId id="276"/>
            <p14:sldId id="278"/>
          </p14:sldIdLst>
        </p14:section>
        <p14:section name="About us" id="{96A9CC7C-C929-4F14-B895-F78E69EE5E65}">
          <p14:sldIdLst>
            <p14:sldId id="277"/>
            <p14:sldId id="264"/>
            <p14:sldId id="261"/>
            <p14:sldId id="280"/>
            <p14:sldId id="292"/>
          </p14:sldIdLst>
        </p14:section>
        <p14:section name="Portfolio" id="{745EECBD-20A3-4821-9205-1B18D72EF7B2}">
          <p14:sldIdLst>
            <p14:sldId id="312"/>
            <p14:sldId id="313"/>
          </p14:sldIdLst>
        </p14:section>
        <p14:section name="Proposal" id="{10875A89-F6F7-4D02-A1A9-8D3AEFFD89C1}">
          <p14:sldIdLst/>
        </p14:section>
        <p14:section name="Analysis" id="{A52ECE30-712A-4A6A-ADF2-A6A1A92322A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470" y="67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0B5BC-7A65-4BBD-B3C6-DE7F495C8E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8D9068-BCD2-40A2-939D-A0F13B4F1987}">
      <dgm:prSet phldrT="[Text]"/>
      <dgm:spPr/>
      <dgm:t>
        <a:bodyPr/>
        <a:lstStyle/>
        <a:p>
          <a:r>
            <a:rPr lang="en-US" dirty="0" smtClean="0"/>
            <a:t>Setters and Getters</a:t>
          </a:r>
          <a:endParaRPr lang="en-US" dirty="0"/>
        </a:p>
      </dgm:t>
    </dgm:pt>
    <dgm:pt modelId="{54BB8071-29FB-4F6C-9683-BB4E90A866F7}" type="parTrans" cxnId="{4C5A7F9B-DD80-414F-8544-F90474537D49}">
      <dgm:prSet/>
      <dgm:spPr/>
      <dgm:t>
        <a:bodyPr/>
        <a:lstStyle/>
        <a:p>
          <a:endParaRPr lang="en-US"/>
        </a:p>
      </dgm:t>
    </dgm:pt>
    <dgm:pt modelId="{1845F2CD-6E1C-4F32-9718-EA2B769D1638}" type="sibTrans" cxnId="{4C5A7F9B-DD80-414F-8544-F90474537D49}">
      <dgm:prSet/>
      <dgm:spPr/>
      <dgm:t>
        <a:bodyPr/>
        <a:lstStyle/>
        <a:p>
          <a:endParaRPr lang="en-US"/>
        </a:p>
      </dgm:t>
    </dgm:pt>
    <dgm:pt modelId="{88FAF72B-34B7-473B-B68E-F26E22315918}">
      <dgm:prSet phldrT="[Text]"/>
      <dgm:spPr/>
      <dgm:t>
        <a:bodyPr/>
        <a:lstStyle/>
        <a:p>
          <a:r>
            <a:rPr lang="en-US" dirty="0" err="1" smtClean="0"/>
            <a:t>Total_Price</a:t>
          </a:r>
          <a:r>
            <a:rPr lang="en-US" dirty="0" smtClean="0"/>
            <a:t> </a:t>
          </a:r>
          <a:endParaRPr lang="en-US" dirty="0"/>
        </a:p>
      </dgm:t>
    </dgm:pt>
    <dgm:pt modelId="{89DA448A-63CC-4B01-932E-B090F421F4AF}" type="parTrans" cxnId="{AEF82F30-1895-4EA2-9AD9-70E8E46C3CD7}">
      <dgm:prSet/>
      <dgm:spPr/>
      <dgm:t>
        <a:bodyPr/>
        <a:lstStyle/>
        <a:p>
          <a:endParaRPr lang="en-US"/>
        </a:p>
      </dgm:t>
    </dgm:pt>
    <dgm:pt modelId="{4331797B-AD74-4D57-904A-23D87348E92A}" type="sibTrans" cxnId="{AEF82F30-1895-4EA2-9AD9-70E8E46C3CD7}">
      <dgm:prSet/>
      <dgm:spPr/>
      <dgm:t>
        <a:bodyPr/>
        <a:lstStyle/>
        <a:p>
          <a:endParaRPr lang="en-US"/>
        </a:p>
      </dgm:t>
    </dgm:pt>
    <dgm:pt modelId="{B0042D9C-A910-4248-B1C6-5F77E982B80F}">
      <dgm:prSet phldrT="[Text]"/>
      <dgm:spPr/>
      <dgm:t>
        <a:bodyPr/>
        <a:lstStyle/>
        <a:p>
          <a:r>
            <a:rPr lang="en-US" dirty="0" err="1" smtClean="0"/>
            <a:t>isFragile</a:t>
          </a:r>
          <a:endParaRPr lang="en-US" dirty="0"/>
        </a:p>
      </dgm:t>
    </dgm:pt>
    <dgm:pt modelId="{0A4083F3-54B7-4801-95D9-CB9913179943}" type="parTrans" cxnId="{9CF0EE15-0369-4350-B2A8-B5FC8E00CE27}">
      <dgm:prSet/>
      <dgm:spPr/>
      <dgm:t>
        <a:bodyPr/>
        <a:lstStyle/>
        <a:p>
          <a:endParaRPr lang="en-US"/>
        </a:p>
      </dgm:t>
    </dgm:pt>
    <dgm:pt modelId="{731F7B75-FF59-43DC-B7E9-B29FFB4B125C}" type="sibTrans" cxnId="{9CF0EE15-0369-4350-B2A8-B5FC8E00CE27}">
      <dgm:prSet/>
      <dgm:spPr/>
      <dgm:t>
        <a:bodyPr/>
        <a:lstStyle/>
        <a:p>
          <a:endParaRPr lang="en-US"/>
        </a:p>
      </dgm:t>
    </dgm:pt>
    <dgm:pt modelId="{842E0658-5173-4A76-B6C6-B95848A36CC3}">
      <dgm:prSet phldrT="[Text]"/>
      <dgm:spPr/>
      <dgm:t>
        <a:bodyPr/>
        <a:lstStyle/>
        <a:p>
          <a:r>
            <a:rPr lang="en-US" dirty="0" err="1" smtClean="0"/>
            <a:t>Constuctor</a:t>
          </a:r>
          <a:endParaRPr lang="en-US" dirty="0"/>
        </a:p>
      </dgm:t>
    </dgm:pt>
    <dgm:pt modelId="{5668A3A0-5630-4100-A1F9-0DB2E000E741}" type="parTrans" cxnId="{DB169FF8-7CBB-4F67-8E9F-C358B32D17E0}">
      <dgm:prSet/>
      <dgm:spPr/>
      <dgm:t>
        <a:bodyPr/>
        <a:lstStyle/>
        <a:p>
          <a:endParaRPr lang="en-US"/>
        </a:p>
      </dgm:t>
    </dgm:pt>
    <dgm:pt modelId="{DCC66DE5-6925-45E0-B660-C6CA8E1FB72A}" type="sibTrans" cxnId="{DB169FF8-7CBB-4F67-8E9F-C358B32D17E0}">
      <dgm:prSet/>
      <dgm:spPr/>
      <dgm:t>
        <a:bodyPr/>
        <a:lstStyle/>
        <a:p>
          <a:endParaRPr lang="en-US"/>
        </a:p>
      </dgm:t>
    </dgm:pt>
    <dgm:pt modelId="{0FF2DBA5-E260-45CF-9F7E-6B70EA6880FC}">
      <dgm:prSet phldrT="[Text]"/>
      <dgm:spPr/>
      <dgm:t>
        <a:bodyPr/>
        <a:lstStyle/>
        <a:p>
          <a:r>
            <a:rPr lang="en-US" dirty="0" smtClean="0"/>
            <a:t>Destructor</a:t>
          </a:r>
          <a:endParaRPr lang="en-US" dirty="0"/>
        </a:p>
      </dgm:t>
    </dgm:pt>
    <dgm:pt modelId="{4D4A4B0D-2B5E-45CB-BD2C-1938C4FB99F9}" type="parTrans" cxnId="{D681E8B9-EEC4-49CF-B463-581FCDD6505B}">
      <dgm:prSet/>
      <dgm:spPr/>
      <dgm:t>
        <a:bodyPr/>
        <a:lstStyle/>
        <a:p>
          <a:endParaRPr lang="en-US"/>
        </a:p>
      </dgm:t>
    </dgm:pt>
    <dgm:pt modelId="{C26D64B5-BA7C-40FF-8D5A-CF81AFD127A9}" type="sibTrans" cxnId="{D681E8B9-EEC4-49CF-B463-581FCDD6505B}">
      <dgm:prSet/>
      <dgm:spPr/>
      <dgm:t>
        <a:bodyPr/>
        <a:lstStyle/>
        <a:p>
          <a:endParaRPr lang="en-US"/>
        </a:p>
      </dgm:t>
    </dgm:pt>
    <dgm:pt modelId="{4418B614-8B4B-4460-A784-87C0EC9C4F1C}" type="pres">
      <dgm:prSet presAssocID="{3D70B5BC-7A65-4BBD-B3C6-DE7F495C8EA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0F5747-3382-45E5-9CD6-261F7E4BE085}" type="pres">
      <dgm:prSet presAssocID="{2D8D9068-BCD2-40A2-939D-A0F13B4F19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34C2D-3E89-40A1-8B85-A87A1B2E61F7}" type="pres">
      <dgm:prSet presAssocID="{1845F2CD-6E1C-4F32-9718-EA2B769D1638}" presName="sibTrans" presStyleCnt="0"/>
      <dgm:spPr/>
    </dgm:pt>
    <dgm:pt modelId="{0650D2A5-FDE9-4230-A585-D07B58070367}" type="pres">
      <dgm:prSet presAssocID="{88FAF72B-34B7-473B-B68E-F26E223159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E8180-D631-410A-9C9E-FFB5EB444ED9}" type="pres">
      <dgm:prSet presAssocID="{4331797B-AD74-4D57-904A-23D87348E92A}" presName="sibTrans" presStyleCnt="0"/>
      <dgm:spPr/>
    </dgm:pt>
    <dgm:pt modelId="{424551BC-9F7A-4D90-AEA7-CB1B37D22CD5}" type="pres">
      <dgm:prSet presAssocID="{B0042D9C-A910-4248-B1C6-5F77E982B80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856934-692A-4D21-9C97-7B35F91CE1AB}" type="pres">
      <dgm:prSet presAssocID="{731F7B75-FF59-43DC-B7E9-B29FFB4B125C}" presName="sibTrans" presStyleCnt="0"/>
      <dgm:spPr/>
    </dgm:pt>
    <dgm:pt modelId="{C3D250E8-EFEA-4366-82AD-CFBC8BC3BBC1}" type="pres">
      <dgm:prSet presAssocID="{842E0658-5173-4A76-B6C6-B95848A36CC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F388F-EB51-4938-A46F-7E04A690A1AE}" type="pres">
      <dgm:prSet presAssocID="{DCC66DE5-6925-45E0-B660-C6CA8E1FB72A}" presName="sibTrans" presStyleCnt="0"/>
      <dgm:spPr/>
    </dgm:pt>
    <dgm:pt modelId="{00C866D4-09B8-4E5F-9757-036DEA43EBDE}" type="pres">
      <dgm:prSet presAssocID="{0FF2DBA5-E260-45CF-9F7E-6B70EA6880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C46F0D-64B4-4972-99A1-FFD4E1F4D7D6}" type="presOf" srcId="{2D8D9068-BCD2-40A2-939D-A0F13B4F1987}" destId="{E30F5747-3382-45E5-9CD6-261F7E4BE085}" srcOrd="0" destOrd="0" presId="urn:microsoft.com/office/officeart/2005/8/layout/default"/>
    <dgm:cxn modelId="{BD4F6A33-A598-4E39-A87D-36D9551E5B70}" type="presOf" srcId="{88FAF72B-34B7-473B-B68E-F26E22315918}" destId="{0650D2A5-FDE9-4230-A585-D07B58070367}" srcOrd="0" destOrd="0" presId="urn:microsoft.com/office/officeart/2005/8/layout/default"/>
    <dgm:cxn modelId="{AEF82F30-1895-4EA2-9AD9-70E8E46C3CD7}" srcId="{3D70B5BC-7A65-4BBD-B3C6-DE7F495C8EA1}" destId="{88FAF72B-34B7-473B-B68E-F26E22315918}" srcOrd="1" destOrd="0" parTransId="{89DA448A-63CC-4B01-932E-B090F421F4AF}" sibTransId="{4331797B-AD74-4D57-904A-23D87348E92A}"/>
    <dgm:cxn modelId="{B050EF83-A11B-4DD7-8C45-10C3366A1825}" type="presOf" srcId="{3D70B5BC-7A65-4BBD-B3C6-DE7F495C8EA1}" destId="{4418B614-8B4B-4460-A784-87C0EC9C4F1C}" srcOrd="0" destOrd="0" presId="urn:microsoft.com/office/officeart/2005/8/layout/default"/>
    <dgm:cxn modelId="{BB7341A2-AF54-4C4B-90ED-A949B8381453}" type="presOf" srcId="{B0042D9C-A910-4248-B1C6-5F77E982B80F}" destId="{424551BC-9F7A-4D90-AEA7-CB1B37D22CD5}" srcOrd="0" destOrd="0" presId="urn:microsoft.com/office/officeart/2005/8/layout/default"/>
    <dgm:cxn modelId="{DB169FF8-7CBB-4F67-8E9F-C358B32D17E0}" srcId="{3D70B5BC-7A65-4BBD-B3C6-DE7F495C8EA1}" destId="{842E0658-5173-4A76-B6C6-B95848A36CC3}" srcOrd="3" destOrd="0" parTransId="{5668A3A0-5630-4100-A1F9-0DB2E000E741}" sibTransId="{DCC66DE5-6925-45E0-B660-C6CA8E1FB72A}"/>
    <dgm:cxn modelId="{D681E8B9-EEC4-49CF-B463-581FCDD6505B}" srcId="{3D70B5BC-7A65-4BBD-B3C6-DE7F495C8EA1}" destId="{0FF2DBA5-E260-45CF-9F7E-6B70EA6880FC}" srcOrd="4" destOrd="0" parTransId="{4D4A4B0D-2B5E-45CB-BD2C-1938C4FB99F9}" sibTransId="{C26D64B5-BA7C-40FF-8D5A-CF81AFD127A9}"/>
    <dgm:cxn modelId="{9CF0EE15-0369-4350-B2A8-B5FC8E00CE27}" srcId="{3D70B5BC-7A65-4BBD-B3C6-DE7F495C8EA1}" destId="{B0042D9C-A910-4248-B1C6-5F77E982B80F}" srcOrd="2" destOrd="0" parTransId="{0A4083F3-54B7-4801-95D9-CB9913179943}" sibTransId="{731F7B75-FF59-43DC-B7E9-B29FFB4B125C}"/>
    <dgm:cxn modelId="{D622F3F8-1EE4-4B1A-B98C-B5CC6235B073}" type="presOf" srcId="{0FF2DBA5-E260-45CF-9F7E-6B70EA6880FC}" destId="{00C866D4-09B8-4E5F-9757-036DEA43EBDE}" srcOrd="0" destOrd="0" presId="urn:microsoft.com/office/officeart/2005/8/layout/default"/>
    <dgm:cxn modelId="{8DE09E44-5C1F-40B5-9CB8-A7A8D61269E9}" type="presOf" srcId="{842E0658-5173-4A76-B6C6-B95848A36CC3}" destId="{C3D250E8-EFEA-4366-82AD-CFBC8BC3BBC1}" srcOrd="0" destOrd="0" presId="urn:microsoft.com/office/officeart/2005/8/layout/default"/>
    <dgm:cxn modelId="{4C5A7F9B-DD80-414F-8544-F90474537D49}" srcId="{3D70B5BC-7A65-4BBD-B3C6-DE7F495C8EA1}" destId="{2D8D9068-BCD2-40A2-939D-A0F13B4F1987}" srcOrd="0" destOrd="0" parTransId="{54BB8071-29FB-4F6C-9683-BB4E90A866F7}" sibTransId="{1845F2CD-6E1C-4F32-9718-EA2B769D1638}"/>
    <dgm:cxn modelId="{2C2ECD3C-4C1D-44C2-91E0-765CEA50B9C3}" type="presParOf" srcId="{4418B614-8B4B-4460-A784-87C0EC9C4F1C}" destId="{E30F5747-3382-45E5-9CD6-261F7E4BE085}" srcOrd="0" destOrd="0" presId="urn:microsoft.com/office/officeart/2005/8/layout/default"/>
    <dgm:cxn modelId="{157CEA02-30C7-4DE0-B89C-4C76EB6655A5}" type="presParOf" srcId="{4418B614-8B4B-4460-A784-87C0EC9C4F1C}" destId="{DB434C2D-3E89-40A1-8B85-A87A1B2E61F7}" srcOrd="1" destOrd="0" presId="urn:microsoft.com/office/officeart/2005/8/layout/default"/>
    <dgm:cxn modelId="{EC7AE6FE-BD96-410E-9904-472B10270735}" type="presParOf" srcId="{4418B614-8B4B-4460-A784-87C0EC9C4F1C}" destId="{0650D2A5-FDE9-4230-A585-D07B58070367}" srcOrd="2" destOrd="0" presId="urn:microsoft.com/office/officeart/2005/8/layout/default"/>
    <dgm:cxn modelId="{C7C7BEB0-5C66-4B41-842B-B6F762F2EE09}" type="presParOf" srcId="{4418B614-8B4B-4460-A784-87C0EC9C4F1C}" destId="{7DEE8180-D631-410A-9C9E-FFB5EB444ED9}" srcOrd="3" destOrd="0" presId="urn:microsoft.com/office/officeart/2005/8/layout/default"/>
    <dgm:cxn modelId="{3148F42F-237B-44FC-AE0B-E8B9A72D8189}" type="presParOf" srcId="{4418B614-8B4B-4460-A784-87C0EC9C4F1C}" destId="{424551BC-9F7A-4D90-AEA7-CB1B37D22CD5}" srcOrd="4" destOrd="0" presId="urn:microsoft.com/office/officeart/2005/8/layout/default"/>
    <dgm:cxn modelId="{4EABC553-776E-4FAF-805A-A16002830FCE}" type="presParOf" srcId="{4418B614-8B4B-4460-A784-87C0EC9C4F1C}" destId="{A5856934-692A-4D21-9C97-7B35F91CE1AB}" srcOrd="5" destOrd="0" presId="urn:microsoft.com/office/officeart/2005/8/layout/default"/>
    <dgm:cxn modelId="{24D56435-28E6-429B-9595-EBC1E7167BE6}" type="presParOf" srcId="{4418B614-8B4B-4460-A784-87C0EC9C4F1C}" destId="{C3D250E8-EFEA-4366-82AD-CFBC8BC3BBC1}" srcOrd="6" destOrd="0" presId="urn:microsoft.com/office/officeart/2005/8/layout/default"/>
    <dgm:cxn modelId="{6B452761-4F63-4D61-9B94-75B84376A9D7}" type="presParOf" srcId="{4418B614-8B4B-4460-A784-87C0EC9C4F1C}" destId="{497F388F-EB51-4938-A46F-7E04A690A1AE}" srcOrd="7" destOrd="0" presId="urn:microsoft.com/office/officeart/2005/8/layout/default"/>
    <dgm:cxn modelId="{4A116F31-6564-4183-9971-BB45EC29A4EF}" type="presParOf" srcId="{4418B614-8B4B-4460-A784-87C0EC9C4F1C}" destId="{00C866D4-09B8-4E5F-9757-036DEA43EBD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F5747-3382-45E5-9CD6-261F7E4BE085}">
      <dsp:nvSpPr>
        <dsp:cNvPr id="0" name=""/>
        <dsp:cNvSpPr/>
      </dsp:nvSpPr>
      <dsp:spPr>
        <a:xfrm>
          <a:off x="1467408" y="4635"/>
          <a:ext cx="3172394" cy="190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Setters and Getters</a:t>
          </a:r>
          <a:endParaRPr lang="en-US" sz="4300" kern="1200" dirty="0"/>
        </a:p>
      </dsp:txBody>
      <dsp:txXfrm>
        <a:off x="1467408" y="4635"/>
        <a:ext cx="3172394" cy="1903436"/>
      </dsp:txXfrm>
    </dsp:sp>
    <dsp:sp modelId="{0650D2A5-FDE9-4230-A585-D07B58070367}">
      <dsp:nvSpPr>
        <dsp:cNvPr id="0" name=""/>
        <dsp:cNvSpPr/>
      </dsp:nvSpPr>
      <dsp:spPr>
        <a:xfrm>
          <a:off x="4957042" y="4635"/>
          <a:ext cx="3172394" cy="190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Total_Price</a:t>
          </a:r>
          <a:r>
            <a:rPr lang="en-US" sz="4300" kern="1200" dirty="0" smtClean="0"/>
            <a:t> </a:t>
          </a:r>
          <a:endParaRPr lang="en-US" sz="4300" kern="1200" dirty="0"/>
        </a:p>
      </dsp:txBody>
      <dsp:txXfrm>
        <a:off x="4957042" y="4635"/>
        <a:ext cx="3172394" cy="1903436"/>
      </dsp:txXfrm>
    </dsp:sp>
    <dsp:sp modelId="{424551BC-9F7A-4D90-AEA7-CB1B37D22CD5}">
      <dsp:nvSpPr>
        <dsp:cNvPr id="0" name=""/>
        <dsp:cNvSpPr/>
      </dsp:nvSpPr>
      <dsp:spPr>
        <a:xfrm>
          <a:off x="1467408" y="2225311"/>
          <a:ext cx="3172394" cy="190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isFragile</a:t>
          </a:r>
          <a:endParaRPr lang="en-US" sz="4300" kern="1200" dirty="0"/>
        </a:p>
      </dsp:txBody>
      <dsp:txXfrm>
        <a:off x="1467408" y="2225311"/>
        <a:ext cx="3172394" cy="1903436"/>
      </dsp:txXfrm>
    </dsp:sp>
    <dsp:sp modelId="{C3D250E8-EFEA-4366-82AD-CFBC8BC3BBC1}">
      <dsp:nvSpPr>
        <dsp:cNvPr id="0" name=""/>
        <dsp:cNvSpPr/>
      </dsp:nvSpPr>
      <dsp:spPr>
        <a:xfrm>
          <a:off x="4957042" y="2225311"/>
          <a:ext cx="3172394" cy="190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Constuctor</a:t>
          </a:r>
          <a:endParaRPr lang="en-US" sz="4300" kern="1200" dirty="0"/>
        </a:p>
      </dsp:txBody>
      <dsp:txXfrm>
        <a:off x="4957042" y="2225311"/>
        <a:ext cx="3172394" cy="1903436"/>
      </dsp:txXfrm>
    </dsp:sp>
    <dsp:sp modelId="{00C866D4-09B8-4E5F-9757-036DEA43EBDE}">
      <dsp:nvSpPr>
        <dsp:cNvPr id="0" name=""/>
        <dsp:cNvSpPr/>
      </dsp:nvSpPr>
      <dsp:spPr>
        <a:xfrm>
          <a:off x="3212225" y="4445987"/>
          <a:ext cx="3172394" cy="190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Destructor</a:t>
          </a:r>
          <a:endParaRPr lang="en-US" sz="4300" kern="1200" dirty="0"/>
        </a:p>
      </dsp:txBody>
      <dsp:txXfrm>
        <a:off x="3212225" y="4445987"/>
        <a:ext cx="3172394" cy="190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3523" y="6981800"/>
            <a:ext cx="3918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Ali Al Housseini - </a:t>
            </a:r>
            <a:r>
              <a:rPr lang="en-US" sz="2800" b="1" dirty="0" smtClean="0"/>
              <a:t>5482</a:t>
            </a:r>
            <a:endParaRPr lang="en-US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232675" y="7628131"/>
            <a:ext cx="397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Dr. Jihad </a:t>
            </a:r>
            <a:r>
              <a:rPr lang="en-US" sz="2800" b="1" dirty="0" err="1" smtClean="0"/>
              <a:t>Fahes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Adding Functions</a:t>
            </a:r>
            <a:endParaRPr kumimoji="1" lang="ja-JP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5967" y="3632741"/>
            <a:ext cx="87270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There exists in this program two adding function, one for adding a solid products,</a:t>
            </a:r>
          </a:p>
          <a:p>
            <a:r>
              <a:rPr lang="en-US" dirty="0" smtClean="0">
                <a:latin typeface="+mj-lt"/>
              </a:rPr>
              <a:t>And the other for the liquid products…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functions will detect if an entered ID is already exist.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You can after adding your product check the new form of your products using the function save.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These functions give you another way to adding a product, is with randomly generates the new id , you can choose to input the id manually or getting it randomly.</a:t>
            </a:r>
          </a:p>
        </p:txBody>
      </p:sp>
    </p:spTree>
    <p:extLst>
      <p:ext uri="{BB962C8B-B14F-4D97-AF65-F5344CB8AC3E}">
        <p14:creationId xmlns:p14="http://schemas.microsoft.com/office/powerpoint/2010/main" val="16586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65">
        <p14:flip dir="r"/>
      </p:transition>
    </mc:Choice>
    <mc:Fallback xmlns="">
      <p:transition spd="slow" advTm="36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Remove Functions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092838" y="5832692"/>
            <a:ext cx="7073899" cy="2728077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We have also two functions, one for removing a solid product and the other for a liquid product…</a:t>
            </a:r>
          </a:p>
          <a:p>
            <a:r>
              <a:rPr lang="en-US" altLang="ja-JP" sz="1800" dirty="0" smtClean="0"/>
              <a:t>If the ID for removing doesn’t exist, a message will be shown to the user.</a:t>
            </a:r>
          </a:p>
          <a:p>
            <a:r>
              <a:rPr lang="en-US" altLang="ja-JP" sz="1800" dirty="0" smtClean="0"/>
              <a:t>You can check if the removing is completed by using the save function.</a:t>
            </a:r>
            <a:endParaRPr lang="ja-JP" altLang="en-US" sz="1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2076994"/>
            <a:ext cx="10241280" cy="34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05188"/>
      </p:ext>
    </p:extLst>
  </p:cSld>
  <p:clrMapOvr>
    <a:masterClrMapping/>
  </p:clrMapOvr>
  <p:transition spd="slow" advTm="3999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337050" y="6765167"/>
            <a:ext cx="9613900" cy="264260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You can change the id of a product by selecting the old id….</a:t>
            </a:r>
          </a:p>
          <a:p>
            <a:r>
              <a:rPr lang="en-US" altLang="ja-JP" dirty="0" smtClean="0"/>
              <a:t>The program will find automatically if it is a solid or liquid product…</a:t>
            </a:r>
          </a:p>
          <a:p>
            <a:r>
              <a:rPr lang="en-US" altLang="ja-JP" dirty="0" smtClean="0"/>
              <a:t>If the id doesn’t exist, you will write the id again…</a:t>
            </a:r>
          </a:p>
          <a:p>
            <a:r>
              <a:rPr lang="en-US" altLang="ja-JP" dirty="0" smtClean="0"/>
              <a:t>And if the new id is already exist, you will choose another ID.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Get New ID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58504519"/>
      </p:ext>
    </p:extLst>
  </p:cSld>
  <p:clrMapOvr>
    <a:masterClrMapping/>
  </p:clrMapOvr>
  <p:transition spd="slow" advTm="3094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Other Functions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599293" y="7069951"/>
            <a:ext cx="4207741" cy="1789613"/>
          </a:xfrm>
        </p:spPr>
        <p:txBody>
          <a:bodyPr/>
          <a:lstStyle/>
          <a:p>
            <a:pPr algn="ctr"/>
            <a:r>
              <a:rPr lang="en-US" altLang="ja-JP" dirty="0" smtClean="0"/>
              <a:t>This function calculates the value of the inventory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smtClean="0"/>
              <a:t>Get Inventory Value</a:t>
            </a:r>
            <a:endParaRPr lang="en-US" altLang="ja-JP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Meet our awesome </a:t>
            </a:r>
            <a:r>
              <a:rPr kumimoji="1" lang="en-US" altLang="ja-JP" dirty="0" smtClean="0"/>
              <a:t>members…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This function will show the user the quantity of all the products in the inventory, in the same time, the count of solid products , and the liquid products.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smtClean="0"/>
              <a:t>Get Unit Count</a:t>
            </a:r>
            <a:endParaRPr lang="en-US" altLang="ja-JP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lang="en-US" altLang="ja-JP" dirty="0"/>
              <a:t>This function will show the user the quantity of a </a:t>
            </a:r>
            <a:r>
              <a:rPr lang="en-US" altLang="ja-JP" dirty="0" smtClean="0"/>
              <a:t>SOLID OR LIQUID product</a:t>
            </a:r>
            <a:r>
              <a:rPr lang="en-US" altLang="ja-JP" dirty="0"/>
              <a:t>, the user will be select the product by it’s ID.</a:t>
            </a:r>
            <a:endParaRPr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smtClean="0"/>
              <a:t>Get Product Count (S/L)</a:t>
            </a:r>
            <a:endParaRPr lang="en-US" altLang="ja-JP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72832746"/>
      </p:ext>
    </p:extLst>
  </p:cSld>
  <p:clrMapOvr>
    <a:masterClrMapping/>
  </p:clrMapOvr>
  <p:transition spd="slow" advTm="10518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pt-BR" altLang="ja-JP" dirty="0" smtClean="0"/>
              <a:t>You can choose a number between 0 and 14 ...</a:t>
            </a:r>
          </a:p>
          <a:p>
            <a:r>
              <a:rPr kumimoji="1" lang="pt-BR" altLang="ja-JP" dirty="0" smtClean="0"/>
              <a:t>Every number represents a function that you can use 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First note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Second </a:t>
            </a:r>
            <a:r>
              <a:rPr kumimoji="1" lang="en-US" altLang="ja-JP" dirty="0" smtClean="0"/>
              <a:t>note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smtClean="0"/>
              <a:t>Third</a:t>
            </a:r>
            <a:r>
              <a:rPr kumimoji="1" lang="en-US" altLang="ja-JP" dirty="0" smtClean="0"/>
              <a:t> note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Some functions can’t be used directly, if the inventory is empty, so don’t worry , the program will return you to the main.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smtClean="0"/>
              <a:t>The number 0 is used if you have finish to use the program.</a:t>
            </a:r>
            <a:endParaRPr kumimoji="1" lang="ja-JP" alt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The main function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626072"/>
      </p:ext>
    </p:extLst>
  </p:cSld>
  <p:clrMapOvr>
    <a:masterClrMapping/>
  </p:clrMapOvr>
  <p:transition spd="slow" advTm="10048"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output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smtClean="0"/>
              <a:t>This is what you will see when you use the program…</a:t>
            </a:r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en-US" altLang="ja-JP" sz="2000" b="1" dirty="0" smtClean="0"/>
              <a:t>ENJOYING IT!</a:t>
            </a:r>
            <a:endParaRPr kumimoji="1" lang="ja-JP" altLang="en-US" sz="2000" b="1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" r="47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0459483"/>
      </p:ext>
    </p:extLst>
  </p:cSld>
  <p:clrMapOvr>
    <a:masterClrMapping/>
  </p:clrMapOvr>
  <p:transition spd="slow" advTm="3518"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15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END…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Presentation of C++ Project</a:t>
            </a:r>
          </a:p>
          <a:p>
            <a:r>
              <a:rPr kumimoji="1" lang="en-US" altLang="ja-JP" sz="2400" dirty="0" smtClean="0"/>
              <a:t>Dr</a:t>
            </a:r>
            <a:r>
              <a:rPr lang="en-US" altLang="ja-JP" sz="2400" dirty="0" smtClean="0"/>
              <a:t>. Jihad Fahs</a:t>
            </a:r>
          </a:p>
          <a:p>
            <a:endParaRPr kumimoji="1" lang="en-US" altLang="ja-JP" sz="2400" dirty="0"/>
          </a:p>
          <a:p>
            <a:r>
              <a:rPr lang="en-US" altLang="ja-JP" sz="2400" dirty="0" smtClean="0"/>
              <a:t>Ali Al Housseini </a:t>
            </a:r>
            <a:r>
              <a:rPr lang="en-US" altLang="ja-JP" sz="2400" smtClean="0"/>
              <a:t>– </a:t>
            </a:r>
            <a:r>
              <a:rPr lang="en-US" altLang="ja-JP" sz="2400" smtClean="0"/>
              <a:t>5482</a:t>
            </a:r>
            <a:endParaRPr lang="en-US" altLang="ja-JP" sz="2400" dirty="0" smtClean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92" y="0"/>
            <a:ext cx="8989830" cy="77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019"/>
      </p:ext>
    </p:extLst>
  </p:cSld>
  <p:clrMapOvr>
    <a:masterClrMapping/>
  </p:clrMapOvr>
  <p:transition spd="slow" advTm="3869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Before starting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smtClean="0"/>
              <a:t>This program coded by C++ has many benefits like the arranging and the explanation.</a:t>
            </a:r>
            <a:endParaRPr lang="en-US" altLang="ja-JP" dirty="0"/>
          </a:p>
          <a:p>
            <a:r>
              <a:rPr lang="en-US" altLang="ja-JP" dirty="0" smtClean="0"/>
              <a:t>The project is coded in 1210 lines using CODE::BLOCKS.</a:t>
            </a:r>
          </a:p>
          <a:p>
            <a:r>
              <a:rPr lang="en-US" altLang="ja-JP" dirty="0" smtClean="0"/>
              <a:t>The program contains also the .txt files to understand the arranging of elements.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2816468"/>
      </p:ext>
    </p:extLst>
  </p:cSld>
  <p:clrMapOvr>
    <a:masterClrMapping/>
  </p:clrMapOvr>
  <p:transition spd="slow" advTm="4050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 smtClean="0"/>
              <a:t>Informations</a:t>
            </a:r>
            <a:r>
              <a:rPr kumimoji="1" lang="en-US" altLang="ja-JP" dirty="0" smtClean="0"/>
              <a:t> about it.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smtClean="0"/>
              <a:t>Location class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How we have coded the S.P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smtClean="0"/>
              <a:t>Solid Product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How we have coded the L.P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Liquid Products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/>
              <a:t>All about the function of this class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Inventory class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The design of the main.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Main function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dirty="0" smtClean="0"/>
              <a:t>The 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052044"/>
      </p:ext>
    </p:extLst>
  </p:cSld>
  <p:clrMapOvr>
    <a:masterClrMapping/>
  </p:clrMapOvr>
  <p:transition spd="slow" advTm="11217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Location class</a:t>
            </a:r>
            <a:endParaRPr kumimoji="1" lang="ja-JP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5737" y="2330252"/>
            <a:ext cx="4794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location class contains: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Setters and getters.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Two private strings , block and shelf.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Any products (solid or liquid) usually will take the same location of its inventory automatically.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Noting that when you want to load </a:t>
            </a:r>
            <a:r>
              <a:rPr lang="en-US" sz="2400" dirty="0" err="1" smtClean="0">
                <a:latin typeface="+mj-lt"/>
              </a:rPr>
              <a:t>informations</a:t>
            </a:r>
            <a:r>
              <a:rPr lang="en-US" sz="2400" dirty="0" smtClean="0">
                <a:latin typeface="+mj-lt"/>
              </a:rPr>
              <a:t> to the program, you will enter only one location that would be the location of all the products…</a:t>
            </a:r>
          </a:p>
        </p:txBody>
      </p:sp>
    </p:spTree>
    <p:extLst>
      <p:ext uri="{BB962C8B-B14F-4D97-AF65-F5344CB8AC3E}">
        <p14:creationId xmlns:p14="http://schemas.microsoft.com/office/powerpoint/2010/main" val="42694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539">
        <p14:flip dir="r"/>
      </p:transition>
    </mc:Choice>
    <mc:Fallback xmlns="">
      <p:transition spd="slow" advTm="35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3716" y="7939071"/>
            <a:ext cx="5724525" cy="105448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SOLID PRODUCTS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010044" y="7634463"/>
            <a:ext cx="7686431" cy="1663700"/>
          </a:xfrm>
        </p:spPr>
        <p:txBody>
          <a:bodyPr>
            <a:noAutofit/>
          </a:bodyPr>
          <a:lstStyle/>
          <a:p>
            <a:r>
              <a:rPr lang="en-US" altLang="ja-JP" dirty="0" smtClean="0">
                <a:latin typeface="+mj-lt"/>
              </a:rPr>
              <a:t>The</a:t>
            </a:r>
            <a:r>
              <a:rPr lang="en-US" altLang="ja-JP" dirty="0">
                <a:latin typeface="+mj-lt"/>
              </a:rPr>
              <a:t> </a:t>
            </a:r>
            <a:r>
              <a:rPr lang="en-US" altLang="ja-JP" dirty="0" smtClean="0">
                <a:latin typeface="+mj-lt"/>
              </a:rPr>
              <a:t>solid product is a class that contains on private , the id of the products, name, quantity on hand, and the price, and if it is fragile or not.</a:t>
            </a:r>
          </a:p>
          <a:p>
            <a:r>
              <a:rPr lang="en-US" altLang="ja-JP" dirty="0" smtClean="0">
                <a:latin typeface="+mj-lt"/>
              </a:rPr>
              <a:t>Don’t worry about anything, the program will detect automatically if an ID is already founded in another product ( solid or liquid ).</a:t>
            </a:r>
          </a:p>
          <a:p>
            <a:r>
              <a:rPr lang="en-US" altLang="ja-JP" dirty="0" smtClean="0">
                <a:latin typeface="+mj-lt"/>
              </a:rPr>
              <a:t>There are many functions in this class which is the same in the liquid class, </a:t>
            </a:r>
            <a:r>
              <a:rPr lang="en-US" altLang="ja-JP" dirty="0" err="1" smtClean="0">
                <a:latin typeface="+mj-lt"/>
              </a:rPr>
              <a:t>i’ll</a:t>
            </a:r>
            <a:r>
              <a:rPr lang="en-US" altLang="ja-JP" dirty="0" smtClean="0">
                <a:latin typeface="+mj-lt"/>
              </a:rPr>
              <a:t> talk about all of these briefly.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0704573"/>
              </p:ext>
            </p:extLst>
          </p:nvPr>
        </p:nvGraphicFramePr>
        <p:xfrm>
          <a:off x="3936274" y="360249"/>
          <a:ext cx="9596846" cy="6354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848619"/>
      </p:ext>
    </p:extLst>
  </p:cSld>
  <p:clrMapOvr>
    <a:masterClrMapping/>
  </p:clrMapOvr>
  <p:transition spd="slow" advTm="3469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Liquid Product class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This class contains the same function of solid product but the difference is with the Boolean function that called in this class “</a:t>
            </a:r>
            <a:r>
              <a:rPr lang="en-US" altLang="ja-JP" dirty="0" err="1" smtClean="0"/>
              <a:t>isFlammable</a:t>
            </a:r>
            <a:r>
              <a:rPr lang="en-US" altLang="ja-JP" dirty="0" smtClean="0"/>
              <a:t>” to detect if it is flammable or not, there exist also a constructor that takes ( </a:t>
            </a:r>
            <a:r>
              <a:rPr lang="en-US" altLang="ja-JP" dirty="0" err="1" smtClean="0"/>
              <a:t>id,name,location</a:t>
            </a:r>
            <a:r>
              <a:rPr lang="en-US" altLang="ja-JP" dirty="0" smtClean="0"/>
              <a:t>,</a:t>
            </a:r>
          </a:p>
          <a:p>
            <a:r>
              <a:rPr lang="en-US" altLang="ja-JP" dirty="0" err="1" smtClean="0"/>
              <a:t>p</a:t>
            </a:r>
            <a:r>
              <a:rPr kumimoji="1" lang="en-US" altLang="ja-JP" dirty="0" err="1" smtClean="0"/>
              <a:t>rice,quantity</a:t>
            </a:r>
            <a:r>
              <a:rPr lang="en-US" altLang="ja-JP" dirty="0" err="1" smtClean="0"/>
              <a:t>,if</a:t>
            </a:r>
            <a:r>
              <a:rPr lang="en-US" altLang="ja-JP" dirty="0" smtClean="0"/>
              <a:t> it’s flammable or not ) … And a destructor.</a:t>
            </a:r>
          </a:p>
          <a:p>
            <a:r>
              <a:rPr lang="en-US" altLang="ja-JP" dirty="0" smtClean="0"/>
              <a:t>The special thing, is that the program detect if the product is a solid or liquid and if it is liquid , the quantity will be “amount” and the price will be “per </a:t>
            </a:r>
            <a:r>
              <a:rPr lang="en-US" altLang="ja-JP" dirty="0" err="1" smtClean="0"/>
              <a:t>litre</a:t>
            </a:r>
            <a:r>
              <a:rPr lang="en-US" altLang="ja-JP" dirty="0" smtClean="0"/>
              <a:t>”. 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smtClean="0"/>
              <a:t>Same functions as solid product class</a:t>
            </a:r>
            <a:endParaRPr kumimoji="1" lang="ja-JP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6" r="14826"/>
          <a:stretch>
            <a:fillRect/>
          </a:stretch>
        </p:blipFill>
        <p:spPr>
          <a:xfrm>
            <a:off x="1515291" y="0"/>
            <a:ext cx="5381897" cy="10285413"/>
          </a:xfrm>
        </p:spPr>
      </p:pic>
    </p:spTree>
    <p:extLst>
      <p:ext uri="{BB962C8B-B14F-4D97-AF65-F5344CB8AC3E}">
        <p14:creationId xmlns:p14="http://schemas.microsoft.com/office/powerpoint/2010/main" val="1802430966"/>
      </p:ext>
    </p:extLst>
  </p:cSld>
  <p:clrMapOvr>
    <a:masterClrMapping/>
  </p:clrMapOvr>
  <p:transition spd="slow" advTm="5335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Inventory class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403350" y="4004056"/>
            <a:ext cx="7740650" cy="3573547"/>
          </a:xfrm>
        </p:spPr>
        <p:txBody>
          <a:bodyPr>
            <a:noAutofit/>
          </a:bodyPr>
          <a:lstStyle/>
          <a:p>
            <a:r>
              <a:rPr lang="en-US" altLang="ja-JP" dirty="0" smtClean="0">
                <a:latin typeface="+mj-lt"/>
              </a:rPr>
              <a:t>The inventory class , contains as a private , two lists , one for the solid products, and the other for the liquid products, and two integers that represents the size of each list…</a:t>
            </a:r>
          </a:p>
          <a:p>
            <a:r>
              <a:rPr kumimoji="1" lang="en-US" altLang="ja-JP" dirty="0" smtClean="0">
                <a:latin typeface="+mj-lt"/>
              </a:rPr>
              <a:t>There are many functions in this list, first we can’t forget two talk about the setters and getters , that set and get the sizes of the lists..</a:t>
            </a:r>
          </a:p>
          <a:p>
            <a:r>
              <a:rPr lang="en-US" altLang="ja-JP" dirty="0" smtClean="0">
                <a:latin typeface="+mj-lt"/>
              </a:rPr>
              <a:t>The constructor that takes 3 parameters, size of liquid products, size of solid products and the location of the inventory…</a:t>
            </a:r>
          </a:p>
          <a:p>
            <a:r>
              <a:rPr lang="en-US" altLang="ja-JP" dirty="0" smtClean="0">
                <a:latin typeface="+mj-lt"/>
              </a:rPr>
              <a:t>Well, the user will be very happy using this program, because it contains many conditions for the mistakes of the user… for example, setting a negative id , or an id already </a:t>
            </a:r>
            <a:r>
              <a:rPr lang="en-US" altLang="ja-JP" dirty="0" err="1" smtClean="0">
                <a:latin typeface="+mj-lt"/>
              </a:rPr>
              <a:t>setted</a:t>
            </a:r>
            <a:r>
              <a:rPr lang="en-US" altLang="ja-JP" dirty="0" smtClean="0">
                <a:latin typeface="+mj-lt"/>
              </a:rPr>
              <a:t>….</a:t>
            </a:r>
          </a:p>
          <a:p>
            <a:r>
              <a:rPr lang="en-US" altLang="ja-JP" dirty="0" smtClean="0">
                <a:latin typeface="+mj-lt"/>
              </a:rPr>
              <a:t>Let’s talk about every function in this class….</a:t>
            </a:r>
            <a:endParaRPr kumimoji="1" lang="en-US" altLang="ja-JP" dirty="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403350" y="1527617"/>
            <a:ext cx="7221904" cy="2024765"/>
          </a:xfrm>
        </p:spPr>
        <p:txBody>
          <a:bodyPr/>
          <a:lstStyle/>
          <a:p>
            <a:r>
              <a:rPr lang="en-US" altLang="ja-JP" dirty="0" smtClean="0"/>
              <a:t>We can say, all the program is HERE!!</a:t>
            </a:r>
          </a:p>
          <a:p>
            <a:r>
              <a:rPr kumimoji="1" lang="en-US" altLang="ja-JP" dirty="0" smtClean="0"/>
              <a:t>Because everything is related by this class.</a:t>
            </a:r>
            <a:endParaRPr kumimoji="1" lang="en-US" altLang="ja-JP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>
            <a:fillRect/>
          </a:stretch>
        </p:blipFill>
        <p:spPr>
          <a:xfrm>
            <a:off x="11025052" y="-1"/>
            <a:ext cx="5859598" cy="10285413"/>
          </a:xfrm>
        </p:spPr>
      </p:pic>
    </p:spTree>
    <p:extLst>
      <p:ext uri="{BB962C8B-B14F-4D97-AF65-F5344CB8AC3E}">
        <p14:creationId xmlns:p14="http://schemas.microsoft.com/office/powerpoint/2010/main" val="2773369178"/>
      </p:ext>
    </p:extLst>
  </p:cSld>
  <p:clrMapOvr>
    <a:masterClrMapping/>
  </p:clrMapOvr>
  <p:transition spd="slow" advTm="4959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function load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7328263" y="2304972"/>
            <a:ext cx="9164501" cy="5673881"/>
          </a:xfrm>
        </p:spPr>
        <p:txBody>
          <a:bodyPr>
            <a:noAutofit/>
          </a:bodyPr>
          <a:lstStyle/>
          <a:p>
            <a:r>
              <a:rPr lang="en-US" altLang="ja-JP" sz="1800" dirty="0" smtClean="0">
                <a:latin typeface="+mj-lt"/>
              </a:rPr>
              <a:t>This function of type void , is the most important part in the program, at first it should be to select the location of the inventory.</a:t>
            </a:r>
          </a:p>
          <a:p>
            <a:r>
              <a:rPr lang="en-US" altLang="ja-JP" sz="1800" dirty="0">
                <a:latin typeface="+mj-lt"/>
              </a:rPr>
              <a:t>T</a:t>
            </a:r>
            <a:r>
              <a:rPr lang="en-US" altLang="ja-JP" sz="1800" dirty="0" smtClean="0">
                <a:latin typeface="+mj-lt"/>
              </a:rPr>
              <a:t>he user at first will input the name of the file that contains the products…</a:t>
            </a:r>
          </a:p>
          <a:p>
            <a:r>
              <a:rPr lang="en-US" altLang="ja-JP" sz="1800" dirty="0" smtClean="0">
                <a:latin typeface="+mj-lt"/>
              </a:rPr>
              <a:t>If the name of the file doesn’t exists, it can be re-enter it …</a:t>
            </a:r>
          </a:p>
          <a:p>
            <a:r>
              <a:rPr kumimoji="1" lang="en-US" altLang="ja-JP" sz="1800" dirty="0" smtClean="0">
                <a:latin typeface="+mj-lt"/>
              </a:rPr>
              <a:t>Now after selecting the file , the program needs to read all the </a:t>
            </a:r>
            <a:r>
              <a:rPr kumimoji="1" lang="en-US" altLang="ja-JP" sz="1800" dirty="0" err="1" smtClean="0">
                <a:latin typeface="+mj-lt"/>
              </a:rPr>
              <a:t>informations</a:t>
            </a:r>
            <a:r>
              <a:rPr kumimoji="1" lang="en-US" altLang="ja-JP" sz="1800" dirty="0" smtClean="0">
                <a:latin typeface="+mj-lt"/>
              </a:rPr>
              <a:t> in the file, noting that if any </a:t>
            </a:r>
            <a:r>
              <a:rPr kumimoji="1" lang="en-US" altLang="ja-JP" sz="1800" dirty="0" err="1" smtClean="0">
                <a:latin typeface="+mj-lt"/>
              </a:rPr>
              <a:t>informations</a:t>
            </a:r>
            <a:r>
              <a:rPr kumimoji="1" lang="en-US" altLang="ja-JP" sz="1800" dirty="0" smtClean="0">
                <a:latin typeface="+mj-lt"/>
              </a:rPr>
              <a:t> isn’t correct ( for example the id is a string ) , the program will detect this error and show a message…</a:t>
            </a:r>
          </a:p>
          <a:p>
            <a:r>
              <a:rPr lang="en-US" altLang="ja-JP" sz="1800" dirty="0" smtClean="0">
                <a:latin typeface="+mj-lt"/>
              </a:rPr>
              <a:t>But first of all, a message will be shown to the user to choose between (1/2 and 3)</a:t>
            </a:r>
          </a:p>
          <a:p>
            <a:r>
              <a:rPr kumimoji="1" lang="en-US" altLang="ja-JP" sz="1800" dirty="0" smtClean="0">
                <a:latin typeface="+mj-lt"/>
              </a:rPr>
              <a:t>The first choice is for the solid products, the program will put all the products at the list of solid products…</a:t>
            </a:r>
          </a:p>
          <a:p>
            <a:r>
              <a:rPr lang="en-US" altLang="ja-JP" sz="1800" dirty="0" smtClean="0">
                <a:latin typeface="+mj-lt"/>
              </a:rPr>
              <a:t>The same way for the second choice but it is for only liquid products…</a:t>
            </a:r>
          </a:p>
          <a:p>
            <a:r>
              <a:rPr lang="en-US" altLang="ja-JP" sz="1800" dirty="0" smtClean="0">
                <a:latin typeface="+mj-lt"/>
              </a:rPr>
              <a:t>WHAT IF MY FILE CONTAINS THE TWO TYPES ?</a:t>
            </a:r>
          </a:p>
          <a:p>
            <a:r>
              <a:rPr kumimoji="1" lang="en-US" altLang="ja-JP" sz="1800" dirty="0" smtClean="0">
                <a:latin typeface="+mj-lt"/>
              </a:rPr>
              <a:t>Don’t worry, the third choice will ask you before every product if it is solid or liquid ….</a:t>
            </a:r>
          </a:p>
          <a:p>
            <a:r>
              <a:rPr lang="en-US" altLang="ja-JP" sz="1800" dirty="0" smtClean="0">
                <a:latin typeface="+mj-lt"/>
              </a:rPr>
              <a:t>A message will be shown when the loading is complete</a:t>
            </a:r>
            <a:endParaRPr kumimoji="1" lang="en-US" altLang="ja-JP" sz="1800" dirty="0" smtClean="0">
              <a:latin typeface="+mj-lt"/>
            </a:endParaRPr>
          </a:p>
          <a:p>
            <a:endParaRPr lang="en-US" altLang="ja-JP" sz="1800" dirty="0">
              <a:latin typeface="+mj-lt"/>
            </a:endParaRPr>
          </a:p>
          <a:p>
            <a:r>
              <a:rPr kumimoji="1" lang="en-US" altLang="ja-JP" sz="1800" dirty="0" smtClean="0">
                <a:latin typeface="+mj-lt"/>
              </a:rPr>
              <a:t>NOTE: </a:t>
            </a:r>
            <a:r>
              <a:rPr lang="en-US" altLang="ja-JP" sz="1800" dirty="0" smtClean="0">
                <a:latin typeface="+mj-lt"/>
              </a:rPr>
              <a:t>If the inventory isn’t empty, don’t care , because everything will be stay saved !</a:t>
            </a:r>
            <a:endParaRPr kumimoji="1" lang="ja-JP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5644634"/>
      </p:ext>
    </p:extLst>
  </p:cSld>
  <p:clrMapOvr>
    <a:masterClrMapping/>
  </p:clrMapOvr>
  <p:transition spd="slow" advTm="3729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save function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352530" y="3247798"/>
            <a:ext cx="5175250" cy="1146681"/>
          </a:xfrm>
        </p:spPr>
        <p:txBody>
          <a:bodyPr/>
          <a:lstStyle/>
          <a:p>
            <a:r>
              <a:rPr lang="en-US" altLang="ja-JP" dirty="0" smtClean="0"/>
              <a:t>This function will print your products in the inventory…</a:t>
            </a:r>
          </a:p>
          <a:p>
            <a:r>
              <a:rPr kumimoji="1" lang="en-US" altLang="ja-JP" dirty="0" smtClean="0"/>
              <a:t>It will print at first the location of the inventory.</a:t>
            </a:r>
          </a:p>
          <a:p>
            <a:r>
              <a:rPr lang="en-US" altLang="ja-JP" dirty="0" smtClean="0"/>
              <a:t>Then the solids products</a:t>
            </a:r>
          </a:p>
          <a:p>
            <a:r>
              <a:rPr kumimoji="1" lang="en-US" altLang="ja-JP" dirty="0" smtClean="0"/>
              <a:t>( id, name ,quantity ,price </a:t>
            </a:r>
            <a:r>
              <a:rPr lang="en-US" altLang="ja-JP" dirty="0" smtClean="0"/>
              <a:t>, 0 or 1 for fragility )</a:t>
            </a:r>
          </a:p>
          <a:p>
            <a:r>
              <a:rPr kumimoji="1" lang="en-US" altLang="ja-JP" dirty="0" smtClean="0"/>
              <a:t>And finally, </a:t>
            </a:r>
            <a:r>
              <a:rPr lang="en-US" altLang="ja-JP" dirty="0" smtClean="0"/>
              <a:t>the liquid products at the same way.</a:t>
            </a:r>
            <a:endParaRPr kumimoji="1" lang="en-US" altLang="ja-JP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4" y="5272542"/>
            <a:ext cx="7842884" cy="2786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781814"/>
      </p:ext>
    </p:extLst>
  </p:cSld>
  <p:clrMapOvr>
    <a:masterClrMapping/>
  </p:clrMapOvr>
  <p:transition spd="slow" advTm="3919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5658</TotalTime>
  <Words>1203</Words>
  <Application>Microsoft Office PowerPoint</Application>
  <PresentationFormat>Custom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游ゴシック</vt:lpstr>
      <vt:lpstr>Arial</vt:lpstr>
      <vt:lpstr>Coo Hew</vt:lpstr>
      <vt:lpstr>Gidole</vt:lpstr>
      <vt:lpstr>Spica Neue</vt:lpstr>
      <vt:lpstr>Spica Neue Bold</vt:lpstr>
      <vt:lpstr>Wingdings</vt:lpstr>
      <vt:lpstr>Contents</vt:lpstr>
      <vt:lpstr>No Footer</vt:lpstr>
      <vt:lpstr>C++</vt:lpstr>
      <vt:lpstr>Before starting</vt:lpstr>
      <vt:lpstr>Contents</vt:lpstr>
      <vt:lpstr>Location class</vt:lpstr>
      <vt:lpstr>SOLID PRODUCTS</vt:lpstr>
      <vt:lpstr>Liquid Product class</vt:lpstr>
      <vt:lpstr>Inventory class</vt:lpstr>
      <vt:lpstr>The function load</vt:lpstr>
      <vt:lpstr>The save function</vt:lpstr>
      <vt:lpstr>Adding Functions</vt:lpstr>
      <vt:lpstr>Remove Functions</vt:lpstr>
      <vt:lpstr>Get New ID</vt:lpstr>
      <vt:lpstr>Other Functions</vt:lpstr>
      <vt:lpstr>The main function</vt:lpstr>
      <vt:lpstr>The output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Ali Al Housseini</cp:lastModifiedBy>
  <cp:revision>280</cp:revision>
  <dcterms:created xsi:type="dcterms:W3CDTF">2016-10-08T14:15:50Z</dcterms:created>
  <dcterms:modified xsi:type="dcterms:W3CDTF">2020-05-15T19:48:32Z</dcterms:modified>
</cp:coreProperties>
</file>