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9" autoAdjust="0"/>
  </p:normalViewPr>
  <p:slideViewPr>
    <p:cSldViewPr snapToGrid="0">
      <p:cViewPr varScale="1">
        <p:scale>
          <a:sx n="56" d="100"/>
          <a:sy n="56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-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36856-AB83-4B6F-86D4-AED93382DB92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2F407-4616-4342-AAA2-86CBC36C7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28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make sure during initialization we are making an apple instance, and then we create buttons which affect the apple instance. Use the variable, num of apples.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make it have a button which updates the number of apples every time you click, then make it be on the mouse click event for incrementing the number of apples.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have a tooltip display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/>
              <a:t>backgrounds, mess around with font, show them all the cool stuffs. Especially looking into the code and changing stuff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Change</a:t>
            </a:r>
            <a:r>
              <a:rPr lang="en-US" baseline="0" dirty="0" smtClean="0"/>
              <a:t> label names.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for questions.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2F407-4616-4342-AAA2-86CBC36C7CD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63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EBEE-21E0-4D75-8B51-8ABD47490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4258F-121D-4F1C-BB76-04B799DD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05DB-1D76-405E-9698-F6E0DFC7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6F2-EF5E-471A-9E56-6E5CACEA78E3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84A0-B2A5-4A24-9AFA-4A0C7DDD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C228-C412-4A61-8133-0A5BBA2F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5D6D-805A-4435-B5E5-5643B0FC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34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B34D-0571-487A-8991-E625DF9F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97BDD-4CE7-4416-864E-22B77CFF4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C16B-2189-4B02-9816-4F111B5B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6F2-EF5E-471A-9E56-6E5CACEA78E3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EFD0-6B6C-4679-9579-E433C03C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128A-2C1B-45A0-B34B-FDB6F3FA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5D6D-805A-4435-B5E5-5643B0FC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27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48242-1C01-452D-B74E-E38742813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7A01-C538-4BBD-B9CE-E48333C4A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4505-7874-4500-9BD6-903721E0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6F2-EF5E-471A-9E56-6E5CACEA78E3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C822E-45CE-4326-8388-039EA875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4EC6-397B-423B-B05D-D118ADE0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5D6D-805A-4435-B5E5-5643B0FC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8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E4F5-BBC9-4514-B064-510E463B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B439-D4CE-4B82-9C31-DB6F038C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76F9B-27BF-4B05-9E1D-2B04D774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6F2-EF5E-471A-9E56-6E5CACEA78E3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3B8B-BCD2-43C3-992B-2239152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567D-9056-4CCB-AD21-6BDE3C9D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5D6D-805A-4435-B5E5-5643B0FC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25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6D53-FE6B-443C-9B2A-01A5439E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1557-9E68-4DDC-BB70-DD221A820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1555-8718-4560-9A06-F6D26EEC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6F2-EF5E-471A-9E56-6E5CACEA78E3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07AE-C65A-46B6-A8F9-83372114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92A0-9AC3-43EF-8A54-47138542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5D6D-805A-4435-B5E5-5643B0FC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9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D040-5D2E-4EEC-9E6B-1B97165A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9F58-9E6D-416F-8779-4DAF5B5A4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C30AE-2E8E-442B-9AED-7798D256D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F2339-D65B-4193-B513-767ECA86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6F2-EF5E-471A-9E56-6E5CACEA78E3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34D41-8351-4C4E-96B0-E2B4DFA4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4BD61-5E79-49A3-B21F-B368582C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5D6D-805A-4435-B5E5-5643B0FC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8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093B-C8E3-414E-BDE5-8352BD6B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C549-D8AD-4807-8155-44DAA8B2F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9F190-64A2-48BF-82D8-69F848C12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03074-BE65-481F-9B6C-F872116DB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A6CFB-5881-4548-BE99-EF64FC97C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3D63E-8AE7-4A33-8875-0EB86604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6F2-EF5E-471A-9E56-6E5CACEA78E3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06B87-7A3F-472E-9D6F-68FFFA4B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14BC9-A206-4710-854A-B3EEDB7C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5D6D-805A-4435-B5E5-5643B0FC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62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7AC3-0364-4E59-8209-E12F511B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37AB3-0B06-43EF-BCFF-5107E3BD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6F2-EF5E-471A-9E56-6E5CACEA78E3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BCA31-0157-44FA-9C68-3523B3B2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B6309-4D78-4626-B6E2-C6D0A3BB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5D6D-805A-4435-B5E5-5643B0FC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69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ABC4B-4713-4A2E-B624-579E0847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6F2-EF5E-471A-9E56-6E5CACEA78E3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3B57E-F4E4-4BE1-8F3D-38B60331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CF18B-4DDE-43B2-911A-5CD4F29B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5D6D-805A-4435-B5E5-5643B0FC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45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7885-4311-45D2-B65D-B7E068FB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D9FD-FF16-4599-9407-CE6E7F33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11A3F-317D-4CAB-92AD-AB3A37FCB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5F886-7658-4032-B396-143D9DF3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6F2-EF5E-471A-9E56-6E5CACEA78E3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0E65-1700-4CE5-9116-E9466C8C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BCEDE-D875-4E1D-B106-97C8BA24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5D6D-805A-4435-B5E5-5643B0FC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38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24F5-C02C-416A-9200-0219D99E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21FEE-2BDB-4615-8285-746B7F9EA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35398-34CC-4A63-94EE-99D5F21C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B3D1C-49BE-4455-8E0E-7F79D350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6F2-EF5E-471A-9E56-6E5CACEA78E3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D20AE-E119-423D-B93C-CD1624F5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BF2A8-64B7-4C4F-8AED-12DE76E6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5D6D-805A-4435-B5E5-5643B0FC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CE7BB-D8B7-4437-B8F9-0E90F247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A0CCC-DDCF-4087-9CFB-38D34535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48FE-C9C9-4ACB-B34B-2B122FC0A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D6F2-EF5E-471A-9E56-6E5CACEA78E3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ADC6-D7CA-4A02-A427-052E77B6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0CA6-F8B2-459F-82FC-77732CC0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5D6D-805A-4435-B5E5-5643B0FC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24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216B9-7713-4AF5-8440-6847BC4E6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Eclipse Window Builder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56FF-EC66-4BD8-A5D9-4C6E2FC5E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Ali Al-Khaz’Aly</a:t>
            </a:r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9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A79D7E-8390-4D58-A564-E631C587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Todays Goals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9F80-8B9D-4FEB-B092-2FF6805C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Jframe introduction</a:t>
            </a:r>
          </a:p>
          <a:p>
            <a:r>
              <a:rPr lang="en-US" sz="2400">
                <a:solidFill>
                  <a:srgbClr val="000000"/>
                </a:solidFill>
              </a:rPr>
              <a:t>Motivation for the eclipse window builder</a:t>
            </a:r>
          </a:p>
          <a:p>
            <a:r>
              <a:rPr lang="en-US" sz="2400">
                <a:solidFill>
                  <a:srgbClr val="000000"/>
                </a:solidFill>
              </a:rPr>
              <a:t>Install Window Builder</a:t>
            </a:r>
          </a:p>
          <a:p>
            <a:r>
              <a:rPr lang="en-US" sz="2400">
                <a:solidFill>
                  <a:srgbClr val="000000"/>
                </a:solidFill>
              </a:rPr>
              <a:t>Build our own application for our fruits</a:t>
            </a:r>
          </a:p>
          <a:p>
            <a:endParaRPr lang="en-CA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1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9225-5904-4DF8-8DBE-715EDE30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C9CD-4CC4-4551-ACC5-5FB06884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 GUI library in Java using frames that you throw things onto</a:t>
            </a:r>
          </a:p>
          <a:p>
            <a:pPr lvl="1"/>
            <a:endParaRPr lang="en-US" dirty="0"/>
          </a:p>
          <a:p>
            <a:r>
              <a:rPr lang="en-US" dirty="0"/>
              <a:t>Do you have to use it?</a:t>
            </a:r>
          </a:p>
          <a:p>
            <a:pPr lvl="1"/>
            <a:r>
              <a:rPr lang="en-US" dirty="0"/>
              <a:t>Absolutely not!</a:t>
            </a:r>
          </a:p>
          <a:p>
            <a:pPr lvl="1"/>
            <a:endParaRPr lang="en-US" dirty="0"/>
          </a:p>
          <a:p>
            <a:r>
              <a:rPr lang="en-US" dirty="0"/>
              <a:t>Should you use it?</a:t>
            </a:r>
          </a:p>
          <a:p>
            <a:pPr lvl="1"/>
            <a:r>
              <a:rPr lang="en-US" dirty="0"/>
              <a:t>Yes, it will make your life easy</a:t>
            </a:r>
          </a:p>
          <a:p>
            <a:pPr lvl="1"/>
            <a:r>
              <a:rPr lang="en-US" dirty="0"/>
              <a:t>And I will quiz you on this</a:t>
            </a:r>
          </a:p>
        </p:txBody>
      </p:sp>
    </p:spTree>
    <p:extLst>
      <p:ext uri="{BB962C8B-B14F-4D97-AF65-F5344CB8AC3E}">
        <p14:creationId xmlns:p14="http://schemas.microsoft.com/office/powerpoint/2010/main" val="252566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5E90-ACA6-46E2-8C90-4399B3D1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Builder Motivation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623A-A490-4C00-A524-145E25CF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Working directly with </a:t>
            </a:r>
            <a:r>
              <a:rPr lang="en-US" dirty="0" err="1"/>
              <a:t>JFrame</a:t>
            </a:r>
            <a:r>
              <a:rPr lang="en-US" dirty="0"/>
              <a:t> and handling pixels is clunky and difficult</a:t>
            </a:r>
          </a:p>
          <a:p>
            <a:endParaRPr lang="en-US" dirty="0"/>
          </a:p>
          <a:p>
            <a:r>
              <a:rPr lang="en-CA" dirty="0"/>
              <a:t>Purpose of window builder?</a:t>
            </a:r>
          </a:p>
          <a:p>
            <a:pPr lvl="1"/>
            <a:r>
              <a:rPr lang="en-CA" dirty="0"/>
              <a:t>To save you time and headaches</a:t>
            </a:r>
          </a:p>
          <a:p>
            <a:pPr lvl="1"/>
            <a:r>
              <a:rPr lang="en-CA" dirty="0"/>
              <a:t>Drag &amp; Drop simplicity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Less time writing code, more time to designing the GUI</a:t>
            </a:r>
          </a:p>
          <a:p>
            <a:endParaRPr lang="en-CA" dirty="0"/>
          </a:p>
          <a:p>
            <a:r>
              <a:rPr lang="en-CA" dirty="0"/>
              <a:t>Very Powerful</a:t>
            </a:r>
          </a:p>
          <a:p>
            <a:pPr lvl="1"/>
            <a:r>
              <a:rPr lang="en-CA" dirty="0"/>
              <a:t>Can be used to do many, many things in </a:t>
            </a:r>
            <a:r>
              <a:rPr lang="en-CA" dirty="0" err="1"/>
              <a:t>Jframe</a:t>
            </a:r>
            <a:r>
              <a:rPr lang="en-CA" dirty="0"/>
              <a:t> which would otherwise take us very long</a:t>
            </a:r>
          </a:p>
        </p:txBody>
      </p:sp>
    </p:spTree>
    <p:extLst>
      <p:ext uri="{BB962C8B-B14F-4D97-AF65-F5344CB8AC3E}">
        <p14:creationId xmlns:p14="http://schemas.microsoft.com/office/powerpoint/2010/main" val="349596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3B7DB-4EFE-4C60-A3FC-2F80EE33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271397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F6B0-7395-4214-85A0-32D91FB1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Window Builder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9D62-6DC7-4905-A061-C1560686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come with eclipse, you must install it to use it</a:t>
            </a:r>
          </a:p>
          <a:p>
            <a:endParaRPr lang="en-US" dirty="0"/>
          </a:p>
          <a:p>
            <a:r>
              <a:rPr lang="en-US" dirty="0"/>
              <a:t>Help -&gt; Install new software -&gt; Work with – find releases link -&gt; General Purpose tools -&gt; select all Swing, SWT and </a:t>
            </a:r>
            <a:r>
              <a:rPr lang="en-US" dirty="0" err="1"/>
              <a:t>Windowbuilder</a:t>
            </a:r>
            <a:r>
              <a:rPr lang="en-US" dirty="0"/>
              <a:t> related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likely need a restart before the next step</a:t>
            </a:r>
          </a:p>
        </p:txBody>
      </p:sp>
    </p:spTree>
    <p:extLst>
      <p:ext uri="{BB962C8B-B14F-4D97-AF65-F5344CB8AC3E}">
        <p14:creationId xmlns:p14="http://schemas.microsoft.com/office/powerpoint/2010/main" val="125565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05189-39D9-4A02-89C9-B2648767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Starting a new Window Builder application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B52C-E53D-45A2-AB4B-CD2107AE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2400" dirty="0">
                <a:solidFill>
                  <a:srgbClr val="000000"/>
                </a:solidFill>
              </a:rPr>
              <a:t>New -&gt; Other -&gt; Window Builder -&gt; Swing Designer -&gt; Application Window</a:t>
            </a:r>
          </a:p>
          <a:p>
            <a:endParaRPr lang="en-CA" sz="2400" dirty="0">
              <a:solidFill>
                <a:srgbClr val="000000"/>
              </a:solidFill>
            </a:endParaRPr>
          </a:p>
          <a:p>
            <a:endParaRPr lang="en-CA" sz="2400" dirty="0">
              <a:solidFill>
                <a:srgbClr val="000000"/>
              </a:solidFill>
            </a:endParaRPr>
          </a:p>
          <a:p>
            <a:r>
              <a:rPr lang="en-CA" sz="2400" dirty="0">
                <a:solidFill>
                  <a:srgbClr val="000000"/>
                </a:solidFill>
              </a:rPr>
              <a:t>After creating it, click on the design tab, located next to the source</a:t>
            </a:r>
          </a:p>
        </p:txBody>
      </p:sp>
    </p:spTree>
    <p:extLst>
      <p:ext uri="{BB962C8B-B14F-4D97-AF65-F5344CB8AC3E}">
        <p14:creationId xmlns:p14="http://schemas.microsoft.com/office/powerpoint/2010/main" val="150065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8C7511-C3B5-4A6B-A6FC-A9C1AC08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Layouts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8235-4BCD-4FB9-8653-F724F70E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Before being able to place anything, you must tell the window Builder how you want your content to be laid out, so you must select a layout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Try the different layouts for yourself!</a:t>
            </a:r>
            <a:endParaRPr lang="en-CA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0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68D8-587A-4A9F-9C91-B4427010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Tutorial (After the break)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C4F3-453E-46D6-956F-B706F8AE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window builder fun!</a:t>
            </a:r>
          </a:p>
          <a:p>
            <a:endParaRPr lang="en-US" dirty="0"/>
          </a:p>
          <a:p>
            <a:r>
              <a:rPr lang="en-US" dirty="0"/>
              <a:t>We will have debugger &amp; window builder exercises in preparation for the quiz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583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387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Eclipse Window Builder</vt:lpstr>
      <vt:lpstr>Todays Goals</vt:lpstr>
      <vt:lpstr>JFrame</vt:lpstr>
      <vt:lpstr>Window Builder Motivation</vt:lpstr>
      <vt:lpstr>Now let’s try it out!</vt:lpstr>
      <vt:lpstr>Installing Window Builder</vt:lpstr>
      <vt:lpstr>Starting a new Window Builder application</vt:lpstr>
      <vt:lpstr>Layouts</vt:lpstr>
      <vt:lpstr>Next Tutorial (After the break)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Window Builder</dc:title>
  <dc:creator>ali alkhazaly</dc:creator>
  <cp:lastModifiedBy>Ali Al-Khaz'Aly</cp:lastModifiedBy>
  <cp:revision>4</cp:revision>
  <dcterms:created xsi:type="dcterms:W3CDTF">2020-02-13T20:10:21Z</dcterms:created>
  <dcterms:modified xsi:type="dcterms:W3CDTF">2020-02-13T22:26:55Z</dcterms:modified>
</cp:coreProperties>
</file>