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2" autoAdjust="0"/>
    <p:restoredTop sz="65530" autoAdjust="0"/>
  </p:normalViewPr>
  <p:slideViewPr>
    <p:cSldViewPr snapToGrid="0">
      <p:cViewPr varScale="1">
        <p:scale>
          <a:sx n="86" d="100"/>
          <a:sy n="86" d="100"/>
        </p:scale>
        <p:origin x="12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AD5A6-355C-4935-A4B2-447BF51C8275}" type="datetimeFigureOut">
              <a:rPr lang="en-CA" smtClean="0"/>
              <a:t>2020-02-27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FC67B-D2F0-4D4E-8ED3-535E510025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254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 for git view in the little top right area</a:t>
            </a:r>
          </a:p>
          <a:p>
            <a:endParaRPr lang="en-US" dirty="0"/>
          </a:p>
          <a:p>
            <a:r>
              <a:rPr lang="en-US" dirty="0"/>
              <a:t>Then click on create new local repo and put your stuff in it, make sure to create repository.</a:t>
            </a:r>
          </a:p>
          <a:p>
            <a:endParaRPr lang="en-US" dirty="0"/>
          </a:p>
          <a:p>
            <a:r>
              <a:rPr lang="en-US" dirty="0"/>
              <a:t>Right click on the project and select to add to index, then commit, then push.</a:t>
            </a:r>
          </a:p>
          <a:p>
            <a:endParaRPr lang="en-US" dirty="0"/>
          </a:p>
          <a:p>
            <a:r>
              <a:rPr lang="en-US" dirty="0"/>
              <a:t>Make sure to add the remote origin first.</a:t>
            </a:r>
          </a:p>
          <a:p>
            <a:endParaRPr lang="en-US" dirty="0"/>
          </a:p>
          <a:p>
            <a:r>
              <a:rPr lang="en-US" dirty="0"/>
              <a:t>Then I can tell them to fork my repo, try cloning it into their own devices, and then trying some other things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CA" dirty="0"/>
              <a:t>Clone a </a:t>
            </a:r>
            <a:r>
              <a:rPr lang="en-CA" dirty="0" smtClean="0"/>
              <a:t>project</a:t>
            </a:r>
            <a:r>
              <a:rPr lang="en-CA" baseline="0" dirty="0" smtClean="0"/>
              <a:t> using the </a:t>
            </a:r>
            <a:r>
              <a:rPr lang="en-CA" dirty="0" smtClean="0"/>
              <a:t>git cloning in eclipse, </a:t>
            </a:r>
            <a:r>
              <a:rPr lang="en-CA" dirty="0"/>
              <a:t>then go to import and bring it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FC67B-D2F0-4D4E-8ED3-535E5100254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94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8290-8C3C-4385-B49D-84FD1CE61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DD0F2-EE38-4936-A463-0E63782A1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92FFD-02FC-47A1-9BD3-9D5ADAFB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2461-D9B1-43A4-B90F-20AD5A90B030}" type="datetimeFigureOut">
              <a:rPr lang="en-CA" smtClean="0"/>
              <a:t>2020-02-27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E969D-27E3-4B91-A5D3-7464B312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5DA50-256E-42DB-BED6-278737F7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0E71-C38A-4D8E-B3E8-32686BF54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809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7959-1827-43E4-9EEF-817BD02D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0669C-87DC-4B13-9D42-A9AAACE18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2075-C7C7-465C-A49C-06FB8DED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2461-D9B1-43A4-B90F-20AD5A90B030}" type="datetimeFigureOut">
              <a:rPr lang="en-CA" smtClean="0"/>
              <a:t>2020-02-27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DE135-7728-4B02-85AF-87ADD850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5C02-E8B3-47C4-8BAA-D9A44359B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0E71-C38A-4D8E-B3E8-32686BF54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526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E06FA-C68E-4096-88AB-7BF93AD1A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01A7F-2287-432E-BA3A-199C7C60A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78D8F-0DFD-47CA-878C-38985F17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2461-D9B1-43A4-B90F-20AD5A90B030}" type="datetimeFigureOut">
              <a:rPr lang="en-CA" smtClean="0"/>
              <a:t>2020-02-27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52E4D-46E6-4AD1-AD37-448115E5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7E329-F1A8-49D3-A2EB-B9C0E962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0E71-C38A-4D8E-B3E8-32686BF54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800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9E88-2CBA-4B1C-961F-1EAEDF20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13A26-0DF5-4450-8FA7-753877824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85680-A4A0-4FF2-A64D-19439E26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2461-D9B1-43A4-B90F-20AD5A90B030}" type="datetimeFigureOut">
              <a:rPr lang="en-CA" smtClean="0"/>
              <a:t>2020-02-27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1FA70-4F3A-49E6-B99C-64C8B732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C9648-45DF-47B5-B39F-864517D9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0E71-C38A-4D8E-B3E8-32686BF54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564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40BD-6AE5-4A93-9C39-D5DF3BBE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30CE5-4B05-4413-8E9D-986AD2EC3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AE7EF-B8F6-4AC2-9338-A5DC2B9D5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2461-D9B1-43A4-B90F-20AD5A90B030}" type="datetimeFigureOut">
              <a:rPr lang="en-CA" smtClean="0"/>
              <a:t>2020-02-27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4BEB1-1207-45B1-94CF-8F1D37AB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CE97F-32C7-4379-9797-436BA751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0E71-C38A-4D8E-B3E8-32686BF54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902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4F82-BD72-4BBF-850B-967D21B9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B63EE-28B9-4226-8864-4CE1A449E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9E526-F364-474A-A9D5-0F5592502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E8DA9-8B3C-4F42-AA6D-4869266D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2461-D9B1-43A4-B90F-20AD5A90B030}" type="datetimeFigureOut">
              <a:rPr lang="en-CA" smtClean="0"/>
              <a:t>2020-02-27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A0CB0-0E12-45EB-A7DD-AD44AD9E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AE5AE-3B18-4D80-91E9-B5A6F094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0E71-C38A-4D8E-B3E8-32686BF54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660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D9F8-0994-4C36-98AE-092F033D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43785-C5DA-4A17-B85B-30867E228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6665B-9807-46A4-95A1-1E10720EF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40911-DFCB-4299-89CC-EE413535B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73A62-DC04-41F7-88AE-BFB0B2D47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8DA59D-26BD-4246-81E1-B6F8DFC3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2461-D9B1-43A4-B90F-20AD5A90B030}" type="datetimeFigureOut">
              <a:rPr lang="en-CA" smtClean="0"/>
              <a:t>2020-02-27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1D5928-D2CE-43B1-BF02-361CF95C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F9DD87-FB99-4710-9941-D0252B48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0E71-C38A-4D8E-B3E8-32686BF54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986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5053-C826-406E-8EF3-803FEE932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5AC4E-CBFB-4EC6-962F-9A4C9FBF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2461-D9B1-43A4-B90F-20AD5A90B030}" type="datetimeFigureOut">
              <a:rPr lang="en-CA" smtClean="0"/>
              <a:t>2020-02-27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10729-5636-4227-B0DA-60377B67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54D3F-4797-4556-B85A-96FA7999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0E71-C38A-4D8E-B3E8-32686BF54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3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23DDF-619A-4696-9CFE-DB26FAC84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2461-D9B1-43A4-B90F-20AD5A90B030}" type="datetimeFigureOut">
              <a:rPr lang="en-CA" smtClean="0"/>
              <a:t>2020-02-27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3C3E6-882C-4ADD-A6C5-DA7A05DD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8212F-6C58-4F10-A0F4-F4F39063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0E71-C38A-4D8E-B3E8-32686BF54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18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F32F-E2F5-4A78-9BEF-0157ECE56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D91FA-C7CE-4E1F-9608-B651643D1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F154D-A5C6-44E7-851C-B784DFA92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C61BE-C4C1-418A-BFD3-A82D3929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2461-D9B1-43A4-B90F-20AD5A90B030}" type="datetimeFigureOut">
              <a:rPr lang="en-CA" smtClean="0"/>
              <a:t>2020-02-27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9734B-B15A-435C-9E4F-692D1A3C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B6DDF-1D50-48C0-A12A-0FD40CB0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0E71-C38A-4D8E-B3E8-32686BF54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194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36FE-4074-4E6B-B503-845D82990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689BA-EBD0-43BE-AE93-F8FF6ED71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703B0-DB1B-4F71-B012-9A4417C62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42EE0-71B6-4A43-83A9-A84F3A1E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2461-D9B1-43A4-B90F-20AD5A90B030}" type="datetimeFigureOut">
              <a:rPr lang="en-CA" smtClean="0"/>
              <a:t>2020-02-27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EE756-55FA-4926-A930-B8D38693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00B1C-1C3E-41D3-8EB8-A1424CE5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0E71-C38A-4D8E-B3E8-32686BF54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130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2DFAAA-9270-45AA-A5BC-877769BFD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50EC1-3D8B-4D5A-879F-C769219ED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B038C-BF0A-432C-8443-50002DBF9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F2461-D9B1-43A4-B90F-20AD5A90B030}" type="datetimeFigureOut">
              <a:rPr lang="en-CA" smtClean="0"/>
              <a:t>2020-02-27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C64C3-B67B-4FAC-952C-2DFA55045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46775-6453-4882-9F01-DD9E8F175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A0E71-C38A-4D8E-B3E8-32686BF54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440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luonhq.com/products/scene-builder/" TargetMode="External"/><Relationship Id="rId2" Type="http://schemas.openxmlformats.org/officeDocument/2006/relationships/hyperlink" Target="https://gluonhq.com/products/javafx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C974A1-A250-4592-A89E-F12CED0B6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Installing JavaFX,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Eclipse &amp; Git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7AAF5-7AE9-456C-BAFE-030257B70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Ali Al-</a:t>
            </a:r>
            <a:r>
              <a:rPr lang="en-US" dirty="0" err="1">
                <a:solidFill>
                  <a:srgbClr val="FFFFFF"/>
                </a:solidFill>
              </a:rPr>
              <a:t>Khaz’Aly</a:t>
            </a:r>
            <a:endParaRPr lang="en-C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96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5D07-7741-4F7B-9DB8-8484C854B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Installing JavaFX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269EA-C571-40FD-AD9C-C9685FA5B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JavaFX no longer comes alongside java distributions, it must be installed separately</a:t>
            </a:r>
          </a:p>
          <a:p>
            <a:r>
              <a:rPr lang="en-US" dirty="0"/>
              <a:t>We try to do this installation via a download on the eclipse marketplace</a:t>
            </a:r>
          </a:p>
          <a:p>
            <a:r>
              <a:rPr lang="en-US" dirty="0"/>
              <a:t>Sometimes this does not work, so we manually install </a:t>
            </a:r>
            <a:r>
              <a:rPr lang="en-US" dirty="0" err="1"/>
              <a:t>openJFX</a:t>
            </a:r>
            <a:r>
              <a:rPr lang="en-US" dirty="0"/>
              <a:t> from the gluon website</a:t>
            </a:r>
          </a:p>
          <a:p>
            <a:r>
              <a:rPr lang="en-US" dirty="0"/>
              <a:t>We also must download the scene builder and ensure we use the correct path to it on eclipse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960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case the marketplace doesn’t work: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Links</a:t>
            </a:r>
            <a:r>
              <a:rPr lang="en-US" sz="3200" b="1" dirty="0" smtClean="0"/>
              <a:t>:</a:t>
            </a:r>
          </a:p>
          <a:p>
            <a:pPr marL="0" indent="0">
              <a:buNone/>
            </a:pPr>
            <a:endParaRPr lang="en-US" sz="3200" b="1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://gluonhq.com/products/javafx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Note you must manually integrate </a:t>
            </a:r>
            <a:r>
              <a:rPr lang="en-US" dirty="0" err="1" smtClean="0"/>
              <a:t>javafx</a:t>
            </a:r>
            <a:r>
              <a:rPr lang="en-US" dirty="0" smtClean="0"/>
              <a:t> into your eclipse if this is the case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https://gluonhq.com/products/scene-builder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r>
              <a:rPr lang="en-US" dirty="0" smtClean="0"/>
              <a:t>You must know where you downloaded the </a:t>
            </a:r>
            <a:r>
              <a:rPr lang="en-US" dirty="0" err="1" smtClean="0"/>
              <a:t>scenebuilder</a:t>
            </a:r>
            <a:r>
              <a:rPr lang="en-US" dirty="0" smtClean="0"/>
              <a:t> as you will need to link eclipse to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1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2C4EC6-086F-4038-8809-5E1FB65EC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3962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 don’t have </a:t>
            </a:r>
            <a:r>
              <a:rPr lang="en-US" sz="4700" dirty="0" err="1">
                <a:solidFill>
                  <a:srgbClr val="FFFFFF"/>
                </a:solidFill>
              </a:rPr>
              <a:t>S</a:t>
            </a: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ceneBuilder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on these computers yet!</a:t>
            </a:r>
          </a:p>
        </p:txBody>
      </p:sp>
    </p:spTree>
    <p:extLst>
      <p:ext uri="{BB962C8B-B14F-4D97-AF65-F5344CB8AC3E}">
        <p14:creationId xmlns:p14="http://schemas.microsoft.com/office/powerpoint/2010/main" val="100465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73147A-E1EE-4499-9C64-D4B5B738F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Eclipse &amp; Git integration</a:t>
            </a:r>
          </a:p>
        </p:txBody>
      </p:sp>
    </p:spTree>
    <p:extLst>
      <p:ext uri="{BB962C8B-B14F-4D97-AF65-F5344CB8AC3E}">
        <p14:creationId xmlns:p14="http://schemas.microsoft.com/office/powerpoint/2010/main" val="19858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6C884-8929-4A1F-889F-B8306FE8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Eclipse: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18DE5-2F21-4B60-9811-620F01125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Fork my repository </a:t>
            </a:r>
            <a:r>
              <a:rPr lang="en-US" b="1" dirty="0"/>
              <a:t>using GitHub</a:t>
            </a:r>
          </a:p>
          <a:p>
            <a:r>
              <a:rPr lang="en-CA" dirty="0"/>
              <a:t>Clone your new repository into eclipse</a:t>
            </a:r>
          </a:p>
          <a:p>
            <a:r>
              <a:rPr lang="en-CA" dirty="0"/>
              <a:t>Run the game</a:t>
            </a:r>
          </a:p>
          <a:p>
            <a:r>
              <a:rPr lang="en-CA" dirty="0"/>
              <a:t>Make changes to what key event does what</a:t>
            </a:r>
          </a:p>
          <a:p>
            <a:r>
              <a:rPr lang="en-CA" dirty="0"/>
              <a:t>Create a branch, and push the changes to that branch</a:t>
            </a:r>
          </a:p>
          <a:p>
            <a:r>
              <a:rPr lang="en-CA" dirty="0"/>
              <a:t>Merge the branch with master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Create a local repository and connect it to a remote one without using eclipse, then import it into eclipse and make changes</a:t>
            </a:r>
          </a:p>
        </p:txBody>
      </p:sp>
    </p:spTree>
    <p:extLst>
      <p:ext uri="{BB962C8B-B14F-4D97-AF65-F5344CB8AC3E}">
        <p14:creationId xmlns:p14="http://schemas.microsoft.com/office/powerpoint/2010/main" val="1583007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Continuing our fruit application using the </a:t>
            </a:r>
            <a:r>
              <a:rPr lang="en-US" dirty="0" err="1" smtClean="0"/>
              <a:t>scenebuilder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3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307</Words>
  <Application>Microsoft Office PowerPoint</Application>
  <PresentationFormat>Widescreen</PresentationFormat>
  <Paragraphs>42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Installing JavaFX,  Eclipse &amp; Git</vt:lpstr>
      <vt:lpstr>Installing JavaFX</vt:lpstr>
      <vt:lpstr>In the case the marketplace doesn’t work:</vt:lpstr>
      <vt:lpstr>We don’t have SceneBuilder on these computers yet!</vt:lpstr>
      <vt:lpstr>Eclipse &amp; Git integration</vt:lpstr>
      <vt:lpstr>Using Eclipse:</vt:lpstr>
      <vt:lpstr>Next 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JavaFX,  Eclipse &amp; Git</dc:title>
  <dc:creator>ali alkhazaly</dc:creator>
  <cp:lastModifiedBy>Ali Al-Khaz'Aly</cp:lastModifiedBy>
  <cp:revision>13</cp:revision>
  <dcterms:created xsi:type="dcterms:W3CDTF">2020-02-27T18:51:29Z</dcterms:created>
  <dcterms:modified xsi:type="dcterms:W3CDTF">2020-02-27T22:53:11Z</dcterms:modified>
</cp:coreProperties>
</file>