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95" autoAdjust="0"/>
  </p:normalViewPr>
  <p:slideViewPr>
    <p:cSldViewPr snapToGrid="0">
      <p:cViewPr varScale="1">
        <p:scale>
          <a:sx n="48" d="100"/>
          <a:sy n="48" d="100"/>
        </p:scale>
        <p:origin x="1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159F4-9CDC-4043-840D-03AF0B6A638D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7DCCF-07B4-49E8-B57B-61333A2EE7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87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Trello will be on the quiz</a:t>
            </a:r>
          </a:p>
          <a:p>
            <a:endParaRPr lang="en-US" dirty="0"/>
          </a:p>
          <a:p>
            <a:r>
              <a:rPr lang="en-US" dirty="0"/>
              <a:t>They have project proposals due on Friday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7DCCF-07B4-49E8-B57B-61333A2EE7A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23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give them after time to create your accounts and try it out for yourself.</a:t>
            </a:r>
          </a:p>
          <a:p>
            <a:endParaRPr lang="en-US" dirty="0"/>
          </a:p>
          <a:p>
            <a:r>
              <a:rPr lang="en-US" dirty="0"/>
              <a:t>Create a team, this is where you’d add your members, click settings and show slack channel linking for the team.</a:t>
            </a:r>
          </a:p>
          <a:p>
            <a:endParaRPr lang="en-US" dirty="0"/>
          </a:p>
          <a:p>
            <a:r>
              <a:rPr lang="en-US" dirty="0"/>
              <a:t>Create a board outside of the team, then click on the team to assign it to it.</a:t>
            </a:r>
          </a:p>
          <a:p>
            <a:endParaRPr lang="en-US" dirty="0"/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Show the Starring, show the top bar, how to add new members</a:t>
            </a:r>
          </a:p>
          <a:p>
            <a:pPr marL="228600" indent="-228600">
              <a:buAutoNum type="arabicPeriod"/>
            </a:pPr>
            <a:r>
              <a:rPr lang="en-US" dirty="0"/>
              <a:t>Create a new task list and make a card inside it and assign it to myself</a:t>
            </a:r>
          </a:p>
          <a:p>
            <a:pPr marL="228600" indent="-228600">
              <a:buAutoNum type="arabicPeriod"/>
            </a:pPr>
            <a:r>
              <a:rPr lang="en-US" dirty="0"/>
              <a:t>Set a due date and mess around with that a little bit</a:t>
            </a:r>
          </a:p>
          <a:p>
            <a:pPr marL="228600" indent="-228600">
              <a:buAutoNum type="arabicPeriod"/>
            </a:pPr>
            <a:r>
              <a:rPr lang="en-US" dirty="0"/>
              <a:t>Talk about labels and categorization, create a new task list and a new task inside of it and color it green</a:t>
            </a:r>
          </a:p>
          <a:p>
            <a:pPr marL="228600" indent="-228600">
              <a:buAutoNum type="arabicPeriod"/>
            </a:pPr>
            <a:r>
              <a:rPr lang="en-US" dirty="0"/>
              <a:t>Comments and stuff</a:t>
            </a:r>
          </a:p>
          <a:p>
            <a:pPr marL="228600" indent="-228600">
              <a:buAutoNum type="arabicPeriod"/>
            </a:pPr>
            <a:r>
              <a:rPr lang="en-US" dirty="0"/>
              <a:t>Creating Templates</a:t>
            </a:r>
          </a:p>
          <a:p>
            <a:pPr marL="228600" indent="-228600">
              <a:buAutoNum type="arabicPeriod"/>
            </a:pPr>
            <a:r>
              <a:rPr lang="en-US" dirty="0"/>
              <a:t>Moving between different task lists</a:t>
            </a:r>
          </a:p>
          <a:p>
            <a:pPr marL="228600" indent="-228600">
              <a:buAutoNum type="arabicPeriod"/>
            </a:pPr>
            <a:r>
              <a:rPr lang="en-US" dirty="0"/>
              <a:t>How to delete a task? (Archive then delete shows up)</a:t>
            </a:r>
          </a:p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Purpose of labels is to categorize stuff!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7DCCF-07B4-49E8-B57B-61333A2EE7A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66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more industry oriented. This is, or asana are very likely one of the tools you will see being used for keeping track of sprints or feature backlogs.</a:t>
            </a:r>
          </a:p>
          <a:p>
            <a:endParaRPr lang="en-US" dirty="0"/>
          </a:p>
          <a:p>
            <a:r>
              <a:rPr lang="en-US" dirty="0"/>
              <a:t>I will do a walkthrough of Clubhouse, show how many features it has, and how powerful it is as a tool for </a:t>
            </a:r>
            <a:r>
              <a:rPr lang="en-US"/>
              <a:t>tracking features.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7DCCF-07B4-49E8-B57B-61333A2EE7A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475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7DCCF-07B4-49E8-B57B-61333A2EE7A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77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D3DC-02EB-4537-B379-7F8A0E843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AAAFE-A8A7-4737-A917-BAF12EDCE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29B1F-8349-489A-9DF7-1F317479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DB0B-19DE-4885-8592-E0ED486679DA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C27AD-C860-434A-B36F-E4178868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1ED3-4016-4963-B391-3A020528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9095-7D4B-4730-863B-4023841A4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6D34-9AD5-4B60-B27F-336AE239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5A210-3E1E-4DEA-A03F-FBAC3B792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C1B4B-DBDB-46EC-A86D-E3D425F5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DB0B-19DE-4885-8592-E0ED486679DA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3C6AD-F258-418F-8751-D9D85DE7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8BC75-8062-4FF2-BDD5-A93D2C10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9095-7D4B-4730-863B-4023841A4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78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EE3E6-F4A9-4411-B508-FA94C1906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2C5AF-EFFB-4421-B071-88999D71E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85875-D72D-45C1-A509-6F5BAF69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DB0B-19DE-4885-8592-E0ED486679DA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7966-2844-4DC0-8F69-1BD1364E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5FB95-BF44-4778-9CA5-FD7696DE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9095-7D4B-4730-863B-4023841A4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13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48CD-E876-4332-8A21-E3A8592F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F0FC-FB89-4F0B-B8D3-5484BA91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2FF31-DC98-4FFB-BF0C-4F36238F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DB0B-19DE-4885-8592-E0ED486679DA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B5AB5-9F09-423C-A92D-6FAEED03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49207-5C55-4B65-AAE4-C60B37BA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9095-7D4B-4730-863B-4023841A4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15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37E6-D8BB-435C-99F5-DE05E52A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B5A0A-01FC-4CC7-A232-E3680FA4A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3655-F8C4-430E-89FD-B01AF97B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DB0B-19DE-4885-8592-E0ED486679DA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77C25-2925-447D-B8C6-4EFC1003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D8D42-6D99-49C4-AEC5-459C3DD0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9095-7D4B-4730-863B-4023841A4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3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F29B-F204-4553-8231-7F1B2461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96D0-B1C1-4184-8B13-B5F3F46CA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51762-E3A0-4E9B-B9F2-3E907E4E3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973B9-9B24-4713-80E1-D844174D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DB0B-19DE-4885-8592-E0ED486679DA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9A00C-C51A-4F01-9611-2F5FA212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95C80-9CC8-4BF1-840D-CC88C24E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9095-7D4B-4730-863B-4023841A4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39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F3C8-9378-401C-9E11-604F3CC1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0B442-2103-490C-90DF-84484C896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F4F10-B0F7-4075-9CFE-9612D854D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DDCF5-F7EA-484C-8F1D-E40CE627A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260E5-8BD4-422E-AF6F-61D0C2A53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186B8-5EEF-496F-A2A8-32C89A58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DB0B-19DE-4885-8592-E0ED486679DA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3CC92-F3D6-4484-B15B-E2E19029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70B4B-FF85-48ED-B785-CCC35E1D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9095-7D4B-4730-863B-4023841A4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54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3CA3-75B6-4473-92C7-FF1F7AD5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B37F8-A8BF-4828-8878-8DBCFF92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DB0B-19DE-4885-8592-E0ED486679DA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70226-12AB-4F30-8638-268E7FBA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73F05-E40C-4F11-ABD6-AD8A4129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9095-7D4B-4730-863B-4023841A4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87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B2246-A46B-4ECD-BB01-2EB0A39A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DB0B-19DE-4885-8592-E0ED486679DA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41130-B457-444A-974A-11D02D11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EDC01-EFC2-4D12-BD81-EE89E599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9095-7D4B-4730-863B-4023841A4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53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1615-0A2C-4E18-A216-4A46A9F4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9A6A-58E5-44E8-9F9A-68087FD31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62E37-C34A-4DED-B74F-EA05B88A4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BEDC0-D34E-47F2-91A6-714482EF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DB0B-19DE-4885-8592-E0ED486679DA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CA15C-A095-4D97-B67E-CD2496E5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44CCA-3458-4EF3-BA4C-4C03799F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9095-7D4B-4730-863B-4023841A4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63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466D-75BD-4402-B78C-7DBFC69A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B5474-BD88-42BD-B688-117D89DE4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81950-154B-48BB-B733-EB7D9F733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7D34A-E5CB-4150-AFE8-14580730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DB0B-19DE-4885-8592-E0ED486679DA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A8445-5FE2-41BB-A4BF-E44AC833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2E7E6-E8D9-4ADE-A4A7-34C5D1EB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9095-7D4B-4730-863B-4023841A4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04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A3574-9C9A-4C32-904C-8A708D41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11990-D896-428F-91E4-9FABD8964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6D9B-E92F-4ABF-AC51-F6014E2B5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2DB0B-19DE-4885-8592-E0ED486679DA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41900-A870-4489-B458-F63BC5F73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C6CE8-B5B1-4899-A4E2-1BF69CE43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49095-7D4B-4730-863B-4023841A4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5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F8F52-58C8-4513-A92B-5BA5206CD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Trello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80E94-1A9A-4930-BAE8-8F8E9CA94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Ali Al-</a:t>
            </a:r>
            <a:r>
              <a:rPr lang="en-US" dirty="0" err="1">
                <a:solidFill>
                  <a:srgbClr val="FFFFFF"/>
                </a:solidFill>
              </a:rPr>
              <a:t>Khaz’Aly</a:t>
            </a: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51FAA5-4985-4963-A101-D727CE0E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Todays Goals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4A0C-6A8B-4201-8500-80B1E809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Tutorial Schedules changed, again …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Tuesday: Trello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Thursday: JavaFX Builder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Next Tuesday: Eclipse and Git, (maybe)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Next Thursday: Activities to prepare for quiz</a:t>
            </a:r>
            <a:endParaRPr lang="en-CA" sz="2000" dirty="0">
              <a:solidFill>
                <a:srgbClr val="000000"/>
              </a:solidFill>
            </a:endParaRPr>
          </a:p>
          <a:p>
            <a:endParaRPr lang="en-CA" sz="2400" dirty="0">
              <a:solidFill>
                <a:srgbClr val="000000"/>
              </a:solidFill>
            </a:endParaRPr>
          </a:p>
          <a:p>
            <a:r>
              <a:rPr lang="en-CA" sz="2400" dirty="0">
                <a:solidFill>
                  <a:srgbClr val="000000"/>
                </a:solidFill>
              </a:rPr>
              <a:t>Trello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8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5A0D-DB08-4DFE-B1FA-C396D8FF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trello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C86D-F275-43FC-B109-66B770AC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used for keeping track of tasks and for task assignment</a:t>
            </a:r>
          </a:p>
          <a:p>
            <a:endParaRPr lang="en-US" dirty="0"/>
          </a:p>
          <a:p>
            <a:r>
              <a:rPr lang="en-US" dirty="0"/>
              <a:t>Helps keep your team moving at the same pace </a:t>
            </a:r>
          </a:p>
          <a:p>
            <a:endParaRPr lang="en-US" dirty="0"/>
          </a:p>
          <a:p>
            <a:r>
              <a:rPr lang="en-US" dirty="0"/>
              <a:t>Make sure everyone knows what’s required of them</a:t>
            </a:r>
          </a:p>
          <a:p>
            <a:endParaRPr lang="en-US" dirty="0"/>
          </a:p>
          <a:p>
            <a:r>
              <a:rPr lang="en-US" dirty="0"/>
              <a:t>Output of your requirements gathering meeting can go directly onto Trello.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2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CE7E5C-866A-4BD5-903F-FFBFD41E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Trello Demo</a:t>
            </a:r>
          </a:p>
        </p:txBody>
      </p:sp>
    </p:spTree>
    <p:extLst>
      <p:ext uri="{BB962C8B-B14F-4D97-AF65-F5344CB8AC3E}">
        <p14:creationId xmlns:p14="http://schemas.microsoft.com/office/powerpoint/2010/main" val="146559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D43A83-B001-422F-A835-DEF711C3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 time permits: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Clubhouse</a:t>
            </a:r>
          </a:p>
        </p:txBody>
      </p:sp>
    </p:spTree>
    <p:extLst>
      <p:ext uri="{BB962C8B-B14F-4D97-AF65-F5344CB8AC3E}">
        <p14:creationId xmlns:p14="http://schemas.microsoft.com/office/powerpoint/2010/main" val="402974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28FDD0-67DB-4649-AFCC-97472270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With 3 Neighbors, try to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C0C1-5155-423C-96B0-70343979C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Create a team and board, make sure everyone has access to the board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Star the board</a:t>
            </a:r>
            <a:endParaRPr lang="en-CA" sz="2000" dirty="0">
              <a:solidFill>
                <a:srgbClr val="000000"/>
              </a:solidFill>
            </a:endParaRPr>
          </a:p>
          <a:p>
            <a:r>
              <a:rPr lang="en-CA" sz="2000" dirty="0">
                <a:solidFill>
                  <a:srgbClr val="000000"/>
                </a:solidFill>
              </a:rPr>
              <a:t>Change the board background</a:t>
            </a:r>
          </a:p>
          <a:p>
            <a:r>
              <a:rPr lang="en-CA" sz="2000" dirty="0">
                <a:solidFill>
                  <a:srgbClr val="000000"/>
                </a:solidFill>
              </a:rPr>
              <a:t>Create Several different task lists, and cards assign random people to them</a:t>
            </a:r>
          </a:p>
          <a:p>
            <a:r>
              <a:rPr lang="en-CA" sz="2000" dirty="0">
                <a:solidFill>
                  <a:srgbClr val="000000"/>
                </a:solidFill>
              </a:rPr>
              <a:t>Set card deadlines</a:t>
            </a:r>
          </a:p>
          <a:p>
            <a:r>
              <a:rPr lang="en-CA" sz="2000" dirty="0">
                <a:solidFill>
                  <a:srgbClr val="000000"/>
                </a:solidFill>
              </a:rPr>
              <a:t>Create a template card and then make cards based off the template</a:t>
            </a:r>
          </a:p>
          <a:p>
            <a:r>
              <a:rPr lang="en-CA" sz="2000" dirty="0">
                <a:solidFill>
                  <a:srgbClr val="000000"/>
                </a:solidFill>
              </a:rPr>
              <a:t>Put a list on watch, and then make some changes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5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386</Words>
  <Application>Microsoft Office PowerPoint</Application>
  <PresentationFormat>Widescreen</PresentationFormat>
  <Paragraphs>57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Trello</vt:lpstr>
      <vt:lpstr>Todays Goals</vt:lpstr>
      <vt:lpstr>What is trello?</vt:lpstr>
      <vt:lpstr>Trello Demo</vt:lpstr>
      <vt:lpstr>If time permits: Clubhouse</vt:lpstr>
      <vt:lpstr>With 3 Neighbors, try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Trello</dc:title>
  <dc:creator>ali alkhazaly</dc:creator>
  <cp:lastModifiedBy>ali alkhazaly</cp:lastModifiedBy>
  <cp:revision>3</cp:revision>
  <dcterms:created xsi:type="dcterms:W3CDTF">2020-02-23T04:57:17Z</dcterms:created>
  <dcterms:modified xsi:type="dcterms:W3CDTF">2020-02-23T05:15:24Z</dcterms:modified>
</cp:coreProperties>
</file>