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8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80924" autoAdjust="0"/>
  </p:normalViewPr>
  <p:slideViewPr>
    <p:cSldViewPr snapToGrid="0">
      <p:cViewPr varScale="1">
        <p:scale>
          <a:sx n="106" d="100"/>
          <a:sy n="10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9E08-2E7C-42E2-B9AC-4E319437E265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7A18E-31D7-40BB-942F-F515791A69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Branch</a:t>
            </a:r>
          </a:p>
          <a:p>
            <a:r>
              <a:rPr lang="en-US" dirty="0"/>
              <a:t>Commit into the branch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7A18E-31D7-40BB-942F-F515791A69E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folder on the desktop</a:t>
            </a:r>
          </a:p>
          <a:p>
            <a:r>
              <a:rPr lang="en-US" dirty="0"/>
              <a:t>then create a new java project on that folder</a:t>
            </a:r>
          </a:p>
          <a:p>
            <a:r>
              <a:rPr lang="en-US" dirty="0"/>
              <a:t>create a project and start writing code in there.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7A18E-31D7-40BB-942F-F515791A69E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78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E14-7CDF-4270-98EC-DECE07BC9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87662-788C-4802-A4DB-9C89B818B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E5D2-1340-4505-B7F7-6ECE4F4A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40D1-DC57-428C-AB05-A0628D2C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ACC7-A51F-4E5D-8911-FAFC75EE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2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2F11-B596-4961-A087-DBF9BD18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E51F7-8CB2-4A2F-8A8B-5DBB833F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B775-A52B-4CD2-AB83-1164A4A1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E662-2573-494D-AB69-75CD1718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DA3E-1199-41B9-A5A8-6A06273A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31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3137F-ECC7-4845-AE8C-72223B0ED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572C-158A-429A-A39D-0E8AEF2F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9D36-2777-4D95-BC92-576F281E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636F-CD2E-4995-AA12-B871D737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D0D6-57EE-4310-8882-52C918ED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1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74EF-A427-486A-B64B-CB1F8538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3142-1B09-4612-9BFF-F42EF6E5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8B5A-1DB1-4E54-BBFC-A0FBCB6F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9FD1-0780-49EE-A53E-2645CA28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D4D28-DA4F-4804-ACFE-9CAB02A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68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19ED-CAEB-4955-B1FC-2C598F3A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9165-0799-448F-A5C6-306C3A64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E425-695F-4171-B7EA-7677953F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E812-8B82-4EAE-A539-2DF2CBE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D2AF-8A6D-47DB-97E3-313458A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FAC2-5906-43FE-9570-78AA36FB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4F79-15C9-4B3F-A216-1951FEF2E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E48B-408A-410E-B209-A8B458030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C506-7CE2-43FF-85EF-5AE5B3BC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F22B-DBE8-4F5F-A393-DEDFBD73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3415-BAAF-4686-AC6C-2D2C97AD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1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44E2-4B50-49A9-BD2B-DFC8F95A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3EB9C-AFC4-42FB-AD1C-490FEC57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66A0-E797-4D1C-8274-227F4DE58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1A4D-4463-49F2-A2C2-85812976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9E03-FC4A-4489-995B-2A07E2F3B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A4EB6-7E9E-49A1-8BDF-E3A6B460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AA9EF-C692-43C9-9C86-F0E3688E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05E3-9B28-49F8-AD0C-B0907A4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4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6B5F-F038-4B7F-A991-55C89AB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4F64-C04A-489E-ADC1-B77F294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43D7C-58FB-4956-848C-F713408A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7B84-60A6-4DDC-A265-027AE077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05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0E766-A823-40B3-9576-9095657E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B646-7DB3-4EC4-94D0-4E939DC4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FC79C-6D99-404B-9B2F-DD3E36C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6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A9DE-D56A-4E1D-A11A-0639F15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D19A-8052-41B1-AB6D-E0C7A499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6C8B4-9A9A-4CBB-A79C-88CA47452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48A2-C1E0-498E-AFC6-9CA1C2A7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15C20-2338-4177-9D05-EA3CD9DF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CB12B-4BA6-4026-B7B2-4100DF6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0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AC2-B7F3-4C40-971A-6FD2CDA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19451-BF12-4E80-B4BB-5F9273965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BE842-9D0F-420C-A2D9-CD7FEFA28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8C8A-EF6D-4CA8-9573-81D4CB31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8786-F3F8-4AAB-B414-12F7CE04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9DBBD-25EF-4830-A1A5-92C6BA57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46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02A6-8E9F-433A-892F-A811C320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00C8-5F53-4E82-8EFC-67B460A6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E878-4359-4540-85F1-F8723C15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F883-14F7-4180-8BE9-BFB1232FC3A3}" type="datetimeFigureOut">
              <a:rPr lang="en-CA" smtClean="0"/>
              <a:t>2020-01-28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5537-BEA8-49BD-A314-30D2CEC81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54AA-683D-4F9C-8723-C5AE6A8A6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FB28-379C-490E-B625-02F8543391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5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49A6-37BD-43FD-B81C-B7060B295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Git Practice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2858-FA16-4E5F-86B2-CB34ACA2D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Ali Alkhazaly</a:t>
            </a:r>
          </a:p>
        </p:txBody>
      </p:sp>
    </p:spTree>
    <p:extLst>
      <p:ext uri="{BB962C8B-B14F-4D97-AF65-F5344CB8AC3E}">
        <p14:creationId xmlns:p14="http://schemas.microsoft.com/office/powerpoint/2010/main" val="72990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8992-D8A6-41FB-BF3A-42237D9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413B-F40A-480D-B4B4-01A003CA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Update about what we’re doing this week and next week</a:t>
            </a:r>
          </a:p>
          <a:p>
            <a:endParaRPr lang="en-CA" dirty="0"/>
          </a:p>
          <a:p>
            <a:r>
              <a:rPr lang="en-CA" dirty="0"/>
              <a:t>Pull Requests</a:t>
            </a:r>
          </a:p>
          <a:p>
            <a:endParaRPr lang="en-CA" dirty="0"/>
          </a:p>
          <a:p>
            <a:r>
              <a:rPr lang="en-CA" dirty="0"/>
              <a:t>FINALLY, INTRO TO ECLIPSE</a:t>
            </a:r>
          </a:p>
          <a:p>
            <a:endParaRPr lang="en-CA" dirty="0"/>
          </a:p>
          <a:p>
            <a:r>
              <a:rPr lang="en-CA" dirty="0"/>
              <a:t>Git Exercises</a:t>
            </a:r>
          </a:p>
          <a:p>
            <a:pPr lvl="1"/>
            <a:r>
              <a:rPr lang="en-CA" dirty="0"/>
              <a:t>Committing</a:t>
            </a:r>
          </a:p>
          <a:p>
            <a:pPr lvl="1"/>
            <a:r>
              <a:rPr lang="en-CA" dirty="0"/>
              <a:t>Branching, deleting your branch</a:t>
            </a:r>
          </a:p>
          <a:p>
            <a:pPr lvl="1"/>
            <a:r>
              <a:rPr lang="en-CA" dirty="0"/>
              <a:t>Cloning, pulling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86B0-E325-4D71-AA0A-002DFD6E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5E23-AD1A-4874-BCF4-C0C00AF3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Clean code</a:t>
            </a:r>
          </a:p>
          <a:p>
            <a:endParaRPr lang="en-US" dirty="0"/>
          </a:p>
          <a:p>
            <a:r>
              <a:rPr lang="en-US" dirty="0"/>
              <a:t>Are used to remove conflicts in code before merging</a:t>
            </a:r>
          </a:p>
          <a:p>
            <a:endParaRPr lang="en-US" dirty="0"/>
          </a:p>
          <a:p>
            <a:r>
              <a:rPr lang="en-US" dirty="0"/>
              <a:t>Are used for Code Reviews in Industry</a:t>
            </a:r>
          </a:p>
          <a:p>
            <a:endParaRPr lang="en-US" dirty="0"/>
          </a:p>
          <a:p>
            <a:r>
              <a:rPr lang="en-CA" dirty="0"/>
              <a:t>Only done when you’re at the end of a feature and are ready to merge into the project</a:t>
            </a:r>
          </a:p>
        </p:txBody>
      </p:sp>
    </p:spTree>
    <p:extLst>
      <p:ext uri="{BB962C8B-B14F-4D97-AF65-F5344CB8AC3E}">
        <p14:creationId xmlns:p14="http://schemas.microsoft.com/office/powerpoint/2010/main" val="406747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40444D-D6C3-4D8D-9CB3-19C3CAC9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385489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8456-15B4-4F63-A63E-497C32AC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3B6E-C3E3-4E2B-8366-353C51E1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processes does coding involve?</a:t>
            </a:r>
          </a:p>
          <a:p>
            <a:pPr lvl="1"/>
            <a:r>
              <a:rPr lang="en-US" dirty="0"/>
              <a:t>Typing Code</a:t>
            </a:r>
          </a:p>
          <a:p>
            <a:pPr lvl="1"/>
            <a:r>
              <a:rPr lang="en-US" dirty="0"/>
              <a:t>Compiling Code</a:t>
            </a:r>
          </a:p>
          <a:p>
            <a:pPr lvl="1"/>
            <a:r>
              <a:rPr lang="en-US" dirty="0"/>
              <a:t>Running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 why do we use an IDE like Eclipse?</a:t>
            </a:r>
          </a:p>
          <a:p>
            <a:pPr lvl="1"/>
            <a:r>
              <a:rPr lang="en-US" dirty="0"/>
              <a:t>Does all 3 processes in one dedicated spot</a:t>
            </a:r>
          </a:p>
          <a:p>
            <a:pPr lvl="1"/>
            <a:r>
              <a:rPr lang="en-US" dirty="0"/>
              <a:t>Automatic Compiling (Building) to find bugs</a:t>
            </a:r>
          </a:p>
          <a:p>
            <a:pPr lvl="1"/>
            <a:r>
              <a:rPr lang="en-US" dirty="0"/>
              <a:t>An easily manageable environment for our programming</a:t>
            </a:r>
          </a:p>
          <a:p>
            <a:pPr lvl="1"/>
            <a:r>
              <a:rPr lang="en-US" dirty="0"/>
              <a:t>Easy to integrate libraries into the project</a:t>
            </a:r>
          </a:p>
          <a:p>
            <a:pPr lvl="1"/>
            <a:r>
              <a:rPr lang="en-US" dirty="0"/>
              <a:t>Lots of saved time for all sorts of reasons</a:t>
            </a:r>
          </a:p>
        </p:txBody>
      </p:sp>
    </p:spTree>
    <p:extLst>
      <p:ext uri="{BB962C8B-B14F-4D97-AF65-F5344CB8AC3E}">
        <p14:creationId xmlns:p14="http://schemas.microsoft.com/office/powerpoint/2010/main" val="104685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689D1C-C3B3-4584-9A4D-96C13BF9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Eclipse Intro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55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35B3-6CDE-47C3-BE4A-2EC9195C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Exercises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5769-2E16-4057-BDC2-A54B96D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Try to do these without looking at the commands:</a:t>
            </a:r>
            <a:endParaRPr lang="en-CA" sz="3500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Create a remote repo and link it up to a local repo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Make a commit and push it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CA" sz="4000" dirty="0"/>
              <a:t>Create a branch locally and push the branch</a:t>
            </a:r>
            <a:endParaRPr lang="en-US" sz="4000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Checkout the branch, make a commit on the branch, merge the branch to master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Delete the branch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Clone that repo in another place on your computer so you have two local repositories of the same project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000" dirty="0"/>
              <a:t>Make a change on one repository and push it to the remote repo, then pull the changes from the other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 fun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4000" dirty="0"/>
              <a:t>8.       Try creating a conflict</a:t>
            </a:r>
          </a:p>
          <a:p>
            <a:pPr marL="0" indent="0">
              <a:buNone/>
            </a:pPr>
            <a:r>
              <a:rPr lang="en-US" sz="4000" dirty="0"/>
              <a:t>9.       Fork my repository, make a branch, and write some java code and push it to your branch</a:t>
            </a:r>
          </a:p>
          <a:p>
            <a:pPr marL="0" indent="0">
              <a:buNone/>
            </a:pPr>
            <a:r>
              <a:rPr lang="en-US" sz="4000" dirty="0"/>
              <a:t>10.     attempt to make a pull request between your branch and my master branch 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571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388-BC9A-46DE-A0DB-4EE30DCB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Commands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61A8-90DD-449C-B65E-2010C450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Calibri"/>
              </a:rPr>
              <a:t>git branch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		             	 </a:t>
            </a:r>
            <a:r>
              <a:rPr lang="en-US" sz="1600" dirty="0">
                <a:cs typeface="Calibri"/>
              </a:rPr>
              <a:t>- Create a new branch locally</a:t>
            </a:r>
          </a:p>
          <a:p>
            <a:r>
              <a:rPr lang="en-US" sz="2400" dirty="0">
                <a:cs typeface="Calibri"/>
              </a:rPr>
              <a:t>git checkout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                   		 </a:t>
            </a:r>
            <a:r>
              <a:rPr lang="en-US" sz="1600" dirty="0">
                <a:cs typeface="Calibri"/>
              </a:rPr>
              <a:t>- lets move our head to the branch</a:t>
            </a:r>
          </a:p>
          <a:p>
            <a:r>
              <a:rPr lang="en-US" sz="2400" dirty="0">
                <a:cs typeface="Calibri"/>
              </a:rPr>
              <a:t>git push origin –u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          		 </a:t>
            </a:r>
            <a:r>
              <a:rPr lang="en-US" sz="1600" dirty="0">
                <a:cs typeface="Calibri"/>
              </a:rPr>
              <a:t>- push the new branch to the remote repo</a:t>
            </a:r>
          </a:p>
          <a:p>
            <a:r>
              <a:rPr lang="en-US" sz="2400" dirty="0">
                <a:cs typeface="Calibri"/>
              </a:rPr>
              <a:t>git checkout master                           		 </a:t>
            </a:r>
            <a:r>
              <a:rPr lang="en-US" sz="1600" dirty="0">
                <a:cs typeface="Calibri"/>
              </a:rPr>
              <a:t>- Lets move our head to master</a:t>
            </a:r>
          </a:p>
          <a:p>
            <a:r>
              <a:rPr lang="en-US" sz="2400" dirty="0">
                <a:cs typeface="Calibri"/>
              </a:rPr>
              <a:t>git pull origin master                         		 </a:t>
            </a:r>
            <a:r>
              <a:rPr lang="en-US" sz="1600" dirty="0">
                <a:cs typeface="Calibri"/>
              </a:rPr>
              <a:t>- make sure we have the most recent version</a:t>
            </a:r>
          </a:p>
          <a:p>
            <a:r>
              <a:rPr lang="en-US" sz="2400" dirty="0">
                <a:cs typeface="Calibri"/>
              </a:rPr>
              <a:t>git merge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                        		 </a:t>
            </a:r>
            <a:r>
              <a:rPr lang="en-US" sz="1600" dirty="0">
                <a:cs typeface="Calibri"/>
              </a:rPr>
              <a:t>- Merge the </a:t>
            </a:r>
            <a:r>
              <a:rPr lang="en-US" sz="1600" dirty="0" err="1">
                <a:cs typeface="Calibri"/>
              </a:rPr>
              <a:t>newBranch</a:t>
            </a:r>
            <a:r>
              <a:rPr lang="en-US" sz="1600" dirty="0">
                <a:cs typeface="Calibri"/>
              </a:rPr>
              <a:t> in with master</a:t>
            </a:r>
          </a:p>
          <a:p>
            <a:r>
              <a:rPr lang="en-US" sz="2400" dirty="0">
                <a:cs typeface="Calibri"/>
              </a:rPr>
              <a:t>git push origin master                       		 </a:t>
            </a:r>
            <a:r>
              <a:rPr lang="en-US" sz="1600" dirty="0">
                <a:cs typeface="Calibri"/>
              </a:rPr>
              <a:t>- Now make the remote repo do the same</a:t>
            </a:r>
          </a:p>
          <a:p>
            <a:r>
              <a:rPr lang="en-US" sz="2400" dirty="0">
                <a:cs typeface="Calibri"/>
              </a:rPr>
              <a:t>git branch –d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                 		 </a:t>
            </a:r>
            <a:r>
              <a:rPr lang="en-US" sz="1600" dirty="0">
                <a:cs typeface="Calibri"/>
              </a:rPr>
              <a:t>- Delete the branch locally</a:t>
            </a:r>
          </a:p>
          <a:p>
            <a:r>
              <a:rPr lang="en-US" sz="2400" dirty="0">
                <a:cs typeface="Calibri"/>
              </a:rPr>
              <a:t>git push origin –-delete </a:t>
            </a:r>
            <a:r>
              <a:rPr lang="en-US" sz="2400" dirty="0" err="1">
                <a:cs typeface="Calibri"/>
              </a:rPr>
              <a:t>newBranch</a:t>
            </a:r>
            <a:r>
              <a:rPr lang="en-US" sz="2400" dirty="0">
                <a:cs typeface="Calibri"/>
              </a:rPr>
              <a:t>              </a:t>
            </a:r>
            <a:r>
              <a:rPr lang="en-US" sz="1600" dirty="0">
                <a:cs typeface="Calibri"/>
              </a:rPr>
              <a:t>- Delete it on the remote repo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9799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10E4-5007-49AE-B8CA-3A6AA539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Tutorial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05E4-EABD-427A-8EBD-C27C0BC8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Possibly Forking?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Possibly we could go into some java code and show how we use git in eclipse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and Answer Session for git or anything else really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12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482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Practice !!</vt:lpstr>
      <vt:lpstr>Todays Goals</vt:lpstr>
      <vt:lpstr>Pull Requests</vt:lpstr>
      <vt:lpstr>Pull Requests</vt:lpstr>
      <vt:lpstr>Eclipse Motivation</vt:lpstr>
      <vt:lpstr>Eclipse Intro</vt:lpstr>
      <vt:lpstr>Git Exercises</vt:lpstr>
      <vt:lpstr>Branching Commands</vt:lpstr>
      <vt:lpstr>Next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Practice !!</dc:title>
  <dc:creator>ali alkhazaly</dc:creator>
  <cp:lastModifiedBy>Ali Al-Khaz'Aly</cp:lastModifiedBy>
  <cp:revision>8</cp:revision>
  <dcterms:created xsi:type="dcterms:W3CDTF">2020-01-28T03:27:58Z</dcterms:created>
  <dcterms:modified xsi:type="dcterms:W3CDTF">2020-01-28T21:56:55Z</dcterms:modified>
</cp:coreProperties>
</file>