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5927" autoAdjust="0"/>
  </p:normalViewPr>
  <p:slideViewPr>
    <p:cSldViewPr snapToGrid="0">
      <p:cViewPr varScale="1">
        <p:scale>
          <a:sx n="56" d="100"/>
          <a:sy n="56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-13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F865-FB6B-4955-91E0-5F3943C0E3D7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5864-60CA-42C3-9F83-6BA88A230B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7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change branches?</a:t>
            </a:r>
          </a:p>
          <a:p>
            <a:r>
              <a:rPr lang="en-CA" dirty="0"/>
              <a:t>Git checkout</a:t>
            </a:r>
          </a:p>
          <a:p>
            <a:endParaRPr lang="en-CA" dirty="0"/>
          </a:p>
          <a:p>
            <a:r>
              <a:rPr lang="en-CA" dirty="0"/>
              <a:t>How do I assign a remote repository?</a:t>
            </a:r>
          </a:p>
          <a:p>
            <a:r>
              <a:rPr lang="en-US" dirty="0"/>
              <a:t>Git remote add origin &lt;repo name&gt;</a:t>
            </a:r>
          </a:p>
          <a:p>
            <a:endParaRPr lang="en-US" dirty="0"/>
          </a:p>
          <a:p>
            <a:r>
              <a:rPr lang="en-US" dirty="0"/>
              <a:t>How do I create a branch?</a:t>
            </a:r>
          </a:p>
          <a:p>
            <a:r>
              <a:rPr lang="en-US" dirty="0"/>
              <a:t>Git branch </a:t>
            </a:r>
            <a:r>
              <a:rPr lang="en-US" dirty="0" err="1"/>
              <a:t>branchname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that a local or remote branch? How do I put that on the remote repo?</a:t>
            </a:r>
          </a:p>
          <a:p>
            <a:r>
              <a:rPr lang="en-US" dirty="0"/>
              <a:t>Git push origin –u </a:t>
            </a:r>
            <a:r>
              <a:rPr lang="en-US" dirty="0" err="1"/>
              <a:t>newBranch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do I delete a branch?</a:t>
            </a:r>
          </a:p>
          <a:p>
            <a:r>
              <a:rPr lang="en-US" dirty="0"/>
              <a:t>Git branch –d </a:t>
            </a:r>
            <a:r>
              <a:rPr lang="en-US" dirty="0" err="1"/>
              <a:t>newBranch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that </a:t>
            </a:r>
            <a:r>
              <a:rPr lang="en-US" dirty="0" err="1"/>
              <a:t>gonna</a:t>
            </a:r>
            <a:r>
              <a:rPr lang="en-US" dirty="0"/>
              <a:t> delete the branch on the remote repository? How do I do a delete on the remote repo?</a:t>
            </a:r>
          </a:p>
          <a:p>
            <a:r>
              <a:rPr lang="en-US" dirty="0"/>
              <a:t>Git push origin –delete </a:t>
            </a:r>
            <a:r>
              <a:rPr lang="en-US" dirty="0" err="1"/>
              <a:t>newBranch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</a:t>
            </a:r>
            <a:r>
              <a:rPr lang="en-US" baseline="0" dirty="0" smtClean="0"/>
              <a:t> your local repository is behind the master, and you want to take the new changes off of the master, what do you do?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pull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After creating a repo on </a:t>
            </a:r>
            <a:r>
              <a:rPr lang="en-US" dirty="0" err="1"/>
              <a:t>github</a:t>
            </a:r>
            <a:r>
              <a:rPr lang="en-US" dirty="0"/>
              <a:t>, there is a list of commands, you may peek really quick at the commands, but it better be quick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5864-60CA-42C3-9F83-6BA88A230B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B82A-52A4-4A63-A947-B63774B6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1A0AC-3FCF-4F43-8B73-AE0B34E1A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319E-8175-41DE-BEC0-80A88171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030B-67DA-4006-BC2A-AB76A300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B4FA-A5A2-4984-8C38-3C1E26C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40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AA1B-DA69-4C98-AA62-F0198B32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CED7-DEF9-4AA3-AE22-A07947D7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854A6-AB25-474E-ADFC-52712E1B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D96D-C371-498D-A810-48BDC336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1E1E-D936-4012-A06D-DE1ECFDB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4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D5D0-AA6F-4F89-9DFD-F958C23C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2CD5-A9CA-46CF-82C8-528875370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7B5F-7995-4EFE-BB43-1DD2AF17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6479-7D6D-4689-89EA-215A2EFF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67A2-2071-4FDC-8CC2-4C50FE3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32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E578-F7EF-4F82-A862-1AC7612A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088B-3959-443F-9D0C-8D56083C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5344-D4D2-4D2B-9EF0-A70B0B5D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94FF9-40EB-4055-B43F-72D25BC3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76F8-8DBC-4059-BC7D-EBBA284E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6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239A-7E60-4C42-AEC2-FF275EEE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AECA5-6996-4B40-8495-99100F59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0ED0-FE14-4358-A159-8A5EAC38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8050-2E61-411A-AC8C-FED327AB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C086-8CC6-40D3-B48C-1524C7E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8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01D6-6ABC-4DA4-B032-2F0D8FA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856C-A51F-4722-B3BA-51B1E533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7CA9D-09A9-4FFE-B368-5C54F6DC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77DA2-F0FE-4685-AFEB-47C7DCF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9749B-A957-4C8F-B94D-C2EB33E5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E3F01-37A9-4809-98E8-12F96B55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8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94AD-3218-4F3A-9ACA-D14A369D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0028-B933-40A6-BDDF-03BC06EA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98CD8-DAC8-4B03-B1FA-2DCCEC4B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9FBE6-3FB2-48E4-A57A-9E5888A0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BFCB4-EF97-4401-8895-25ED00EAC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B825E-FCBF-4DDF-AD47-51C5C777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27DB8-FE0E-4013-A219-305F8C3E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D5EFB-BF6F-44A7-B9A5-1D5E86E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5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B7AE-2F91-4E9F-859A-55C9DDCC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7EE0A-1BCD-49F2-8869-82D7EADF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6F551-5A81-4C90-B86B-0A9816EB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C9070-7BB2-4510-95EF-B787C2EC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95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E9C2E-2A81-4C26-A47B-13AD8E6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5F3E6-F111-4B5E-902C-368D7295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BC4C-C949-4878-8DA3-7AB07682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73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D5E3-0695-49C4-9976-E63A3C6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ABED-3646-45C8-B92D-8EB58912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C9D71-EB50-4D64-81C2-A4AE3BB1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377B3-50F2-420D-82B8-78AD0B6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F964-8488-40A6-83E5-151CF523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605E-F8A5-4039-B91D-4EA5F03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86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607F-2FD4-4D65-8390-AD9D438C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D6E9-1302-492B-9235-EC00F46BD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455A2-F4AF-4C99-BAEA-B6FBFCA0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0FDE-C7BC-4EC2-8DD6-3ADE08BB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71D35-0893-40B6-853D-1949F244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F7A3-F602-49DD-BF55-B4E55D91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7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7A42C-2897-4BA5-8745-F4D33D3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12E2-7FC2-4E3B-9FC5-CA6EFC40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7C3C-43A9-403F-AFDA-910406DC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FA68-9E86-48FC-BC9E-42C25E1E1ABB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CB70-1ECB-4366-8EC9-C422890AD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E26C-5DA1-4494-BCE9-ECA94096B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44CC-37EA-4E8A-947F-32F9204707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8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649A6-37BD-43FD-B81C-B7060B295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Git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2858-FA16-4E5F-86B2-CB34ACA2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Ali Alkhazaly</a:t>
            </a:r>
          </a:p>
        </p:txBody>
      </p:sp>
    </p:spTree>
    <p:extLst>
      <p:ext uri="{BB962C8B-B14F-4D97-AF65-F5344CB8AC3E}">
        <p14:creationId xmlns:p14="http://schemas.microsoft.com/office/powerpoint/2010/main" val="342067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35B3-6CDE-47C3-BE4A-2EC9195C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5769-2E16-4057-BDC2-A54B96D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Try to do these without looking at the commands:</a:t>
            </a:r>
            <a:endParaRPr lang="en-CA" sz="3500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CA" sz="4000" dirty="0"/>
              <a:t>Create a remote repo and link it up to a local repo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CA" sz="4000" dirty="0"/>
              <a:t>Make a commit and push it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CA" sz="4000" dirty="0"/>
              <a:t>Create a branch locally and push the branch</a:t>
            </a:r>
            <a:endParaRPr lang="en-US" sz="4000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Checkout the branch, make a commit on the branch, merge the branch to master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Delete the branch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Clone that repo in another place on your computer so you have two local repositories of the same project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Make a change on one repository and push it to the remote repo, then pull the changes from the other repo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fun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4000" dirty="0"/>
              <a:t>8.       Try creating a conflict</a:t>
            </a:r>
          </a:p>
          <a:p>
            <a:pPr marL="0" indent="0">
              <a:buNone/>
            </a:pPr>
            <a:r>
              <a:rPr lang="en-US" sz="4000" dirty="0"/>
              <a:t>9.       Fork my repository, make a branch, and write some java code and push it to your branch</a:t>
            </a:r>
          </a:p>
          <a:p>
            <a:pPr marL="0" indent="0">
              <a:buNone/>
            </a:pPr>
            <a:r>
              <a:rPr lang="en-US" sz="4000" dirty="0"/>
              <a:t>10.     attempt to make a pull request between your branch and my master branch 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4571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7638E7-AF3B-4F5C-B3A6-D1C6D82F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215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306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Review</vt:lpstr>
      <vt:lpstr>Git Exercises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Review</dc:title>
  <dc:creator>ali alkhazaly</dc:creator>
  <cp:lastModifiedBy>Ali Al-Khaz'Aly</cp:lastModifiedBy>
  <cp:revision>4</cp:revision>
  <dcterms:created xsi:type="dcterms:W3CDTF">2020-01-30T22:36:26Z</dcterms:created>
  <dcterms:modified xsi:type="dcterms:W3CDTF">2020-01-30T22:51:45Z</dcterms:modified>
</cp:coreProperties>
</file>