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57" r:id="rId4"/>
    <p:sldId id="258" r:id="rId5"/>
    <p:sldId id="262" r:id="rId6"/>
    <p:sldId id="259" r:id="rId7"/>
    <p:sldId id="268" r:id="rId8"/>
    <p:sldId id="260" r:id="rId9"/>
    <p:sldId id="261" r:id="rId10"/>
    <p:sldId id="263" r:id="rId11"/>
    <p:sldId id="271" r:id="rId12"/>
    <p:sldId id="264" r:id="rId13"/>
    <p:sldId id="277" r:id="rId14"/>
    <p:sldId id="273" r:id="rId15"/>
    <p:sldId id="275" r:id="rId16"/>
    <p:sldId id="276" r:id="rId17"/>
    <p:sldId id="278" r:id="rId18"/>
    <p:sldId id="267" r:id="rId19"/>
    <p:sldId id="274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0" autoAdjust="0"/>
    <p:restoredTop sz="82583" autoAdjust="0"/>
  </p:normalViewPr>
  <p:slideViewPr>
    <p:cSldViewPr snapToGrid="0">
      <p:cViewPr varScale="1">
        <p:scale>
          <a:sx n="70" d="100"/>
          <a:sy n="70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E6B8-024D-4D44-B68C-E475CD25F466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90666-C7F2-4D5D-A3C4-AFBA949D6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38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90666-C7F2-4D5D-A3C4-AFBA949D62F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27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90666-C7F2-4D5D-A3C4-AFBA949D62F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315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90666-C7F2-4D5D-A3C4-AFBA949D62F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044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90666-C7F2-4D5D-A3C4-AFBA949D62F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268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Cases: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Where we create a repo on </a:t>
            </a:r>
            <a:r>
              <a:rPr lang="en-US" dirty="0" err="1"/>
              <a:t>github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rm –rf .git is SPECIFIC FOR LINUX</a:t>
            </a:r>
          </a:p>
          <a:p>
            <a:pPr marL="228600" indent="-228600">
              <a:buAutoNum type="arabicPeriod"/>
            </a:pPr>
            <a:r>
              <a:rPr lang="en-US" dirty="0"/>
              <a:t>SHOW GIT IGNORE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some git status stuff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 practice is to make small commits that help us to keep track of changes as they occur.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branch is how we tell the branch and all the branches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90666-C7F2-4D5D-A3C4-AFBA949D62F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50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90666-C7F2-4D5D-A3C4-AFBA949D62F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45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90666-C7F2-4D5D-A3C4-AFBA949D62F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17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AE49-107D-4D15-BFA7-787C690FD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A10E2-5A86-4A9C-9A3C-ABBE414A8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2DF5B-0A75-4E42-ABEE-110E67A6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5E77-CF69-4619-9307-EA835B06A4EE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863B8-F839-483F-A4CA-F3862C95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6EE9-E464-4AE5-BA2C-8A9DADBF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F708-26CC-4642-801B-B85A2611D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40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DB1B-10E0-4EAE-8C5F-977648C8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9C84D-F99D-47E1-AEF3-B8B5DD605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195AE-C60F-4846-B3EE-A2DDAB67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5E77-CF69-4619-9307-EA835B06A4EE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D1552-6486-41EB-9883-744F8D6E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E55F9-6578-4FCA-8431-4AB7B71A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F708-26CC-4642-801B-B85A2611D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7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DD126-712D-4FF3-AB0D-E1A3B6444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5CFC6-0024-46D7-9921-737E412D1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8EBA2-465C-43EA-ADAF-F0B7ED8F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5E77-CF69-4619-9307-EA835B06A4EE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69966-6C1B-49C2-8453-9FBB4698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42FB-B906-4494-BE24-DB987C0D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F708-26CC-4642-801B-B85A2611D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06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D171-E148-4C7D-88CE-A25EFC74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8CF6-F869-4B0D-B9F5-E3211CE1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1AA77-5F03-4230-9162-CDF182E7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5E77-CF69-4619-9307-EA835B06A4EE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866F3-F161-4AE9-B2F3-762C4992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CED9-F7A1-4962-84B4-4C873473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F708-26CC-4642-801B-B85A2611D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42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76F3-6193-4101-9AFC-9B842C7B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735C7-27B3-494E-8F2F-1F2015A50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A107A-DEF1-4B4F-A65E-F5E2C54B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5E77-CF69-4619-9307-EA835B06A4EE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AC69-A66C-4BFD-AEB3-D939E622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73BDB-D1D5-4CE3-A639-00E091E5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F708-26CC-4642-801B-B85A2611D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68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B2B3-6DCB-4E16-B03A-CACE5F65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3655-DE65-436F-9EF4-05FC7DD1F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7CCA9-53CF-4A09-96A6-0BAC222B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E2C43-8E59-4E74-BBF0-4A6E5B33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5E77-CF69-4619-9307-EA835B06A4EE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BC5DB-97C5-4CE6-BFC0-17886299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7D050-495F-46DC-ACCA-D456FEA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F708-26CC-4642-801B-B85A2611D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8FF-5BDA-4934-BA70-2EF85BF4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E35FE-80C3-4435-B17F-7DE0C75C6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245E9-21F3-4F32-91F2-440351407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C8732-D0FF-4D94-B868-760692B32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D5582-73A3-4F44-8AF4-0CE97526B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61C2A-03DC-48C4-B741-286FDFD2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5E77-CF69-4619-9307-EA835B06A4EE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12F2E-BE82-4F03-8117-368989D9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9DC58-7642-4A26-A232-CB3D784A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F708-26CC-4642-801B-B85A2611D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3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687C-44ED-4B01-A187-C875753B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61E3A-B9CB-4297-A8A3-6EFD4083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5E77-CF69-4619-9307-EA835B06A4EE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3D61A-BA0F-4A59-8CA6-EC05AE8D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38E07-3EF8-4C13-B7F5-0DE05A69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F708-26CC-4642-801B-B85A2611D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19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A8D60-0450-4A69-832C-67E9A0D4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5E77-CF69-4619-9307-EA835B06A4EE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52B2E-62D3-4670-B767-BB3A0909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76063-CD85-4E71-8416-5686F197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F708-26CC-4642-801B-B85A2611D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23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0DEE-5AF9-4A8A-A01E-1CFBBD0E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DFC3-4724-4C9C-B883-B9ABC627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C5DAE-F54E-4787-A560-BD5946455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D7A69-F91C-42EA-A6E6-5ED8247C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5E77-CF69-4619-9307-EA835B06A4EE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F130C-40C1-4439-A795-8380EBD1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31D4B-1F28-4BC0-8C3F-7C0539A3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F708-26CC-4642-801B-B85A2611D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23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67E4-CE38-49CA-91BB-7B69BA54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09FDC-9562-4965-92EC-6D69BEC17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4D6E6-8CCC-438E-8191-50C769ED3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2FE1A-6A15-4199-8A79-1923341E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5E77-CF69-4619-9307-EA835B06A4EE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808FD-5E59-452D-B594-3A35DF64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BD01C-B280-46E0-917F-D2D1F791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F708-26CC-4642-801B-B85A2611D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57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6DFCB-872A-46C7-9BBD-13B2EF57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1C421-C3DF-43AE-B57A-A72CA5FA0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869B9-FEDB-4A69-B958-7E1B6DC68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95E77-CF69-4619-9307-EA835B06A4EE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6BD86-2B2E-4BE6-ABC4-E48AEDA52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8DC65-203F-4E56-8709-4A9494E0D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9F708-26CC-4642-801B-B85A2611D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48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li.alkhazaly@ucalgary.c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ges.cpsc.ucalgary.ca/~ali.alkhazaly/SENG30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4FFFB3-FBBB-46F6-82FA-AD21CFD1E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SENG300 – T10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320AF-746F-4849-9216-E4CC57239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Ali Al-Khaz’Aly</a:t>
            </a:r>
            <a:endParaRPr lang="en-C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2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A95A49-3EA5-4A7B-9BAD-7BE9FD6B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Motivation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5F918-53DA-422C-B4DE-DA9B8D058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How do we program as a group? How do we ensure that we can maintain the same version across all devices? How does one person make changes without messing up the changes of another person?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How do we ensure code quality on changes that programmers make?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The Answer is Git version control, this is industry standard!</a:t>
            </a:r>
            <a:endParaRPr lang="en-CA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4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AB4D5-726E-4D42-BCD0-98A467B1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The Main Ideas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030B-E795-4913-9507-1717B1203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All programmers can access the remote version of the project (which is usually the stable one)</a:t>
            </a:r>
          </a:p>
          <a:p>
            <a:endParaRPr lang="en-US" sz="1700" dirty="0">
              <a:solidFill>
                <a:srgbClr val="000000"/>
              </a:solidFill>
            </a:endParaRPr>
          </a:p>
          <a:p>
            <a:r>
              <a:rPr lang="en-US" sz="1700" dirty="0">
                <a:solidFill>
                  <a:srgbClr val="000000"/>
                </a:solidFill>
              </a:rPr>
              <a:t>Programmers have a local version of the project on their devices that they can work on </a:t>
            </a:r>
          </a:p>
          <a:p>
            <a:endParaRPr lang="en-US" sz="1700" dirty="0">
              <a:solidFill>
                <a:srgbClr val="000000"/>
              </a:solidFill>
            </a:endParaRPr>
          </a:p>
          <a:p>
            <a:r>
              <a:rPr lang="en-US" sz="1700" dirty="0">
                <a:solidFill>
                  <a:srgbClr val="000000"/>
                </a:solidFill>
              </a:rPr>
              <a:t>To make changes to the remote version, you must sync up to the remote repository, get your local version up to date with it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pull before you push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This is where you will eliminate conflicts</a:t>
            </a:r>
          </a:p>
        </p:txBody>
      </p:sp>
    </p:spTree>
    <p:extLst>
      <p:ext uri="{BB962C8B-B14F-4D97-AF65-F5344CB8AC3E}">
        <p14:creationId xmlns:p14="http://schemas.microsoft.com/office/powerpoint/2010/main" val="119462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C4002-30C3-4673-A368-8C94EC9B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 let's see this for ourselves</a:t>
            </a:r>
          </a:p>
        </p:txBody>
      </p:sp>
    </p:spTree>
    <p:extLst>
      <p:ext uri="{BB962C8B-B14F-4D97-AF65-F5344CB8AC3E}">
        <p14:creationId xmlns:p14="http://schemas.microsoft.com/office/powerpoint/2010/main" val="274060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Remote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To set the remote repo you will be storing your project on</a:t>
            </a: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git remote add origin &lt;remote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url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&gt; </a:t>
            </a:r>
          </a:p>
          <a:p>
            <a:endParaRPr lang="en-US" sz="2000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To remove a remote: git remote remove &lt;remote name&gt;</a:t>
            </a: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To check a remote: git remote -v</a:t>
            </a:r>
          </a:p>
          <a:p>
            <a:endParaRPr lang="en-US" sz="2000" dirty="0">
              <a:solidFill>
                <a:srgbClr val="000000"/>
              </a:solidFill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cs typeface="Calibri"/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9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0AE17-F81F-427C-918F-516330AF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Ali’s Analogy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CC89-E7E4-446C-98BA-BB438C5D5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How to be successful in life: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Get on the stage                         -&gt; git add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Commit yourself to the act       -&gt; git commit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Do (Push) the act                        -&gt; git push</a:t>
            </a:r>
            <a:endParaRPr lang="en-CA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510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Adding / Removing files from staging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git add .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git add &lt;fileName&gt;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git reset .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git reset &lt;fileName&gt;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96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Commit changes to be sent to the remote repo, after </a:t>
            </a:r>
            <a:r>
              <a:rPr lang="en-US" sz="2000" dirty="0" err="1">
                <a:solidFill>
                  <a:srgbClr val="000000"/>
                </a:solidFill>
              </a:rPr>
              <a:t>theyre</a:t>
            </a:r>
            <a:r>
              <a:rPr lang="en-US" sz="2000" dirty="0">
                <a:solidFill>
                  <a:srgbClr val="000000"/>
                </a:solidFill>
              </a:rPr>
              <a:t> staged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Git commit –m “&lt;commit message&gt;”</a:t>
            </a:r>
          </a:p>
        </p:txBody>
      </p:sp>
    </p:spTree>
    <p:extLst>
      <p:ext uri="{BB962C8B-B14F-4D97-AF65-F5344CB8AC3E}">
        <p14:creationId xmlns:p14="http://schemas.microsoft.com/office/powerpoint/2010/main" val="3698147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Initially you must define that you are pushing to the master branch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For the first push: git push –u origin master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For all pushes afterwards you can do either the same or : git push</a:t>
            </a:r>
          </a:p>
        </p:txBody>
      </p:sp>
    </p:spTree>
    <p:extLst>
      <p:ext uri="{BB962C8B-B14F-4D97-AF65-F5344CB8AC3E}">
        <p14:creationId xmlns:p14="http://schemas.microsoft.com/office/powerpoint/2010/main" val="254448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94F434-DF7C-44E9-BDD8-9E0E758D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3F3F3F"/>
                </a:solidFill>
              </a:rPr>
              <a:t>Staging Area – Like a prep area for your commits, its where you can fine tune and change your commits before they’re committed</a:t>
            </a:r>
            <a:br>
              <a:rPr lang="en-US" sz="1400" dirty="0">
                <a:solidFill>
                  <a:srgbClr val="3F3F3F"/>
                </a:solidFill>
              </a:rPr>
            </a:br>
            <a:br>
              <a:rPr lang="en-US" sz="1400" dirty="0">
                <a:solidFill>
                  <a:srgbClr val="3F3F3F"/>
                </a:solidFill>
              </a:rPr>
            </a:br>
            <a:r>
              <a:rPr lang="en-US" sz="1400" dirty="0">
                <a:solidFill>
                  <a:srgbClr val="3F3F3F"/>
                </a:solidFill>
              </a:rPr>
              <a:t>Your files will always be in one of the 4 below states, and to check the state of your files, simply type “git status”</a:t>
            </a:r>
            <a:br>
              <a:rPr lang="en-US" sz="1400" dirty="0">
                <a:solidFill>
                  <a:srgbClr val="3F3F3F"/>
                </a:solidFill>
              </a:rPr>
            </a:br>
            <a:br>
              <a:rPr lang="en-US" sz="1400" dirty="0">
                <a:solidFill>
                  <a:srgbClr val="3F3F3F"/>
                </a:solidFill>
              </a:rPr>
            </a:br>
            <a:r>
              <a:rPr lang="en-US" sz="1400" dirty="0">
                <a:solidFill>
                  <a:srgbClr val="3F3F3F"/>
                </a:solidFill>
              </a:rPr>
              <a:t>Difference between untracked and unmodified? – Was it found in the last commit? If it wasn’t then its untracked as of now.</a:t>
            </a:r>
            <a:endParaRPr lang="en-CA" sz="1400" dirty="0">
              <a:solidFill>
                <a:srgbClr val="3F3F3F"/>
              </a:solidFill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8A76CB-4EEC-4210-BD06-BF2334B39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845" y="2427769"/>
            <a:ext cx="6518309" cy="4132608"/>
          </a:xfrm>
        </p:spPr>
      </p:pic>
    </p:spTree>
    <p:extLst>
      <p:ext uri="{BB962C8B-B14F-4D97-AF65-F5344CB8AC3E}">
        <p14:creationId xmlns:p14="http://schemas.microsoft.com/office/powerpoint/2010/main" val="1524306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17745D-4C62-4ADD-AE12-AC11A46D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Good to know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E855F-B95F-4EB8-9742-5BB1A9A5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978923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Git diff – shows difference between last commit and current working tree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.</a:t>
            </a:r>
            <a:r>
              <a:rPr lang="en-US" sz="2000" dirty="0" err="1">
                <a:solidFill>
                  <a:srgbClr val="000000"/>
                </a:solidFill>
              </a:rPr>
              <a:t>gitignore</a:t>
            </a:r>
            <a:r>
              <a:rPr lang="en-US" sz="2000" dirty="0">
                <a:solidFill>
                  <a:srgbClr val="000000"/>
                </a:solidFill>
              </a:rPr>
              <a:t> file – Lists files that you do not want to be tracked and pushed to the repo</a:t>
            </a:r>
          </a:p>
          <a:p>
            <a:r>
              <a:rPr lang="en-US" sz="2000" dirty="0">
                <a:solidFill>
                  <a:srgbClr val="000000"/>
                </a:solidFill>
              </a:rPr>
              <a:t>Git status – Shows the staged changes and current directory status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CA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6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89FDA4-FD4E-41B5-91D5-FD830AA2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Todays Goals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8E3C-0459-4843-A987-C8EFCE26B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t">
            <a:normAutofit/>
          </a:bodyPr>
          <a:lstStyle/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Introduce Myself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Introduce SENG300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Get started on git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File state, pushing, pulling, seeing differences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If we have time, git cloning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81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DEDC-F9B1-4182-B8E1-53412CCD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Tutorial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6C67-8E16-4546-8249-0A730313C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in Eclipse</a:t>
            </a:r>
          </a:p>
          <a:p>
            <a:r>
              <a:rPr lang="en-US" dirty="0"/>
              <a:t>Branching</a:t>
            </a:r>
          </a:p>
          <a:p>
            <a:r>
              <a:rPr lang="en-US" dirty="0"/>
              <a:t>Conflict Resolution</a:t>
            </a:r>
          </a:p>
          <a:p>
            <a:endParaRPr lang="en-US" dirty="0"/>
          </a:p>
          <a:p>
            <a:r>
              <a:rPr lang="en-US" dirty="0"/>
              <a:t>Possibly Pull Requests???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1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2FE1E1-3E40-4F6E-B7D7-8ADCF3D9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 little about me 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BD531-C256-466A-8D76-FD369457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022080"/>
          </a:xfrm>
        </p:spPr>
        <p:txBody>
          <a:bodyPr>
            <a:normAutofit fontScale="85000" lnSpcReduction="20000"/>
          </a:bodyPr>
          <a:lstStyle/>
          <a:p>
            <a:r>
              <a:rPr lang="en-US" sz="2300" dirty="0">
                <a:solidFill>
                  <a:srgbClr val="000000"/>
                </a:solidFill>
              </a:rPr>
              <a:t>Family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My Sisters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My parents</a:t>
            </a:r>
            <a:endParaRPr lang="en-US" sz="23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300" dirty="0">
                <a:solidFill>
                  <a:srgbClr val="000000"/>
                </a:solidFill>
              </a:rPr>
              <a:t>My Origin – Iraq</a:t>
            </a:r>
          </a:p>
          <a:p>
            <a:endParaRPr lang="en-US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</a:rPr>
              <a:t>Interests:</a:t>
            </a:r>
          </a:p>
          <a:p>
            <a:r>
              <a:rPr lang="en-US" sz="2300" dirty="0">
                <a:solidFill>
                  <a:srgbClr val="000000"/>
                </a:solidFill>
              </a:rPr>
              <a:t>Teaching</a:t>
            </a:r>
          </a:p>
          <a:p>
            <a:r>
              <a:rPr lang="en-US" sz="2300" dirty="0">
                <a:solidFill>
                  <a:srgbClr val="000000"/>
                </a:solidFill>
              </a:rPr>
              <a:t>Gaming 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Age of the Empires 2 </a:t>
            </a:r>
          </a:p>
          <a:p>
            <a:pPr lvl="2"/>
            <a:r>
              <a:rPr lang="en-US" sz="1300" dirty="0">
                <a:solidFill>
                  <a:srgbClr val="000000"/>
                </a:solidFill>
              </a:rPr>
              <a:t>20 years old, and still being widely played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7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AA1B1-3F88-4CDA-96DE-B24E5865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My Research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picture containing light, lit, star, dark&#10;&#10;Description automatically generated">
            <a:extLst>
              <a:ext uri="{FF2B5EF4-FFF2-40B4-BE49-F238E27FC236}">
                <a16:creationId xmlns:a16="http://schemas.microsoft.com/office/drawing/2014/main" id="{961B25D0-DDB3-455B-974F-A908B02A6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57" y="2753936"/>
            <a:ext cx="2900691" cy="3850452"/>
          </a:xfrm>
        </p:spPr>
      </p:pic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8428174F-DA77-42BC-8253-4AB792FCAFD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59" y="2753938"/>
            <a:ext cx="2900691" cy="3850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29C89-845C-4D11-8BB7-0F2159DB17CB}"/>
              </a:ext>
            </a:extLst>
          </p:cNvPr>
          <p:cNvSpPr txBox="1"/>
          <p:nvPr/>
        </p:nvSpPr>
        <p:spPr>
          <a:xfrm>
            <a:off x="355601" y="3580616"/>
            <a:ext cx="2586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Keras</a:t>
            </a:r>
            <a:r>
              <a:rPr lang="en-CA" dirty="0"/>
              <a:t>, </a:t>
            </a:r>
            <a:r>
              <a:rPr lang="en-CA" dirty="0" err="1"/>
              <a:t>Tensorflow</a:t>
            </a: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Retinal Imagery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Biomedical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8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DBDF5D-BB37-4800-A833-E601D306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Now that you’ve seen my Interests,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C6C5F-1F52-47E3-AA6F-976FFAA3C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What are your interests in computer science?</a:t>
            </a:r>
            <a:endParaRPr lang="en-CA" sz="1600" dirty="0">
              <a:solidFill>
                <a:srgbClr val="000000"/>
              </a:solidFill>
            </a:endParaRPr>
          </a:p>
          <a:p>
            <a:endParaRPr lang="en-CA" sz="1600" dirty="0">
              <a:solidFill>
                <a:srgbClr val="000000"/>
              </a:solidFill>
            </a:endParaRPr>
          </a:p>
          <a:p>
            <a:r>
              <a:rPr lang="en-CA" sz="1600" dirty="0">
                <a:solidFill>
                  <a:srgbClr val="000000"/>
                </a:solidFill>
              </a:rPr>
              <a:t>How many of you want to:</a:t>
            </a:r>
          </a:p>
          <a:p>
            <a:pPr lvl="1"/>
            <a:r>
              <a:rPr lang="en-CA" sz="1600" dirty="0">
                <a:solidFill>
                  <a:srgbClr val="000000"/>
                </a:solidFill>
              </a:rPr>
              <a:t>1. Work for a company </a:t>
            </a:r>
          </a:p>
          <a:p>
            <a:pPr lvl="1"/>
            <a:r>
              <a:rPr lang="en-CA" sz="1600" dirty="0">
                <a:solidFill>
                  <a:srgbClr val="000000"/>
                </a:solidFill>
              </a:rPr>
              <a:t>2. Have your own tech Startup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3. Stay in Academics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4. Do 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47389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835FD9-77D8-4FB3-9525-0883A49E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Administrative Stuff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5DEF6-773B-4422-BAEE-27E9A54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 How to contact me: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</a:rPr>
              <a:t>By Email: </a:t>
            </a:r>
            <a:r>
              <a:rPr lang="en-US" sz="2000" dirty="0">
                <a:solidFill>
                  <a:srgbClr val="000000"/>
                </a:solidFill>
                <a:hlinkClick r:id="rId3"/>
              </a:rPr>
              <a:t>ali.alkhazaly@ucalgary.ca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Office hours on request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Only reachable by email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Quick Response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My Website: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hlinkClick r:id="rId4"/>
              </a:rPr>
              <a:t>https://pages.cpsc.ucalgary.ca/~ali.alkhazaly/SENG300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Will post slides, and the work that we do on the website</a:t>
            </a:r>
          </a:p>
          <a:p>
            <a:pPr marL="457200" lvl="1" indent="0"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5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39A1D-B6A6-45AF-BD2D-074EA6A0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My Opinion on SENG 300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04E6D-EA55-4D87-96DE-A093A9F3D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Based on what I have seen</a:t>
            </a:r>
          </a:p>
          <a:p>
            <a:pPr lvl="1"/>
            <a:r>
              <a:rPr lang="en-CA" sz="1600" dirty="0">
                <a:solidFill>
                  <a:srgbClr val="000000"/>
                </a:solidFill>
              </a:rPr>
              <a:t>Easy Concepts, lots of work</a:t>
            </a:r>
          </a:p>
          <a:p>
            <a:pPr lvl="1"/>
            <a:r>
              <a:rPr lang="en-CA" sz="1600" dirty="0">
                <a:solidFill>
                  <a:srgbClr val="000000"/>
                </a:solidFill>
              </a:rPr>
              <a:t>Keep on top of it, make a habit of reviewing every weekend</a:t>
            </a:r>
          </a:p>
          <a:p>
            <a:r>
              <a:rPr lang="en-CA" sz="2000" dirty="0">
                <a:solidFill>
                  <a:srgbClr val="000000"/>
                </a:solidFill>
              </a:rPr>
              <a:t>Great Professor</a:t>
            </a:r>
          </a:p>
          <a:p>
            <a:r>
              <a:rPr lang="en-CA" sz="2000" dirty="0">
                <a:solidFill>
                  <a:srgbClr val="000000"/>
                </a:solidFill>
              </a:rPr>
              <a:t>This course is based on procedure, NOT ON CODE</a:t>
            </a:r>
          </a:p>
          <a:p>
            <a:r>
              <a:rPr lang="en-CA" sz="2000" dirty="0">
                <a:solidFill>
                  <a:srgbClr val="000000"/>
                </a:solidFill>
              </a:rPr>
              <a:t>Don’t think that because you’re an amazing programmer you’ll be amazing at this course</a:t>
            </a:r>
          </a:p>
          <a:p>
            <a:r>
              <a:rPr lang="en-CA" sz="2000" dirty="0">
                <a:solidFill>
                  <a:srgbClr val="000000"/>
                </a:solidFill>
              </a:rPr>
              <a:t>I don’t suggest going code-crazy with the project</a:t>
            </a:r>
          </a:p>
          <a:p>
            <a:pPr marL="0" indent="0">
              <a:buNone/>
            </a:pPr>
            <a:endParaRPr lang="en-CA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6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23F55B-9ECA-4141-876C-18123ABA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Tutorial Purpose, Importance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8C74-77BE-426A-BB00-6A115063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Attendance is not mandatory, but will be mandatory somedays</a:t>
            </a:r>
          </a:p>
          <a:p>
            <a:pPr marL="0" indent="0">
              <a:buNone/>
            </a:pPr>
            <a:endParaRPr lang="en-CA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CA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EF9B46-3E0A-4D38-939E-A99615B34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1" y="3881408"/>
            <a:ext cx="9368868" cy="198249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6384AFF-3514-4578-958F-10ADA61D0685}"/>
              </a:ext>
            </a:extLst>
          </p:cNvPr>
          <p:cNvSpPr/>
          <p:nvPr/>
        </p:nvSpPr>
        <p:spPr>
          <a:xfrm rot="10800000">
            <a:off x="9671953" y="5187949"/>
            <a:ext cx="743506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A6C62B3-A19E-4D38-A16E-E0EBEDFF9AA8}"/>
              </a:ext>
            </a:extLst>
          </p:cNvPr>
          <p:cNvSpPr/>
          <p:nvPr/>
        </p:nvSpPr>
        <p:spPr>
          <a:xfrm rot="10800000">
            <a:off x="9671953" y="4899369"/>
            <a:ext cx="743506" cy="23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23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788D20-4503-4788-8BB6-7AC9EB32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Lets G</a:t>
            </a:r>
            <a:r>
              <a:rPr lang="en-US" sz="6000" dirty="0">
                <a:solidFill>
                  <a:srgbClr val="FFFFFF"/>
                </a:solidFill>
              </a:rPr>
              <a:t>IT started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241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Microsoft Office PowerPoint</Application>
  <PresentationFormat>Widescreen</PresentationFormat>
  <Paragraphs>148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SENG300 – T10</vt:lpstr>
      <vt:lpstr>Todays Goals</vt:lpstr>
      <vt:lpstr>A little about me </vt:lpstr>
      <vt:lpstr>My Research</vt:lpstr>
      <vt:lpstr>Now that you’ve seen my Interests,</vt:lpstr>
      <vt:lpstr>Administrative Stuff</vt:lpstr>
      <vt:lpstr>My Opinion on SENG 300</vt:lpstr>
      <vt:lpstr>Tutorial Purpose, Importance</vt:lpstr>
      <vt:lpstr>Lets GIT started</vt:lpstr>
      <vt:lpstr>Motivation</vt:lpstr>
      <vt:lpstr>The Main Ideas</vt:lpstr>
      <vt:lpstr>Now let's see this for ourselves</vt:lpstr>
      <vt:lpstr>Remote Repo</vt:lpstr>
      <vt:lpstr>Ali’s Analogy</vt:lpstr>
      <vt:lpstr>Adding / Removing files from staging area</vt:lpstr>
      <vt:lpstr>Commit</vt:lpstr>
      <vt:lpstr>Push</vt:lpstr>
      <vt:lpstr>Staging Area – Like a prep area for your commits, its where you can fine tune and change your commits before they’re committed  Your files will always be in one of the 4 below states, and to check the state of your files, simply type “git status”  Difference between untracked and unmodified? – Was it found in the last commit? If it wasn’t then its untracked as of now.</vt:lpstr>
      <vt:lpstr>Good to know</vt:lpstr>
      <vt:lpstr>Next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SENG300 – T10</dc:title>
  <dc:creator>ali alkhazaly</dc:creator>
  <cp:lastModifiedBy>ali alkhazaly</cp:lastModifiedBy>
  <cp:revision>2</cp:revision>
  <dcterms:created xsi:type="dcterms:W3CDTF">2020-01-22T19:53:39Z</dcterms:created>
  <dcterms:modified xsi:type="dcterms:W3CDTF">2020-01-22T19:54:13Z</dcterms:modified>
</cp:coreProperties>
</file>