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7" r:id="rId2"/>
    <p:sldId id="261" r:id="rId3"/>
    <p:sldId id="265" r:id="rId4"/>
    <p:sldId id="262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7AB63-AD57-41E0-8A5A-D0D2483171DB}" type="doc">
      <dgm:prSet loTypeId="urn:microsoft.com/office/officeart/2005/8/layout/cycle6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7865261B-618B-477F-BCAB-CC193FDA2582}">
      <dgm:prSet custT="1"/>
      <dgm:spPr/>
      <dgm:t>
        <a:bodyPr/>
        <a:lstStyle/>
        <a:p>
          <a:pPr rtl="1"/>
          <a:r>
            <a:rPr lang="ar-SY" sz="1400" dirty="0"/>
            <a:t>تطوير مواقع الويب:</a:t>
          </a:r>
          <a:endParaRPr lang="ar-SA" sz="1400" dirty="0"/>
        </a:p>
      </dgm:t>
    </dgm:pt>
    <dgm:pt modelId="{2BEFC4DB-94DA-4AB2-BD25-B3E0857E396E}" type="parTrans" cxnId="{28212604-0F92-4831-A645-3D0C61AC1A15}">
      <dgm:prSet/>
      <dgm:spPr/>
      <dgm:t>
        <a:bodyPr/>
        <a:lstStyle/>
        <a:p>
          <a:pPr rtl="1"/>
          <a:endParaRPr lang="ar-SA" sz="1400"/>
        </a:p>
      </dgm:t>
    </dgm:pt>
    <dgm:pt modelId="{34F950BA-39DE-4675-AAB5-5974F29313BE}" type="sibTrans" cxnId="{28212604-0F92-4831-A645-3D0C61AC1A15}">
      <dgm:prSet/>
      <dgm:spPr/>
      <dgm:t>
        <a:bodyPr/>
        <a:lstStyle/>
        <a:p>
          <a:pPr rtl="1"/>
          <a:endParaRPr lang="ar-SA" sz="1400"/>
        </a:p>
      </dgm:t>
    </dgm:pt>
    <dgm:pt modelId="{01C278D4-B299-4CA2-9B0A-B2704C217DEF}">
      <dgm:prSet custT="1"/>
      <dgm:spPr/>
      <dgm:t>
        <a:bodyPr/>
        <a:lstStyle/>
        <a:p>
          <a:pPr rtl="1"/>
          <a:r>
            <a:rPr lang="ar-SY" sz="1400" dirty="0"/>
            <a:t>تطوير تطبيقات الموبايل</a:t>
          </a:r>
          <a:endParaRPr lang="ar-SA" sz="1400" dirty="0"/>
        </a:p>
      </dgm:t>
    </dgm:pt>
    <dgm:pt modelId="{804310A4-DBD0-4C9E-A5CE-9368857EE68D}" type="parTrans" cxnId="{0D63B58F-6F4B-434C-B999-69F7EFB3BD45}">
      <dgm:prSet/>
      <dgm:spPr/>
      <dgm:t>
        <a:bodyPr/>
        <a:lstStyle/>
        <a:p>
          <a:pPr rtl="1"/>
          <a:endParaRPr lang="ar-SA" sz="1400"/>
        </a:p>
      </dgm:t>
    </dgm:pt>
    <dgm:pt modelId="{C63F638F-E432-42FE-9EE1-09F8ECCC4FA6}" type="sibTrans" cxnId="{0D63B58F-6F4B-434C-B999-69F7EFB3BD45}">
      <dgm:prSet/>
      <dgm:spPr/>
      <dgm:t>
        <a:bodyPr/>
        <a:lstStyle/>
        <a:p>
          <a:pPr rtl="1"/>
          <a:endParaRPr lang="ar-SA" sz="1400"/>
        </a:p>
      </dgm:t>
    </dgm:pt>
    <dgm:pt modelId="{F5C6D2C6-CC38-4E24-9C5D-0167B733C2DC}">
      <dgm:prSet custT="1"/>
      <dgm:spPr/>
      <dgm:t>
        <a:bodyPr/>
        <a:lstStyle/>
        <a:p>
          <a:pPr rtl="1"/>
          <a:r>
            <a:rPr lang="ar-SY" sz="1400"/>
            <a:t>قواعد البيانات </a:t>
          </a:r>
          <a:endParaRPr lang="ar-SA" sz="1400"/>
        </a:p>
      </dgm:t>
    </dgm:pt>
    <dgm:pt modelId="{50B00FF5-27F6-4AFA-BAAE-CACD734ACB99}" type="parTrans" cxnId="{4493941E-3030-4837-8310-3B7AC32D1D4B}">
      <dgm:prSet/>
      <dgm:spPr/>
      <dgm:t>
        <a:bodyPr/>
        <a:lstStyle/>
        <a:p>
          <a:pPr rtl="1"/>
          <a:endParaRPr lang="ar-SA" sz="1400"/>
        </a:p>
      </dgm:t>
    </dgm:pt>
    <dgm:pt modelId="{1CC814FA-9711-4BFB-9BBD-512F5A7881C1}" type="sibTrans" cxnId="{4493941E-3030-4837-8310-3B7AC32D1D4B}">
      <dgm:prSet/>
      <dgm:spPr/>
      <dgm:t>
        <a:bodyPr/>
        <a:lstStyle/>
        <a:p>
          <a:pPr rtl="1"/>
          <a:endParaRPr lang="ar-SA" sz="1400"/>
        </a:p>
      </dgm:t>
    </dgm:pt>
    <dgm:pt modelId="{AB36E38C-10A5-4AB9-B3A7-44EA09F35A4A}">
      <dgm:prSet custT="1"/>
      <dgm:spPr/>
      <dgm:t>
        <a:bodyPr/>
        <a:lstStyle/>
        <a:p>
          <a:pPr rtl="1"/>
          <a:r>
            <a:rPr lang="ar-SY" sz="1400" dirty="0"/>
            <a:t>تطبيقات الذكاء الصناعي</a:t>
          </a:r>
          <a:endParaRPr lang="ar-SA" sz="1400" dirty="0"/>
        </a:p>
      </dgm:t>
    </dgm:pt>
    <dgm:pt modelId="{73108341-709A-44D5-8EDC-2B6FBC4854CA}" type="parTrans" cxnId="{E7670E82-02B6-41BD-8A35-D6A23830BAAC}">
      <dgm:prSet/>
      <dgm:spPr/>
      <dgm:t>
        <a:bodyPr/>
        <a:lstStyle/>
        <a:p>
          <a:pPr rtl="1"/>
          <a:endParaRPr lang="ar-SA" sz="1400"/>
        </a:p>
      </dgm:t>
    </dgm:pt>
    <dgm:pt modelId="{748E164E-B9AE-4951-B361-21EFD665998A}" type="sibTrans" cxnId="{E7670E82-02B6-41BD-8A35-D6A23830BAAC}">
      <dgm:prSet/>
      <dgm:spPr/>
      <dgm:t>
        <a:bodyPr/>
        <a:lstStyle/>
        <a:p>
          <a:pPr rtl="1"/>
          <a:endParaRPr lang="ar-SA" sz="1400"/>
        </a:p>
      </dgm:t>
    </dgm:pt>
    <dgm:pt modelId="{18CEEEA9-D2D8-41AA-B261-E5BC66E4E534}">
      <dgm:prSet custT="1"/>
      <dgm:spPr/>
      <dgm:t>
        <a:bodyPr/>
        <a:lstStyle/>
        <a:p>
          <a:pPr rtl="1"/>
          <a:r>
            <a:rPr lang="ar-SY" sz="1400" dirty="0"/>
            <a:t>الواقع الافتراضي</a:t>
          </a:r>
          <a:endParaRPr lang="ar-SA" sz="1400" dirty="0"/>
        </a:p>
      </dgm:t>
    </dgm:pt>
    <dgm:pt modelId="{F82A3259-4E80-4D06-BC0E-C1BE10508F2C}" type="parTrans" cxnId="{8DB1A909-9556-403C-9A4B-694D4B254C5A}">
      <dgm:prSet/>
      <dgm:spPr/>
      <dgm:t>
        <a:bodyPr/>
        <a:lstStyle/>
        <a:p>
          <a:pPr rtl="1"/>
          <a:endParaRPr lang="ar-SA" sz="1400"/>
        </a:p>
      </dgm:t>
    </dgm:pt>
    <dgm:pt modelId="{E28BB2BF-F4E0-43DE-A7DB-ECDDD340A0A5}" type="sibTrans" cxnId="{8DB1A909-9556-403C-9A4B-694D4B254C5A}">
      <dgm:prSet/>
      <dgm:spPr/>
      <dgm:t>
        <a:bodyPr/>
        <a:lstStyle/>
        <a:p>
          <a:pPr rtl="1"/>
          <a:endParaRPr lang="ar-SA" sz="1400"/>
        </a:p>
      </dgm:t>
    </dgm:pt>
    <dgm:pt modelId="{73FB4405-A60F-4C17-8989-58F45E712236}">
      <dgm:prSet custT="1"/>
      <dgm:spPr/>
      <dgm:t>
        <a:bodyPr/>
        <a:lstStyle/>
        <a:p>
          <a:pPr rtl="1"/>
          <a:r>
            <a:rPr lang="ar-SY" sz="1400" dirty="0"/>
            <a:t>الواقع المعزز</a:t>
          </a:r>
          <a:endParaRPr lang="ar-SA" sz="1400" dirty="0"/>
        </a:p>
      </dgm:t>
    </dgm:pt>
    <dgm:pt modelId="{954B8165-838F-4174-9EF9-BB4682B0BF8C}" type="parTrans" cxnId="{39E87492-E567-49EB-AD9D-EC8D81B1403E}">
      <dgm:prSet/>
      <dgm:spPr/>
      <dgm:t>
        <a:bodyPr/>
        <a:lstStyle/>
        <a:p>
          <a:pPr rtl="1"/>
          <a:endParaRPr lang="ar-SA" sz="1400"/>
        </a:p>
      </dgm:t>
    </dgm:pt>
    <dgm:pt modelId="{D6F69CD9-6F8C-4D28-8B8D-62380429FD5D}" type="sibTrans" cxnId="{39E87492-E567-49EB-AD9D-EC8D81B1403E}">
      <dgm:prSet/>
      <dgm:spPr/>
      <dgm:t>
        <a:bodyPr/>
        <a:lstStyle/>
        <a:p>
          <a:pPr rtl="1"/>
          <a:endParaRPr lang="ar-SA" sz="1400"/>
        </a:p>
      </dgm:t>
    </dgm:pt>
    <dgm:pt modelId="{C3DC79A2-DB99-41A4-A9EB-C061B30DD3FE}">
      <dgm:prSet custT="1"/>
      <dgm:spPr/>
      <dgm:t>
        <a:bodyPr/>
        <a:lstStyle/>
        <a:p>
          <a:pPr rtl="1"/>
          <a:r>
            <a:rPr lang="ar-SY" sz="1400"/>
            <a:t>الغرافيك والتصميم الاعلاني</a:t>
          </a:r>
          <a:endParaRPr lang="ar-SA" sz="1400"/>
        </a:p>
      </dgm:t>
    </dgm:pt>
    <dgm:pt modelId="{605065A1-9063-4602-994A-12DFE228C74A}" type="parTrans" cxnId="{9D56F7A7-CAB8-4560-8E2F-9D5D6B63C78A}">
      <dgm:prSet/>
      <dgm:spPr/>
      <dgm:t>
        <a:bodyPr/>
        <a:lstStyle/>
        <a:p>
          <a:pPr rtl="1"/>
          <a:endParaRPr lang="ar-SA" sz="1400"/>
        </a:p>
      </dgm:t>
    </dgm:pt>
    <dgm:pt modelId="{E915F02B-201E-4EDE-9A6A-EECE2B146D86}" type="sibTrans" cxnId="{9D56F7A7-CAB8-4560-8E2F-9D5D6B63C78A}">
      <dgm:prSet/>
      <dgm:spPr/>
      <dgm:t>
        <a:bodyPr/>
        <a:lstStyle/>
        <a:p>
          <a:pPr rtl="1"/>
          <a:endParaRPr lang="ar-SA" sz="1400"/>
        </a:p>
      </dgm:t>
    </dgm:pt>
    <dgm:pt modelId="{AA341CB3-D811-4C20-94B5-F15001F1D900}">
      <dgm:prSet custT="1"/>
      <dgm:spPr/>
      <dgm:t>
        <a:bodyPr/>
        <a:lstStyle/>
        <a:p>
          <a:pPr rtl="1"/>
          <a:r>
            <a:rPr lang="ar-SY" sz="1400"/>
            <a:t>المونتاج والفيديو</a:t>
          </a:r>
          <a:endParaRPr lang="ar-SA" sz="1400"/>
        </a:p>
      </dgm:t>
    </dgm:pt>
    <dgm:pt modelId="{AE2BC13B-51A9-4397-8CF0-9BE1F7AD0033}" type="parTrans" cxnId="{9FF461A0-A885-4CA5-8D55-77277561EBE7}">
      <dgm:prSet/>
      <dgm:spPr/>
      <dgm:t>
        <a:bodyPr/>
        <a:lstStyle/>
        <a:p>
          <a:pPr rtl="1"/>
          <a:endParaRPr lang="ar-SA" sz="1400"/>
        </a:p>
      </dgm:t>
    </dgm:pt>
    <dgm:pt modelId="{502AF717-3A11-410D-8920-D0AACC6E7073}" type="sibTrans" cxnId="{9FF461A0-A885-4CA5-8D55-77277561EBE7}">
      <dgm:prSet/>
      <dgm:spPr/>
      <dgm:t>
        <a:bodyPr/>
        <a:lstStyle/>
        <a:p>
          <a:pPr rtl="1"/>
          <a:endParaRPr lang="ar-SA" sz="1400"/>
        </a:p>
      </dgm:t>
    </dgm:pt>
    <dgm:pt modelId="{095B547F-3647-47CE-A32D-576EDC5B5401}">
      <dgm:prSet custT="1"/>
      <dgm:spPr/>
      <dgm:t>
        <a:bodyPr/>
        <a:lstStyle/>
        <a:p>
          <a:pPr rtl="1"/>
          <a:r>
            <a:rPr lang="ar-SY" sz="1400" dirty="0"/>
            <a:t>واجهات </a:t>
          </a:r>
          <a:r>
            <a:rPr lang="en-US" sz="1400" dirty="0"/>
            <a:t>UI/</a:t>
          </a:r>
          <a:r>
            <a:rPr lang="en-US" sz="1400" dirty="0" err="1"/>
            <a:t>Ux</a:t>
          </a:r>
          <a:endParaRPr lang="ar-SA" sz="1400" dirty="0"/>
        </a:p>
      </dgm:t>
    </dgm:pt>
    <dgm:pt modelId="{7554AC1A-621A-4AEB-BD82-D98F7B48E190}" type="parTrans" cxnId="{C89F7B42-803E-4F04-9DDC-C4F7BF6A70A5}">
      <dgm:prSet/>
      <dgm:spPr/>
      <dgm:t>
        <a:bodyPr/>
        <a:lstStyle/>
        <a:p>
          <a:pPr rtl="1"/>
          <a:endParaRPr lang="ar-SA" sz="1400"/>
        </a:p>
      </dgm:t>
    </dgm:pt>
    <dgm:pt modelId="{DF41DD52-7B15-4202-88F5-D2E6175322EE}" type="sibTrans" cxnId="{C89F7B42-803E-4F04-9DDC-C4F7BF6A70A5}">
      <dgm:prSet/>
      <dgm:spPr/>
      <dgm:t>
        <a:bodyPr/>
        <a:lstStyle/>
        <a:p>
          <a:pPr rtl="1"/>
          <a:endParaRPr lang="ar-SA" sz="1400"/>
        </a:p>
      </dgm:t>
    </dgm:pt>
    <dgm:pt modelId="{F07920DE-3592-40AF-B852-57A67F09E806}">
      <dgm:prSet custT="1"/>
      <dgm:spPr/>
      <dgm:t>
        <a:bodyPr/>
        <a:lstStyle/>
        <a:p>
          <a:pPr rtl="1"/>
          <a:r>
            <a:rPr lang="ar-SY" sz="1400" dirty="0"/>
            <a:t>التسويق على الميديا</a:t>
          </a:r>
          <a:endParaRPr lang="ar-SA" sz="1400" dirty="0"/>
        </a:p>
      </dgm:t>
    </dgm:pt>
    <dgm:pt modelId="{A3159EE3-197D-4DD1-8839-89494F467F35}" type="parTrans" cxnId="{955D4FC6-631A-4228-9E20-9208C0A5A53F}">
      <dgm:prSet/>
      <dgm:spPr/>
      <dgm:t>
        <a:bodyPr/>
        <a:lstStyle/>
        <a:p>
          <a:pPr rtl="1"/>
          <a:endParaRPr lang="ar-SA" sz="1400"/>
        </a:p>
      </dgm:t>
    </dgm:pt>
    <dgm:pt modelId="{42CD4310-D84D-4882-85FE-821591BC5640}" type="sibTrans" cxnId="{955D4FC6-631A-4228-9E20-9208C0A5A53F}">
      <dgm:prSet/>
      <dgm:spPr/>
      <dgm:t>
        <a:bodyPr/>
        <a:lstStyle/>
        <a:p>
          <a:pPr rtl="1"/>
          <a:endParaRPr lang="ar-SA" sz="1400"/>
        </a:p>
      </dgm:t>
    </dgm:pt>
    <dgm:pt modelId="{C75FA70E-8503-48BB-85BB-65972179BAAF}">
      <dgm:prSet custT="1"/>
      <dgm:spPr/>
      <dgm:t>
        <a:bodyPr/>
        <a:lstStyle/>
        <a:p>
          <a:pPr rtl="1"/>
          <a:r>
            <a:rPr lang="ar-SY" sz="1400" dirty="0"/>
            <a:t>انترنت الأشياء</a:t>
          </a:r>
          <a:endParaRPr lang="ar-SA" sz="1400" dirty="0"/>
        </a:p>
      </dgm:t>
    </dgm:pt>
    <dgm:pt modelId="{AAEEDDEB-52F8-4CFD-B664-BC8AAC4E0239}" type="parTrans" cxnId="{7A61674B-DF86-4105-A0AD-5DF404E230B5}">
      <dgm:prSet/>
      <dgm:spPr/>
      <dgm:t>
        <a:bodyPr/>
        <a:lstStyle/>
        <a:p>
          <a:pPr rtl="1"/>
          <a:endParaRPr lang="ar-SA" sz="1400"/>
        </a:p>
      </dgm:t>
    </dgm:pt>
    <dgm:pt modelId="{C4A55AAB-6A86-43A8-B371-BA1477DF0B89}" type="sibTrans" cxnId="{7A61674B-DF86-4105-A0AD-5DF404E230B5}">
      <dgm:prSet/>
      <dgm:spPr/>
      <dgm:t>
        <a:bodyPr/>
        <a:lstStyle/>
        <a:p>
          <a:pPr rtl="1"/>
          <a:endParaRPr lang="ar-SA" sz="1400"/>
        </a:p>
      </dgm:t>
    </dgm:pt>
    <dgm:pt modelId="{033685E8-02B9-4494-AD7E-D6F6345A391A}">
      <dgm:prSet custT="1"/>
      <dgm:spPr/>
      <dgm:t>
        <a:bodyPr/>
        <a:lstStyle/>
        <a:p>
          <a:pPr rtl="1"/>
          <a:r>
            <a:rPr lang="en-US" sz="1400" dirty="0" smtClean="0"/>
            <a:t>E-Commerce</a:t>
          </a:r>
          <a:endParaRPr lang="ar-SA" sz="1400" dirty="0"/>
        </a:p>
      </dgm:t>
    </dgm:pt>
    <dgm:pt modelId="{8DAB7ABC-A7BB-46E2-8822-6AF5F4FA5C5D}" type="parTrans" cxnId="{16A22669-E445-41CE-86B1-E2A810808AD3}">
      <dgm:prSet/>
      <dgm:spPr/>
      <dgm:t>
        <a:bodyPr/>
        <a:lstStyle/>
        <a:p>
          <a:endParaRPr lang="en-US"/>
        </a:p>
      </dgm:t>
    </dgm:pt>
    <dgm:pt modelId="{336E44C6-636F-46A1-8FAD-4C5E8FDEFA27}" type="sibTrans" cxnId="{16A22669-E445-41CE-86B1-E2A810808AD3}">
      <dgm:prSet/>
      <dgm:spPr/>
      <dgm:t>
        <a:bodyPr/>
        <a:lstStyle/>
        <a:p>
          <a:endParaRPr lang="en-US"/>
        </a:p>
      </dgm:t>
    </dgm:pt>
    <dgm:pt modelId="{55AD0B80-0547-4366-9230-4D5B3AFCD37D}" type="pres">
      <dgm:prSet presAssocID="{0837AB63-AD57-41E0-8A5A-D0D2483171D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47C15B-0A89-4B35-84A4-A1198F3DB999}" type="pres">
      <dgm:prSet presAssocID="{7865261B-618B-477F-BCAB-CC193FDA2582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491B3-AC56-44BE-A656-CFF61DA6A2E9}" type="pres">
      <dgm:prSet presAssocID="{7865261B-618B-477F-BCAB-CC193FDA2582}" presName="spNode" presStyleCnt="0"/>
      <dgm:spPr/>
    </dgm:pt>
    <dgm:pt modelId="{76B29E09-B47B-4374-AF60-2F524024AB3F}" type="pres">
      <dgm:prSet presAssocID="{34F950BA-39DE-4675-AAB5-5974F29313BE}" presName="sibTrans" presStyleLbl="sibTrans1D1" presStyleIdx="0" presStyleCnt="12"/>
      <dgm:spPr/>
      <dgm:t>
        <a:bodyPr/>
        <a:lstStyle/>
        <a:p>
          <a:endParaRPr lang="en-US"/>
        </a:p>
      </dgm:t>
    </dgm:pt>
    <dgm:pt modelId="{AA722BDB-D9D3-4391-A507-C86AC93904E2}" type="pres">
      <dgm:prSet presAssocID="{01C278D4-B299-4CA2-9B0A-B2704C217DEF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488C2-A04D-4C91-BF35-93AB2088D264}" type="pres">
      <dgm:prSet presAssocID="{01C278D4-B299-4CA2-9B0A-B2704C217DEF}" presName="spNode" presStyleCnt="0"/>
      <dgm:spPr/>
    </dgm:pt>
    <dgm:pt modelId="{8E6896D7-72BF-48B1-8FF5-769B04389E49}" type="pres">
      <dgm:prSet presAssocID="{C63F638F-E432-42FE-9EE1-09F8ECCC4FA6}" presName="sibTrans" presStyleLbl="sibTrans1D1" presStyleIdx="1" presStyleCnt="12"/>
      <dgm:spPr/>
      <dgm:t>
        <a:bodyPr/>
        <a:lstStyle/>
        <a:p>
          <a:endParaRPr lang="en-US"/>
        </a:p>
      </dgm:t>
    </dgm:pt>
    <dgm:pt modelId="{3605C939-7134-4670-A915-F0C199321FBF}" type="pres">
      <dgm:prSet presAssocID="{F5C6D2C6-CC38-4E24-9C5D-0167B733C2DC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EAE6A-3DFA-4EAD-A8B9-DFD193B4D61A}" type="pres">
      <dgm:prSet presAssocID="{F5C6D2C6-CC38-4E24-9C5D-0167B733C2DC}" presName="spNode" presStyleCnt="0"/>
      <dgm:spPr/>
    </dgm:pt>
    <dgm:pt modelId="{986A0110-0B4F-419C-A400-7E6DBBD54082}" type="pres">
      <dgm:prSet presAssocID="{1CC814FA-9711-4BFB-9BBD-512F5A7881C1}" presName="sibTrans" presStyleLbl="sibTrans1D1" presStyleIdx="2" presStyleCnt="12"/>
      <dgm:spPr/>
      <dgm:t>
        <a:bodyPr/>
        <a:lstStyle/>
        <a:p>
          <a:endParaRPr lang="en-US"/>
        </a:p>
      </dgm:t>
    </dgm:pt>
    <dgm:pt modelId="{FF521E7C-43CF-417F-AA60-6B608C8A2BCB}" type="pres">
      <dgm:prSet presAssocID="{AB36E38C-10A5-4AB9-B3A7-44EA09F35A4A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02335-169E-4E03-90D3-45B44F46B271}" type="pres">
      <dgm:prSet presAssocID="{AB36E38C-10A5-4AB9-B3A7-44EA09F35A4A}" presName="spNode" presStyleCnt="0"/>
      <dgm:spPr/>
    </dgm:pt>
    <dgm:pt modelId="{F981E5CC-BFC5-4979-A0D3-0479830BE365}" type="pres">
      <dgm:prSet presAssocID="{748E164E-B9AE-4951-B361-21EFD665998A}" presName="sibTrans" presStyleLbl="sibTrans1D1" presStyleIdx="3" presStyleCnt="12"/>
      <dgm:spPr/>
      <dgm:t>
        <a:bodyPr/>
        <a:lstStyle/>
        <a:p>
          <a:endParaRPr lang="en-US"/>
        </a:p>
      </dgm:t>
    </dgm:pt>
    <dgm:pt modelId="{43D3F8DE-6C8E-4320-8439-21CE0C884313}" type="pres">
      <dgm:prSet presAssocID="{18CEEEA9-D2D8-41AA-B261-E5BC66E4E534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C76D1-CA40-49F4-BCE1-47BBB8E14B94}" type="pres">
      <dgm:prSet presAssocID="{18CEEEA9-D2D8-41AA-B261-E5BC66E4E534}" presName="spNode" presStyleCnt="0"/>
      <dgm:spPr/>
    </dgm:pt>
    <dgm:pt modelId="{90ECC689-65A3-4693-96D1-F3E571AD5512}" type="pres">
      <dgm:prSet presAssocID="{E28BB2BF-F4E0-43DE-A7DB-ECDDD340A0A5}" presName="sibTrans" presStyleLbl="sibTrans1D1" presStyleIdx="4" presStyleCnt="12"/>
      <dgm:spPr/>
      <dgm:t>
        <a:bodyPr/>
        <a:lstStyle/>
        <a:p>
          <a:endParaRPr lang="en-US"/>
        </a:p>
      </dgm:t>
    </dgm:pt>
    <dgm:pt modelId="{A53A500F-C9EE-4E42-AA0D-A39D3D0102D1}" type="pres">
      <dgm:prSet presAssocID="{73FB4405-A60F-4C17-8989-58F45E712236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90EEC-81B6-46F9-8B3F-D0853B68F6CB}" type="pres">
      <dgm:prSet presAssocID="{73FB4405-A60F-4C17-8989-58F45E712236}" presName="spNode" presStyleCnt="0"/>
      <dgm:spPr/>
    </dgm:pt>
    <dgm:pt modelId="{59A58B51-45AE-42C0-AA8B-7F31AD1B81BF}" type="pres">
      <dgm:prSet presAssocID="{D6F69CD9-6F8C-4D28-8B8D-62380429FD5D}" presName="sibTrans" presStyleLbl="sibTrans1D1" presStyleIdx="5" presStyleCnt="12"/>
      <dgm:spPr/>
      <dgm:t>
        <a:bodyPr/>
        <a:lstStyle/>
        <a:p>
          <a:endParaRPr lang="en-US"/>
        </a:p>
      </dgm:t>
    </dgm:pt>
    <dgm:pt modelId="{F3E1852D-109E-4671-B94F-7651313C733C}" type="pres">
      <dgm:prSet presAssocID="{C3DC79A2-DB99-41A4-A9EB-C061B30DD3FE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73D3B-117C-4EBA-9E55-C3F71763C9F0}" type="pres">
      <dgm:prSet presAssocID="{C3DC79A2-DB99-41A4-A9EB-C061B30DD3FE}" presName="spNode" presStyleCnt="0"/>
      <dgm:spPr/>
    </dgm:pt>
    <dgm:pt modelId="{B0B40C85-C7C9-4AF1-9663-92D4311DB2EA}" type="pres">
      <dgm:prSet presAssocID="{E915F02B-201E-4EDE-9A6A-EECE2B146D86}" presName="sibTrans" presStyleLbl="sibTrans1D1" presStyleIdx="6" presStyleCnt="12"/>
      <dgm:spPr/>
      <dgm:t>
        <a:bodyPr/>
        <a:lstStyle/>
        <a:p>
          <a:endParaRPr lang="en-US"/>
        </a:p>
      </dgm:t>
    </dgm:pt>
    <dgm:pt modelId="{5590F590-08F1-4493-B61B-0AB956E439DD}" type="pres">
      <dgm:prSet presAssocID="{AA341CB3-D811-4C20-94B5-F15001F1D900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0CD30-24E4-4F7F-BD1E-BB7656183007}" type="pres">
      <dgm:prSet presAssocID="{AA341CB3-D811-4C20-94B5-F15001F1D900}" presName="spNode" presStyleCnt="0"/>
      <dgm:spPr/>
    </dgm:pt>
    <dgm:pt modelId="{2F19EB4A-5F2D-49BF-B3EA-E1B0A21D5299}" type="pres">
      <dgm:prSet presAssocID="{502AF717-3A11-410D-8920-D0AACC6E7073}" presName="sibTrans" presStyleLbl="sibTrans1D1" presStyleIdx="7" presStyleCnt="12"/>
      <dgm:spPr/>
      <dgm:t>
        <a:bodyPr/>
        <a:lstStyle/>
        <a:p>
          <a:endParaRPr lang="en-US"/>
        </a:p>
      </dgm:t>
    </dgm:pt>
    <dgm:pt modelId="{CD61F44D-B9F3-41C0-9B13-149230782525}" type="pres">
      <dgm:prSet presAssocID="{095B547F-3647-47CE-A32D-576EDC5B5401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3F474-2E2F-4037-AE0A-EAEB5124C4B6}" type="pres">
      <dgm:prSet presAssocID="{095B547F-3647-47CE-A32D-576EDC5B5401}" presName="spNode" presStyleCnt="0"/>
      <dgm:spPr/>
    </dgm:pt>
    <dgm:pt modelId="{EAC12748-00C4-457A-98F2-337967A265C8}" type="pres">
      <dgm:prSet presAssocID="{DF41DD52-7B15-4202-88F5-D2E6175322EE}" presName="sibTrans" presStyleLbl="sibTrans1D1" presStyleIdx="8" presStyleCnt="12"/>
      <dgm:spPr/>
      <dgm:t>
        <a:bodyPr/>
        <a:lstStyle/>
        <a:p>
          <a:endParaRPr lang="en-US"/>
        </a:p>
      </dgm:t>
    </dgm:pt>
    <dgm:pt modelId="{F76A8E3F-DEA8-4CA1-B770-A34C980B1A61}" type="pres">
      <dgm:prSet presAssocID="{F07920DE-3592-40AF-B852-57A67F09E806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3A154-C706-4CE5-BE73-613B4E17E987}" type="pres">
      <dgm:prSet presAssocID="{F07920DE-3592-40AF-B852-57A67F09E806}" presName="spNode" presStyleCnt="0"/>
      <dgm:spPr/>
    </dgm:pt>
    <dgm:pt modelId="{FA326E22-F8E3-4D63-8D7C-FE83BC148481}" type="pres">
      <dgm:prSet presAssocID="{42CD4310-D84D-4882-85FE-821591BC5640}" presName="sibTrans" presStyleLbl="sibTrans1D1" presStyleIdx="9" presStyleCnt="12"/>
      <dgm:spPr/>
      <dgm:t>
        <a:bodyPr/>
        <a:lstStyle/>
        <a:p>
          <a:endParaRPr lang="en-US"/>
        </a:p>
      </dgm:t>
    </dgm:pt>
    <dgm:pt modelId="{E2187F0F-F2C8-471B-A096-4925EB28C827}" type="pres">
      <dgm:prSet presAssocID="{C75FA70E-8503-48BB-85BB-65972179BAAF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2BEB8-999D-47DF-9F1A-143B45B57C22}" type="pres">
      <dgm:prSet presAssocID="{C75FA70E-8503-48BB-85BB-65972179BAAF}" presName="spNode" presStyleCnt="0"/>
      <dgm:spPr/>
    </dgm:pt>
    <dgm:pt modelId="{13BA1211-5575-46F4-821B-DCCE18E3D2B8}" type="pres">
      <dgm:prSet presAssocID="{C4A55AAB-6A86-43A8-B371-BA1477DF0B89}" presName="sibTrans" presStyleLbl="sibTrans1D1" presStyleIdx="10" presStyleCnt="12"/>
      <dgm:spPr/>
      <dgm:t>
        <a:bodyPr/>
        <a:lstStyle/>
        <a:p>
          <a:endParaRPr lang="en-US"/>
        </a:p>
      </dgm:t>
    </dgm:pt>
    <dgm:pt modelId="{85CC5BB1-21E7-446F-ACB6-1D82C73807D2}" type="pres">
      <dgm:prSet presAssocID="{033685E8-02B9-4494-AD7E-D6F6345A391A}" presName="node" presStyleLbl="node1" presStyleIdx="11" presStyleCnt="12" custScaleX="184957" custScaleY="1186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223E0-9DC8-4BFC-AE78-75F4D1F2415B}" type="pres">
      <dgm:prSet presAssocID="{033685E8-02B9-4494-AD7E-D6F6345A391A}" presName="spNode" presStyleCnt="0"/>
      <dgm:spPr/>
    </dgm:pt>
    <dgm:pt modelId="{7B88CF49-0BC1-4C31-8965-2CD739655D25}" type="pres">
      <dgm:prSet presAssocID="{336E44C6-636F-46A1-8FAD-4C5E8FDEFA27}" presName="sibTrans" presStyleLbl="sibTrans1D1" presStyleIdx="11" presStyleCnt="12"/>
      <dgm:spPr/>
    </dgm:pt>
  </dgm:ptLst>
  <dgm:cxnLst>
    <dgm:cxn modelId="{39E87492-E567-49EB-AD9D-EC8D81B1403E}" srcId="{0837AB63-AD57-41E0-8A5A-D0D2483171DB}" destId="{73FB4405-A60F-4C17-8989-58F45E712236}" srcOrd="5" destOrd="0" parTransId="{954B8165-838F-4174-9EF9-BB4682B0BF8C}" sibTransId="{D6F69CD9-6F8C-4D28-8B8D-62380429FD5D}"/>
    <dgm:cxn modelId="{A6A1DC87-2905-47BB-B8A9-C82F8DFC271C}" type="presOf" srcId="{01C278D4-B299-4CA2-9B0A-B2704C217DEF}" destId="{AA722BDB-D9D3-4391-A507-C86AC93904E2}" srcOrd="0" destOrd="0" presId="urn:microsoft.com/office/officeart/2005/8/layout/cycle6"/>
    <dgm:cxn modelId="{432AD24E-32D9-459C-A774-99849AD21096}" type="presOf" srcId="{D6F69CD9-6F8C-4D28-8B8D-62380429FD5D}" destId="{59A58B51-45AE-42C0-AA8B-7F31AD1B81BF}" srcOrd="0" destOrd="0" presId="urn:microsoft.com/office/officeart/2005/8/layout/cycle6"/>
    <dgm:cxn modelId="{0FBCE622-DB75-4382-91F6-B36EC508DC2B}" type="presOf" srcId="{1CC814FA-9711-4BFB-9BBD-512F5A7881C1}" destId="{986A0110-0B4F-419C-A400-7E6DBBD54082}" srcOrd="0" destOrd="0" presId="urn:microsoft.com/office/officeart/2005/8/layout/cycle6"/>
    <dgm:cxn modelId="{723F86DA-A04B-4D35-A9B7-B5549B5BBD30}" type="presOf" srcId="{336E44C6-636F-46A1-8FAD-4C5E8FDEFA27}" destId="{7B88CF49-0BC1-4C31-8965-2CD739655D25}" srcOrd="0" destOrd="0" presId="urn:microsoft.com/office/officeart/2005/8/layout/cycle6"/>
    <dgm:cxn modelId="{C8052AD8-ED5B-402A-87DC-C1B92A23D815}" type="presOf" srcId="{C63F638F-E432-42FE-9EE1-09F8ECCC4FA6}" destId="{8E6896D7-72BF-48B1-8FF5-769B04389E49}" srcOrd="0" destOrd="0" presId="urn:microsoft.com/office/officeart/2005/8/layout/cycle6"/>
    <dgm:cxn modelId="{E4C4F13F-213D-480F-B19A-BECA6518F88C}" type="presOf" srcId="{033685E8-02B9-4494-AD7E-D6F6345A391A}" destId="{85CC5BB1-21E7-446F-ACB6-1D82C73807D2}" srcOrd="0" destOrd="0" presId="urn:microsoft.com/office/officeart/2005/8/layout/cycle6"/>
    <dgm:cxn modelId="{955D4FC6-631A-4228-9E20-9208C0A5A53F}" srcId="{0837AB63-AD57-41E0-8A5A-D0D2483171DB}" destId="{F07920DE-3592-40AF-B852-57A67F09E806}" srcOrd="9" destOrd="0" parTransId="{A3159EE3-197D-4DD1-8839-89494F467F35}" sibTransId="{42CD4310-D84D-4882-85FE-821591BC5640}"/>
    <dgm:cxn modelId="{DC18D180-AEDB-4C3B-AAA9-DBEA4B66C86B}" type="presOf" srcId="{73FB4405-A60F-4C17-8989-58F45E712236}" destId="{A53A500F-C9EE-4E42-AA0D-A39D3D0102D1}" srcOrd="0" destOrd="0" presId="urn:microsoft.com/office/officeart/2005/8/layout/cycle6"/>
    <dgm:cxn modelId="{CCD98844-07BC-458A-9A2E-DB3CE8FA0159}" type="presOf" srcId="{095B547F-3647-47CE-A32D-576EDC5B5401}" destId="{CD61F44D-B9F3-41C0-9B13-149230782525}" srcOrd="0" destOrd="0" presId="urn:microsoft.com/office/officeart/2005/8/layout/cycle6"/>
    <dgm:cxn modelId="{26180F81-08FE-47ED-91F7-28F4E51834EC}" type="presOf" srcId="{AA341CB3-D811-4C20-94B5-F15001F1D900}" destId="{5590F590-08F1-4493-B61B-0AB956E439DD}" srcOrd="0" destOrd="0" presId="urn:microsoft.com/office/officeart/2005/8/layout/cycle6"/>
    <dgm:cxn modelId="{C89F7B42-803E-4F04-9DDC-C4F7BF6A70A5}" srcId="{0837AB63-AD57-41E0-8A5A-D0D2483171DB}" destId="{095B547F-3647-47CE-A32D-576EDC5B5401}" srcOrd="8" destOrd="0" parTransId="{7554AC1A-621A-4AEB-BD82-D98F7B48E190}" sibTransId="{DF41DD52-7B15-4202-88F5-D2E6175322EE}"/>
    <dgm:cxn modelId="{8DB1A909-9556-403C-9A4B-694D4B254C5A}" srcId="{0837AB63-AD57-41E0-8A5A-D0D2483171DB}" destId="{18CEEEA9-D2D8-41AA-B261-E5BC66E4E534}" srcOrd="4" destOrd="0" parTransId="{F82A3259-4E80-4D06-BC0E-C1BE10508F2C}" sibTransId="{E28BB2BF-F4E0-43DE-A7DB-ECDDD340A0A5}"/>
    <dgm:cxn modelId="{28212604-0F92-4831-A645-3D0C61AC1A15}" srcId="{0837AB63-AD57-41E0-8A5A-D0D2483171DB}" destId="{7865261B-618B-477F-BCAB-CC193FDA2582}" srcOrd="0" destOrd="0" parTransId="{2BEFC4DB-94DA-4AB2-BD25-B3E0857E396E}" sibTransId="{34F950BA-39DE-4675-AAB5-5974F29313BE}"/>
    <dgm:cxn modelId="{377E4173-DFC8-47F9-8831-600624A535C6}" type="presOf" srcId="{F5C6D2C6-CC38-4E24-9C5D-0167B733C2DC}" destId="{3605C939-7134-4670-A915-F0C199321FBF}" srcOrd="0" destOrd="0" presId="urn:microsoft.com/office/officeart/2005/8/layout/cycle6"/>
    <dgm:cxn modelId="{7A61674B-DF86-4105-A0AD-5DF404E230B5}" srcId="{0837AB63-AD57-41E0-8A5A-D0D2483171DB}" destId="{C75FA70E-8503-48BB-85BB-65972179BAAF}" srcOrd="10" destOrd="0" parTransId="{AAEEDDEB-52F8-4CFD-B664-BC8AAC4E0239}" sibTransId="{C4A55AAB-6A86-43A8-B371-BA1477DF0B89}"/>
    <dgm:cxn modelId="{10A25D4B-7B98-404E-9956-9DEE71EA89AF}" type="presOf" srcId="{E915F02B-201E-4EDE-9A6A-EECE2B146D86}" destId="{B0B40C85-C7C9-4AF1-9663-92D4311DB2EA}" srcOrd="0" destOrd="0" presId="urn:microsoft.com/office/officeart/2005/8/layout/cycle6"/>
    <dgm:cxn modelId="{EFC0840D-4A65-4BD2-B17B-7F7FDB5A42D5}" type="presOf" srcId="{C75FA70E-8503-48BB-85BB-65972179BAAF}" destId="{E2187F0F-F2C8-471B-A096-4925EB28C827}" srcOrd="0" destOrd="0" presId="urn:microsoft.com/office/officeart/2005/8/layout/cycle6"/>
    <dgm:cxn modelId="{9FF461A0-A885-4CA5-8D55-77277561EBE7}" srcId="{0837AB63-AD57-41E0-8A5A-D0D2483171DB}" destId="{AA341CB3-D811-4C20-94B5-F15001F1D900}" srcOrd="7" destOrd="0" parTransId="{AE2BC13B-51A9-4397-8CF0-9BE1F7AD0033}" sibTransId="{502AF717-3A11-410D-8920-D0AACC6E7073}"/>
    <dgm:cxn modelId="{A7DFD98C-978D-4804-B7FA-703EB80F09AC}" type="presOf" srcId="{34F950BA-39DE-4675-AAB5-5974F29313BE}" destId="{76B29E09-B47B-4374-AF60-2F524024AB3F}" srcOrd="0" destOrd="0" presId="urn:microsoft.com/office/officeart/2005/8/layout/cycle6"/>
    <dgm:cxn modelId="{35639F19-B9DF-4293-BE9B-7338CC78F5E5}" type="presOf" srcId="{AB36E38C-10A5-4AB9-B3A7-44EA09F35A4A}" destId="{FF521E7C-43CF-417F-AA60-6B608C8A2BCB}" srcOrd="0" destOrd="0" presId="urn:microsoft.com/office/officeart/2005/8/layout/cycle6"/>
    <dgm:cxn modelId="{7F5379A8-E2F5-4CED-A8A7-780D853DBE72}" type="presOf" srcId="{748E164E-B9AE-4951-B361-21EFD665998A}" destId="{F981E5CC-BFC5-4979-A0D3-0479830BE365}" srcOrd="0" destOrd="0" presId="urn:microsoft.com/office/officeart/2005/8/layout/cycle6"/>
    <dgm:cxn modelId="{441C6604-D519-44FA-8812-63E7AADD4F77}" type="presOf" srcId="{F07920DE-3592-40AF-B852-57A67F09E806}" destId="{F76A8E3F-DEA8-4CA1-B770-A34C980B1A61}" srcOrd="0" destOrd="0" presId="urn:microsoft.com/office/officeart/2005/8/layout/cycle6"/>
    <dgm:cxn modelId="{DFE36066-FB69-4827-99E2-825D166BE4C5}" type="presOf" srcId="{DF41DD52-7B15-4202-88F5-D2E6175322EE}" destId="{EAC12748-00C4-457A-98F2-337967A265C8}" srcOrd="0" destOrd="0" presId="urn:microsoft.com/office/officeart/2005/8/layout/cycle6"/>
    <dgm:cxn modelId="{7EAFA786-D014-499F-B85A-996CB26AFCE9}" type="presOf" srcId="{42CD4310-D84D-4882-85FE-821591BC5640}" destId="{FA326E22-F8E3-4D63-8D7C-FE83BC148481}" srcOrd="0" destOrd="0" presId="urn:microsoft.com/office/officeart/2005/8/layout/cycle6"/>
    <dgm:cxn modelId="{16A22669-E445-41CE-86B1-E2A810808AD3}" srcId="{0837AB63-AD57-41E0-8A5A-D0D2483171DB}" destId="{033685E8-02B9-4494-AD7E-D6F6345A391A}" srcOrd="11" destOrd="0" parTransId="{8DAB7ABC-A7BB-46E2-8822-6AF5F4FA5C5D}" sibTransId="{336E44C6-636F-46A1-8FAD-4C5E8FDEFA27}"/>
    <dgm:cxn modelId="{5150A3A2-0F22-4C2A-86F8-655171E5260B}" type="presOf" srcId="{18CEEEA9-D2D8-41AA-B261-E5BC66E4E534}" destId="{43D3F8DE-6C8E-4320-8439-21CE0C884313}" srcOrd="0" destOrd="0" presId="urn:microsoft.com/office/officeart/2005/8/layout/cycle6"/>
    <dgm:cxn modelId="{5D3C52E3-D8E3-459E-A592-D12A9B6D39CC}" type="presOf" srcId="{7865261B-618B-477F-BCAB-CC193FDA2582}" destId="{0647C15B-0A89-4B35-84A4-A1198F3DB999}" srcOrd="0" destOrd="0" presId="urn:microsoft.com/office/officeart/2005/8/layout/cycle6"/>
    <dgm:cxn modelId="{03AFCAE6-6ACC-46BC-872A-F837F4245235}" type="presOf" srcId="{C3DC79A2-DB99-41A4-A9EB-C061B30DD3FE}" destId="{F3E1852D-109E-4671-B94F-7651313C733C}" srcOrd="0" destOrd="0" presId="urn:microsoft.com/office/officeart/2005/8/layout/cycle6"/>
    <dgm:cxn modelId="{7F0CA7E3-C2BC-4D83-B81A-6279B548F07E}" type="presOf" srcId="{E28BB2BF-F4E0-43DE-A7DB-ECDDD340A0A5}" destId="{90ECC689-65A3-4693-96D1-F3E571AD5512}" srcOrd="0" destOrd="0" presId="urn:microsoft.com/office/officeart/2005/8/layout/cycle6"/>
    <dgm:cxn modelId="{E7670E82-02B6-41BD-8A35-D6A23830BAAC}" srcId="{0837AB63-AD57-41E0-8A5A-D0D2483171DB}" destId="{AB36E38C-10A5-4AB9-B3A7-44EA09F35A4A}" srcOrd="3" destOrd="0" parTransId="{73108341-709A-44D5-8EDC-2B6FBC4854CA}" sibTransId="{748E164E-B9AE-4951-B361-21EFD665998A}"/>
    <dgm:cxn modelId="{4D06E58A-15BD-459D-A711-62C513DEE41F}" type="presOf" srcId="{502AF717-3A11-410D-8920-D0AACC6E7073}" destId="{2F19EB4A-5F2D-49BF-B3EA-E1B0A21D5299}" srcOrd="0" destOrd="0" presId="urn:microsoft.com/office/officeart/2005/8/layout/cycle6"/>
    <dgm:cxn modelId="{4493941E-3030-4837-8310-3B7AC32D1D4B}" srcId="{0837AB63-AD57-41E0-8A5A-D0D2483171DB}" destId="{F5C6D2C6-CC38-4E24-9C5D-0167B733C2DC}" srcOrd="2" destOrd="0" parTransId="{50B00FF5-27F6-4AFA-BAAE-CACD734ACB99}" sibTransId="{1CC814FA-9711-4BFB-9BBD-512F5A7881C1}"/>
    <dgm:cxn modelId="{ABBA7EAE-0629-482F-8E76-50E974B68EBE}" type="presOf" srcId="{C4A55AAB-6A86-43A8-B371-BA1477DF0B89}" destId="{13BA1211-5575-46F4-821B-DCCE18E3D2B8}" srcOrd="0" destOrd="0" presId="urn:microsoft.com/office/officeart/2005/8/layout/cycle6"/>
    <dgm:cxn modelId="{0D63B58F-6F4B-434C-B999-69F7EFB3BD45}" srcId="{0837AB63-AD57-41E0-8A5A-D0D2483171DB}" destId="{01C278D4-B299-4CA2-9B0A-B2704C217DEF}" srcOrd="1" destOrd="0" parTransId="{804310A4-DBD0-4C9E-A5CE-9368857EE68D}" sibTransId="{C63F638F-E432-42FE-9EE1-09F8ECCC4FA6}"/>
    <dgm:cxn modelId="{9D56F7A7-CAB8-4560-8E2F-9D5D6B63C78A}" srcId="{0837AB63-AD57-41E0-8A5A-D0D2483171DB}" destId="{C3DC79A2-DB99-41A4-A9EB-C061B30DD3FE}" srcOrd="6" destOrd="0" parTransId="{605065A1-9063-4602-994A-12DFE228C74A}" sibTransId="{E915F02B-201E-4EDE-9A6A-EECE2B146D86}"/>
    <dgm:cxn modelId="{7BA02DC9-9638-481B-BED9-30CC3E70E1A4}" type="presOf" srcId="{0837AB63-AD57-41E0-8A5A-D0D2483171DB}" destId="{55AD0B80-0547-4366-9230-4D5B3AFCD37D}" srcOrd="0" destOrd="0" presId="urn:microsoft.com/office/officeart/2005/8/layout/cycle6"/>
    <dgm:cxn modelId="{A176B464-B70F-4A61-8D25-ED6A0B786B63}" type="presParOf" srcId="{55AD0B80-0547-4366-9230-4D5B3AFCD37D}" destId="{0647C15B-0A89-4B35-84A4-A1198F3DB999}" srcOrd="0" destOrd="0" presId="urn:microsoft.com/office/officeart/2005/8/layout/cycle6"/>
    <dgm:cxn modelId="{A7B6E994-2436-44D1-BF53-3E89CF78BEED}" type="presParOf" srcId="{55AD0B80-0547-4366-9230-4D5B3AFCD37D}" destId="{D68491B3-AC56-44BE-A656-CFF61DA6A2E9}" srcOrd="1" destOrd="0" presId="urn:microsoft.com/office/officeart/2005/8/layout/cycle6"/>
    <dgm:cxn modelId="{2DA3775A-8B96-4025-BB83-A57243A6002C}" type="presParOf" srcId="{55AD0B80-0547-4366-9230-4D5B3AFCD37D}" destId="{76B29E09-B47B-4374-AF60-2F524024AB3F}" srcOrd="2" destOrd="0" presId="urn:microsoft.com/office/officeart/2005/8/layout/cycle6"/>
    <dgm:cxn modelId="{B6BEFCDD-EB14-4AE2-ABA0-4DE9673DE6A4}" type="presParOf" srcId="{55AD0B80-0547-4366-9230-4D5B3AFCD37D}" destId="{AA722BDB-D9D3-4391-A507-C86AC93904E2}" srcOrd="3" destOrd="0" presId="urn:microsoft.com/office/officeart/2005/8/layout/cycle6"/>
    <dgm:cxn modelId="{6B17A0C3-B679-4CC4-8E47-9D11136AB63A}" type="presParOf" srcId="{55AD0B80-0547-4366-9230-4D5B3AFCD37D}" destId="{036488C2-A04D-4C91-BF35-93AB2088D264}" srcOrd="4" destOrd="0" presId="urn:microsoft.com/office/officeart/2005/8/layout/cycle6"/>
    <dgm:cxn modelId="{B97511BF-A0FD-4A90-B917-BD0FF448B78D}" type="presParOf" srcId="{55AD0B80-0547-4366-9230-4D5B3AFCD37D}" destId="{8E6896D7-72BF-48B1-8FF5-769B04389E49}" srcOrd="5" destOrd="0" presId="urn:microsoft.com/office/officeart/2005/8/layout/cycle6"/>
    <dgm:cxn modelId="{883F9998-1146-4C23-B677-3A669AD925AD}" type="presParOf" srcId="{55AD0B80-0547-4366-9230-4D5B3AFCD37D}" destId="{3605C939-7134-4670-A915-F0C199321FBF}" srcOrd="6" destOrd="0" presId="urn:microsoft.com/office/officeart/2005/8/layout/cycle6"/>
    <dgm:cxn modelId="{E8E522CA-8440-44A3-BB35-CF25F7BE0A89}" type="presParOf" srcId="{55AD0B80-0547-4366-9230-4D5B3AFCD37D}" destId="{A88EAE6A-3DFA-4EAD-A8B9-DFD193B4D61A}" srcOrd="7" destOrd="0" presId="urn:microsoft.com/office/officeart/2005/8/layout/cycle6"/>
    <dgm:cxn modelId="{1C051EC4-2131-43F7-81C9-456682AB143C}" type="presParOf" srcId="{55AD0B80-0547-4366-9230-4D5B3AFCD37D}" destId="{986A0110-0B4F-419C-A400-7E6DBBD54082}" srcOrd="8" destOrd="0" presId="urn:microsoft.com/office/officeart/2005/8/layout/cycle6"/>
    <dgm:cxn modelId="{35E7FD5F-3941-4D69-870E-D95EB0FE0F2D}" type="presParOf" srcId="{55AD0B80-0547-4366-9230-4D5B3AFCD37D}" destId="{FF521E7C-43CF-417F-AA60-6B608C8A2BCB}" srcOrd="9" destOrd="0" presId="urn:microsoft.com/office/officeart/2005/8/layout/cycle6"/>
    <dgm:cxn modelId="{016AF8AE-C4B3-43C4-A56D-0EC0870A5499}" type="presParOf" srcId="{55AD0B80-0547-4366-9230-4D5B3AFCD37D}" destId="{57402335-169E-4E03-90D3-45B44F46B271}" srcOrd="10" destOrd="0" presId="urn:microsoft.com/office/officeart/2005/8/layout/cycle6"/>
    <dgm:cxn modelId="{9B5BF893-BD87-46EE-98A7-B06F39B26EA9}" type="presParOf" srcId="{55AD0B80-0547-4366-9230-4D5B3AFCD37D}" destId="{F981E5CC-BFC5-4979-A0D3-0479830BE365}" srcOrd="11" destOrd="0" presId="urn:microsoft.com/office/officeart/2005/8/layout/cycle6"/>
    <dgm:cxn modelId="{D298E795-24DD-44F1-8149-E63A134A872B}" type="presParOf" srcId="{55AD0B80-0547-4366-9230-4D5B3AFCD37D}" destId="{43D3F8DE-6C8E-4320-8439-21CE0C884313}" srcOrd="12" destOrd="0" presId="urn:microsoft.com/office/officeart/2005/8/layout/cycle6"/>
    <dgm:cxn modelId="{CD56C0F0-7E91-4DF9-91F9-2A1C18D1776B}" type="presParOf" srcId="{55AD0B80-0547-4366-9230-4D5B3AFCD37D}" destId="{CFDC76D1-CA40-49F4-BCE1-47BBB8E14B94}" srcOrd="13" destOrd="0" presId="urn:microsoft.com/office/officeart/2005/8/layout/cycle6"/>
    <dgm:cxn modelId="{5416E705-D700-481A-A5DE-9B14DA35006D}" type="presParOf" srcId="{55AD0B80-0547-4366-9230-4D5B3AFCD37D}" destId="{90ECC689-65A3-4693-96D1-F3E571AD5512}" srcOrd="14" destOrd="0" presId="urn:microsoft.com/office/officeart/2005/8/layout/cycle6"/>
    <dgm:cxn modelId="{2BBAE980-2A99-465E-8306-AD1700F7E981}" type="presParOf" srcId="{55AD0B80-0547-4366-9230-4D5B3AFCD37D}" destId="{A53A500F-C9EE-4E42-AA0D-A39D3D0102D1}" srcOrd="15" destOrd="0" presId="urn:microsoft.com/office/officeart/2005/8/layout/cycle6"/>
    <dgm:cxn modelId="{0CD135B5-CDFF-423F-AA47-956895A730C1}" type="presParOf" srcId="{55AD0B80-0547-4366-9230-4D5B3AFCD37D}" destId="{71590EEC-81B6-46F9-8B3F-D0853B68F6CB}" srcOrd="16" destOrd="0" presId="urn:microsoft.com/office/officeart/2005/8/layout/cycle6"/>
    <dgm:cxn modelId="{E75A196F-C619-4DBC-ACC1-0EADD2451685}" type="presParOf" srcId="{55AD0B80-0547-4366-9230-4D5B3AFCD37D}" destId="{59A58B51-45AE-42C0-AA8B-7F31AD1B81BF}" srcOrd="17" destOrd="0" presId="urn:microsoft.com/office/officeart/2005/8/layout/cycle6"/>
    <dgm:cxn modelId="{C5A8866B-4ABC-4D75-870E-302B46D159D9}" type="presParOf" srcId="{55AD0B80-0547-4366-9230-4D5B3AFCD37D}" destId="{F3E1852D-109E-4671-B94F-7651313C733C}" srcOrd="18" destOrd="0" presId="urn:microsoft.com/office/officeart/2005/8/layout/cycle6"/>
    <dgm:cxn modelId="{FFF9EB34-4253-492F-87D8-4725C0B7259E}" type="presParOf" srcId="{55AD0B80-0547-4366-9230-4D5B3AFCD37D}" destId="{60173D3B-117C-4EBA-9E55-C3F71763C9F0}" srcOrd="19" destOrd="0" presId="urn:microsoft.com/office/officeart/2005/8/layout/cycle6"/>
    <dgm:cxn modelId="{373BF193-3A0A-44A6-98CD-58873482F703}" type="presParOf" srcId="{55AD0B80-0547-4366-9230-4D5B3AFCD37D}" destId="{B0B40C85-C7C9-4AF1-9663-92D4311DB2EA}" srcOrd="20" destOrd="0" presId="urn:microsoft.com/office/officeart/2005/8/layout/cycle6"/>
    <dgm:cxn modelId="{C0E6F2D6-ADD9-484F-90C1-AC88303848CB}" type="presParOf" srcId="{55AD0B80-0547-4366-9230-4D5B3AFCD37D}" destId="{5590F590-08F1-4493-B61B-0AB956E439DD}" srcOrd="21" destOrd="0" presId="urn:microsoft.com/office/officeart/2005/8/layout/cycle6"/>
    <dgm:cxn modelId="{8496F84D-A145-46D6-A51A-A0C43B2892D7}" type="presParOf" srcId="{55AD0B80-0547-4366-9230-4D5B3AFCD37D}" destId="{4950CD30-24E4-4F7F-BD1E-BB7656183007}" srcOrd="22" destOrd="0" presId="urn:microsoft.com/office/officeart/2005/8/layout/cycle6"/>
    <dgm:cxn modelId="{B1023151-5ACB-4C10-8433-05E1F026F803}" type="presParOf" srcId="{55AD0B80-0547-4366-9230-4D5B3AFCD37D}" destId="{2F19EB4A-5F2D-49BF-B3EA-E1B0A21D5299}" srcOrd="23" destOrd="0" presId="urn:microsoft.com/office/officeart/2005/8/layout/cycle6"/>
    <dgm:cxn modelId="{5DF79323-8CC0-494A-836B-62B0E3D2C64A}" type="presParOf" srcId="{55AD0B80-0547-4366-9230-4D5B3AFCD37D}" destId="{CD61F44D-B9F3-41C0-9B13-149230782525}" srcOrd="24" destOrd="0" presId="urn:microsoft.com/office/officeart/2005/8/layout/cycle6"/>
    <dgm:cxn modelId="{75DA77A7-FC55-45FD-8874-8A1DFAF492C9}" type="presParOf" srcId="{55AD0B80-0547-4366-9230-4D5B3AFCD37D}" destId="{1773F474-2E2F-4037-AE0A-EAEB5124C4B6}" srcOrd="25" destOrd="0" presId="urn:microsoft.com/office/officeart/2005/8/layout/cycle6"/>
    <dgm:cxn modelId="{4C808A7F-AE01-4E0A-BDCC-244B289959F7}" type="presParOf" srcId="{55AD0B80-0547-4366-9230-4D5B3AFCD37D}" destId="{EAC12748-00C4-457A-98F2-337967A265C8}" srcOrd="26" destOrd="0" presId="urn:microsoft.com/office/officeart/2005/8/layout/cycle6"/>
    <dgm:cxn modelId="{96015CEC-69DC-44E8-B1F9-6F8669FE7087}" type="presParOf" srcId="{55AD0B80-0547-4366-9230-4D5B3AFCD37D}" destId="{F76A8E3F-DEA8-4CA1-B770-A34C980B1A61}" srcOrd="27" destOrd="0" presId="urn:microsoft.com/office/officeart/2005/8/layout/cycle6"/>
    <dgm:cxn modelId="{3C77C974-CFD0-4D71-8D8A-8964BA1D1B14}" type="presParOf" srcId="{55AD0B80-0547-4366-9230-4D5B3AFCD37D}" destId="{8503A154-C706-4CE5-BE73-613B4E17E987}" srcOrd="28" destOrd="0" presId="urn:microsoft.com/office/officeart/2005/8/layout/cycle6"/>
    <dgm:cxn modelId="{8976E2EB-8385-4994-A729-035426B767D4}" type="presParOf" srcId="{55AD0B80-0547-4366-9230-4D5B3AFCD37D}" destId="{FA326E22-F8E3-4D63-8D7C-FE83BC148481}" srcOrd="29" destOrd="0" presId="urn:microsoft.com/office/officeart/2005/8/layout/cycle6"/>
    <dgm:cxn modelId="{4D117C0C-E843-41B2-96B0-ABAD8776DF60}" type="presParOf" srcId="{55AD0B80-0547-4366-9230-4D5B3AFCD37D}" destId="{E2187F0F-F2C8-471B-A096-4925EB28C827}" srcOrd="30" destOrd="0" presId="urn:microsoft.com/office/officeart/2005/8/layout/cycle6"/>
    <dgm:cxn modelId="{1376FEE6-C812-4479-8891-7AF7DCCC0753}" type="presParOf" srcId="{55AD0B80-0547-4366-9230-4D5B3AFCD37D}" destId="{E242BEB8-999D-47DF-9F1A-143B45B57C22}" srcOrd="31" destOrd="0" presId="urn:microsoft.com/office/officeart/2005/8/layout/cycle6"/>
    <dgm:cxn modelId="{6243284A-BE5C-4FE0-AE3B-8B34FF5B8E7A}" type="presParOf" srcId="{55AD0B80-0547-4366-9230-4D5B3AFCD37D}" destId="{13BA1211-5575-46F4-821B-DCCE18E3D2B8}" srcOrd="32" destOrd="0" presId="urn:microsoft.com/office/officeart/2005/8/layout/cycle6"/>
    <dgm:cxn modelId="{CB4C25B1-A1F9-47C8-8BAC-9CDE65A665DE}" type="presParOf" srcId="{55AD0B80-0547-4366-9230-4D5B3AFCD37D}" destId="{85CC5BB1-21E7-446F-ACB6-1D82C73807D2}" srcOrd="33" destOrd="0" presId="urn:microsoft.com/office/officeart/2005/8/layout/cycle6"/>
    <dgm:cxn modelId="{04E68C0D-F403-48D4-B688-6A06BC9EA84E}" type="presParOf" srcId="{55AD0B80-0547-4366-9230-4D5B3AFCD37D}" destId="{E4B223E0-9DC8-4BFC-AE78-75F4D1F2415B}" srcOrd="34" destOrd="0" presId="urn:microsoft.com/office/officeart/2005/8/layout/cycle6"/>
    <dgm:cxn modelId="{99B1DBE9-9FA8-4907-8391-8CB33D1D69C8}" type="presParOf" srcId="{55AD0B80-0547-4366-9230-4D5B3AFCD37D}" destId="{7B88CF49-0BC1-4C31-8965-2CD739655D25}" srcOrd="3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7C15B-0A89-4B35-84A4-A1198F3DB999}">
      <dsp:nvSpPr>
        <dsp:cNvPr id="0" name=""/>
        <dsp:cNvSpPr/>
      </dsp:nvSpPr>
      <dsp:spPr>
        <a:xfrm>
          <a:off x="4110664" y="3964"/>
          <a:ext cx="843156" cy="5480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Y" sz="1400" kern="1200" dirty="0"/>
            <a:t>تطوير مواقع الويب:</a:t>
          </a:r>
          <a:endParaRPr lang="ar-SA" sz="1400" kern="1200" dirty="0"/>
        </a:p>
      </dsp:txBody>
      <dsp:txXfrm>
        <a:off x="4137418" y="30718"/>
        <a:ext cx="789648" cy="494543"/>
      </dsp:txXfrm>
    </dsp:sp>
    <dsp:sp modelId="{76B29E09-B47B-4374-AF60-2F524024AB3F}">
      <dsp:nvSpPr>
        <dsp:cNvPr id="0" name=""/>
        <dsp:cNvSpPr/>
      </dsp:nvSpPr>
      <dsp:spPr>
        <a:xfrm>
          <a:off x="1830150" y="277990"/>
          <a:ext cx="5404185" cy="5404185"/>
        </a:xfrm>
        <a:custGeom>
          <a:avLst/>
          <a:gdLst/>
          <a:ahLst/>
          <a:cxnLst/>
          <a:rect l="0" t="0" r="0" b="0"/>
          <a:pathLst>
            <a:path>
              <a:moveTo>
                <a:pt x="3128853" y="33913"/>
              </a:moveTo>
              <a:arcTo wR="2702092" hR="2702092" stAng="16745230" swAng="65527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22BDB-D9D3-4391-A507-C86AC93904E2}">
      <dsp:nvSpPr>
        <dsp:cNvPr id="0" name=""/>
        <dsp:cNvSpPr/>
      </dsp:nvSpPr>
      <dsp:spPr>
        <a:xfrm>
          <a:off x="5461711" y="365976"/>
          <a:ext cx="843156" cy="5480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Y" sz="1400" kern="1200" dirty="0"/>
            <a:t>تطوير تطبيقات الموبايل</a:t>
          </a:r>
          <a:endParaRPr lang="ar-SA" sz="1400" kern="1200" dirty="0"/>
        </a:p>
      </dsp:txBody>
      <dsp:txXfrm>
        <a:off x="5488465" y="392730"/>
        <a:ext cx="789648" cy="494543"/>
      </dsp:txXfrm>
    </dsp:sp>
    <dsp:sp modelId="{8E6896D7-72BF-48B1-8FF5-769B04389E49}">
      <dsp:nvSpPr>
        <dsp:cNvPr id="0" name=""/>
        <dsp:cNvSpPr/>
      </dsp:nvSpPr>
      <dsp:spPr>
        <a:xfrm>
          <a:off x="1830150" y="277990"/>
          <a:ext cx="5404185" cy="5404185"/>
        </a:xfrm>
        <a:custGeom>
          <a:avLst/>
          <a:gdLst/>
          <a:ahLst/>
          <a:cxnLst/>
          <a:rect l="0" t="0" r="0" b="0"/>
          <a:pathLst>
            <a:path>
              <a:moveTo>
                <a:pt x="4448201" y="639955"/>
              </a:moveTo>
              <a:arcTo wR="2702092" hR="2702092" stAng="18615370" swAng="75863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5C939-7134-4670-A915-F0C199321FBF}">
      <dsp:nvSpPr>
        <dsp:cNvPr id="0" name=""/>
        <dsp:cNvSpPr/>
      </dsp:nvSpPr>
      <dsp:spPr>
        <a:xfrm>
          <a:off x="6450745" y="1355010"/>
          <a:ext cx="843156" cy="5480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Y" sz="1400" kern="1200"/>
            <a:t>قواعد البيانات </a:t>
          </a:r>
          <a:endParaRPr lang="ar-SA" sz="1400" kern="1200"/>
        </a:p>
      </dsp:txBody>
      <dsp:txXfrm>
        <a:off x="6477499" y="1381764"/>
        <a:ext cx="789648" cy="494543"/>
      </dsp:txXfrm>
    </dsp:sp>
    <dsp:sp modelId="{986A0110-0B4F-419C-A400-7E6DBBD54082}">
      <dsp:nvSpPr>
        <dsp:cNvPr id="0" name=""/>
        <dsp:cNvSpPr/>
      </dsp:nvSpPr>
      <dsp:spPr>
        <a:xfrm>
          <a:off x="1830150" y="277990"/>
          <a:ext cx="5404185" cy="5404185"/>
        </a:xfrm>
        <a:custGeom>
          <a:avLst/>
          <a:gdLst/>
          <a:ahLst/>
          <a:cxnLst/>
          <a:rect l="0" t="0" r="0" b="0"/>
          <a:pathLst>
            <a:path>
              <a:moveTo>
                <a:pt x="5183560" y="1632689"/>
              </a:moveTo>
              <a:arcTo wR="2702092" hR="2702092" stAng="20201165" swAng="103904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21E7C-43CF-417F-AA60-6B608C8A2BCB}">
      <dsp:nvSpPr>
        <dsp:cNvPr id="0" name=""/>
        <dsp:cNvSpPr/>
      </dsp:nvSpPr>
      <dsp:spPr>
        <a:xfrm>
          <a:off x="6812757" y="2706057"/>
          <a:ext cx="843156" cy="5480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Y" sz="1400" kern="1200" dirty="0"/>
            <a:t>تطبيقات الذكاء الصناعي</a:t>
          </a:r>
          <a:endParaRPr lang="ar-SA" sz="1400" kern="1200" dirty="0"/>
        </a:p>
      </dsp:txBody>
      <dsp:txXfrm>
        <a:off x="6839511" y="2732811"/>
        <a:ext cx="789648" cy="494543"/>
      </dsp:txXfrm>
    </dsp:sp>
    <dsp:sp modelId="{F981E5CC-BFC5-4979-A0D3-0479830BE365}">
      <dsp:nvSpPr>
        <dsp:cNvPr id="0" name=""/>
        <dsp:cNvSpPr/>
      </dsp:nvSpPr>
      <dsp:spPr>
        <a:xfrm>
          <a:off x="1830150" y="277990"/>
          <a:ext cx="5404185" cy="5404185"/>
        </a:xfrm>
        <a:custGeom>
          <a:avLst/>
          <a:gdLst/>
          <a:ahLst/>
          <a:cxnLst/>
          <a:rect l="0" t="0" r="0" b="0"/>
          <a:pathLst>
            <a:path>
              <a:moveTo>
                <a:pt x="5389400" y="2984374"/>
              </a:moveTo>
              <a:arcTo wR="2702092" hR="2702092" stAng="359790" swAng="103904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3F8DE-6C8E-4320-8439-21CE0C884313}">
      <dsp:nvSpPr>
        <dsp:cNvPr id="0" name=""/>
        <dsp:cNvSpPr/>
      </dsp:nvSpPr>
      <dsp:spPr>
        <a:xfrm>
          <a:off x="6450745" y="4057103"/>
          <a:ext cx="843156" cy="5480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Y" sz="1400" kern="1200" dirty="0"/>
            <a:t>الواقع الافتراضي</a:t>
          </a:r>
          <a:endParaRPr lang="ar-SA" sz="1400" kern="1200" dirty="0"/>
        </a:p>
      </dsp:txBody>
      <dsp:txXfrm>
        <a:off x="6477499" y="4083857"/>
        <a:ext cx="789648" cy="494543"/>
      </dsp:txXfrm>
    </dsp:sp>
    <dsp:sp modelId="{90ECC689-65A3-4693-96D1-F3E571AD5512}">
      <dsp:nvSpPr>
        <dsp:cNvPr id="0" name=""/>
        <dsp:cNvSpPr/>
      </dsp:nvSpPr>
      <dsp:spPr>
        <a:xfrm>
          <a:off x="1830150" y="277990"/>
          <a:ext cx="5404185" cy="5404185"/>
        </a:xfrm>
        <a:custGeom>
          <a:avLst/>
          <a:gdLst/>
          <a:ahLst/>
          <a:cxnLst/>
          <a:rect l="0" t="0" r="0" b="0"/>
          <a:pathLst>
            <a:path>
              <a:moveTo>
                <a:pt x="4857242" y="4332011"/>
              </a:moveTo>
              <a:arcTo wR="2702092" hR="2702092" stAng="2225992" swAng="75863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A500F-C9EE-4E42-AA0D-A39D3D0102D1}">
      <dsp:nvSpPr>
        <dsp:cNvPr id="0" name=""/>
        <dsp:cNvSpPr/>
      </dsp:nvSpPr>
      <dsp:spPr>
        <a:xfrm>
          <a:off x="5461711" y="5046138"/>
          <a:ext cx="843156" cy="5480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Y" sz="1400" kern="1200" dirty="0"/>
            <a:t>الواقع المعزز</a:t>
          </a:r>
          <a:endParaRPr lang="ar-SA" sz="1400" kern="1200" dirty="0"/>
        </a:p>
      </dsp:txBody>
      <dsp:txXfrm>
        <a:off x="5488465" y="5072892"/>
        <a:ext cx="789648" cy="494543"/>
      </dsp:txXfrm>
    </dsp:sp>
    <dsp:sp modelId="{59A58B51-45AE-42C0-AA8B-7F31AD1B81BF}">
      <dsp:nvSpPr>
        <dsp:cNvPr id="0" name=""/>
        <dsp:cNvSpPr/>
      </dsp:nvSpPr>
      <dsp:spPr>
        <a:xfrm>
          <a:off x="1830150" y="277990"/>
          <a:ext cx="5404185" cy="5404185"/>
        </a:xfrm>
        <a:custGeom>
          <a:avLst/>
          <a:gdLst/>
          <a:ahLst/>
          <a:cxnLst/>
          <a:rect l="0" t="0" r="0" b="0"/>
          <a:pathLst>
            <a:path>
              <a:moveTo>
                <a:pt x="3626632" y="5241094"/>
              </a:moveTo>
              <a:arcTo wR="2702092" hR="2702092" stAng="4199500" swAng="65527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1852D-109E-4671-B94F-7651313C733C}">
      <dsp:nvSpPr>
        <dsp:cNvPr id="0" name=""/>
        <dsp:cNvSpPr/>
      </dsp:nvSpPr>
      <dsp:spPr>
        <a:xfrm>
          <a:off x="4110664" y="5408149"/>
          <a:ext cx="843156" cy="5480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Y" sz="1400" kern="1200"/>
            <a:t>الغرافيك والتصميم الاعلاني</a:t>
          </a:r>
          <a:endParaRPr lang="ar-SA" sz="1400" kern="1200"/>
        </a:p>
      </dsp:txBody>
      <dsp:txXfrm>
        <a:off x="4137418" y="5434903"/>
        <a:ext cx="789648" cy="494543"/>
      </dsp:txXfrm>
    </dsp:sp>
    <dsp:sp modelId="{B0B40C85-C7C9-4AF1-9663-92D4311DB2EA}">
      <dsp:nvSpPr>
        <dsp:cNvPr id="0" name=""/>
        <dsp:cNvSpPr/>
      </dsp:nvSpPr>
      <dsp:spPr>
        <a:xfrm>
          <a:off x="1830150" y="277990"/>
          <a:ext cx="5404185" cy="5404185"/>
        </a:xfrm>
        <a:custGeom>
          <a:avLst/>
          <a:gdLst/>
          <a:ahLst/>
          <a:cxnLst/>
          <a:rect l="0" t="0" r="0" b="0"/>
          <a:pathLst>
            <a:path>
              <a:moveTo>
                <a:pt x="2275332" y="5370272"/>
              </a:moveTo>
              <a:arcTo wR="2702092" hR="2702092" stAng="5945230" swAng="65527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0F590-08F1-4493-B61B-0AB956E439DD}">
      <dsp:nvSpPr>
        <dsp:cNvPr id="0" name=""/>
        <dsp:cNvSpPr/>
      </dsp:nvSpPr>
      <dsp:spPr>
        <a:xfrm>
          <a:off x="2759618" y="5046138"/>
          <a:ext cx="843156" cy="5480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Y" sz="1400" kern="1200"/>
            <a:t>المونتاج والفيديو</a:t>
          </a:r>
          <a:endParaRPr lang="ar-SA" sz="1400" kern="1200"/>
        </a:p>
      </dsp:txBody>
      <dsp:txXfrm>
        <a:off x="2786372" y="5072892"/>
        <a:ext cx="789648" cy="494543"/>
      </dsp:txXfrm>
    </dsp:sp>
    <dsp:sp modelId="{2F19EB4A-5F2D-49BF-B3EA-E1B0A21D5299}">
      <dsp:nvSpPr>
        <dsp:cNvPr id="0" name=""/>
        <dsp:cNvSpPr/>
      </dsp:nvSpPr>
      <dsp:spPr>
        <a:xfrm>
          <a:off x="1830150" y="277990"/>
          <a:ext cx="5404185" cy="5404185"/>
        </a:xfrm>
        <a:custGeom>
          <a:avLst/>
          <a:gdLst/>
          <a:ahLst/>
          <a:cxnLst/>
          <a:rect l="0" t="0" r="0" b="0"/>
          <a:pathLst>
            <a:path>
              <a:moveTo>
                <a:pt x="955983" y="4764229"/>
              </a:moveTo>
              <a:arcTo wR="2702092" hR="2702092" stAng="7815370" swAng="75863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1F44D-B9F3-41C0-9B13-149230782525}">
      <dsp:nvSpPr>
        <dsp:cNvPr id="0" name=""/>
        <dsp:cNvSpPr/>
      </dsp:nvSpPr>
      <dsp:spPr>
        <a:xfrm>
          <a:off x="1770583" y="4057103"/>
          <a:ext cx="843156" cy="5480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Y" sz="1400" kern="1200" dirty="0"/>
            <a:t>واجهات </a:t>
          </a:r>
          <a:r>
            <a:rPr lang="en-US" sz="1400" kern="1200" dirty="0"/>
            <a:t>UI/</a:t>
          </a:r>
          <a:r>
            <a:rPr lang="en-US" sz="1400" kern="1200" dirty="0" err="1"/>
            <a:t>Ux</a:t>
          </a:r>
          <a:endParaRPr lang="ar-SA" sz="1400" kern="1200" dirty="0"/>
        </a:p>
      </dsp:txBody>
      <dsp:txXfrm>
        <a:off x="1797337" y="4083857"/>
        <a:ext cx="789648" cy="494543"/>
      </dsp:txXfrm>
    </dsp:sp>
    <dsp:sp modelId="{EAC12748-00C4-457A-98F2-337967A265C8}">
      <dsp:nvSpPr>
        <dsp:cNvPr id="0" name=""/>
        <dsp:cNvSpPr/>
      </dsp:nvSpPr>
      <dsp:spPr>
        <a:xfrm>
          <a:off x="1830150" y="277990"/>
          <a:ext cx="5404185" cy="5404185"/>
        </a:xfrm>
        <a:custGeom>
          <a:avLst/>
          <a:gdLst/>
          <a:ahLst/>
          <a:cxnLst/>
          <a:rect l="0" t="0" r="0" b="0"/>
          <a:pathLst>
            <a:path>
              <a:moveTo>
                <a:pt x="220625" y="3771496"/>
              </a:moveTo>
              <a:arcTo wR="2702092" hR="2702092" stAng="9401165" swAng="103904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A8E3F-DEA8-4CA1-B770-A34C980B1A61}">
      <dsp:nvSpPr>
        <dsp:cNvPr id="0" name=""/>
        <dsp:cNvSpPr/>
      </dsp:nvSpPr>
      <dsp:spPr>
        <a:xfrm>
          <a:off x="1408571" y="2706057"/>
          <a:ext cx="843156" cy="5480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Y" sz="1400" kern="1200" dirty="0"/>
            <a:t>التسويق على الميديا</a:t>
          </a:r>
          <a:endParaRPr lang="ar-SA" sz="1400" kern="1200" dirty="0"/>
        </a:p>
      </dsp:txBody>
      <dsp:txXfrm>
        <a:off x="1435325" y="2732811"/>
        <a:ext cx="789648" cy="494543"/>
      </dsp:txXfrm>
    </dsp:sp>
    <dsp:sp modelId="{FA326E22-F8E3-4D63-8D7C-FE83BC148481}">
      <dsp:nvSpPr>
        <dsp:cNvPr id="0" name=""/>
        <dsp:cNvSpPr/>
      </dsp:nvSpPr>
      <dsp:spPr>
        <a:xfrm>
          <a:off x="1830150" y="277990"/>
          <a:ext cx="5404185" cy="5404185"/>
        </a:xfrm>
        <a:custGeom>
          <a:avLst/>
          <a:gdLst/>
          <a:ahLst/>
          <a:cxnLst/>
          <a:rect l="0" t="0" r="0" b="0"/>
          <a:pathLst>
            <a:path>
              <a:moveTo>
                <a:pt x="14785" y="2419811"/>
              </a:moveTo>
              <a:arcTo wR="2702092" hR="2702092" stAng="11159790" swAng="103904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87F0F-F2C8-471B-A096-4925EB28C827}">
      <dsp:nvSpPr>
        <dsp:cNvPr id="0" name=""/>
        <dsp:cNvSpPr/>
      </dsp:nvSpPr>
      <dsp:spPr>
        <a:xfrm>
          <a:off x="1770583" y="1355010"/>
          <a:ext cx="843156" cy="5480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Y" sz="1400" kern="1200" dirty="0"/>
            <a:t>انترنت الأشياء</a:t>
          </a:r>
          <a:endParaRPr lang="ar-SA" sz="1400" kern="1200" dirty="0"/>
        </a:p>
      </dsp:txBody>
      <dsp:txXfrm>
        <a:off x="1797337" y="1381764"/>
        <a:ext cx="789648" cy="494543"/>
      </dsp:txXfrm>
    </dsp:sp>
    <dsp:sp modelId="{13BA1211-5575-46F4-821B-DCCE18E3D2B8}">
      <dsp:nvSpPr>
        <dsp:cNvPr id="0" name=""/>
        <dsp:cNvSpPr/>
      </dsp:nvSpPr>
      <dsp:spPr>
        <a:xfrm>
          <a:off x="1830150" y="277990"/>
          <a:ext cx="5404185" cy="5404185"/>
        </a:xfrm>
        <a:custGeom>
          <a:avLst/>
          <a:gdLst/>
          <a:ahLst/>
          <a:cxnLst/>
          <a:rect l="0" t="0" r="0" b="0"/>
          <a:pathLst>
            <a:path>
              <a:moveTo>
                <a:pt x="546474" y="1072793"/>
              </a:moveTo>
              <a:arcTo wR="2702092" hR="2702092" stAng="13025004" swAng="66128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C5BB1-21E7-446F-ACB6-1D82C73807D2}">
      <dsp:nvSpPr>
        <dsp:cNvPr id="0" name=""/>
        <dsp:cNvSpPr/>
      </dsp:nvSpPr>
      <dsp:spPr>
        <a:xfrm>
          <a:off x="2401458" y="314801"/>
          <a:ext cx="1559477" cy="65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E-Commerce</a:t>
          </a:r>
          <a:endParaRPr lang="ar-SA" sz="1400" kern="1200" dirty="0"/>
        </a:p>
      </dsp:txBody>
      <dsp:txXfrm>
        <a:off x="2433208" y="346551"/>
        <a:ext cx="1495977" cy="586900"/>
      </dsp:txXfrm>
    </dsp:sp>
    <dsp:sp modelId="{7B88CF49-0BC1-4C31-8965-2CD739655D25}">
      <dsp:nvSpPr>
        <dsp:cNvPr id="0" name=""/>
        <dsp:cNvSpPr/>
      </dsp:nvSpPr>
      <dsp:spPr>
        <a:xfrm>
          <a:off x="1830150" y="277990"/>
          <a:ext cx="5404185" cy="5404185"/>
        </a:xfrm>
        <a:custGeom>
          <a:avLst/>
          <a:gdLst/>
          <a:ahLst/>
          <a:cxnLst/>
          <a:rect l="0" t="0" r="0" b="0"/>
          <a:pathLst>
            <a:path>
              <a:moveTo>
                <a:pt x="2132273" y="60765"/>
              </a:moveTo>
              <a:arcTo wR="2702092" hR="2702092" stAng="15469562" swAng="18994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217-8C02-4048-8D0C-C57CDCF60E57}" type="datetimeFigureOut">
              <a:rPr lang="ar-SA" smtClean="0"/>
              <a:t>25/04/1442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2CC680-3A1D-4662-9E77-5530A82134F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4618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217-8C02-4048-8D0C-C57CDCF60E57}" type="datetimeFigureOut">
              <a:rPr lang="ar-SA" smtClean="0"/>
              <a:t>25/04/1442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CC680-3A1D-4662-9E77-5530A82134F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826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217-8C02-4048-8D0C-C57CDCF60E57}" type="datetimeFigureOut">
              <a:rPr lang="ar-SA" smtClean="0"/>
              <a:t>25/04/1442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CC680-3A1D-4662-9E77-5530A82134FB}" type="slidenum">
              <a:rPr lang="ar-SA" smtClean="0"/>
              <a:t>‹#›</a:t>
            </a:fld>
            <a:endParaRPr lang="ar-S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26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217-8C02-4048-8D0C-C57CDCF60E57}" type="datetimeFigureOut">
              <a:rPr lang="ar-SA" smtClean="0"/>
              <a:t>25/04/1442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CC680-3A1D-4662-9E77-5530A82134F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432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217-8C02-4048-8D0C-C57CDCF60E57}" type="datetimeFigureOut">
              <a:rPr lang="ar-SA" smtClean="0"/>
              <a:t>25/04/1442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CC680-3A1D-4662-9E77-5530A82134FB}" type="slidenum">
              <a:rPr lang="ar-SA" smtClean="0"/>
              <a:t>‹#›</a:t>
            </a:fld>
            <a:endParaRPr lang="ar-S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093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217-8C02-4048-8D0C-C57CDCF60E57}" type="datetimeFigureOut">
              <a:rPr lang="ar-SA" smtClean="0"/>
              <a:t>25/04/1442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CC680-3A1D-4662-9E77-5530A82134F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1258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217-8C02-4048-8D0C-C57CDCF60E57}" type="datetimeFigureOut">
              <a:rPr lang="ar-SA" smtClean="0"/>
              <a:t>25/04/1442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C680-3A1D-4662-9E77-5530A82134F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16211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217-8C02-4048-8D0C-C57CDCF60E57}" type="datetimeFigureOut">
              <a:rPr lang="ar-SA" smtClean="0"/>
              <a:t>25/04/1442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C680-3A1D-4662-9E77-5530A82134F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8778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217-8C02-4048-8D0C-C57CDCF60E57}" type="datetimeFigureOut">
              <a:rPr lang="ar-SA" smtClean="0"/>
              <a:t>25/04/1442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C680-3A1D-4662-9E77-5530A82134F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1199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217-8C02-4048-8D0C-C57CDCF60E57}" type="datetimeFigureOut">
              <a:rPr lang="ar-SA" smtClean="0"/>
              <a:t>25/04/1442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CC680-3A1D-4662-9E77-5530A82134F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1670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217-8C02-4048-8D0C-C57CDCF60E57}" type="datetimeFigureOut">
              <a:rPr lang="ar-SA" smtClean="0"/>
              <a:t>25/04/1442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2CC680-3A1D-4662-9E77-5530A82134F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7447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217-8C02-4048-8D0C-C57CDCF60E57}" type="datetimeFigureOut">
              <a:rPr lang="ar-SA" smtClean="0"/>
              <a:t>25/04/1442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2CC680-3A1D-4662-9E77-5530A82134F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990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217-8C02-4048-8D0C-C57CDCF60E57}" type="datetimeFigureOut">
              <a:rPr lang="ar-SA" smtClean="0"/>
              <a:t>25/04/1442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C680-3A1D-4662-9E77-5530A82134F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1391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217-8C02-4048-8D0C-C57CDCF60E57}" type="datetimeFigureOut">
              <a:rPr lang="ar-SA" smtClean="0"/>
              <a:t>25/04/1442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C680-3A1D-4662-9E77-5530A82134F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7158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217-8C02-4048-8D0C-C57CDCF60E57}" type="datetimeFigureOut">
              <a:rPr lang="ar-SA" smtClean="0"/>
              <a:t>25/04/1442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C680-3A1D-4662-9E77-5530A82134F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2738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217-8C02-4048-8D0C-C57CDCF60E57}" type="datetimeFigureOut">
              <a:rPr lang="ar-SA" smtClean="0"/>
              <a:t>25/04/1442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CC680-3A1D-4662-9E77-5530A82134F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8045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A217-8C02-4048-8D0C-C57CDCF60E57}" type="datetimeFigureOut">
              <a:rPr lang="ar-SA" smtClean="0"/>
              <a:t>25/04/1442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2CC680-3A1D-4662-9E77-5530A82134F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0256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PTNqXpQ2tbhUchotBAtHh0z3Bjq01DHD" TargetMode="External"/><Relationship Id="rId2" Type="http://schemas.openxmlformats.org/officeDocument/2006/relationships/hyperlink" Target="https://www.youtube.com/playlist?list=PLPTNqXpQ2tbj12WDefiTH0VgnrTacD9c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playlist?list=PLPTNqXpQ2tbgJPXA07MUI3A2oxnOfB6z4" TargetMode="External"/><Relationship Id="rId5" Type="http://schemas.openxmlformats.org/officeDocument/2006/relationships/hyperlink" Target="https://www.youtube.com/playlist?list=PLPTNqXpQ2tbivRYcC-oEkzd2rmmWHBGcW" TargetMode="External"/><Relationship Id="rId4" Type="http://schemas.openxmlformats.org/officeDocument/2006/relationships/hyperlink" Target="https://www.youtube.com/playlist?list=PLPTNqXpQ2tbjjSZ8JQhyvok2s0LSeCh0R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MYF6NkLrdN8V2JKIMxqMsZNPsgUj3WOK" TargetMode="External"/><Relationship Id="rId3" Type="http://schemas.openxmlformats.org/officeDocument/2006/relationships/hyperlink" Target="https://drive.google.com/file/d/1aTFQ-ewSJAd3JFfRd9BF5La6vDbpre2A/view?usp=sharing" TargetMode="External"/><Relationship Id="rId7" Type="http://schemas.openxmlformats.org/officeDocument/2006/relationships/hyperlink" Target="https://www.youtube.com/playlist?list=PLMYF6NkLrdN-EowZ8sS73YguFKrCmhOek" TargetMode="External"/><Relationship Id="rId2" Type="http://schemas.openxmlformats.org/officeDocument/2006/relationships/hyperlink" Target="https://www.youtube.com/playlist?list=PLDoPjvoNmBAw4eOj58MZPakHjaO3frVM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tOAcqDecbc6E8IMeB2eO7_E9yEQWtM-R/view?usp=sharing" TargetMode="External"/><Relationship Id="rId5" Type="http://schemas.openxmlformats.org/officeDocument/2006/relationships/hyperlink" Target="https://wiki.hsoub.com/React" TargetMode="External"/><Relationship Id="rId10" Type="http://schemas.openxmlformats.org/officeDocument/2006/relationships/hyperlink" Target="https://www.youtube.com/playlist?list=PLMYF6NkLrdN_oaGr07xGfHH86meD3By70" TargetMode="External"/><Relationship Id="rId4" Type="http://schemas.openxmlformats.org/officeDocument/2006/relationships/hyperlink" Target="https://www.youtube.com/playlist?list=PL1FWK-sgJ9el-axKTMU_1l5PEyv7tn-wk" TargetMode="External"/><Relationship Id="rId9" Type="http://schemas.openxmlformats.org/officeDocument/2006/relationships/hyperlink" Target="https://www.youtube.com/playlist?list=PLMYF6NkLrdN_918LkWzxuiP65AU1HU7z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MYF6NkLrdN_2j4xirzaCPa39v2M0m-gv" TargetMode="External"/><Relationship Id="rId2" Type="http://schemas.openxmlformats.org/officeDocument/2006/relationships/hyperlink" Target="https://www.youtube.com/playlist?list=PLDoPjvoNmBAwCNR-UIRft5YuVlZKrYh2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DoPjvoNmBAxx97QDMOCpzxbu1ZHJ4i7i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playlist?list=PLDoPjvoNmBAytfRIdMIkLeoQHP0o5uWBa" TargetMode="External"/><Relationship Id="rId5" Type="http://schemas.openxmlformats.org/officeDocument/2006/relationships/hyperlink" Target="https://www.youtube.com/playlist?list=PLDoPjvoNmBAxhsMvDrXldKClH7FdE8WSf" TargetMode="External"/><Relationship Id="rId4" Type="http://schemas.openxmlformats.org/officeDocument/2006/relationships/hyperlink" Target="https://www.youtube.com/playlist?list=PLDoPjvoNmBAy9nFRJgVYgEID8xE2a6q6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EF1FD33-AAF7-4971-8D15-A60CB50F45AA}"/>
              </a:ext>
            </a:extLst>
          </p:cNvPr>
          <p:cNvSpPr/>
          <p:nvPr/>
        </p:nvSpPr>
        <p:spPr>
          <a:xfrm>
            <a:off x="3884497" y="2967335"/>
            <a:ext cx="44230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FreeIT Group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6554E90-0B20-4200-8C49-6A904B4F0842}"/>
              </a:ext>
            </a:extLst>
          </p:cNvPr>
          <p:cNvSpPr/>
          <p:nvPr/>
        </p:nvSpPr>
        <p:spPr>
          <a:xfrm>
            <a:off x="4674777" y="2185457"/>
            <a:ext cx="28424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Welcome in</a:t>
            </a:r>
          </a:p>
        </p:txBody>
      </p:sp>
    </p:spTree>
    <p:extLst>
      <p:ext uri="{BB962C8B-B14F-4D97-AF65-F5344CB8AC3E}">
        <p14:creationId xmlns:p14="http://schemas.microsoft.com/office/powerpoint/2010/main" val="396443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A2A4E92D-ABB7-404A-AE7E-3D35AD87F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700465"/>
              </p:ext>
            </p:extLst>
          </p:nvPr>
        </p:nvGraphicFramePr>
        <p:xfrm>
          <a:off x="2133600" y="304800"/>
          <a:ext cx="9064486" cy="596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0655CAF-9B22-4458-BC2E-984B917F5085}"/>
              </a:ext>
            </a:extLst>
          </p:cNvPr>
          <p:cNvSpPr/>
          <p:nvPr/>
        </p:nvSpPr>
        <p:spPr>
          <a:xfrm>
            <a:off x="6094532" y="2967335"/>
            <a:ext cx="1964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FreeIT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803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681E567-AA0A-49DC-B180-293E27C56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4035" y="487107"/>
            <a:ext cx="5769664" cy="5883785"/>
          </a:xfrm>
        </p:spPr>
        <p:txBody>
          <a:bodyPr>
            <a:noAutofit/>
          </a:bodyPr>
          <a:lstStyle/>
          <a:p>
            <a:pPr algn="r"/>
            <a: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م. رهام داغستاني (</a:t>
            </a:r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Full stack Master – UI/UX</a:t>
            </a:r>
            <a: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  <a:b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لم. ميس زمريني (</a:t>
            </a:r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Full stack Master - Laravel</a:t>
            </a:r>
            <a: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  <a:b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م. صالح الحايك ( </a:t>
            </a:r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Full stack - Laravel</a:t>
            </a:r>
            <a: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)</a:t>
            </a:r>
          </a:p>
          <a:p>
            <a:pPr algn="r"/>
            <a: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م. أسماء معطي (</a:t>
            </a:r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AI App </a:t>
            </a:r>
            <a: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)</a:t>
            </a:r>
          </a:p>
          <a:p>
            <a:pPr algn="r"/>
            <a: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م. هند عكلا (</a:t>
            </a:r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Back-end PHP-Laravel</a:t>
            </a:r>
            <a: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)</a:t>
            </a:r>
          </a:p>
          <a:p>
            <a:pPr algn="r"/>
            <a: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م. مروج حريري (</a:t>
            </a:r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Flutter &amp; Dart Mobile</a:t>
            </a:r>
            <a: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  <a:endParaRPr lang="ar-SY" sz="36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م. هنادي عكلا (</a:t>
            </a:r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Back-end PHP-Laravel</a:t>
            </a:r>
            <a: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)</a:t>
            </a:r>
          </a:p>
          <a:p>
            <a:pPr algn="r"/>
            <a: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علي علوش (</a:t>
            </a:r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C#.NET</a:t>
            </a:r>
            <a:r>
              <a:rPr lang="ar-SY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  <a:endParaRPr lang="ar-SA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234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8AC2C9F-74A3-4CC6-A146-67454ADDDCEB}"/>
              </a:ext>
            </a:extLst>
          </p:cNvPr>
          <p:cNvSpPr txBox="1"/>
          <p:nvPr/>
        </p:nvSpPr>
        <p:spPr>
          <a:xfrm>
            <a:off x="4208303" y="203543"/>
            <a:ext cx="377539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dirty="0"/>
              <a:t>مسار تصميم الويب (المستوى الأول) :</a:t>
            </a:r>
            <a:endParaRPr lang="ar-S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FDA5111-2DD3-46EB-949C-FE6FD700FD22}"/>
              </a:ext>
            </a:extLst>
          </p:cNvPr>
          <p:cNvSpPr txBox="1"/>
          <p:nvPr/>
        </p:nvSpPr>
        <p:spPr>
          <a:xfrm>
            <a:off x="3015268" y="889843"/>
            <a:ext cx="6161462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HTML / HTML5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CSS / CSS3</a:t>
            </a:r>
          </a:p>
          <a:p>
            <a:r>
              <a:rPr lang="en-US" dirty="0">
                <a:solidFill>
                  <a:srgbClr val="00B050"/>
                </a:solidFill>
              </a:rPr>
              <a:t>Part 1 : </a:t>
            </a:r>
            <a:r>
              <a:rPr lang="en-US" dirty="0">
                <a:hlinkClick r:id="rId2"/>
              </a:rPr>
              <a:t>https://www.youtube.com/playlist?list=PLPTNqXpQ2tbj12WDefiTH0VgnrTacD9cE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Part2:</a:t>
            </a:r>
          </a:p>
          <a:p>
            <a:r>
              <a:rPr lang="en-US" dirty="0">
                <a:hlinkClick r:id="rId3"/>
              </a:rPr>
              <a:t>https://www.youtube.com/playlist?list=PLPTNqXpQ2tbhUchotBAtHh0z3Bjq01DHD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Part 3: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https://www.youtube.com/playlist?list=PLPTNqXpQ2tbjjSZ8JQhyvok2s0LSeCh0R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Part 4:</a:t>
            </a:r>
          </a:p>
          <a:p>
            <a:r>
              <a:rPr lang="en-US" dirty="0">
                <a:hlinkClick r:id="rId5"/>
              </a:rPr>
              <a:t>https://www.youtube.com/playlist?list=PLPTNqXpQ2tbivRYcC-oEkzd2rmmWHBGcW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Part 5:</a:t>
            </a:r>
          </a:p>
          <a:p>
            <a:r>
              <a:rPr lang="en-US" dirty="0">
                <a:hlinkClick r:id="rId6"/>
              </a:rPr>
              <a:t>https://www.youtube.com/playlist?list=PLPTNqXpQ2tbgJPXA07MUI3A2oxnOfB6z4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9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F3F48C-8B76-41A0-8788-D5D120DC5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479" y="404161"/>
            <a:ext cx="9859617" cy="5267770"/>
          </a:xfrm>
        </p:spPr>
        <p:txBody>
          <a:bodyPr>
            <a:normAutofit fontScale="55000" lnSpcReduction="20000"/>
          </a:bodyPr>
          <a:lstStyle/>
          <a:p>
            <a:pPr algn="just" rtl="0"/>
            <a:r>
              <a:rPr lang="en-US" dirty="0"/>
              <a:t>Agile :</a:t>
            </a:r>
          </a:p>
          <a:p>
            <a:pPr algn="just" rtl="0"/>
            <a:r>
              <a:rPr lang="ar-SY" sz="4400" dirty="0">
                <a:solidFill>
                  <a:schemeClr val="accent2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يتم تحميله على غروب الفيس بوك لاحقاً</a:t>
            </a:r>
            <a:endParaRPr lang="en-US" sz="4400" dirty="0">
              <a:solidFill>
                <a:schemeClr val="accent2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rtl="0"/>
            <a:r>
              <a:rPr lang="en-US" dirty="0"/>
              <a:t>Git &amp; GitHub:</a:t>
            </a:r>
          </a:p>
          <a:p>
            <a:pPr algn="just" rtl="0"/>
            <a:r>
              <a:rPr lang="en-US" dirty="0">
                <a:hlinkClick r:id="rId2"/>
              </a:rPr>
              <a:t>https://www.youtube.com/playlist?list=PLDoPjvoNmBAw4eOj58MZPakHjaO3frVMF</a:t>
            </a:r>
            <a:endParaRPr lang="en-US" dirty="0"/>
          </a:p>
          <a:p>
            <a:pPr algn="just" rtl="0"/>
            <a:endParaRPr lang="en-US" dirty="0"/>
          </a:p>
          <a:p>
            <a:pPr algn="just" rtl="0"/>
            <a:r>
              <a:rPr lang="en-US" dirty="0"/>
              <a:t>HTML / CSS / JS / JQ / BOOTSTRAP : (Udemy MR)</a:t>
            </a:r>
          </a:p>
          <a:p>
            <a:pPr algn="just" rtl="0"/>
            <a:r>
              <a:rPr lang="en-US" dirty="0">
                <a:hlinkClick r:id="rId3"/>
              </a:rPr>
              <a:t>https://drive.google.com/file/d/1aTFQ-ewSJAd3JFfRd9BF5La6vDbpre2A/view?usp=sharing</a:t>
            </a:r>
            <a:endParaRPr lang="en-US" dirty="0"/>
          </a:p>
          <a:p>
            <a:pPr algn="just" rtl="0"/>
            <a:endParaRPr lang="en-US" dirty="0"/>
          </a:p>
          <a:p>
            <a:pPr algn="just" rtl="0"/>
            <a:r>
              <a:rPr lang="en-US" dirty="0"/>
              <a:t>ReactJS:</a:t>
            </a:r>
          </a:p>
          <a:p>
            <a:pPr algn="just" rtl="0"/>
            <a:r>
              <a:rPr lang="en-US" dirty="0">
                <a:hlinkClick r:id="rId4"/>
              </a:rPr>
              <a:t>https://www.youtube.com/playlist?list=PL1FWK-sgJ9el-axKTMU_1l5PEyv7tn-wk</a:t>
            </a:r>
            <a:endParaRPr lang="en-US" dirty="0"/>
          </a:p>
          <a:p>
            <a:pPr algn="just" rtl="0"/>
            <a:r>
              <a:rPr lang="en-US" dirty="0">
                <a:hlinkClick r:id="rId5"/>
              </a:rPr>
              <a:t>https://wiki.hsoub.com/React</a:t>
            </a:r>
            <a:endParaRPr lang="en-US" dirty="0"/>
          </a:p>
          <a:p>
            <a:pPr algn="just" rtl="0"/>
            <a:endParaRPr lang="en-US" dirty="0"/>
          </a:p>
          <a:p>
            <a:pPr algn="just" rtl="0"/>
            <a:r>
              <a:rPr lang="en-US" dirty="0"/>
              <a:t>PHP / AJAX / MySQL :</a:t>
            </a:r>
          </a:p>
          <a:p>
            <a:pPr algn="just" rtl="0"/>
            <a:r>
              <a:rPr lang="en-US" dirty="0">
                <a:hlinkClick r:id="rId6"/>
              </a:rPr>
              <a:t>https://drive.google.com/file/d/1tOAcqDecbc6E8IMeB2eO7_E9yEQWtM-R/view?usp=sharing</a:t>
            </a:r>
            <a:endParaRPr lang="en-US" dirty="0"/>
          </a:p>
          <a:p>
            <a:pPr algn="just" rtl="0"/>
            <a:endParaRPr lang="en-US" dirty="0"/>
          </a:p>
          <a:p>
            <a:pPr algn="just" rtl="0"/>
            <a:r>
              <a:rPr lang="en-US" dirty="0"/>
              <a:t>LARAVEL(ME):</a:t>
            </a:r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hlinkClick r:id="rId7"/>
              </a:rPr>
              <a:t>https://www.youtube.com/playlist?list=PLMYF6NkLrdN-EowZ8sS73YguFKrCmhOek</a:t>
            </a:r>
            <a:endParaRPr lang="en-US" dirty="0"/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hlinkClick r:id="rId8"/>
              </a:rPr>
              <a:t>https://www.youtube.com/playlist?list=PLMYF6NkLrdN8V2JKIMxqMsZNPsgUj3WOK</a:t>
            </a:r>
            <a:endParaRPr lang="en-US" dirty="0"/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hlinkClick r:id="rId9"/>
              </a:rPr>
              <a:t>https://www.youtube.com/playlist?list=PLMYF6NkLrdN_918LkWzxuiP65AU1HU7zF</a:t>
            </a:r>
            <a:endParaRPr lang="en-US" dirty="0"/>
          </a:p>
          <a:p>
            <a:pPr marL="342900" indent="-342900" algn="just" rtl="0">
              <a:buFont typeface="+mj-lt"/>
              <a:buAutoNum type="arabicPeriod"/>
            </a:pPr>
            <a:r>
              <a:rPr lang="en-US" dirty="0">
                <a:hlinkClick r:id="rId10"/>
              </a:rPr>
              <a:t>https://www.youtube.com/playlist?list=PLMYF6NkLrdN_oaGr07xGfHH86meD3By70</a:t>
            </a:r>
            <a:endParaRPr lang="en-US" dirty="0"/>
          </a:p>
          <a:p>
            <a:pPr algn="just" rtl="0"/>
            <a:endParaRPr lang="en-US" dirty="0"/>
          </a:p>
          <a:p>
            <a:pPr algn="just" rtl="0"/>
            <a:endParaRPr lang="en-US" dirty="0"/>
          </a:p>
          <a:p>
            <a:pPr algn="just"/>
            <a:endParaRPr lang="ar-SY" dirty="0"/>
          </a:p>
          <a:p>
            <a:pPr algn="just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0451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1868FD-17B9-4518-93F8-B0BE15F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620614"/>
            <a:ext cx="8915399" cy="86799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WordPress</a:t>
            </a: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C958FD-3275-4E34-8D3A-6BE08198D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1681128"/>
            <a:ext cx="8915399" cy="50548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https://www.youtube.com/playlist?list=PLDoPjvoNmBAwCNR-UIRft5YuVlZKrYh20</a:t>
            </a:r>
            <a:endParaRPr lang="en-US" dirty="0"/>
          </a:p>
          <a:p>
            <a:endParaRPr lang="ar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B590C1-C2D4-4681-8756-06959D77D809}"/>
              </a:ext>
            </a:extLst>
          </p:cNvPr>
          <p:cNvSpPr txBox="1"/>
          <p:nvPr/>
        </p:nvSpPr>
        <p:spPr>
          <a:xfrm>
            <a:off x="2589211" y="2379133"/>
            <a:ext cx="9297987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/>
              <a:t>UI/UX</a:t>
            </a:r>
          </a:p>
          <a:p>
            <a:r>
              <a:rPr lang="en-US" dirty="0">
                <a:hlinkClick r:id="rId3"/>
              </a:rPr>
              <a:t>https://www.youtube.com/playlist?list=PLMYF6NkLrdN_2j4xirzaCPa39v2M0m-gv</a:t>
            </a:r>
            <a:endParaRPr lang="en-US" dirty="0"/>
          </a:p>
          <a:p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B49984-7039-4D6A-8C4B-95274F96FB98}"/>
              </a:ext>
            </a:extLst>
          </p:cNvPr>
          <p:cNvSpPr txBox="1"/>
          <p:nvPr/>
        </p:nvSpPr>
        <p:spPr>
          <a:xfrm>
            <a:off x="2589211" y="3833541"/>
            <a:ext cx="3108543" cy="9848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/>
              <a:t>SQL: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Book (Khaled Saadani).</a:t>
            </a:r>
            <a:endParaRPr lang="ar-S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3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8C5CFA-5C6E-4953-B1B8-19C918A32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269" y="178874"/>
            <a:ext cx="10641496" cy="4194344"/>
          </a:xfrm>
        </p:spPr>
        <p:txBody>
          <a:bodyPr>
            <a:noAutofit/>
          </a:bodyPr>
          <a:lstStyle/>
          <a:p>
            <a:pPr rtl="0"/>
            <a:r>
              <a:rPr lang="en-US" sz="2800" dirty="0">
                <a:solidFill>
                  <a:srgbClr val="00B05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Resources: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  <a:hlinkClick r:id="rId2"/>
              </a:rPr>
              <a:t>https://www.w3schools.com/</a:t>
            </a:r>
            <a:endPara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JS DOM : </a:t>
            </a:r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  <a:hlinkClick r:id="rId3"/>
              </a:rPr>
              <a:t>https://www.youtube.com/playlist?list=PLDoPjvoNmBAxx97QDMOCpzxbu1ZHJ4i7i</a:t>
            </a:r>
            <a:endPara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JS BOM : </a:t>
            </a:r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  <a:hlinkClick r:id="rId4"/>
              </a:rPr>
              <a:t>https://www.youtube.com/playlist?list=PLDoPjvoNmBAy9nFRJgVYgEID8xE2a6q6V</a:t>
            </a:r>
            <a:endPara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JS Exercise : </a:t>
            </a:r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  <a:hlinkClick r:id="rId5"/>
              </a:rPr>
              <a:t>https://www.youtube.com/playlist?list=PLDoPjvoNmBAxhsMvDrXldKClH7FdE8WSf</a:t>
            </a:r>
            <a:endPara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AJAX : </a:t>
            </a:r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  <a:hlinkClick r:id="rId6"/>
              </a:rPr>
              <a:t>https://www.youtube.com/playlist?list=PLDoPjvoNmBAytfRIdMIkLeoQHP0o5uWBa</a:t>
            </a:r>
            <a:endPara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Documentation </a:t>
            </a:r>
            <a:b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/>
            </a:r>
            <a:br>
              <a:rPr lang="en-US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ar-SA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03847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D9D9D9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1312</TotalTime>
  <Words>197</Words>
  <Application>Microsoft Office PowerPoint</Application>
  <PresentationFormat>Custom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WordPress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Alloush</dc:creator>
  <cp:lastModifiedBy>alialloush</cp:lastModifiedBy>
  <cp:revision>27</cp:revision>
  <dcterms:created xsi:type="dcterms:W3CDTF">2020-11-30T11:11:34Z</dcterms:created>
  <dcterms:modified xsi:type="dcterms:W3CDTF">2020-12-10T20:38:30Z</dcterms:modified>
</cp:coreProperties>
</file>