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8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Full App Development Tech Stack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Frontend, Backend, Deployment &amp; Learning Timeline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Build and publish a full-featured, cross-platform mobile app using modern and efficient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React Native (via Expo) – Framework for mobile apps (https://reactnative.dev)</a:t>
            </a:r>
          </a:p>
          <a:p>
            <a:r>
              <a:rPr sz="2000" dirty="0"/>
              <a:t>2. </a:t>
            </a:r>
            <a:r>
              <a:rPr sz="2000" dirty="0" err="1"/>
              <a:t>NativeWind</a:t>
            </a:r>
            <a:r>
              <a:rPr sz="2000" dirty="0"/>
              <a:t> – Tailwind CSS for styling (https://www.nativewind.dev/)</a:t>
            </a:r>
          </a:p>
          <a:p>
            <a:r>
              <a:rPr sz="2000" dirty="0"/>
              <a:t>3. React Navigation – Navigation manager (https://reactnavigation.org/)</a:t>
            </a:r>
          </a:p>
          <a:p>
            <a:r>
              <a:rPr sz="2000" dirty="0"/>
              <a:t>4. React Query – API data handling (https://tanstack.com/query)</a:t>
            </a:r>
          </a:p>
          <a:p>
            <a:r>
              <a:rPr sz="2000" dirty="0"/>
              <a:t>5. </a:t>
            </a:r>
            <a:r>
              <a:rPr sz="2000" dirty="0" err="1"/>
              <a:t>Zustand</a:t>
            </a:r>
            <a:r>
              <a:rPr sz="2000" dirty="0"/>
              <a:t> – Global state management (https://zustand-demo.pmnd.rs/)</a:t>
            </a:r>
          </a:p>
          <a:p>
            <a:r>
              <a:rPr sz="2000" dirty="0"/>
              <a:t>6. React Hook Form + Zod – Form handling + validation</a:t>
            </a:r>
          </a:p>
          <a:p>
            <a:r>
              <a:rPr sz="2000" dirty="0"/>
              <a:t>7. Vector Icons – Icons for UI (https://github.com/oblador/react-native-vector-icons)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Node.js + Express – API and server (https://nodejs.org/, https://expressjs.com/)</a:t>
            </a:r>
          </a:p>
          <a:p>
            <a:r>
              <a:rPr dirty="0"/>
              <a:t>2. MySQL or PostgreSQL – SQL database (https://www.mysql.com/)</a:t>
            </a:r>
          </a:p>
          <a:p>
            <a:r>
              <a:rPr dirty="0"/>
              <a:t>3. </a:t>
            </a:r>
            <a:r>
              <a:rPr dirty="0" err="1"/>
              <a:t>Sequelize</a:t>
            </a:r>
            <a:r>
              <a:rPr dirty="0"/>
              <a:t> – ORM for DB models (https://sequelize.org/)</a:t>
            </a:r>
          </a:p>
          <a:p>
            <a:r>
              <a:rPr dirty="0"/>
              <a:t>4. JWT – Authentication with tokens (https://jwt.io/)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Backend Hosting:</a:t>
            </a:r>
          </a:p>
          <a:p>
            <a:r>
              <a:rPr sz="1800" dirty="0"/>
              <a:t>- Render: https://render.com/</a:t>
            </a:r>
          </a:p>
          <a:p>
            <a:r>
              <a:rPr sz="1800" dirty="0"/>
              <a:t>- Railway: https://railway.app/</a:t>
            </a:r>
          </a:p>
          <a:p>
            <a:r>
              <a:rPr sz="1800" dirty="0"/>
              <a:t>- </a:t>
            </a:r>
            <a:r>
              <a:rPr sz="1800" dirty="0" err="1"/>
              <a:t>Vercel</a:t>
            </a:r>
            <a:r>
              <a:rPr sz="1800" dirty="0"/>
              <a:t>: https://vercel.com/</a:t>
            </a:r>
          </a:p>
          <a:p>
            <a:endParaRPr sz="1800" dirty="0"/>
          </a:p>
          <a:p>
            <a:r>
              <a:rPr sz="1800" dirty="0"/>
              <a:t>Database Hosting:</a:t>
            </a:r>
          </a:p>
          <a:p>
            <a:r>
              <a:rPr sz="1800" dirty="0"/>
              <a:t>- </a:t>
            </a:r>
            <a:r>
              <a:rPr sz="1800" dirty="0" err="1"/>
              <a:t>PlanetScale</a:t>
            </a:r>
            <a:r>
              <a:rPr sz="1800" dirty="0"/>
              <a:t>: https://planetscale.com/</a:t>
            </a:r>
          </a:p>
          <a:p>
            <a:r>
              <a:rPr sz="1800" dirty="0"/>
              <a:t>- </a:t>
            </a:r>
            <a:r>
              <a:rPr sz="1800" dirty="0" err="1"/>
              <a:t>Supabase</a:t>
            </a:r>
            <a:r>
              <a:rPr sz="1800" dirty="0"/>
              <a:t>: https://supabase.com/</a:t>
            </a:r>
          </a:p>
          <a:p>
            <a:endParaRPr sz="1800" dirty="0"/>
          </a:p>
          <a:p>
            <a:r>
              <a:rPr sz="1800" dirty="0"/>
              <a:t>Publishing:</a:t>
            </a:r>
          </a:p>
          <a:p>
            <a:r>
              <a:rPr sz="1800" dirty="0"/>
              <a:t>- Expo EAS: https://expo.dev/eas</a:t>
            </a:r>
          </a:p>
          <a:p>
            <a:r>
              <a:rPr sz="1800" dirty="0"/>
              <a:t>- Google Play Console</a:t>
            </a:r>
          </a:p>
          <a:p>
            <a:r>
              <a:rPr sz="1800" dirty="0"/>
              <a:t>- Apple App Store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1–2: React Native + NativeWind + Navigation</a:t>
            </a:r>
          </a:p>
          <a:p>
            <a:r>
              <a:t>Week 3: Zustand + React Hook Form + Zod</a:t>
            </a:r>
          </a:p>
          <a:p>
            <a:r>
              <a:t>Week 4: Connect Backend using React Query</a:t>
            </a:r>
          </a:p>
          <a:p>
            <a:r>
              <a:t>Week 5–6: JWT Auth + Full CRUD</a:t>
            </a:r>
          </a:p>
          <a:p>
            <a:r>
              <a:t>Week 7–8: Hosting + Publishing with Expo EAS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GitHub for version control</a:t>
            </a:r>
          </a:p>
          <a:p>
            <a:r>
              <a:t>- Keep clean code and modular structure</a:t>
            </a:r>
          </a:p>
          <a:p>
            <a:r>
              <a:t>- Use tools like Notion or Trello for task tracking</a:t>
            </a:r>
          </a:p>
          <a:p>
            <a:r>
              <a:t>- Test often throughout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Full App Development Tech Stack Guide</vt:lpstr>
      <vt:lpstr>Project Overview</vt:lpstr>
      <vt:lpstr>Frontend Stack</vt:lpstr>
      <vt:lpstr>Backend Stack</vt:lpstr>
      <vt:lpstr>Deployment &amp; Hosting</vt:lpstr>
      <vt:lpstr>Learning Timeline</vt:lpstr>
      <vt:lpstr>Final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 AlNabulsi</cp:lastModifiedBy>
  <cp:revision>3</cp:revision>
  <dcterms:created xsi:type="dcterms:W3CDTF">2013-01-27T09:14:16Z</dcterms:created>
  <dcterms:modified xsi:type="dcterms:W3CDTF">2025-07-24T16:07:20Z</dcterms:modified>
  <cp:category/>
</cp:coreProperties>
</file>