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>“Language Functions”</a:t>
            </a:r>
            <a:r>
              <a:rPr lang="en-US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mtClean="0"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latin typeface="Arial Black" pitchFamily="34" charset="0"/>
              </a:rPr>
              <a:t/>
            </a:r>
            <a:br>
              <a:rPr lang="en-US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912768"/>
          </a:xfrm>
        </p:spPr>
      </p:pic>
    </p:spTree>
    <p:extLst>
      <p:ext uri="{BB962C8B-B14F-4D97-AF65-F5344CB8AC3E}">
        <p14:creationId xmlns:p14="http://schemas.microsoft.com/office/powerpoint/2010/main" val="4190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776863" cy="5184576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Thank You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Good Luck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741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68406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438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377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60397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5559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</p:spPr>
      </p:pic>
    </p:spTree>
    <p:extLst>
      <p:ext uri="{BB962C8B-B14F-4D97-AF65-F5344CB8AC3E}">
        <p14:creationId xmlns:p14="http://schemas.microsoft.com/office/powerpoint/2010/main" val="39759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858000"/>
          </a:xfrm>
        </p:spPr>
      </p:pic>
    </p:spTree>
    <p:extLst>
      <p:ext uri="{BB962C8B-B14F-4D97-AF65-F5344CB8AC3E}">
        <p14:creationId xmlns:p14="http://schemas.microsoft.com/office/powerpoint/2010/main" val="32502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دفق الهواء">
  <a:themeElements>
    <a:clrScheme name="دفق الهوا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دفق الهواء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دفق الهواء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</TotalTime>
  <Words>0</Words>
  <Application>Microsoft Office PowerPoint</Application>
  <PresentationFormat>عرض على الشاشة (3:4)‏</PresentationFormat>
  <Paragraphs>2</Paragraphs>
  <Slides>11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دفق الهواء</vt:lpstr>
      <vt:lpstr>   “Language Functions”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 Thank You  Good Luck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sony</dc:creator>
  <cp:lastModifiedBy>AmeerSameer</cp:lastModifiedBy>
  <cp:revision>5</cp:revision>
  <dcterms:created xsi:type="dcterms:W3CDTF">2021-01-09T20:17:52Z</dcterms:created>
  <dcterms:modified xsi:type="dcterms:W3CDTF">2021-01-17T08:19:48Z</dcterms:modified>
</cp:coreProperties>
</file>