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8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2226" y="-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58C06-9771-42C0-AE72-C80B5EBD4F4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C7830-7CD5-46CE-A578-CE38F72A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24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40635"/>
            <a:ext cx="6800850" cy="9185697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A0129-41FA-47EC-AF89-AA35AC8EE72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2C59-E232-4A3B-A2EA-5D1FF80D3F86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2540000"/>
            <a:ext cx="3714750" cy="4165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743200"/>
            <a:ext cx="3601046" cy="3761317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2840568"/>
            <a:ext cx="3314700" cy="2133769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" y="4978400"/>
            <a:ext cx="3314700" cy="14224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A0129-41FA-47EC-AF89-AA35AC8EE72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2C59-E232-4A3B-A2EA-5D1FF80D3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A0129-41FA-47EC-AF89-AA35AC8EE72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2C59-E232-4A3B-A2EA-5D1FF80D3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A0129-41FA-47EC-AF89-AA35AC8EE72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2C59-E232-4A3B-A2EA-5D1FF80D3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40637"/>
            <a:ext cx="6800849" cy="646176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5748224"/>
            <a:ext cx="6858000" cy="254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5849824"/>
            <a:ext cx="6858000" cy="211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8184507"/>
            <a:ext cx="6858000" cy="211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7495153"/>
            <a:ext cx="6229350" cy="552865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342900" y="5951424"/>
            <a:ext cx="622935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A0129-41FA-47EC-AF89-AA35AC8EE72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2C59-E232-4A3B-A2EA-5D1FF80D3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A0129-41FA-47EC-AF89-AA35AC8EE72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2C59-E232-4A3B-A2EA-5D1FF80D3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A0129-41FA-47EC-AF89-AA35AC8EE72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2C59-E232-4A3B-A2EA-5D1FF80D3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A0129-41FA-47EC-AF89-AA35AC8EE72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2C59-E232-4A3B-A2EA-5D1FF80D3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A0129-41FA-47EC-AF89-AA35AC8EE72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2C59-E232-4A3B-A2EA-5D1FF80D3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364067"/>
            <a:ext cx="411480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A0129-41FA-47EC-AF89-AA35AC8EE72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2C59-E232-4A3B-A2EA-5D1FF80D3F86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2084832"/>
            <a:ext cx="2071116" cy="4417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-33992" y="4295350"/>
            <a:ext cx="4023360" cy="59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2283968"/>
            <a:ext cx="1988820" cy="211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6311392"/>
            <a:ext cx="1988820" cy="211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535936"/>
            <a:ext cx="1783080" cy="18288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" y="4364736"/>
            <a:ext cx="1783080" cy="18288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00300" y="508000"/>
            <a:ext cx="4171950" cy="75184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A0129-41FA-47EC-AF89-AA35AC8EE72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2C59-E232-4A3B-A2EA-5D1FF80D3F86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2084832"/>
            <a:ext cx="2071116" cy="4417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-33992" y="4295350"/>
            <a:ext cx="4023360" cy="59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2283968"/>
            <a:ext cx="1988820" cy="211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6311392"/>
            <a:ext cx="1988820" cy="211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86" y="2540000"/>
            <a:ext cx="1783080" cy="18288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" y="4368800"/>
            <a:ext cx="1783080" cy="18288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12014" y="182880"/>
            <a:ext cx="6652260" cy="877824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16545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B4A0129-41FA-47EC-AF89-AA35AC8EE72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3342" y="8416545"/>
            <a:ext cx="2611316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16545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7B02C59-E232-4A3B-A2EA-5D1FF80D3F8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9.jpg"/><Relationship Id="rId5" Type="http://schemas.openxmlformats.org/officeDocument/2006/relationships/image" Target="../media/image4.jpg"/><Relationship Id="rId10" Type="http://schemas.microsoft.com/office/2007/relationships/hdphoto" Target="../media/hdphoto1.wdp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797" y="2703493"/>
            <a:ext cx="3962400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Right"/>
              <a:lightRig rig="threePt" dir="t"/>
            </a:scene3d>
          </a:bodyPr>
          <a:lstStyle/>
          <a:p>
            <a:pPr algn="ctr"/>
            <a:r>
              <a:rPr lang="en-US" sz="2800" dirty="0" smtClean="0">
                <a:gradFill flip="none" rotWithShape="1">
                  <a:gsLst>
                    <a:gs pos="0">
                      <a:schemeClr val="accent6">
                        <a:lumMod val="50000"/>
                        <a:tint val="66000"/>
                        <a:satMod val="160000"/>
                      </a:schemeClr>
                    </a:gs>
                    <a:gs pos="50000">
                      <a:schemeClr val="accent6">
                        <a:lumMod val="50000"/>
                        <a:tint val="44500"/>
                        <a:satMod val="160000"/>
                      </a:schemeClr>
                    </a:gs>
                    <a:gs pos="100000">
                      <a:schemeClr val="accent6">
                        <a:lumMod val="50000"/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effectLst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KOLEJ VOKASIONAL SUNGAI PETANI 1</a:t>
            </a:r>
            <a:endParaRPr lang="en-US" sz="2800" dirty="0">
              <a:gradFill flip="none" rotWithShape="1">
                <a:gsLst>
                  <a:gs pos="0">
                    <a:schemeClr val="accent6">
                      <a:lumMod val="50000"/>
                      <a:tint val="66000"/>
                      <a:satMod val="160000"/>
                    </a:schemeClr>
                  </a:gs>
                  <a:gs pos="50000">
                    <a:schemeClr val="accent6">
                      <a:lumMod val="50000"/>
                      <a:tint val="44500"/>
                      <a:satMod val="160000"/>
                    </a:schemeClr>
                  </a:gs>
                  <a:gs pos="100000">
                    <a:schemeClr val="accent6">
                      <a:lumMod val="50000"/>
                      <a:tint val="23500"/>
                      <a:satMod val="160000"/>
                    </a:schemeClr>
                  </a:gs>
                </a:gsLst>
                <a:lin ang="10800000" scaled="1"/>
                <a:tileRect/>
              </a:gradFill>
              <a:effectLst>
                <a:reflection blurRad="6350" stA="55000" endA="300" endPos="455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943" y="279400"/>
            <a:ext cx="1639610" cy="1701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944" y="2011680"/>
            <a:ext cx="1650086" cy="16459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945" y="3657600"/>
            <a:ext cx="1650086" cy="1828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945" y="5501640"/>
            <a:ext cx="1650085" cy="16611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203" y="7162800"/>
            <a:ext cx="1657350" cy="17449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199" y="7162800"/>
            <a:ext cx="1518763" cy="174497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7166607"/>
            <a:ext cx="1676399" cy="174497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Cemen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31" y="320041"/>
            <a:ext cx="4570333" cy="21335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7162800"/>
            <a:ext cx="1676398" cy="172973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31343" y="4419600"/>
            <a:ext cx="47513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SENARAI KURSUS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PEMESINAN INDUSTRI</a:t>
            </a:r>
          </a:p>
          <a:p>
            <a:pPr marL="285750" indent="-285750">
              <a:buFontTx/>
              <a:buChar char="-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TEKNOLOGI KIMPALAN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PANGKALAN DATA DAN APLIKASI WEB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SISTEM RANGKAIAN(KSK)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257157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64</TotalTime>
  <Words>20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Thatch</vt:lpstr>
      <vt:lpstr>PowerPoint Presentation</vt:lpstr>
    </vt:vector>
  </TitlesOfParts>
  <Company>by 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pc11</dc:creator>
  <cp:lastModifiedBy>pc11</cp:lastModifiedBy>
  <cp:revision>8</cp:revision>
  <dcterms:created xsi:type="dcterms:W3CDTF">2019-08-07T06:24:49Z</dcterms:created>
  <dcterms:modified xsi:type="dcterms:W3CDTF">2019-08-07T07:29:43Z</dcterms:modified>
</cp:coreProperties>
</file>