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57" r:id="rId4"/>
    <p:sldId id="260" r:id="rId5"/>
    <p:sldId id="283" r:id="rId6"/>
    <p:sldId id="259" r:id="rId7"/>
    <p:sldId id="264" r:id="rId8"/>
    <p:sldId id="270" r:id="rId9"/>
    <p:sldId id="271" r:id="rId10"/>
    <p:sldId id="284" r:id="rId11"/>
    <p:sldId id="285" r:id="rId12"/>
    <p:sldId id="286" r:id="rId13"/>
    <p:sldId id="287" r:id="rId14"/>
    <p:sldId id="288" r:id="rId15"/>
    <p:sldId id="289" r:id="rId16"/>
    <p:sldId id="268" r:id="rId17"/>
    <p:sldId id="269" r:id="rId18"/>
    <p:sldId id="290" r:id="rId19"/>
    <p:sldId id="272" r:id="rId20"/>
    <p:sldId id="274" r:id="rId21"/>
    <p:sldId id="275" r:id="rId22"/>
    <p:sldId id="277" r:id="rId23"/>
    <p:sldId id="278" r:id="rId24"/>
    <p:sldId id="281" r:id="rId25"/>
    <p:sldId id="279" r:id="rId26"/>
    <p:sldId id="280" r:id="rId27"/>
    <p:sldId id="282" r:id="rId28"/>
  </p:sldIdLst>
  <p:sldSz cx="12192000" cy="6858000"/>
  <p:notesSz cx="6858000" cy="9144000"/>
  <p:custShowLst>
    <p:custShow name="Diaporama personnalisé 1" id="0">
      <p:sldLst>
        <p:sld r:id="rId2"/>
        <p:sld r:id="rId3"/>
        <p:sld r:id="rId4"/>
        <p:sld r:id="rId5"/>
        <p:sld r:id="rId7"/>
        <p:sld r:id="rId8"/>
        <p:sld r:id="rId17"/>
        <p:sld r:id="rId18"/>
        <p:sld r:id="rId9"/>
        <p:sld r:id="rId10"/>
        <p:sld r:id="rId20"/>
        <p:sld r:id="rId21"/>
        <p:sld r:id="rId22"/>
        <p:sld r:id="rId23"/>
        <p:sld r:id="rId24"/>
        <p:sld r:id="rId26"/>
        <p:sld r:id="rId27"/>
        <p:sld r:id="rId25"/>
        <p:sld r:id="rId28"/>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2DC1D-A5E7-5BB4-49EE-CDCAF73CCC67}" v="479" dt="2021-03-17T10:29:56.713"/>
    <p1510:client id="{12055F60-E6FB-440E-8F2A-5B246CF90B0E}" v="37" dt="2021-03-18T11:28:42.282"/>
    <p1510:client id="{AB0FE4F0-1336-408D-9D7D-D3DED9472561}" v="766" dt="2021-03-17T09:47:09.229"/>
    <p1510:client id="{E72A8787-04CB-348B-2897-7BE0CF8E37C7}" v="86" dt="2021-03-18T13:44:25.04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7" d="100"/>
          <a:sy n="77" d="100"/>
        </p:scale>
        <p:origin x="474"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MEDIOUNE" userId="S::aliamedioune@etu-digitalschool.paris::8e6b1a95-3071-47a5-8447-a34153f52489" providerId="AD" clId="Web-{12055F60-E6FB-440E-8F2A-5B246CF90B0E}"/>
    <pc:docChg chg="delSld modSld sldOrd">
      <pc:chgData name="Ali AMEDIOUNE" userId="S::aliamedioune@etu-digitalschool.paris::8e6b1a95-3071-47a5-8447-a34153f52489" providerId="AD" clId="Web-{12055F60-E6FB-440E-8F2A-5B246CF90B0E}" dt="2021-03-18T11:28:42.282" v="33" actId="14100"/>
      <pc:docMkLst>
        <pc:docMk/>
      </pc:docMkLst>
      <pc:sldChg chg="modSp">
        <pc:chgData name="Ali AMEDIOUNE" userId="S::aliamedioune@etu-digitalschool.paris::8e6b1a95-3071-47a5-8447-a34153f52489" providerId="AD" clId="Web-{12055F60-E6FB-440E-8F2A-5B246CF90B0E}" dt="2021-03-18T08:26:09.133" v="1" actId="20577"/>
        <pc:sldMkLst>
          <pc:docMk/>
          <pc:sldMk cId="4179096109" sldId="259"/>
        </pc:sldMkLst>
        <pc:spChg chg="mod">
          <ac:chgData name="Ali AMEDIOUNE" userId="S::aliamedioune@etu-digitalschool.paris::8e6b1a95-3071-47a5-8447-a34153f52489" providerId="AD" clId="Web-{12055F60-E6FB-440E-8F2A-5B246CF90B0E}" dt="2021-03-18T08:26:09.133" v="1" actId="20577"/>
          <ac:spMkLst>
            <pc:docMk/>
            <pc:sldMk cId="4179096109" sldId="259"/>
            <ac:spMk id="3" creationId="{3894BF72-3058-4CB9-9395-D8605B3A0DF7}"/>
          </ac:spMkLst>
        </pc:spChg>
      </pc:sldChg>
      <pc:sldChg chg="modSp">
        <pc:chgData name="Ali AMEDIOUNE" userId="S::aliamedioune@etu-digitalschool.paris::8e6b1a95-3071-47a5-8447-a34153f52489" providerId="AD" clId="Web-{12055F60-E6FB-440E-8F2A-5B246CF90B0E}" dt="2021-03-18T08:41:34.559" v="2" actId="20577"/>
        <pc:sldMkLst>
          <pc:docMk/>
          <pc:sldMk cId="3462572757" sldId="264"/>
        </pc:sldMkLst>
        <pc:spChg chg="mod">
          <ac:chgData name="Ali AMEDIOUNE" userId="S::aliamedioune@etu-digitalschool.paris::8e6b1a95-3071-47a5-8447-a34153f52489" providerId="AD" clId="Web-{12055F60-E6FB-440E-8F2A-5B246CF90B0E}" dt="2021-03-18T08:41:34.559" v="2" actId="20577"/>
          <ac:spMkLst>
            <pc:docMk/>
            <pc:sldMk cId="3462572757" sldId="264"/>
            <ac:spMk id="19" creationId="{EDB1B4FF-7819-477C-8CDC-3E10DC8B1476}"/>
          </ac:spMkLst>
        </pc:spChg>
      </pc:sldChg>
      <pc:sldChg chg="modSp">
        <pc:chgData name="Ali AMEDIOUNE" userId="S::aliamedioune@etu-digitalschool.paris::8e6b1a95-3071-47a5-8447-a34153f52489" providerId="AD" clId="Web-{12055F60-E6FB-440E-8F2A-5B246CF90B0E}" dt="2021-03-18T08:44:06.008" v="10" actId="1076"/>
        <pc:sldMkLst>
          <pc:docMk/>
          <pc:sldMk cId="803660231" sldId="270"/>
        </pc:sldMkLst>
        <pc:graphicFrameChg chg="mod modGraphic">
          <ac:chgData name="Ali AMEDIOUNE" userId="S::aliamedioune@etu-digitalschool.paris::8e6b1a95-3071-47a5-8447-a34153f52489" providerId="AD" clId="Web-{12055F60-E6FB-440E-8F2A-5B246CF90B0E}" dt="2021-03-18T08:44:06.008" v="10" actId="1076"/>
          <ac:graphicFrameMkLst>
            <pc:docMk/>
            <pc:sldMk cId="803660231" sldId="270"/>
            <ac:graphicFrameMk id="6" creationId="{5202C002-DA70-45FC-AF83-443BBAE78F92}"/>
          </ac:graphicFrameMkLst>
        </pc:graphicFrameChg>
      </pc:sldChg>
      <pc:sldChg chg="delSp modSp">
        <pc:chgData name="Ali AMEDIOUNE" userId="S::aliamedioune@etu-digitalschool.paris::8e6b1a95-3071-47a5-8447-a34153f52489" providerId="AD" clId="Web-{12055F60-E6FB-440E-8F2A-5B246CF90B0E}" dt="2021-03-18T08:56:03.340" v="19" actId="1076"/>
        <pc:sldMkLst>
          <pc:docMk/>
          <pc:sldMk cId="2097661662" sldId="271"/>
        </pc:sldMkLst>
        <pc:spChg chg="mod">
          <ac:chgData name="Ali AMEDIOUNE" userId="S::aliamedioune@etu-digitalschool.paris::8e6b1a95-3071-47a5-8447-a34153f52489" providerId="AD" clId="Web-{12055F60-E6FB-440E-8F2A-5B246CF90B0E}" dt="2021-03-18T08:55:59.856" v="18" actId="1076"/>
          <ac:spMkLst>
            <pc:docMk/>
            <pc:sldMk cId="2097661662" sldId="271"/>
            <ac:spMk id="16" creationId="{F315C8FD-99BF-43D7-B429-CD54710160B7}"/>
          </ac:spMkLst>
        </pc:spChg>
        <pc:spChg chg="mod">
          <ac:chgData name="Ali AMEDIOUNE" userId="S::aliamedioune@etu-digitalschool.paris::8e6b1a95-3071-47a5-8447-a34153f52489" providerId="AD" clId="Web-{12055F60-E6FB-440E-8F2A-5B246CF90B0E}" dt="2021-03-18T08:55:39.120" v="12" actId="20577"/>
          <ac:spMkLst>
            <pc:docMk/>
            <pc:sldMk cId="2097661662" sldId="271"/>
            <ac:spMk id="17" creationId="{342E7588-4F2B-4172-990C-EE8FAD20CB89}"/>
          </ac:spMkLst>
        </pc:spChg>
        <pc:spChg chg="mod">
          <ac:chgData name="Ali AMEDIOUNE" userId="S::aliamedioune@etu-digitalschool.paris::8e6b1a95-3071-47a5-8447-a34153f52489" providerId="AD" clId="Web-{12055F60-E6FB-440E-8F2A-5B246CF90B0E}" dt="2021-03-18T08:55:52.074" v="17" actId="1076"/>
          <ac:spMkLst>
            <pc:docMk/>
            <pc:sldMk cId="2097661662" sldId="271"/>
            <ac:spMk id="21" creationId="{E6A47D7C-404D-478D-880B-34E3B36396EA}"/>
          </ac:spMkLst>
        </pc:spChg>
        <pc:picChg chg="mod">
          <ac:chgData name="Ali AMEDIOUNE" userId="S::aliamedioune@etu-digitalschool.paris::8e6b1a95-3071-47a5-8447-a34153f52489" providerId="AD" clId="Web-{12055F60-E6FB-440E-8F2A-5B246CF90B0E}" dt="2021-03-18T08:56:03.340" v="19" actId="1076"/>
          <ac:picMkLst>
            <pc:docMk/>
            <pc:sldMk cId="2097661662" sldId="271"/>
            <ac:picMk id="10" creationId="{98FFD2A6-FAF7-4138-9183-F07B8DF31A91}"/>
          </ac:picMkLst>
        </pc:picChg>
        <pc:picChg chg="del">
          <ac:chgData name="Ali AMEDIOUNE" userId="S::aliamedioune@etu-digitalschool.paris::8e6b1a95-3071-47a5-8447-a34153f52489" providerId="AD" clId="Web-{12055F60-E6FB-440E-8F2A-5B246CF90B0E}" dt="2021-03-18T08:55:41.354" v="13"/>
          <ac:picMkLst>
            <pc:docMk/>
            <pc:sldMk cId="2097661662" sldId="271"/>
            <ac:picMk id="11" creationId="{EFDE324A-FD14-4388-B060-5F4F8EF7BC29}"/>
          </ac:picMkLst>
        </pc:picChg>
        <pc:picChg chg="mod">
          <ac:chgData name="Ali AMEDIOUNE" userId="S::aliamedioune@etu-digitalschool.paris::8e6b1a95-3071-47a5-8447-a34153f52489" providerId="AD" clId="Web-{12055F60-E6FB-440E-8F2A-5B246CF90B0E}" dt="2021-03-18T08:55:48.683" v="16" actId="1076"/>
          <ac:picMkLst>
            <pc:docMk/>
            <pc:sldMk cId="2097661662" sldId="271"/>
            <ac:picMk id="15" creationId="{A429D12B-5625-4C34-BF19-1BD8627EABEB}"/>
          </ac:picMkLst>
        </pc:picChg>
      </pc:sldChg>
      <pc:sldChg chg="addSp delSp modSp">
        <pc:chgData name="Ali AMEDIOUNE" userId="S::aliamedioune@etu-digitalschool.paris::8e6b1a95-3071-47a5-8447-a34153f52489" providerId="AD" clId="Web-{12055F60-E6FB-440E-8F2A-5B246CF90B0E}" dt="2021-03-18T11:28:42.282" v="33" actId="14100"/>
        <pc:sldMkLst>
          <pc:docMk/>
          <pc:sldMk cId="2087220532" sldId="274"/>
        </pc:sldMkLst>
        <pc:spChg chg="mod">
          <ac:chgData name="Ali AMEDIOUNE" userId="S::aliamedioune@etu-digitalschool.paris::8e6b1a95-3071-47a5-8447-a34153f52489" providerId="AD" clId="Web-{12055F60-E6FB-440E-8F2A-5B246CF90B0E}" dt="2021-03-18T10:00:29.991" v="27" actId="14100"/>
          <ac:spMkLst>
            <pc:docMk/>
            <pc:sldMk cId="2087220532" sldId="274"/>
            <ac:spMk id="2" creationId="{F689932F-D716-459C-85A0-870ACEA7555A}"/>
          </ac:spMkLst>
        </pc:spChg>
        <pc:spChg chg="add del mod">
          <ac:chgData name="Ali AMEDIOUNE" userId="S::aliamedioune@etu-digitalschool.paris::8e6b1a95-3071-47a5-8447-a34153f52489" providerId="AD" clId="Web-{12055F60-E6FB-440E-8F2A-5B246CF90B0E}" dt="2021-03-18T11:28:32.657" v="30"/>
          <ac:spMkLst>
            <pc:docMk/>
            <pc:sldMk cId="2087220532" sldId="274"/>
            <ac:spMk id="5" creationId="{0424A24C-8216-454E-99B1-551D0A6BB1A7}"/>
          </ac:spMkLst>
        </pc:spChg>
        <pc:picChg chg="del mod">
          <ac:chgData name="Ali AMEDIOUNE" userId="S::aliamedioune@etu-digitalschool.paris::8e6b1a95-3071-47a5-8447-a34153f52489" providerId="AD" clId="Web-{12055F60-E6FB-440E-8F2A-5B246CF90B0E}" dt="2021-03-18T11:28:32.266" v="29"/>
          <ac:picMkLst>
            <pc:docMk/>
            <pc:sldMk cId="2087220532" sldId="274"/>
            <ac:picMk id="4" creationId="{00000000-0000-0000-0000-000000000000}"/>
          </ac:picMkLst>
        </pc:picChg>
        <pc:picChg chg="add mod ord">
          <ac:chgData name="Ali AMEDIOUNE" userId="S::aliamedioune@etu-digitalschool.paris::8e6b1a95-3071-47a5-8447-a34153f52489" providerId="AD" clId="Web-{12055F60-E6FB-440E-8F2A-5B246CF90B0E}" dt="2021-03-18T11:28:42.282" v="33" actId="14100"/>
          <ac:picMkLst>
            <pc:docMk/>
            <pc:sldMk cId="2087220532" sldId="274"/>
            <ac:picMk id="6" creationId="{159D127B-465A-4BDE-B616-535ACC545513}"/>
          </ac:picMkLst>
        </pc:picChg>
      </pc:sldChg>
      <pc:sldChg chg="del">
        <pc:chgData name="Ali AMEDIOUNE" userId="S::aliamedioune@etu-digitalschool.paris::8e6b1a95-3071-47a5-8447-a34153f52489" providerId="AD" clId="Web-{12055F60-E6FB-440E-8F2A-5B246CF90B0E}" dt="2021-03-18T10:00:08.380" v="20"/>
        <pc:sldMkLst>
          <pc:docMk/>
          <pc:sldMk cId="610684286" sldId="276"/>
        </pc:sldMkLst>
      </pc:sldChg>
      <pc:sldChg chg="ord">
        <pc:chgData name="Ali AMEDIOUNE" userId="S::aliamedioune@etu-digitalschool.paris::8e6b1a95-3071-47a5-8447-a34153f52489" providerId="AD" clId="Web-{12055F60-E6FB-440E-8F2A-5B246CF90B0E}" dt="2021-03-18T10:01:13.884" v="28"/>
        <pc:sldMkLst>
          <pc:docMk/>
          <pc:sldMk cId="2261931313" sldId="281"/>
        </pc:sldMkLst>
      </pc:sldChg>
    </pc:docChg>
  </pc:docChgLst>
  <pc:docChgLst>
    <pc:chgData name="Ali AMEDIOUNE" userId="S::aliamedioune@etu-digitalschool.paris::8e6b1a95-3071-47a5-8447-a34153f52489" providerId="AD" clId="Web-{E72A8787-04CB-348B-2897-7BE0CF8E37C7}"/>
    <pc:docChg chg="addSld modSld">
      <pc:chgData name="Ali AMEDIOUNE" userId="S::aliamedioune@etu-digitalschool.paris::8e6b1a95-3071-47a5-8447-a34153f52489" providerId="AD" clId="Web-{E72A8787-04CB-348B-2897-7BE0CF8E37C7}" dt="2021-03-18T13:44:23.796" v="45" actId="20577"/>
      <pc:docMkLst>
        <pc:docMk/>
      </pc:docMkLst>
      <pc:sldChg chg="modSp">
        <pc:chgData name="Ali AMEDIOUNE" userId="S::aliamedioune@etu-digitalschool.paris::8e6b1a95-3071-47a5-8447-a34153f52489" providerId="AD" clId="Web-{E72A8787-04CB-348B-2897-7BE0CF8E37C7}" dt="2021-03-18T13:36:09.272" v="2" actId="1076"/>
        <pc:sldMkLst>
          <pc:docMk/>
          <pc:sldMk cId="109857222" sldId="256"/>
        </pc:sldMkLst>
        <pc:spChg chg="mod">
          <ac:chgData name="Ali AMEDIOUNE" userId="S::aliamedioune@etu-digitalschool.paris::8e6b1a95-3071-47a5-8447-a34153f52489" providerId="AD" clId="Web-{E72A8787-04CB-348B-2897-7BE0CF8E37C7}" dt="2021-03-18T12:58:48.732" v="0" actId="14100"/>
          <ac:spMkLst>
            <pc:docMk/>
            <pc:sldMk cId="109857222" sldId="256"/>
            <ac:spMk id="2" creationId="{00000000-0000-0000-0000-000000000000}"/>
          </ac:spMkLst>
        </pc:spChg>
        <pc:spChg chg="mod">
          <ac:chgData name="Ali AMEDIOUNE" userId="S::aliamedioune@etu-digitalschool.paris::8e6b1a95-3071-47a5-8447-a34153f52489" providerId="AD" clId="Web-{E72A8787-04CB-348B-2897-7BE0CF8E37C7}" dt="2021-03-18T13:36:09.272" v="2" actId="1076"/>
          <ac:spMkLst>
            <pc:docMk/>
            <pc:sldMk cId="109857222" sldId="256"/>
            <ac:spMk id="3" creationId="{00000000-0000-0000-0000-000000000000}"/>
          </ac:spMkLst>
        </pc:spChg>
      </pc:sldChg>
      <pc:sldChg chg="delSp modSp new">
        <pc:chgData name="Ali AMEDIOUNE" userId="S::aliamedioune@etu-digitalschool.paris::8e6b1a95-3071-47a5-8447-a34153f52489" providerId="AD" clId="Web-{E72A8787-04CB-348B-2897-7BE0CF8E37C7}" dt="2021-03-18T13:44:23.796" v="45" actId="20577"/>
        <pc:sldMkLst>
          <pc:docMk/>
          <pc:sldMk cId="3877652941" sldId="283"/>
        </pc:sldMkLst>
        <pc:spChg chg="del">
          <ac:chgData name="Ali AMEDIOUNE" userId="S::aliamedioune@etu-digitalschool.paris::8e6b1a95-3071-47a5-8447-a34153f52489" providerId="AD" clId="Web-{E72A8787-04CB-348B-2897-7BE0CF8E37C7}" dt="2021-03-18T13:37:19.976" v="4"/>
          <ac:spMkLst>
            <pc:docMk/>
            <pc:sldMk cId="3877652941" sldId="283"/>
            <ac:spMk id="2" creationId="{A5C3C669-AA6B-4C9D-913C-D13A2350D506}"/>
          </ac:spMkLst>
        </pc:spChg>
        <pc:spChg chg="mod">
          <ac:chgData name="Ali AMEDIOUNE" userId="S::aliamedioune@etu-digitalschool.paris::8e6b1a95-3071-47a5-8447-a34153f52489" providerId="AD" clId="Web-{E72A8787-04CB-348B-2897-7BE0CF8E37C7}" dt="2021-03-18T13:44:23.796" v="45" actId="20577"/>
          <ac:spMkLst>
            <pc:docMk/>
            <pc:sldMk cId="3877652941" sldId="283"/>
            <ac:spMk id="3" creationId="{E8DEF184-2C1F-4ACF-B5AF-1986F0F5D3C8}"/>
          </ac:spMkLst>
        </pc:spChg>
      </pc:sld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5D7417-5D14-4CD7-92BE-7D85E5AC50C1}"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en-US"/>
        </a:p>
      </dgm:t>
    </dgm:pt>
    <dgm:pt modelId="{7C287E5E-9FF5-4745-9B21-418FA47BA558}">
      <dgm:prSet phldr="0"/>
      <dgm:spPr/>
      <dgm:t>
        <a:bodyPr/>
        <a:lstStyle/>
        <a:p>
          <a:pPr rtl="0"/>
          <a:r>
            <a:rPr lang="en-US" b="1">
              <a:latin typeface="The Serif Hand Black"/>
            </a:rPr>
            <a:t>1</a:t>
          </a:r>
        </a:p>
      </dgm:t>
    </dgm:pt>
    <dgm:pt modelId="{9AC0A8D2-7333-48C9-8699-B6ED021BC95C}" type="parTrans" cxnId="{661B2B3E-A57B-40EE-97C9-7B8121EC837C}">
      <dgm:prSet/>
      <dgm:spPr/>
    </dgm:pt>
    <dgm:pt modelId="{53F3FDBE-F59F-477E-9B8C-A2838BE9F11D}" type="sibTrans" cxnId="{661B2B3E-A57B-40EE-97C9-7B8121EC837C}">
      <dgm:prSet/>
      <dgm:spPr/>
    </dgm:pt>
    <dgm:pt modelId="{6072781F-3016-4D5F-B597-EED2C0922FAC}">
      <dgm:prSet phldr="0"/>
      <dgm:spPr/>
      <dgm:t>
        <a:bodyPr/>
        <a:lstStyle/>
        <a:p>
          <a:pPr rtl="0"/>
          <a:r>
            <a:rPr lang="en-US" b="1"/>
            <a:t>Etude Préalable</a:t>
          </a:r>
          <a:r>
            <a:rPr lang="en-US" b="1">
              <a:latin typeface="The Serif Hand Black"/>
            </a:rPr>
            <a:t> </a:t>
          </a:r>
          <a:endParaRPr lang="en-US">
            <a:latin typeface="The Serif Hand Black"/>
          </a:endParaRPr>
        </a:p>
      </dgm:t>
    </dgm:pt>
    <dgm:pt modelId="{2C364520-8643-4CA8-82DD-578FF09D63AC}" type="parTrans" cxnId="{9C257698-8D06-4599-9750-141A139E8B9C}">
      <dgm:prSet/>
      <dgm:spPr/>
    </dgm:pt>
    <dgm:pt modelId="{AADA8490-A50A-4EA4-83BB-86465F27505D}" type="sibTrans" cxnId="{9C257698-8D06-4599-9750-141A139E8B9C}">
      <dgm:prSet/>
      <dgm:spPr/>
    </dgm:pt>
    <dgm:pt modelId="{54455906-B01E-4A9D-B8B7-283EF28E597D}">
      <dgm:prSet phldr="0"/>
      <dgm:spPr/>
      <dgm:t>
        <a:bodyPr/>
        <a:lstStyle/>
        <a:p>
          <a:pPr rtl="0"/>
          <a:r>
            <a:rPr lang="en-US" b="1"/>
            <a:t>Etude Conceptuelle</a:t>
          </a:r>
          <a:r>
            <a:rPr lang="en-US" b="1">
              <a:latin typeface="The Serif Hand Black"/>
            </a:rPr>
            <a:t> </a:t>
          </a:r>
          <a:endParaRPr lang="en-US">
            <a:latin typeface="The Serif Hand Black"/>
          </a:endParaRPr>
        </a:p>
      </dgm:t>
    </dgm:pt>
    <dgm:pt modelId="{AA85D3A5-6722-45D5-B916-B3BC585C7CB2}" type="parTrans" cxnId="{ED33B74C-4507-43DA-80F0-2570204C898D}">
      <dgm:prSet/>
      <dgm:spPr/>
    </dgm:pt>
    <dgm:pt modelId="{A643899D-17ED-4E71-9119-C417B31F82E8}" type="sibTrans" cxnId="{ED33B74C-4507-43DA-80F0-2570204C898D}">
      <dgm:prSet/>
      <dgm:spPr/>
    </dgm:pt>
    <dgm:pt modelId="{4FB5B4C5-29FE-4960-B544-BC52DD2CB9C3}">
      <dgm:prSet phldr="0"/>
      <dgm:spPr/>
      <dgm:t>
        <a:bodyPr/>
        <a:lstStyle/>
        <a:p>
          <a:pPr rtl="0"/>
          <a:r>
            <a:rPr lang="en-US" b="1"/>
            <a:t>Réalisation</a:t>
          </a:r>
          <a:endParaRPr lang="en-US">
            <a:latin typeface="The Serif Hand Black"/>
          </a:endParaRPr>
        </a:p>
      </dgm:t>
    </dgm:pt>
    <dgm:pt modelId="{BD68BABF-249A-471B-A544-F59C579C5065}" type="parTrans" cxnId="{44057BE0-BE26-4BF2-9C2F-3E6C1061DB42}">
      <dgm:prSet/>
      <dgm:spPr/>
    </dgm:pt>
    <dgm:pt modelId="{C7353FDB-C811-4313-8D48-C7DC8F3F6B0F}" type="sibTrans" cxnId="{44057BE0-BE26-4BF2-9C2F-3E6C1061DB42}">
      <dgm:prSet/>
      <dgm:spPr/>
    </dgm:pt>
    <dgm:pt modelId="{F6F3AFED-04E9-46A1-BB82-3F22351036A5}">
      <dgm:prSet phldr="0"/>
      <dgm:spPr/>
      <dgm:t>
        <a:bodyPr/>
        <a:lstStyle/>
        <a:p>
          <a:pPr rtl="0"/>
          <a:r>
            <a:rPr lang="en-US" b="1"/>
            <a:t>Conclusion</a:t>
          </a:r>
          <a:endParaRPr lang="en-US">
            <a:latin typeface="The Serif Hand Black"/>
          </a:endParaRPr>
        </a:p>
      </dgm:t>
    </dgm:pt>
    <dgm:pt modelId="{9C17039F-7498-4EB2-8E91-179622191E60}" type="parTrans" cxnId="{C0D481DA-3C78-4F00-B6E4-F413B6395A1A}">
      <dgm:prSet/>
      <dgm:spPr/>
    </dgm:pt>
    <dgm:pt modelId="{F899AE28-9685-4880-B38B-97697D0455EB}" type="sibTrans" cxnId="{C0D481DA-3C78-4F00-B6E4-F413B6395A1A}">
      <dgm:prSet/>
      <dgm:spPr/>
    </dgm:pt>
    <dgm:pt modelId="{74D61D9D-701A-4F92-9889-82A05DC8E207}">
      <dgm:prSet phldr="0"/>
      <dgm:spPr/>
      <dgm:t>
        <a:bodyPr/>
        <a:lstStyle/>
        <a:p>
          <a:r>
            <a:rPr lang="en-US" b="1">
              <a:latin typeface="The Serif Hand Black"/>
            </a:rPr>
            <a:t>Introduction</a:t>
          </a:r>
        </a:p>
      </dgm:t>
    </dgm:pt>
    <dgm:pt modelId="{104BBA66-3A68-4243-BBA6-A76F79691FBC}" type="parTrans" cxnId="{3CE0203A-8027-44F3-A83E-F97971BAB724}">
      <dgm:prSet/>
      <dgm:spPr/>
    </dgm:pt>
    <dgm:pt modelId="{773477D7-48A3-41AC-AFBC-F87A4DFEFF2D}" type="sibTrans" cxnId="{3CE0203A-8027-44F3-A83E-F97971BAB724}">
      <dgm:prSet/>
      <dgm:spPr/>
    </dgm:pt>
    <dgm:pt modelId="{DDED1C40-F00C-4848-A73C-7429CE6B2A04}">
      <dgm:prSet phldr="0"/>
      <dgm:spPr/>
      <dgm:t>
        <a:bodyPr/>
        <a:lstStyle/>
        <a:p>
          <a:r>
            <a:rPr lang="en-US" b="1">
              <a:latin typeface="The Serif Hand Black"/>
            </a:rPr>
            <a:t>2</a:t>
          </a:r>
        </a:p>
      </dgm:t>
    </dgm:pt>
    <dgm:pt modelId="{D4F9A833-4B68-44FB-B485-CDA8AEEF83DD}" type="parTrans" cxnId="{D1674F16-B45C-4938-8473-3521C17A05AB}">
      <dgm:prSet/>
      <dgm:spPr/>
    </dgm:pt>
    <dgm:pt modelId="{7C21D063-2E2D-4AA1-B32C-39812157F7FC}" type="sibTrans" cxnId="{D1674F16-B45C-4938-8473-3521C17A05AB}">
      <dgm:prSet/>
      <dgm:spPr/>
    </dgm:pt>
    <dgm:pt modelId="{B7B5A4AC-E2EA-41FC-94AA-F0C6000A04E1}">
      <dgm:prSet phldr="0"/>
      <dgm:spPr/>
      <dgm:t>
        <a:bodyPr/>
        <a:lstStyle/>
        <a:p>
          <a:r>
            <a:rPr lang="en-US" b="1">
              <a:latin typeface="The Serif Hand Black"/>
            </a:rPr>
            <a:t>3</a:t>
          </a:r>
        </a:p>
      </dgm:t>
    </dgm:pt>
    <dgm:pt modelId="{4AA76EDA-7892-4135-8EBF-86355FD2ED4C}" type="parTrans" cxnId="{200C6603-8F2C-453E-9428-280B4FA4AEEC}">
      <dgm:prSet/>
      <dgm:spPr/>
    </dgm:pt>
    <dgm:pt modelId="{27BF7D3E-AC3F-4F63-B23A-60829997B5BC}" type="sibTrans" cxnId="{200C6603-8F2C-453E-9428-280B4FA4AEEC}">
      <dgm:prSet/>
      <dgm:spPr/>
    </dgm:pt>
    <dgm:pt modelId="{822198AE-266A-4CB2-BBB9-CBD6C6DFE9E7}">
      <dgm:prSet phldr="0"/>
      <dgm:spPr/>
      <dgm:t>
        <a:bodyPr/>
        <a:lstStyle/>
        <a:p>
          <a:r>
            <a:rPr lang="en-US" b="1">
              <a:latin typeface="The Serif Hand Black"/>
            </a:rPr>
            <a:t>4</a:t>
          </a:r>
        </a:p>
      </dgm:t>
    </dgm:pt>
    <dgm:pt modelId="{34CEFC37-73F6-4BBF-8C61-E0FBE5BB7D26}" type="parTrans" cxnId="{C9991A23-C583-4A14-847D-347E9DA1A413}">
      <dgm:prSet/>
      <dgm:spPr/>
    </dgm:pt>
    <dgm:pt modelId="{00F2BC93-6048-42DC-A4DC-C517DA62A198}" type="sibTrans" cxnId="{C9991A23-C583-4A14-847D-347E9DA1A413}">
      <dgm:prSet/>
      <dgm:spPr/>
    </dgm:pt>
    <dgm:pt modelId="{698F1288-FAAA-4FEC-BC52-922FD32DC69F}">
      <dgm:prSet phldr="0"/>
      <dgm:spPr/>
      <dgm:t>
        <a:bodyPr/>
        <a:lstStyle/>
        <a:p>
          <a:r>
            <a:rPr lang="en-US" b="1">
              <a:latin typeface="The Serif Hand Black"/>
            </a:rPr>
            <a:t>5</a:t>
          </a:r>
        </a:p>
      </dgm:t>
    </dgm:pt>
    <dgm:pt modelId="{92F67352-5EC6-4109-B183-865A9DEF3808}" type="parTrans" cxnId="{EF73C2F9-8134-48F1-9200-1C396003177C}">
      <dgm:prSet/>
      <dgm:spPr/>
    </dgm:pt>
    <dgm:pt modelId="{B9594EAD-1CF6-4F57-BB4A-6F95F0408D2A}" type="sibTrans" cxnId="{EF73C2F9-8134-48F1-9200-1C396003177C}">
      <dgm:prSet/>
      <dgm:spPr/>
    </dgm:pt>
    <dgm:pt modelId="{E3668752-67CE-49D6-BF3B-1E2EDFFEEB01}" type="pres">
      <dgm:prSet presAssocID="{C85D7417-5D14-4CD7-92BE-7D85E5AC50C1}" presName="linearFlow" presStyleCnt="0">
        <dgm:presLayoutVars>
          <dgm:dir/>
          <dgm:animLvl val="lvl"/>
          <dgm:resizeHandles val="exact"/>
        </dgm:presLayoutVars>
      </dgm:prSet>
      <dgm:spPr/>
    </dgm:pt>
    <dgm:pt modelId="{D9EDD465-6029-4CFA-B052-297A3B998DDA}" type="pres">
      <dgm:prSet presAssocID="{7C287E5E-9FF5-4745-9B21-418FA47BA558}" presName="composite" presStyleCnt="0"/>
      <dgm:spPr/>
    </dgm:pt>
    <dgm:pt modelId="{A0E4C808-323D-4B3B-BECF-85C23D1AA49E}" type="pres">
      <dgm:prSet presAssocID="{7C287E5E-9FF5-4745-9B21-418FA47BA558}" presName="parentText" presStyleLbl="alignNode1" presStyleIdx="0" presStyleCnt="5">
        <dgm:presLayoutVars>
          <dgm:chMax val="1"/>
          <dgm:bulletEnabled val="1"/>
        </dgm:presLayoutVars>
      </dgm:prSet>
      <dgm:spPr/>
    </dgm:pt>
    <dgm:pt modelId="{3585B40F-6A73-4AB7-92B9-4D06F9F7B030}" type="pres">
      <dgm:prSet presAssocID="{7C287E5E-9FF5-4745-9B21-418FA47BA558}" presName="descendantText" presStyleLbl="alignAcc1" presStyleIdx="0" presStyleCnt="5">
        <dgm:presLayoutVars>
          <dgm:bulletEnabled val="1"/>
        </dgm:presLayoutVars>
      </dgm:prSet>
      <dgm:spPr/>
    </dgm:pt>
    <dgm:pt modelId="{3E71258A-736A-497D-B475-637F49DC8527}" type="pres">
      <dgm:prSet presAssocID="{53F3FDBE-F59F-477E-9B8C-A2838BE9F11D}" presName="sp" presStyleCnt="0"/>
      <dgm:spPr/>
    </dgm:pt>
    <dgm:pt modelId="{7CB1C004-412F-47D5-84E4-074A5C89E086}" type="pres">
      <dgm:prSet presAssocID="{DDED1C40-F00C-4848-A73C-7429CE6B2A04}" presName="composite" presStyleCnt="0"/>
      <dgm:spPr/>
    </dgm:pt>
    <dgm:pt modelId="{EA7B2012-F60E-4636-A3BE-B269CAC69F32}" type="pres">
      <dgm:prSet presAssocID="{DDED1C40-F00C-4848-A73C-7429CE6B2A04}" presName="parentText" presStyleLbl="alignNode1" presStyleIdx="1" presStyleCnt="5">
        <dgm:presLayoutVars>
          <dgm:chMax val="1"/>
          <dgm:bulletEnabled val="1"/>
        </dgm:presLayoutVars>
      </dgm:prSet>
      <dgm:spPr/>
    </dgm:pt>
    <dgm:pt modelId="{19F13FE1-E3F6-4000-96E8-B106188126FB}" type="pres">
      <dgm:prSet presAssocID="{DDED1C40-F00C-4848-A73C-7429CE6B2A04}" presName="descendantText" presStyleLbl="alignAcc1" presStyleIdx="1" presStyleCnt="5">
        <dgm:presLayoutVars>
          <dgm:bulletEnabled val="1"/>
        </dgm:presLayoutVars>
      </dgm:prSet>
      <dgm:spPr/>
    </dgm:pt>
    <dgm:pt modelId="{DA39D060-90E7-4FFE-9BEE-EC324DCF62C4}" type="pres">
      <dgm:prSet presAssocID="{7C21D063-2E2D-4AA1-B32C-39812157F7FC}" presName="sp" presStyleCnt="0"/>
      <dgm:spPr/>
    </dgm:pt>
    <dgm:pt modelId="{DE9BC664-79DA-49E0-8AB8-14B25AE7E95C}" type="pres">
      <dgm:prSet presAssocID="{B7B5A4AC-E2EA-41FC-94AA-F0C6000A04E1}" presName="composite" presStyleCnt="0"/>
      <dgm:spPr/>
    </dgm:pt>
    <dgm:pt modelId="{41EE0843-D455-4F20-8C13-F6187A6CC7DC}" type="pres">
      <dgm:prSet presAssocID="{B7B5A4AC-E2EA-41FC-94AA-F0C6000A04E1}" presName="parentText" presStyleLbl="alignNode1" presStyleIdx="2" presStyleCnt="5">
        <dgm:presLayoutVars>
          <dgm:chMax val="1"/>
          <dgm:bulletEnabled val="1"/>
        </dgm:presLayoutVars>
      </dgm:prSet>
      <dgm:spPr/>
    </dgm:pt>
    <dgm:pt modelId="{3778D177-CCE9-456B-B0C4-944F81712616}" type="pres">
      <dgm:prSet presAssocID="{B7B5A4AC-E2EA-41FC-94AA-F0C6000A04E1}" presName="descendantText" presStyleLbl="alignAcc1" presStyleIdx="2" presStyleCnt="5">
        <dgm:presLayoutVars>
          <dgm:bulletEnabled val="1"/>
        </dgm:presLayoutVars>
      </dgm:prSet>
      <dgm:spPr/>
    </dgm:pt>
    <dgm:pt modelId="{A50924E6-736D-4A6B-83CD-C52D38F4FA46}" type="pres">
      <dgm:prSet presAssocID="{27BF7D3E-AC3F-4F63-B23A-60829997B5BC}" presName="sp" presStyleCnt="0"/>
      <dgm:spPr/>
    </dgm:pt>
    <dgm:pt modelId="{D6933BF9-57A9-43CA-92B7-29E4D4639D86}" type="pres">
      <dgm:prSet presAssocID="{822198AE-266A-4CB2-BBB9-CBD6C6DFE9E7}" presName="composite" presStyleCnt="0"/>
      <dgm:spPr/>
    </dgm:pt>
    <dgm:pt modelId="{03B09488-CEB5-4FA8-AC36-5D7C63980411}" type="pres">
      <dgm:prSet presAssocID="{822198AE-266A-4CB2-BBB9-CBD6C6DFE9E7}" presName="parentText" presStyleLbl="alignNode1" presStyleIdx="3" presStyleCnt="5">
        <dgm:presLayoutVars>
          <dgm:chMax val="1"/>
          <dgm:bulletEnabled val="1"/>
        </dgm:presLayoutVars>
      </dgm:prSet>
      <dgm:spPr/>
    </dgm:pt>
    <dgm:pt modelId="{B106864A-B524-4CE1-9FFE-B3A0F5EF078E}" type="pres">
      <dgm:prSet presAssocID="{822198AE-266A-4CB2-BBB9-CBD6C6DFE9E7}" presName="descendantText" presStyleLbl="alignAcc1" presStyleIdx="3" presStyleCnt="5">
        <dgm:presLayoutVars>
          <dgm:bulletEnabled val="1"/>
        </dgm:presLayoutVars>
      </dgm:prSet>
      <dgm:spPr/>
    </dgm:pt>
    <dgm:pt modelId="{6B820A7B-290D-4B51-A5EE-FC8CD0D9707D}" type="pres">
      <dgm:prSet presAssocID="{00F2BC93-6048-42DC-A4DC-C517DA62A198}" presName="sp" presStyleCnt="0"/>
      <dgm:spPr/>
    </dgm:pt>
    <dgm:pt modelId="{0DDE81C4-6C49-40A4-BFFE-C3879A720EA0}" type="pres">
      <dgm:prSet presAssocID="{698F1288-FAAA-4FEC-BC52-922FD32DC69F}" presName="composite" presStyleCnt="0"/>
      <dgm:spPr/>
    </dgm:pt>
    <dgm:pt modelId="{86EAC69A-0602-4B6A-8D52-F39527CDB6A0}" type="pres">
      <dgm:prSet presAssocID="{698F1288-FAAA-4FEC-BC52-922FD32DC69F}" presName="parentText" presStyleLbl="alignNode1" presStyleIdx="4" presStyleCnt="5">
        <dgm:presLayoutVars>
          <dgm:chMax val="1"/>
          <dgm:bulletEnabled val="1"/>
        </dgm:presLayoutVars>
      </dgm:prSet>
      <dgm:spPr/>
    </dgm:pt>
    <dgm:pt modelId="{963DA327-B243-43D4-9250-618F89AB385B}" type="pres">
      <dgm:prSet presAssocID="{698F1288-FAAA-4FEC-BC52-922FD32DC69F}" presName="descendantText" presStyleLbl="alignAcc1" presStyleIdx="4" presStyleCnt="5">
        <dgm:presLayoutVars>
          <dgm:bulletEnabled val="1"/>
        </dgm:presLayoutVars>
      </dgm:prSet>
      <dgm:spPr/>
    </dgm:pt>
  </dgm:ptLst>
  <dgm:cxnLst>
    <dgm:cxn modelId="{200C6603-8F2C-453E-9428-280B4FA4AEEC}" srcId="{C85D7417-5D14-4CD7-92BE-7D85E5AC50C1}" destId="{B7B5A4AC-E2EA-41FC-94AA-F0C6000A04E1}" srcOrd="2" destOrd="0" parTransId="{4AA76EDA-7892-4135-8EBF-86355FD2ED4C}" sibTransId="{27BF7D3E-AC3F-4F63-B23A-60829997B5BC}"/>
    <dgm:cxn modelId="{C95DDC06-FD24-42CA-B297-8BD8AEFC204D}" type="presOf" srcId="{7C287E5E-9FF5-4745-9B21-418FA47BA558}" destId="{A0E4C808-323D-4B3B-BECF-85C23D1AA49E}" srcOrd="0" destOrd="0" presId="urn:microsoft.com/office/officeart/2005/8/layout/chevron2"/>
    <dgm:cxn modelId="{D1674F16-B45C-4938-8473-3521C17A05AB}" srcId="{C85D7417-5D14-4CD7-92BE-7D85E5AC50C1}" destId="{DDED1C40-F00C-4848-A73C-7429CE6B2A04}" srcOrd="1" destOrd="0" parTransId="{D4F9A833-4B68-44FB-B485-CDA8AEEF83DD}" sibTransId="{7C21D063-2E2D-4AA1-B32C-39812157F7FC}"/>
    <dgm:cxn modelId="{C9991A23-C583-4A14-847D-347E9DA1A413}" srcId="{C85D7417-5D14-4CD7-92BE-7D85E5AC50C1}" destId="{822198AE-266A-4CB2-BBB9-CBD6C6DFE9E7}" srcOrd="3" destOrd="0" parTransId="{34CEFC37-73F6-4BBF-8C61-E0FBE5BB7D26}" sibTransId="{00F2BC93-6048-42DC-A4DC-C517DA62A198}"/>
    <dgm:cxn modelId="{4B181E38-E890-4A0F-BE14-98CFAE30D263}" type="presOf" srcId="{F6F3AFED-04E9-46A1-BB82-3F22351036A5}" destId="{963DA327-B243-43D4-9250-618F89AB385B}" srcOrd="0" destOrd="0" presId="urn:microsoft.com/office/officeart/2005/8/layout/chevron2"/>
    <dgm:cxn modelId="{3CE0203A-8027-44F3-A83E-F97971BAB724}" srcId="{7C287E5E-9FF5-4745-9B21-418FA47BA558}" destId="{74D61D9D-701A-4F92-9889-82A05DC8E207}" srcOrd="0" destOrd="0" parTransId="{104BBA66-3A68-4243-BBA6-A76F79691FBC}" sibTransId="{773477D7-48A3-41AC-AFBC-F87A4DFEFF2D}"/>
    <dgm:cxn modelId="{661B2B3E-A57B-40EE-97C9-7B8121EC837C}" srcId="{C85D7417-5D14-4CD7-92BE-7D85E5AC50C1}" destId="{7C287E5E-9FF5-4745-9B21-418FA47BA558}" srcOrd="0" destOrd="0" parTransId="{9AC0A8D2-7333-48C9-8699-B6ED021BC95C}" sibTransId="{53F3FDBE-F59F-477E-9B8C-A2838BE9F11D}"/>
    <dgm:cxn modelId="{DF37A765-E8B5-40A4-9A6F-05D5F569551E}" type="presOf" srcId="{C85D7417-5D14-4CD7-92BE-7D85E5AC50C1}" destId="{E3668752-67CE-49D6-BF3B-1E2EDFFEEB01}" srcOrd="0" destOrd="0" presId="urn:microsoft.com/office/officeart/2005/8/layout/chevron2"/>
    <dgm:cxn modelId="{ED33B74C-4507-43DA-80F0-2570204C898D}" srcId="{B7B5A4AC-E2EA-41FC-94AA-F0C6000A04E1}" destId="{54455906-B01E-4A9D-B8B7-283EF28E597D}" srcOrd="0" destOrd="0" parTransId="{AA85D3A5-6722-45D5-B916-B3BC585C7CB2}" sibTransId="{A643899D-17ED-4E71-9119-C417B31F82E8}"/>
    <dgm:cxn modelId="{718C3A55-6621-4074-B9AB-42D53294D6A8}" type="presOf" srcId="{54455906-B01E-4A9D-B8B7-283EF28E597D}" destId="{3778D177-CCE9-456B-B0C4-944F81712616}" srcOrd="0" destOrd="0" presId="urn:microsoft.com/office/officeart/2005/8/layout/chevron2"/>
    <dgm:cxn modelId="{4D510E7F-DB28-427F-B28A-145351E34D69}" type="presOf" srcId="{822198AE-266A-4CB2-BBB9-CBD6C6DFE9E7}" destId="{03B09488-CEB5-4FA8-AC36-5D7C63980411}" srcOrd="0" destOrd="0" presId="urn:microsoft.com/office/officeart/2005/8/layout/chevron2"/>
    <dgm:cxn modelId="{A1F64485-2BD9-4741-A2C6-1B7418551477}" type="presOf" srcId="{698F1288-FAAA-4FEC-BC52-922FD32DC69F}" destId="{86EAC69A-0602-4B6A-8D52-F39527CDB6A0}" srcOrd="0" destOrd="0" presId="urn:microsoft.com/office/officeart/2005/8/layout/chevron2"/>
    <dgm:cxn modelId="{9C257698-8D06-4599-9750-141A139E8B9C}" srcId="{DDED1C40-F00C-4848-A73C-7429CE6B2A04}" destId="{6072781F-3016-4D5F-B597-EED2C0922FAC}" srcOrd="0" destOrd="0" parTransId="{2C364520-8643-4CA8-82DD-578FF09D63AC}" sibTransId="{AADA8490-A50A-4EA4-83BB-86465F27505D}"/>
    <dgm:cxn modelId="{97A2A2A0-4B34-41E9-A785-5C8ED0EE7DF5}" type="presOf" srcId="{6072781F-3016-4D5F-B597-EED2C0922FAC}" destId="{19F13FE1-E3F6-4000-96E8-B106188126FB}" srcOrd="0" destOrd="0" presId="urn:microsoft.com/office/officeart/2005/8/layout/chevron2"/>
    <dgm:cxn modelId="{057068AE-8980-408C-9D0C-E349774169DD}" type="presOf" srcId="{74D61D9D-701A-4F92-9889-82A05DC8E207}" destId="{3585B40F-6A73-4AB7-92B9-4D06F9F7B030}" srcOrd="0" destOrd="0" presId="urn:microsoft.com/office/officeart/2005/8/layout/chevron2"/>
    <dgm:cxn modelId="{4EFDEDB9-A39E-4D73-9E72-D55E3E327F1E}" type="presOf" srcId="{DDED1C40-F00C-4848-A73C-7429CE6B2A04}" destId="{EA7B2012-F60E-4636-A3BE-B269CAC69F32}" srcOrd="0" destOrd="0" presId="urn:microsoft.com/office/officeart/2005/8/layout/chevron2"/>
    <dgm:cxn modelId="{0A7370D1-82A2-41EC-99F8-FCE539BF2E1F}" type="presOf" srcId="{4FB5B4C5-29FE-4960-B544-BC52DD2CB9C3}" destId="{B106864A-B524-4CE1-9FFE-B3A0F5EF078E}" srcOrd="0" destOrd="0" presId="urn:microsoft.com/office/officeart/2005/8/layout/chevron2"/>
    <dgm:cxn modelId="{C0D481DA-3C78-4F00-B6E4-F413B6395A1A}" srcId="{698F1288-FAAA-4FEC-BC52-922FD32DC69F}" destId="{F6F3AFED-04E9-46A1-BB82-3F22351036A5}" srcOrd="0" destOrd="0" parTransId="{9C17039F-7498-4EB2-8E91-179622191E60}" sibTransId="{F899AE28-9685-4880-B38B-97697D0455EB}"/>
    <dgm:cxn modelId="{44057BE0-BE26-4BF2-9C2F-3E6C1061DB42}" srcId="{822198AE-266A-4CB2-BBB9-CBD6C6DFE9E7}" destId="{4FB5B4C5-29FE-4960-B544-BC52DD2CB9C3}" srcOrd="0" destOrd="0" parTransId="{BD68BABF-249A-471B-A544-F59C579C5065}" sibTransId="{C7353FDB-C811-4313-8D48-C7DC8F3F6B0F}"/>
    <dgm:cxn modelId="{B2134EEB-466B-47ED-A7EF-3EA61171E7D6}" type="presOf" srcId="{B7B5A4AC-E2EA-41FC-94AA-F0C6000A04E1}" destId="{41EE0843-D455-4F20-8C13-F6187A6CC7DC}" srcOrd="0" destOrd="0" presId="urn:microsoft.com/office/officeart/2005/8/layout/chevron2"/>
    <dgm:cxn modelId="{EF73C2F9-8134-48F1-9200-1C396003177C}" srcId="{C85D7417-5D14-4CD7-92BE-7D85E5AC50C1}" destId="{698F1288-FAAA-4FEC-BC52-922FD32DC69F}" srcOrd="4" destOrd="0" parTransId="{92F67352-5EC6-4109-B183-865A9DEF3808}" sibTransId="{B9594EAD-1CF6-4F57-BB4A-6F95F0408D2A}"/>
    <dgm:cxn modelId="{A30EB32A-A20B-47CB-8612-EB35BE5FA341}" type="presParOf" srcId="{E3668752-67CE-49D6-BF3B-1E2EDFFEEB01}" destId="{D9EDD465-6029-4CFA-B052-297A3B998DDA}" srcOrd="0" destOrd="0" presId="urn:microsoft.com/office/officeart/2005/8/layout/chevron2"/>
    <dgm:cxn modelId="{875C1187-17C7-46B7-A86D-2FA301F1B95E}" type="presParOf" srcId="{D9EDD465-6029-4CFA-B052-297A3B998DDA}" destId="{A0E4C808-323D-4B3B-BECF-85C23D1AA49E}" srcOrd="0" destOrd="0" presId="urn:microsoft.com/office/officeart/2005/8/layout/chevron2"/>
    <dgm:cxn modelId="{55E7DFFE-14B5-48B8-9FC5-9A504B833312}" type="presParOf" srcId="{D9EDD465-6029-4CFA-B052-297A3B998DDA}" destId="{3585B40F-6A73-4AB7-92B9-4D06F9F7B030}" srcOrd="1" destOrd="0" presId="urn:microsoft.com/office/officeart/2005/8/layout/chevron2"/>
    <dgm:cxn modelId="{F0B1B862-6B58-4031-802C-09D058B3A3D7}" type="presParOf" srcId="{E3668752-67CE-49D6-BF3B-1E2EDFFEEB01}" destId="{3E71258A-736A-497D-B475-637F49DC8527}" srcOrd="1" destOrd="0" presId="urn:microsoft.com/office/officeart/2005/8/layout/chevron2"/>
    <dgm:cxn modelId="{E161D804-F4BA-4236-8891-4321CF8C9925}" type="presParOf" srcId="{E3668752-67CE-49D6-BF3B-1E2EDFFEEB01}" destId="{7CB1C004-412F-47D5-84E4-074A5C89E086}" srcOrd="2" destOrd="0" presId="urn:microsoft.com/office/officeart/2005/8/layout/chevron2"/>
    <dgm:cxn modelId="{8B879F3F-2097-4FCC-A145-D33DF569EEA9}" type="presParOf" srcId="{7CB1C004-412F-47D5-84E4-074A5C89E086}" destId="{EA7B2012-F60E-4636-A3BE-B269CAC69F32}" srcOrd="0" destOrd="0" presId="urn:microsoft.com/office/officeart/2005/8/layout/chevron2"/>
    <dgm:cxn modelId="{FA2AB07B-3C77-464F-AF0A-3FAE35EFC928}" type="presParOf" srcId="{7CB1C004-412F-47D5-84E4-074A5C89E086}" destId="{19F13FE1-E3F6-4000-96E8-B106188126FB}" srcOrd="1" destOrd="0" presId="urn:microsoft.com/office/officeart/2005/8/layout/chevron2"/>
    <dgm:cxn modelId="{6EBC2B75-DEB6-4351-AAEB-BCE009BA3EA9}" type="presParOf" srcId="{E3668752-67CE-49D6-BF3B-1E2EDFFEEB01}" destId="{DA39D060-90E7-4FFE-9BEE-EC324DCF62C4}" srcOrd="3" destOrd="0" presId="urn:microsoft.com/office/officeart/2005/8/layout/chevron2"/>
    <dgm:cxn modelId="{CFFDD438-6555-429D-8C05-CAD1FB76D2BA}" type="presParOf" srcId="{E3668752-67CE-49D6-BF3B-1E2EDFFEEB01}" destId="{DE9BC664-79DA-49E0-8AB8-14B25AE7E95C}" srcOrd="4" destOrd="0" presId="urn:microsoft.com/office/officeart/2005/8/layout/chevron2"/>
    <dgm:cxn modelId="{A8CCF126-7D1D-4A90-B86F-11CA8413DA8B}" type="presParOf" srcId="{DE9BC664-79DA-49E0-8AB8-14B25AE7E95C}" destId="{41EE0843-D455-4F20-8C13-F6187A6CC7DC}" srcOrd="0" destOrd="0" presId="urn:microsoft.com/office/officeart/2005/8/layout/chevron2"/>
    <dgm:cxn modelId="{E62C0B61-80FE-4068-9A8E-A5203BE6094D}" type="presParOf" srcId="{DE9BC664-79DA-49E0-8AB8-14B25AE7E95C}" destId="{3778D177-CCE9-456B-B0C4-944F81712616}" srcOrd="1" destOrd="0" presId="urn:microsoft.com/office/officeart/2005/8/layout/chevron2"/>
    <dgm:cxn modelId="{3449E861-FD22-454B-BCFD-EFA5B36A0820}" type="presParOf" srcId="{E3668752-67CE-49D6-BF3B-1E2EDFFEEB01}" destId="{A50924E6-736D-4A6B-83CD-C52D38F4FA46}" srcOrd="5" destOrd="0" presId="urn:microsoft.com/office/officeart/2005/8/layout/chevron2"/>
    <dgm:cxn modelId="{22B69FBA-739F-4DAC-80A0-835210EAF525}" type="presParOf" srcId="{E3668752-67CE-49D6-BF3B-1E2EDFFEEB01}" destId="{D6933BF9-57A9-43CA-92B7-29E4D4639D86}" srcOrd="6" destOrd="0" presId="urn:microsoft.com/office/officeart/2005/8/layout/chevron2"/>
    <dgm:cxn modelId="{5A8B9D41-DC08-414A-B126-2882AE715586}" type="presParOf" srcId="{D6933BF9-57A9-43CA-92B7-29E4D4639D86}" destId="{03B09488-CEB5-4FA8-AC36-5D7C63980411}" srcOrd="0" destOrd="0" presId="urn:microsoft.com/office/officeart/2005/8/layout/chevron2"/>
    <dgm:cxn modelId="{603008A7-A2A6-4BFB-9758-AFC31FCABE86}" type="presParOf" srcId="{D6933BF9-57A9-43CA-92B7-29E4D4639D86}" destId="{B106864A-B524-4CE1-9FFE-B3A0F5EF078E}" srcOrd="1" destOrd="0" presId="urn:microsoft.com/office/officeart/2005/8/layout/chevron2"/>
    <dgm:cxn modelId="{6D1ED6E9-A8E1-4EC6-BEBA-C4BC3523CEA5}" type="presParOf" srcId="{E3668752-67CE-49D6-BF3B-1E2EDFFEEB01}" destId="{6B820A7B-290D-4B51-A5EE-FC8CD0D9707D}" srcOrd="7" destOrd="0" presId="urn:microsoft.com/office/officeart/2005/8/layout/chevron2"/>
    <dgm:cxn modelId="{C032B62B-370C-4BDB-BED9-9D75DF84C60A}" type="presParOf" srcId="{E3668752-67CE-49D6-BF3B-1E2EDFFEEB01}" destId="{0DDE81C4-6C49-40A4-BFFE-C3879A720EA0}" srcOrd="8" destOrd="0" presId="urn:microsoft.com/office/officeart/2005/8/layout/chevron2"/>
    <dgm:cxn modelId="{20D4A9EF-4545-4675-B48A-45E17606203C}" type="presParOf" srcId="{0DDE81C4-6C49-40A4-BFFE-C3879A720EA0}" destId="{86EAC69A-0602-4B6A-8D52-F39527CDB6A0}" srcOrd="0" destOrd="0" presId="urn:microsoft.com/office/officeart/2005/8/layout/chevron2"/>
    <dgm:cxn modelId="{169E6427-3BC6-416E-83F6-21DDA421DCEE}" type="presParOf" srcId="{0DDE81C4-6C49-40A4-BFFE-C3879A720EA0}" destId="{963DA327-B243-43D4-9250-618F89AB385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F01990-3B8C-4F6E-8C30-B1011B6DA9F0}"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ED06BF7F-9CC2-4461-AB14-F14D2135056E}">
      <dgm:prSet phldrT="[Text]" phldr="0"/>
      <dgm:spPr/>
      <dgm:t>
        <a:bodyPr/>
        <a:lstStyle/>
        <a:p>
          <a:pPr algn="just"/>
          <a:r>
            <a:rPr lang="en-US"/>
            <a:t>Consulter les annonces</a:t>
          </a:r>
        </a:p>
      </dgm:t>
    </dgm:pt>
    <dgm:pt modelId="{5B9CDEA1-826F-4F64-B2D2-94E7651253D0}" type="parTrans" cxnId="{8D1EA62E-BC9C-4F96-8034-B3D148883227}">
      <dgm:prSet/>
      <dgm:spPr/>
      <dgm:t>
        <a:bodyPr/>
        <a:lstStyle/>
        <a:p>
          <a:endParaRPr lang="en-US"/>
        </a:p>
      </dgm:t>
    </dgm:pt>
    <dgm:pt modelId="{2AD4E796-9383-4DFF-A2D4-39C2BA872DF7}" type="sibTrans" cxnId="{8D1EA62E-BC9C-4F96-8034-B3D148883227}">
      <dgm:prSet/>
      <dgm:spPr/>
      <dgm:t>
        <a:bodyPr/>
        <a:lstStyle/>
        <a:p>
          <a:endParaRPr lang="en-US"/>
        </a:p>
      </dgm:t>
    </dgm:pt>
    <dgm:pt modelId="{16368EBB-E5C3-4355-AD20-75D6334186CB}">
      <dgm:prSet phldrT="[Text]" phldr="0"/>
      <dgm:spPr/>
      <dgm:t>
        <a:bodyPr/>
        <a:lstStyle/>
        <a:p>
          <a:pPr algn="just"/>
          <a:r>
            <a:rPr lang="en-US"/>
            <a:t>Modifier utilisateur </a:t>
          </a:r>
        </a:p>
      </dgm:t>
    </dgm:pt>
    <dgm:pt modelId="{1813C021-5717-48E9-9659-BDAB8FB15D47}" type="parTrans" cxnId="{BB1061CA-5D93-42A8-A250-7DC6BC370ABB}">
      <dgm:prSet/>
      <dgm:spPr/>
      <dgm:t>
        <a:bodyPr/>
        <a:lstStyle/>
        <a:p>
          <a:endParaRPr lang="en-US"/>
        </a:p>
      </dgm:t>
    </dgm:pt>
    <dgm:pt modelId="{673410EE-0613-4ADD-B0C6-2D5A0BE02016}" type="sibTrans" cxnId="{BB1061CA-5D93-42A8-A250-7DC6BC370ABB}">
      <dgm:prSet/>
      <dgm:spPr/>
      <dgm:t>
        <a:bodyPr/>
        <a:lstStyle/>
        <a:p>
          <a:endParaRPr lang="en-US"/>
        </a:p>
      </dgm:t>
    </dgm:pt>
    <dgm:pt modelId="{3E1B9445-298B-474C-86A0-92017ECCF916}">
      <dgm:prSet phldrT="[Text]" phldr="0"/>
      <dgm:spPr/>
      <dgm:t>
        <a:bodyPr/>
        <a:lstStyle/>
        <a:p>
          <a:pPr algn="just" rtl="0"/>
          <a:r>
            <a:rPr lang="en-US"/>
            <a:t>Contacter super administrateur</a:t>
          </a:r>
        </a:p>
      </dgm:t>
    </dgm:pt>
    <dgm:pt modelId="{E04E0392-7155-4DA1-B796-DA3A8B56CB61}" type="parTrans" cxnId="{15255E24-DD3D-488F-9F95-506DBFB50B8E}">
      <dgm:prSet/>
      <dgm:spPr/>
      <dgm:t>
        <a:bodyPr/>
        <a:lstStyle/>
        <a:p>
          <a:endParaRPr lang="en-US"/>
        </a:p>
      </dgm:t>
    </dgm:pt>
    <dgm:pt modelId="{AA0FF3D0-8A12-4543-8407-8D4D743EEB6A}" type="sibTrans" cxnId="{15255E24-DD3D-488F-9F95-506DBFB50B8E}">
      <dgm:prSet/>
      <dgm:spPr/>
      <dgm:t>
        <a:bodyPr/>
        <a:lstStyle/>
        <a:p>
          <a:endParaRPr lang="en-US"/>
        </a:p>
      </dgm:t>
    </dgm:pt>
    <dgm:pt modelId="{3D2E8DDE-7979-420C-8104-FF731BBC226E}">
      <dgm:prSet phldrT="[Text]" phldr="0"/>
      <dgm:spPr/>
      <dgm:t>
        <a:bodyPr/>
        <a:lstStyle/>
        <a:p>
          <a:pPr algn="just"/>
          <a:r>
            <a:rPr lang="en-US"/>
            <a:t>Commenter annonce</a:t>
          </a:r>
        </a:p>
      </dgm:t>
    </dgm:pt>
    <dgm:pt modelId="{31CE099A-7EF6-4DAE-8B45-F5735C1F599E}" type="parTrans" cxnId="{A555FC33-9F30-45E6-A586-3C0ECA04C5C1}">
      <dgm:prSet/>
      <dgm:spPr/>
      <dgm:t>
        <a:bodyPr/>
        <a:lstStyle/>
        <a:p>
          <a:endParaRPr lang="en-US"/>
        </a:p>
      </dgm:t>
    </dgm:pt>
    <dgm:pt modelId="{BF43F88D-4B06-4771-9E42-1345AE627A60}" type="sibTrans" cxnId="{A555FC33-9F30-45E6-A586-3C0ECA04C5C1}">
      <dgm:prSet/>
      <dgm:spPr/>
      <dgm:t>
        <a:bodyPr/>
        <a:lstStyle/>
        <a:p>
          <a:endParaRPr lang="en-US"/>
        </a:p>
      </dgm:t>
    </dgm:pt>
    <dgm:pt modelId="{D9FE09FC-DC95-4CCA-A25D-3EFC70224495}">
      <dgm:prSet phldrT="[Text]" phldr="0"/>
      <dgm:spPr/>
      <dgm:t>
        <a:bodyPr/>
        <a:lstStyle/>
        <a:p>
          <a:pPr algn="just" rtl="0"/>
          <a:r>
            <a:rPr lang="en-US"/>
            <a:t>Gérer les messages</a:t>
          </a:r>
          <a:r>
            <a:rPr lang="en-US">
              <a:latin typeface="The Serif Hand Black"/>
            </a:rPr>
            <a:t> </a:t>
          </a:r>
        </a:p>
      </dgm:t>
    </dgm:pt>
    <dgm:pt modelId="{F318887C-EF17-4432-8628-903EA117DA32}" type="parTrans" cxnId="{B89036A2-9985-47C0-954B-AB7E32A4790D}">
      <dgm:prSet/>
      <dgm:spPr/>
      <dgm:t>
        <a:bodyPr/>
        <a:lstStyle/>
        <a:p>
          <a:endParaRPr lang="en-US"/>
        </a:p>
      </dgm:t>
    </dgm:pt>
    <dgm:pt modelId="{C6FB6C6F-681F-4B6E-97F9-DAF58923B056}" type="sibTrans" cxnId="{B89036A2-9985-47C0-954B-AB7E32A4790D}">
      <dgm:prSet/>
      <dgm:spPr/>
      <dgm:t>
        <a:bodyPr/>
        <a:lstStyle/>
        <a:p>
          <a:endParaRPr lang="en-US"/>
        </a:p>
      </dgm:t>
    </dgm:pt>
    <dgm:pt modelId="{3FDD7BDF-AD9E-4007-9A88-57326D4C0B64}">
      <dgm:prSet phldr="0"/>
      <dgm:spPr/>
      <dgm:t>
        <a:bodyPr/>
        <a:lstStyle/>
        <a:p>
          <a:pPr rtl="0"/>
          <a:r>
            <a:rPr lang="en-US" b="1"/>
            <a:t>Visiteur</a:t>
          </a:r>
        </a:p>
      </dgm:t>
    </dgm:pt>
    <dgm:pt modelId="{6E1FBE1B-F542-45E3-ABF6-20959FAEEC42}" type="parTrans" cxnId="{914D461E-E353-4463-B596-04A58B965DBA}">
      <dgm:prSet/>
      <dgm:spPr/>
      <dgm:t>
        <a:bodyPr/>
        <a:lstStyle/>
        <a:p>
          <a:endParaRPr lang="fr-FR"/>
        </a:p>
      </dgm:t>
    </dgm:pt>
    <dgm:pt modelId="{D0EC0EC5-C98F-4109-A608-B60C18F95B0F}" type="sibTrans" cxnId="{914D461E-E353-4463-B596-04A58B965DBA}">
      <dgm:prSet/>
      <dgm:spPr/>
      <dgm:t>
        <a:bodyPr/>
        <a:lstStyle/>
        <a:p>
          <a:endParaRPr lang="fr-FR"/>
        </a:p>
      </dgm:t>
    </dgm:pt>
    <dgm:pt modelId="{F9F34042-CF5E-4AD5-A2C0-11C1E9320A99}">
      <dgm:prSet phldr="0"/>
      <dgm:spPr/>
      <dgm:t>
        <a:bodyPr/>
        <a:lstStyle/>
        <a:p>
          <a:pPr algn="just" rtl="0"/>
          <a:r>
            <a:rPr lang="en-US"/>
            <a:t>S’inscrire</a:t>
          </a:r>
        </a:p>
      </dgm:t>
    </dgm:pt>
    <dgm:pt modelId="{C095D7A7-C9D3-48ED-A038-14BC7EB46D10}" type="parTrans" cxnId="{7C649127-C7F4-47B2-AE9A-4C26BBC00C67}">
      <dgm:prSet/>
      <dgm:spPr/>
      <dgm:t>
        <a:bodyPr/>
        <a:lstStyle/>
        <a:p>
          <a:endParaRPr lang="fr-FR"/>
        </a:p>
      </dgm:t>
    </dgm:pt>
    <dgm:pt modelId="{08E5BA5C-1B93-49F2-AE47-50427348BAF2}" type="sibTrans" cxnId="{7C649127-C7F4-47B2-AE9A-4C26BBC00C67}">
      <dgm:prSet/>
      <dgm:spPr/>
      <dgm:t>
        <a:bodyPr/>
        <a:lstStyle/>
        <a:p>
          <a:endParaRPr lang="fr-FR"/>
        </a:p>
      </dgm:t>
    </dgm:pt>
    <dgm:pt modelId="{4FF772EC-B1F1-4C71-89D5-C8D6E04D7FA6}">
      <dgm:prSet phldr="0"/>
      <dgm:spPr/>
      <dgm:t>
        <a:bodyPr/>
        <a:lstStyle/>
        <a:p>
          <a:pPr rtl="0"/>
          <a:r>
            <a:rPr lang="en-US" b="1"/>
            <a:t>Utilisateur</a:t>
          </a:r>
          <a:r>
            <a:rPr lang="en-US"/>
            <a:t> </a:t>
          </a:r>
        </a:p>
      </dgm:t>
    </dgm:pt>
    <dgm:pt modelId="{14C6ACFE-4297-4BB9-9336-DDD061E8333F}" type="parTrans" cxnId="{C21FF9D2-1D01-4794-A39D-90806AEA00A0}">
      <dgm:prSet/>
      <dgm:spPr/>
      <dgm:t>
        <a:bodyPr/>
        <a:lstStyle/>
        <a:p>
          <a:endParaRPr lang="fr-FR"/>
        </a:p>
      </dgm:t>
    </dgm:pt>
    <dgm:pt modelId="{645E008E-C7F8-4A6C-A4D2-96C3EB7F9906}" type="sibTrans" cxnId="{C21FF9D2-1D01-4794-A39D-90806AEA00A0}">
      <dgm:prSet/>
      <dgm:spPr/>
      <dgm:t>
        <a:bodyPr/>
        <a:lstStyle/>
        <a:p>
          <a:endParaRPr lang="fr-FR"/>
        </a:p>
      </dgm:t>
    </dgm:pt>
    <dgm:pt modelId="{8C5433C2-9494-4290-9E6F-C5F66DC9DE19}">
      <dgm:prSet phldr="0"/>
      <dgm:spPr/>
      <dgm:t>
        <a:bodyPr/>
        <a:lstStyle/>
        <a:p>
          <a:pPr algn="just" rtl="0"/>
          <a:r>
            <a:rPr lang="en-US"/>
            <a:t>Gérer les annonces</a:t>
          </a:r>
          <a:r>
            <a:rPr lang="en-US">
              <a:latin typeface="The Serif Hand Black"/>
            </a:rPr>
            <a:t> </a:t>
          </a:r>
        </a:p>
      </dgm:t>
    </dgm:pt>
    <dgm:pt modelId="{761D8DEC-7037-4C16-BAF3-10C9DC5CB975}" type="parTrans" cxnId="{1825E5E5-49D4-474C-A1FA-702367C79D93}">
      <dgm:prSet/>
      <dgm:spPr/>
      <dgm:t>
        <a:bodyPr/>
        <a:lstStyle/>
        <a:p>
          <a:endParaRPr lang="fr-FR"/>
        </a:p>
      </dgm:t>
    </dgm:pt>
    <dgm:pt modelId="{293559FD-406B-4E34-A1BC-800B92F867BC}" type="sibTrans" cxnId="{1825E5E5-49D4-474C-A1FA-702367C79D93}">
      <dgm:prSet/>
      <dgm:spPr/>
      <dgm:t>
        <a:bodyPr/>
        <a:lstStyle/>
        <a:p>
          <a:endParaRPr lang="fr-FR"/>
        </a:p>
      </dgm:t>
    </dgm:pt>
    <dgm:pt modelId="{838A80EF-9654-487B-BE6D-12AA89896FD7}">
      <dgm:prSet phldr="0"/>
      <dgm:spPr/>
      <dgm:t>
        <a:bodyPr/>
        <a:lstStyle/>
        <a:p>
          <a:pPr rtl="0"/>
          <a:r>
            <a:rPr lang="en-US" b="1"/>
            <a:t>Super administrateur </a:t>
          </a:r>
          <a:endParaRPr lang="en-US"/>
        </a:p>
      </dgm:t>
    </dgm:pt>
    <dgm:pt modelId="{E41AE5E4-5046-4619-ADF1-8972277CB719}" type="parTrans" cxnId="{5807916E-3371-42F0-897A-16D1D51B89F4}">
      <dgm:prSet/>
      <dgm:spPr/>
      <dgm:t>
        <a:bodyPr/>
        <a:lstStyle/>
        <a:p>
          <a:endParaRPr lang="fr-FR"/>
        </a:p>
      </dgm:t>
    </dgm:pt>
    <dgm:pt modelId="{3D9737F4-D890-460E-976D-9F8EBC9A69A2}" type="sibTrans" cxnId="{5807916E-3371-42F0-897A-16D1D51B89F4}">
      <dgm:prSet/>
      <dgm:spPr/>
      <dgm:t>
        <a:bodyPr/>
        <a:lstStyle/>
        <a:p>
          <a:endParaRPr lang="fr-FR"/>
        </a:p>
      </dgm:t>
    </dgm:pt>
    <dgm:pt modelId="{5AB85396-1221-4C53-9C68-FCA6C363055B}">
      <dgm:prSet phldr="0"/>
      <dgm:spPr/>
      <dgm:t>
        <a:bodyPr/>
        <a:lstStyle/>
        <a:p>
          <a:pPr algn="just" rtl="0"/>
          <a:r>
            <a:rPr lang="en-US"/>
            <a:t>Gérer les annonces </a:t>
          </a:r>
        </a:p>
      </dgm:t>
    </dgm:pt>
    <dgm:pt modelId="{0FD75C9D-FC73-4BA0-A114-88216D7C60C2}" type="parTrans" cxnId="{27E7995E-583E-437F-BCD1-2E697F4747E8}">
      <dgm:prSet/>
      <dgm:spPr/>
      <dgm:t>
        <a:bodyPr/>
        <a:lstStyle/>
        <a:p>
          <a:endParaRPr lang="fr-FR"/>
        </a:p>
      </dgm:t>
    </dgm:pt>
    <dgm:pt modelId="{E23A1324-D167-4CC7-9E3E-7C9E580447BA}" type="sibTrans" cxnId="{27E7995E-583E-437F-BCD1-2E697F4747E8}">
      <dgm:prSet/>
      <dgm:spPr/>
      <dgm:t>
        <a:bodyPr/>
        <a:lstStyle/>
        <a:p>
          <a:endParaRPr lang="fr-FR"/>
        </a:p>
      </dgm:t>
    </dgm:pt>
    <dgm:pt modelId="{33CA6DE7-72CA-4F08-84F4-5707C4E5AE89}">
      <dgm:prSet phldr="0"/>
      <dgm:spPr/>
      <dgm:t>
        <a:bodyPr/>
        <a:lstStyle/>
        <a:p>
          <a:pPr algn="just" rtl="0"/>
          <a:r>
            <a:rPr lang="en-US"/>
            <a:t>Gérer les comptes</a:t>
          </a:r>
          <a:r>
            <a:rPr lang="en-US">
              <a:latin typeface="The Serif Hand Black"/>
            </a:rPr>
            <a:t> </a:t>
          </a:r>
        </a:p>
      </dgm:t>
    </dgm:pt>
    <dgm:pt modelId="{977E0750-0B2F-4A53-930A-850404DBBC5F}" type="parTrans" cxnId="{E33E741D-4D37-4DF2-B64C-5BC1A0C0E731}">
      <dgm:prSet/>
      <dgm:spPr/>
      <dgm:t>
        <a:bodyPr/>
        <a:lstStyle/>
        <a:p>
          <a:endParaRPr lang="fr-FR"/>
        </a:p>
      </dgm:t>
    </dgm:pt>
    <dgm:pt modelId="{183BC883-853D-4F80-B532-096E077EE62E}" type="sibTrans" cxnId="{E33E741D-4D37-4DF2-B64C-5BC1A0C0E731}">
      <dgm:prSet/>
      <dgm:spPr/>
      <dgm:t>
        <a:bodyPr/>
        <a:lstStyle/>
        <a:p>
          <a:endParaRPr lang="fr-FR"/>
        </a:p>
      </dgm:t>
    </dgm:pt>
    <dgm:pt modelId="{C8840683-93D7-472E-ABB2-D405F6EC6760}" type="pres">
      <dgm:prSet presAssocID="{29F01990-3B8C-4F6E-8C30-B1011B6DA9F0}" presName="Name0" presStyleCnt="0">
        <dgm:presLayoutVars>
          <dgm:dir/>
          <dgm:animLvl val="lvl"/>
          <dgm:resizeHandles val="exact"/>
        </dgm:presLayoutVars>
      </dgm:prSet>
      <dgm:spPr/>
    </dgm:pt>
    <dgm:pt modelId="{D91B17C9-042E-4C15-B8CE-D6F49194FACA}" type="pres">
      <dgm:prSet presAssocID="{3FDD7BDF-AD9E-4007-9A88-57326D4C0B64}" presName="composite" presStyleCnt="0"/>
      <dgm:spPr/>
    </dgm:pt>
    <dgm:pt modelId="{E858984E-1040-4A2A-B879-71BF3C1D2E64}" type="pres">
      <dgm:prSet presAssocID="{3FDD7BDF-AD9E-4007-9A88-57326D4C0B64}" presName="parTx" presStyleLbl="alignNode1" presStyleIdx="0" presStyleCnt="3">
        <dgm:presLayoutVars>
          <dgm:chMax val="0"/>
          <dgm:chPref val="0"/>
          <dgm:bulletEnabled val="1"/>
        </dgm:presLayoutVars>
      </dgm:prSet>
      <dgm:spPr/>
    </dgm:pt>
    <dgm:pt modelId="{005164BB-0DD3-4397-A820-9DA24545389A}" type="pres">
      <dgm:prSet presAssocID="{3FDD7BDF-AD9E-4007-9A88-57326D4C0B64}" presName="desTx" presStyleLbl="alignAccFollowNode1" presStyleIdx="0" presStyleCnt="3">
        <dgm:presLayoutVars>
          <dgm:bulletEnabled val="1"/>
        </dgm:presLayoutVars>
      </dgm:prSet>
      <dgm:spPr/>
    </dgm:pt>
    <dgm:pt modelId="{39E47041-E833-4033-A15C-104A696B9A99}" type="pres">
      <dgm:prSet presAssocID="{D0EC0EC5-C98F-4109-A608-B60C18F95B0F}" presName="space" presStyleCnt="0"/>
      <dgm:spPr/>
    </dgm:pt>
    <dgm:pt modelId="{31C8E710-F87E-41B0-97F2-82D3350D375B}" type="pres">
      <dgm:prSet presAssocID="{4FF772EC-B1F1-4C71-89D5-C8D6E04D7FA6}" presName="composite" presStyleCnt="0"/>
      <dgm:spPr/>
    </dgm:pt>
    <dgm:pt modelId="{2827F620-1330-4702-8EBC-4953E70AC373}" type="pres">
      <dgm:prSet presAssocID="{4FF772EC-B1F1-4C71-89D5-C8D6E04D7FA6}" presName="parTx" presStyleLbl="alignNode1" presStyleIdx="1" presStyleCnt="3">
        <dgm:presLayoutVars>
          <dgm:chMax val="0"/>
          <dgm:chPref val="0"/>
          <dgm:bulletEnabled val="1"/>
        </dgm:presLayoutVars>
      </dgm:prSet>
      <dgm:spPr/>
    </dgm:pt>
    <dgm:pt modelId="{C4718D3E-396D-4942-8204-98D0A5D63E9D}" type="pres">
      <dgm:prSet presAssocID="{4FF772EC-B1F1-4C71-89D5-C8D6E04D7FA6}" presName="desTx" presStyleLbl="alignAccFollowNode1" presStyleIdx="1" presStyleCnt="3">
        <dgm:presLayoutVars>
          <dgm:bulletEnabled val="1"/>
        </dgm:presLayoutVars>
      </dgm:prSet>
      <dgm:spPr/>
    </dgm:pt>
    <dgm:pt modelId="{98BB13C5-01F6-428C-B72D-E04E89E84AA9}" type="pres">
      <dgm:prSet presAssocID="{645E008E-C7F8-4A6C-A4D2-96C3EB7F9906}" presName="space" presStyleCnt="0"/>
      <dgm:spPr/>
    </dgm:pt>
    <dgm:pt modelId="{66C227A2-71F4-433D-9E66-774CA78451F5}" type="pres">
      <dgm:prSet presAssocID="{838A80EF-9654-487B-BE6D-12AA89896FD7}" presName="composite" presStyleCnt="0"/>
      <dgm:spPr/>
    </dgm:pt>
    <dgm:pt modelId="{F63E507D-9E01-41E2-A83A-D2432A951C0A}" type="pres">
      <dgm:prSet presAssocID="{838A80EF-9654-487B-BE6D-12AA89896FD7}" presName="parTx" presStyleLbl="alignNode1" presStyleIdx="2" presStyleCnt="3">
        <dgm:presLayoutVars>
          <dgm:chMax val="0"/>
          <dgm:chPref val="0"/>
          <dgm:bulletEnabled val="1"/>
        </dgm:presLayoutVars>
      </dgm:prSet>
      <dgm:spPr/>
    </dgm:pt>
    <dgm:pt modelId="{6AD6C47E-598E-4F26-B975-F3C1B655B7B4}" type="pres">
      <dgm:prSet presAssocID="{838A80EF-9654-487B-BE6D-12AA89896FD7}" presName="desTx" presStyleLbl="alignAccFollowNode1" presStyleIdx="2" presStyleCnt="3">
        <dgm:presLayoutVars>
          <dgm:bulletEnabled val="1"/>
        </dgm:presLayoutVars>
      </dgm:prSet>
      <dgm:spPr/>
    </dgm:pt>
  </dgm:ptLst>
  <dgm:cxnLst>
    <dgm:cxn modelId="{63D07D01-BA3B-4DD6-9D9C-6DC0196C8571}" type="presOf" srcId="{D9FE09FC-DC95-4CCA-A25D-3EFC70224495}" destId="{6AD6C47E-598E-4F26-B975-F3C1B655B7B4}" srcOrd="0" destOrd="2" presId="urn:microsoft.com/office/officeart/2005/8/layout/hList1"/>
    <dgm:cxn modelId="{668F3704-5ED0-4D92-B682-3512A950E6DA}" type="presOf" srcId="{3D2E8DDE-7979-420C-8104-FF731BBC226E}" destId="{C4718D3E-396D-4942-8204-98D0A5D63E9D}" srcOrd="0" destOrd="3" presId="urn:microsoft.com/office/officeart/2005/8/layout/hList1"/>
    <dgm:cxn modelId="{E33E741D-4D37-4DF2-B64C-5BC1A0C0E731}" srcId="{838A80EF-9654-487B-BE6D-12AA89896FD7}" destId="{33CA6DE7-72CA-4F08-84F4-5707C4E5AE89}" srcOrd="1" destOrd="0" parTransId="{977E0750-0B2F-4A53-930A-850404DBBC5F}" sibTransId="{183BC883-853D-4F80-B532-096E077EE62E}"/>
    <dgm:cxn modelId="{914D461E-E353-4463-B596-04A58B965DBA}" srcId="{29F01990-3B8C-4F6E-8C30-B1011B6DA9F0}" destId="{3FDD7BDF-AD9E-4007-9A88-57326D4C0B64}" srcOrd="0" destOrd="0" parTransId="{6E1FBE1B-F542-45E3-ABF6-20959FAEEC42}" sibTransId="{D0EC0EC5-C98F-4109-A608-B60C18F95B0F}"/>
    <dgm:cxn modelId="{15255E24-DD3D-488F-9F95-506DBFB50B8E}" srcId="{4FF772EC-B1F1-4C71-89D5-C8D6E04D7FA6}" destId="{3E1B9445-298B-474C-86A0-92017ECCF916}" srcOrd="2" destOrd="0" parTransId="{E04E0392-7155-4DA1-B796-DA3A8B56CB61}" sibTransId="{AA0FF3D0-8A12-4543-8407-8D4D743EEB6A}"/>
    <dgm:cxn modelId="{7C649127-C7F4-47B2-AE9A-4C26BBC00C67}" srcId="{3FDD7BDF-AD9E-4007-9A88-57326D4C0B64}" destId="{F9F34042-CF5E-4AD5-A2C0-11C1E9320A99}" srcOrd="0" destOrd="0" parTransId="{C095D7A7-C9D3-48ED-A038-14BC7EB46D10}" sibTransId="{08E5BA5C-1B93-49F2-AE47-50427348BAF2}"/>
    <dgm:cxn modelId="{8D1EA62E-BC9C-4F96-8034-B3D148883227}" srcId="{3FDD7BDF-AD9E-4007-9A88-57326D4C0B64}" destId="{ED06BF7F-9CC2-4461-AB14-F14D2135056E}" srcOrd="1" destOrd="0" parTransId="{5B9CDEA1-826F-4F64-B2D2-94E7651253D0}" sibTransId="{2AD4E796-9383-4DFF-A2D4-39C2BA872DF7}"/>
    <dgm:cxn modelId="{A555FC33-9F30-45E6-A586-3C0ECA04C5C1}" srcId="{4FF772EC-B1F1-4C71-89D5-C8D6E04D7FA6}" destId="{3D2E8DDE-7979-420C-8104-FF731BBC226E}" srcOrd="3" destOrd="0" parTransId="{31CE099A-7EF6-4DAE-8B45-F5735C1F599E}" sibTransId="{BF43F88D-4B06-4771-9E42-1345AE627A60}"/>
    <dgm:cxn modelId="{B9533537-29A4-405F-B5DC-CF5D03F77F63}" type="presOf" srcId="{5AB85396-1221-4C53-9C68-FCA6C363055B}" destId="{6AD6C47E-598E-4F26-B975-F3C1B655B7B4}" srcOrd="0" destOrd="0" presId="urn:microsoft.com/office/officeart/2005/8/layout/hList1"/>
    <dgm:cxn modelId="{D5092C5D-BA7F-4BED-934B-353EF195245B}" type="presOf" srcId="{3FDD7BDF-AD9E-4007-9A88-57326D4C0B64}" destId="{E858984E-1040-4A2A-B879-71BF3C1D2E64}" srcOrd="0" destOrd="0" presId="urn:microsoft.com/office/officeart/2005/8/layout/hList1"/>
    <dgm:cxn modelId="{27E7995E-583E-437F-BCD1-2E697F4747E8}" srcId="{838A80EF-9654-487B-BE6D-12AA89896FD7}" destId="{5AB85396-1221-4C53-9C68-FCA6C363055B}" srcOrd="0" destOrd="0" parTransId="{0FD75C9D-FC73-4BA0-A114-88216D7C60C2}" sibTransId="{E23A1324-D167-4CC7-9E3E-7C9E580447BA}"/>
    <dgm:cxn modelId="{BFA1B35E-DF0A-4DFC-9A9D-82D2C9D2DDFC}" type="presOf" srcId="{33CA6DE7-72CA-4F08-84F4-5707C4E5AE89}" destId="{6AD6C47E-598E-4F26-B975-F3C1B655B7B4}" srcOrd="0" destOrd="1" presId="urn:microsoft.com/office/officeart/2005/8/layout/hList1"/>
    <dgm:cxn modelId="{40E08444-A078-41A6-A329-D6EE1B55857D}" type="presOf" srcId="{8C5433C2-9494-4290-9E6F-C5F66DC9DE19}" destId="{C4718D3E-396D-4942-8204-98D0A5D63E9D}" srcOrd="0" destOrd="0" presId="urn:microsoft.com/office/officeart/2005/8/layout/hList1"/>
    <dgm:cxn modelId="{5807916E-3371-42F0-897A-16D1D51B89F4}" srcId="{29F01990-3B8C-4F6E-8C30-B1011B6DA9F0}" destId="{838A80EF-9654-487B-BE6D-12AA89896FD7}" srcOrd="2" destOrd="0" parTransId="{E41AE5E4-5046-4619-ADF1-8972277CB719}" sibTransId="{3D9737F4-D890-460E-976D-9F8EBC9A69A2}"/>
    <dgm:cxn modelId="{98787771-4A59-4CC4-B64F-219EF58789A4}" type="presOf" srcId="{4FF772EC-B1F1-4C71-89D5-C8D6E04D7FA6}" destId="{2827F620-1330-4702-8EBC-4953E70AC373}" srcOrd="0" destOrd="0" presId="urn:microsoft.com/office/officeart/2005/8/layout/hList1"/>
    <dgm:cxn modelId="{9419CA57-5085-4EAE-9943-9923B5E5206B}" type="presOf" srcId="{F9F34042-CF5E-4AD5-A2C0-11C1E9320A99}" destId="{005164BB-0DD3-4397-A820-9DA24545389A}" srcOrd="0" destOrd="0" presId="urn:microsoft.com/office/officeart/2005/8/layout/hList1"/>
    <dgm:cxn modelId="{B89036A2-9985-47C0-954B-AB7E32A4790D}" srcId="{838A80EF-9654-487B-BE6D-12AA89896FD7}" destId="{D9FE09FC-DC95-4CCA-A25D-3EFC70224495}" srcOrd="2" destOrd="0" parTransId="{F318887C-EF17-4432-8628-903EA117DA32}" sibTransId="{C6FB6C6F-681F-4B6E-97F9-DAF58923B056}"/>
    <dgm:cxn modelId="{E7A258B6-381B-48C0-BF67-F3A47ECB1E06}" type="presOf" srcId="{16368EBB-E5C3-4355-AD20-75D6334186CB}" destId="{C4718D3E-396D-4942-8204-98D0A5D63E9D}" srcOrd="0" destOrd="1" presId="urn:microsoft.com/office/officeart/2005/8/layout/hList1"/>
    <dgm:cxn modelId="{31A9E8C7-C3F6-4ECF-9C86-E4112C77808A}" type="presOf" srcId="{29F01990-3B8C-4F6E-8C30-B1011B6DA9F0}" destId="{C8840683-93D7-472E-ABB2-D405F6EC6760}" srcOrd="0" destOrd="0" presId="urn:microsoft.com/office/officeart/2005/8/layout/hList1"/>
    <dgm:cxn modelId="{BB1061CA-5D93-42A8-A250-7DC6BC370ABB}" srcId="{4FF772EC-B1F1-4C71-89D5-C8D6E04D7FA6}" destId="{16368EBB-E5C3-4355-AD20-75D6334186CB}" srcOrd="1" destOrd="0" parTransId="{1813C021-5717-48E9-9659-BDAB8FB15D47}" sibTransId="{673410EE-0613-4ADD-B0C6-2D5A0BE02016}"/>
    <dgm:cxn modelId="{0D7EACCA-F1E5-4F6B-AAF0-D3FDF454B5D1}" type="presOf" srcId="{ED06BF7F-9CC2-4461-AB14-F14D2135056E}" destId="{005164BB-0DD3-4397-A820-9DA24545389A}" srcOrd="0" destOrd="1" presId="urn:microsoft.com/office/officeart/2005/8/layout/hList1"/>
    <dgm:cxn modelId="{C21FF9D2-1D01-4794-A39D-90806AEA00A0}" srcId="{29F01990-3B8C-4F6E-8C30-B1011B6DA9F0}" destId="{4FF772EC-B1F1-4C71-89D5-C8D6E04D7FA6}" srcOrd="1" destOrd="0" parTransId="{14C6ACFE-4297-4BB9-9336-DDD061E8333F}" sibTransId="{645E008E-C7F8-4A6C-A4D2-96C3EB7F9906}"/>
    <dgm:cxn modelId="{1825E5E5-49D4-474C-A1FA-702367C79D93}" srcId="{4FF772EC-B1F1-4C71-89D5-C8D6E04D7FA6}" destId="{8C5433C2-9494-4290-9E6F-C5F66DC9DE19}" srcOrd="0" destOrd="0" parTransId="{761D8DEC-7037-4C16-BAF3-10C9DC5CB975}" sibTransId="{293559FD-406B-4E34-A1BC-800B92F867BC}"/>
    <dgm:cxn modelId="{8FD14CE7-3209-44F7-AA85-EA6B9A1270DC}" type="presOf" srcId="{3E1B9445-298B-474C-86A0-92017ECCF916}" destId="{C4718D3E-396D-4942-8204-98D0A5D63E9D}" srcOrd="0" destOrd="2" presId="urn:microsoft.com/office/officeart/2005/8/layout/hList1"/>
    <dgm:cxn modelId="{052DBBEC-79D3-45A5-88E0-F1A20545A1C7}" type="presOf" srcId="{838A80EF-9654-487B-BE6D-12AA89896FD7}" destId="{F63E507D-9E01-41E2-A83A-D2432A951C0A}" srcOrd="0" destOrd="0" presId="urn:microsoft.com/office/officeart/2005/8/layout/hList1"/>
    <dgm:cxn modelId="{46034330-3E37-4C49-9491-485E660EEDDF}" type="presParOf" srcId="{C8840683-93D7-472E-ABB2-D405F6EC6760}" destId="{D91B17C9-042E-4C15-B8CE-D6F49194FACA}" srcOrd="0" destOrd="0" presId="urn:microsoft.com/office/officeart/2005/8/layout/hList1"/>
    <dgm:cxn modelId="{C70E55FF-596C-47F1-959F-494FF4E07EB8}" type="presParOf" srcId="{D91B17C9-042E-4C15-B8CE-D6F49194FACA}" destId="{E858984E-1040-4A2A-B879-71BF3C1D2E64}" srcOrd="0" destOrd="0" presId="urn:microsoft.com/office/officeart/2005/8/layout/hList1"/>
    <dgm:cxn modelId="{665F6C31-C38B-4A73-9328-E37B00C2F6B8}" type="presParOf" srcId="{D91B17C9-042E-4C15-B8CE-D6F49194FACA}" destId="{005164BB-0DD3-4397-A820-9DA24545389A}" srcOrd="1" destOrd="0" presId="urn:microsoft.com/office/officeart/2005/8/layout/hList1"/>
    <dgm:cxn modelId="{4BDD4E44-9DF8-49A4-8F9B-349BA4106EF0}" type="presParOf" srcId="{C8840683-93D7-472E-ABB2-D405F6EC6760}" destId="{39E47041-E833-4033-A15C-104A696B9A99}" srcOrd="1" destOrd="0" presId="urn:microsoft.com/office/officeart/2005/8/layout/hList1"/>
    <dgm:cxn modelId="{9C38670C-BB71-4A83-B6CE-3DC3BEDC620E}" type="presParOf" srcId="{C8840683-93D7-472E-ABB2-D405F6EC6760}" destId="{31C8E710-F87E-41B0-97F2-82D3350D375B}" srcOrd="2" destOrd="0" presId="urn:microsoft.com/office/officeart/2005/8/layout/hList1"/>
    <dgm:cxn modelId="{F8A0286A-AAB1-4642-AF7A-C9772E36F0EE}" type="presParOf" srcId="{31C8E710-F87E-41B0-97F2-82D3350D375B}" destId="{2827F620-1330-4702-8EBC-4953E70AC373}" srcOrd="0" destOrd="0" presId="urn:microsoft.com/office/officeart/2005/8/layout/hList1"/>
    <dgm:cxn modelId="{75CEF2D2-59C4-4A3F-BF59-6398FC1428FE}" type="presParOf" srcId="{31C8E710-F87E-41B0-97F2-82D3350D375B}" destId="{C4718D3E-396D-4942-8204-98D0A5D63E9D}" srcOrd="1" destOrd="0" presId="urn:microsoft.com/office/officeart/2005/8/layout/hList1"/>
    <dgm:cxn modelId="{4167367E-BFF1-41FF-BE1B-6769E3DE02D4}" type="presParOf" srcId="{C8840683-93D7-472E-ABB2-D405F6EC6760}" destId="{98BB13C5-01F6-428C-B72D-E04E89E84AA9}" srcOrd="3" destOrd="0" presId="urn:microsoft.com/office/officeart/2005/8/layout/hList1"/>
    <dgm:cxn modelId="{06B61343-35DD-41DA-B35C-B6E4380DAF1B}" type="presParOf" srcId="{C8840683-93D7-472E-ABB2-D405F6EC6760}" destId="{66C227A2-71F4-433D-9E66-774CA78451F5}" srcOrd="4" destOrd="0" presId="urn:microsoft.com/office/officeart/2005/8/layout/hList1"/>
    <dgm:cxn modelId="{2B8027AE-594E-4A6C-A5EF-581225563DB6}" type="presParOf" srcId="{66C227A2-71F4-433D-9E66-774CA78451F5}" destId="{F63E507D-9E01-41E2-A83A-D2432A951C0A}" srcOrd="0" destOrd="0" presId="urn:microsoft.com/office/officeart/2005/8/layout/hList1"/>
    <dgm:cxn modelId="{75A8616B-A98B-41E1-B922-55AE258954F2}" type="presParOf" srcId="{66C227A2-71F4-433D-9E66-774CA78451F5}" destId="{6AD6C47E-598E-4F26-B975-F3C1B655B7B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5D8421-7450-44D2-96E9-D688DB795DBA}"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ADBF202D-6C8A-4053-BFE5-FBD8B5070F1C}">
      <dgm:prSet phldr="0"/>
      <dgm:spPr/>
      <dgm:t>
        <a:bodyPr/>
        <a:lstStyle/>
        <a:p>
          <a:pPr rtl="0"/>
          <a:r>
            <a:rPr lang="en-US" b="1"/>
            <a:t>Site  Web </a:t>
          </a:r>
          <a:r>
            <a:rPr lang="en-US"/>
            <a:t>permet de gérer la réservation et dépôt des annonces des habitats.</a:t>
          </a:r>
        </a:p>
      </dgm:t>
    </dgm:pt>
    <dgm:pt modelId="{95C9F33A-FAC0-495C-849F-8BF3DDBD6724}" type="parTrans" cxnId="{6335F95B-3AE5-4545-BC52-131BF538BC42}">
      <dgm:prSet/>
      <dgm:spPr/>
    </dgm:pt>
    <dgm:pt modelId="{A23D7A72-18EE-44C4-8B2A-B776B9063A56}" type="sibTrans" cxnId="{6335F95B-3AE5-4545-BC52-131BF538BC42}">
      <dgm:prSet/>
      <dgm:spPr/>
    </dgm:pt>
    <dgm:pt modelId="{AD02268F-67AA-439D-9AE9-99475FB015F0}">
      <dgm:prSet phldr="0"/>
      <dgm:spPr/>
      <dgm:t>
        <a:bodyPr/>
        <a:lstStyle/>
        <a:p>
          <a:pPr rtl="0"/>
          <a:r>
            <a:rPr lang="en-US" b="1"/>
            <a:t>Deposer Annonce</a:t>
          </a:r>
          <a:endParaRPr lang="en-US">
            <a:latin typeface="The Serif Hand Black"/>
          </a:endParaRPr>
        </a:p>
      </dgm:t>
    </dgm:pt>
    <dgm:pt modelId="{86054656-544E-4E69-96E7-9F5B8DD0AED5}" type="parTrans" cxnId="{98717DB5-3319-4C13-BC92-397E709F26E0}">
      <dgm:prSet/>
      <dgm:spPr/>
    </dgm:pt>
    <dgm:pt modelId="{8C293095-BA7C-4EE6-BC41-51DC03CE94E2}" type="sibTrans" cxnId="{98717DB5-3319-4C13-BC92-397E709F26E0}">
      <dgm:prSet/>
      <dgm:spPr/>
    </dgm:pt>
    <dgm:pt modelId="{56684FBE-C915-4B50-90CE-E0F8FA25EF2E}">
      <dgm:prSet phldr="0"/>
      <dgm:spPr/>
      <dgm:t>
        <a:bodyPr/>
        <a:lstStyle/>
        <a:p>
          <a:pPr rtl="0"/>
          <a:r>
            <a:rPr lang="en-US" b="1"/>
            <a:t>Rechercher Annonce</a:t>
          </a:r>
        </a:p>
      </dgm:t>
    </dgm:pt>
    <dgm:pt modelId="{1F3A672E-7C9B-4A8A-AD4C-E06CE73BAFEA}" type="parTrans" cxnId="{00AD0131-B904-4582-BF3A-148DF62F9163}">
      <dgm:prSet/>
      <dgm:spPr/>
    </dgm:pt>
    <dgm:pt modelId="{E122FF49-0C8F-4E1C-9BD4-7CADA775C030}" type="sibTrans" cxnId="{00AD0131-B904-4582-BF3A-148DF62F9163}">
      <dgm:prSet/>
      <dgm:spPr/>
    </dgm:pt>
    <dgm:pt modelId="{A7F45C71-3404-4483-9F43-BC3734440545}" type="pres">
      <dgm:prSet presAssocID="{3C5D8421-7450-44D2-96E9-D688DB795DBA}" presName="hierChild1" presStyleCnt="0">
        <dgm:presLayoutVars>
          <dgm:orgChart val="1"/>
          <dgm:chPref val="1"/>
          <dgm:dir/>
          <dgm:animOne val="branch"/>
          <dgm:animLvl val="lvl"/>
          <dgm:resizeHandles/>
        </dgm:presLayoutVars>
      </dgm:prSet>
      <dgm:spPr/>
    </dgm:pt>
    <dgm:pt modelId="{D62EEE30-049B-4EFC-8580-66826FBAF196}" type="pres">
      <dgm:prSet presAssocID="{ADBF202D-6C8A-4053-BFE5-FBD8B5070F1C}" presName="hierRoot1" presStyleCnt="0">
        <dgm:presLayoutVars>
          <dgm:hierBranch val="init"/>
        </dgm:presLayoutVars>
      </dgm:prSet>
      <dgm:spPr/>
    </dgm:pt>
    <dgm:pt modelId="{94D17D68-C79B-4CB4-9650-99CC9FD6DAFC}" type="pres">
      <dgm:prSet presAssocID="{ADBF202D-6C8A-4053-BFE5-FBD8B5070F1C}" presName="rootComposite1" presStyleCnt="0"/>
      <dgm:spPr/>
    </dgm:pt>
    <dgm:pt modelId="{7D030E92-8E44-41AD-98A4-BFC0DEFFB13F}" type="pres">
      <dgm:prSet presAssocID="{ADBF202D-6C8A-4053-BFE5-FBD8B5070F1C}" presName="rootText1" presStyleLbl="node0" presStyleIdx="0" presStyleCnt="1">
        <dgm:presLayoutVars>
          <dgm:chPref val="3"/>
        </dgm:presLayoutVars>
      </dgm:prSet>
      <dgm:spPr/>
    </dgm:pt>
    <dgm:pt modelId="{2D50F2D8-9E7A-44A0-90E0-E2387EE19EC5}" type="pres">
      <dgm:prSet presAssocID="{ADBF202D-6C8A-4053-BFE5-FBD8B5070F1C}" presName="rootConnector1" presStyleLbl="node1" presStyleIdx="0" presStyleCnt="0"/>
      <dgm:spPr/>
    </dgm:pt>
    <dgm:pt modelId="{4ECB7198-0E1E-4BCE-A5BD-C87E3C95CA9A}" type="pres">
      <dgm:prSet presAssocID="{ADBF202D-6C8A-4053-BFE5-FBD8B5070F1C}" presName="hierChild2" presStyleCnt="0"/>
      <dgm:spPr/>
    </dgm:pt>
    <dgm:pt modelId="{5A0ECC4B-B05D-4659-A0D8-3A4B08FBC1EE}" type="pres">
      <dgm:prSet presAssocID="{86054656-544E-4E69-96E7-9F5B8DD0AED5}" presName="Name37" presStyleLbl="parChTrans1D2" presStyleIdx="0" presStyleCnt="2"/>
      <dgm:spPr/>
    </dgm:pt>
    <dgm:pt modelId="{42427B4D-C3D6-47EF-AD13-E523A5541030}" type="pres">
      <dgm:prSet presAssocID="{AD02268F-67AA-439D-9AE9-99475FB015F0}" presName="hierRoot2" presStyleCnt="0">
        <dgm:presLayoutVars>
          <dgm:hierBranch val="init"/>
        </dgm:presLayoutVars>
      </dgm:prSet>
      <dgm:spPr/>
    </dgm:pt>
    <dgm:pt modelId="{EAAF5AE3-341A-4488-AA16-BD3CE6015CED}" type="pres">
      <dgm:prSet presAssocID="{AD02268F-67AA-439D-9AE9-99475FB015F0}" presName="rootComposite" presStyleCnt="0"/>
      <dgm:spPr/>
    </dgm:pt>
    <dgm:pt modelId="{E7379BAA-F4BA-4144-95AF-6596C1A23C5F}" type="pres">
      <dgm:prSet presAssocID="{AD02268F-67AA-439D-9AE9-99475FB015F0}" presName="rootText" presStyleLbl="node2" presStyleIdx="0" presStyleCnt="2">
        <dgm:presLayoutVars>
          <dgm:chPref val="3"/>
        </dgm:presLayoutVars>
      </dgm:prSet>
      <dgm:spPr/>
    </dgm:pt>
    <dgm:pt modelId="{E627AA3C-92E5-4182-86B3-EB92A95EB595}" type="pres">
      <dgm:prSet presAssocID="{AD02268F-67AA-439D-9AE9-99475FB015F0}" presName="rootConnector" presStyleLbl="node2" presStyleIdx="0" presStyleCnt="2"/>
      <dgm:spPr/>
    </dgm:pt>
    <dgm:pt modelId="{A0707A6D-FAF6-41B6-B5C5-47A313A3D637}" type="pres">
      <dgm:prSet presAssocID="{AD02268F-67AA-439D-9AE9-99475FB015F0}" presName="hierChild4" presStyleCnt="0"/>
      <dgm:spPr/>
    </dgm:pt>
    <dgm:pt modelId="{2F2DC46B-7702-4C61-83CE-9E2A625D4EC5}" type="pres">
      <dgm:prSet presAssocID="{AD02268F-67AA-439D-9AE9-99475FB015F0}" presName="hierChild5" presStyleCnt="0"/>
      <dgm:spPr/>
    </dgm:pt>
    <dgm:pt modelId="{733D98E6-5AFA-4567-BDFD-98C907330FCC}" type="pres">
      <dgm:prSet presAssocID="{1F3A672E-7C9B-4A8A-AD4C-E06CE73BAFEA}" presName="Name37" presStyleLbl="parChTrans1D2" presStyleIdx="1" presStyleCnt="2"/>
      <dgm:spPr/>
    </dgm:pt>
    <dgm:pt modelId="{BA8D1FCA-E868-4CCE-90FF-C5F593847483}" type="pres">
      <dgm:prSet presAssocID="{56684FBE-C915-4B50-90CE-E0F8FA25EF2E}" presName="hierRoot2" presStyleCnt="0">
        <dgm:presLayoutVars>
          <dgm:hierBranch val="init"/>
        </dgm:presLayoutVars>
      </dgm:prSet>
      <dgm:spPr/>
    </dgm:pt>
    <dgm:pt modelId="{04C1DC4E-82D5-4929-8BD1-A8EBEB440E3E}" type="pres">
      <dgm:prSet presAssocID="{56684FBE-C915-4B50-90CE-E0F8FA25EF2E}" presName="rootComposite" presStyleCnt="0"/>
      <dgm:spPr/>
    </dgm:pt>
    <dgm:pt modelId="{31D04148-FA7F-4333-BA59-F05B28E73FA7}" type="pres">
      <dgm:prSet presAssocID="{56684FBE-C915-4B50-90CE-E0F8FA25EF2E}" presName="rootText" presStyleLbl="node2" presStyleIdx="1" presStyleCnt="2">
        <dgm:presLayoutVars>
          <dgm:chPref val="3"/>
        </dgm:presLayoutVars>
      </dgm:prSet>
      <dgm:spPr/>
    </dgm:pt>
    <dgm:pt modelId="{113214B9-AD45-4F83-8843-8FD92B835248}" type="pres">
      <dgm:prSet presAssocID="{56684FBE-C915-4B50-90CE-E0F8FA25EF2E}" presName="rootConnector" presStyleLbl="node2" presStyleIdx="1" presStyleCnt="2"/>
      <dgm:spPr/>
    </dgm:pt>
    <dgm:pt modelId="{08BEB268-B08C-499C-BD18-D74F0D4AC960}" type="pres">
      <dgm:prSet presAssocID="{56684FBE-C915-4B50-90CE-E0F8FA25EF2E}" presName="hierChild4" presStyleCnt="0"/>
      <dgm:spPr/>
    </dgm:pt>
    <dgm:pt modelId="{717E353B-F959-4834-A9BB-77164FFD2405}" type="pres">
      <dgm:prSet presAssocID="{56684FBE-C915-4B50-90CE-E0F8FA25EF2E}" presName="hierChild5" presStyleCnt="0"/>
      <dgm:spPr/>
    </dgm:pt>
    <dgm:pt modelId="{811C4A0E-4EB3-4DBD-A6D5-560FAD019DDA}" type="pres">
      <dgm:prSet presAssocID="{ADBF202D-6C8A-4053-BFE5-FBD8B5070F1C}" presName="hierChild3" presStyleCnt="0"/>
      <dgm:spPr/>
    </dgm:pt>
  </dgm:ptLst>
  <dgm:cxnLst>
    <dgm:cxn modelId="{7D3F3025-90D0-4C4F-B937-2A4F7B0D3F8D}" type="presOf" srcId="{3C5D8421-7450-44D2-96E9-D688DB795DBA}" destId="{A7F45C71-3404-4483-9F43-BC3734440545}" srcOrd="0" destOrd="0" presId="urn:microsoft.com/office/officeart/2005/8/layout/orgChart1"/>
    <dgm:cxn modelId="{00AD0131-B904-4582-BF3A-148DF62F9163}" srcId="{ADBF202D-6C8A-4053-BFE5-FBD8B5070F1C}" destId="{56684FBE-C915-4B50-90CE-E0F8FA25EF2E}" srcOrd="1" destOrd="0" parTransId="{1F3A672E-7C9B-4A8A-AD4C-E06CE73BAFEA}" sibTransId="{E122FF49-0C8F-4E1C-9BD4-7CADA775C030}"/>
    <dgm:cxn modelId="{6335F95B-3AE5-4545-BC52-131BF538BC42}" srcId="{3C5D8421-7450-44D2-96E9-D688DB795DBA}" destId="{ADBF202D-6C8A-4053-BFE5-FBD8B5070F1C}" srcOrd="0" destOrd="0" parTransId="{95C9F33A-FAC0-495C-849F-8BF3DDBD6724}" sibTransId="{A23D7A72-18EE-44C4-8B2A-B776B9063A56}"/>
    <dgm:cxn modelId="{3A472461-47F2-4ECB-BE45-52F5926F177E}" type="presOf" srcId="{AD02268F-67AA-439D-9AE9-99475FB015F0}" destId="{E7379BAA-F4BA-4144-95AF-6596C1A23C5F}" srcOrd="0" destOrd="0" presId="urn:microsoft.com/office/officeart/2005/8/layout/orgChart1"/>
    <dgm:cxn modelId="{C81EFA57-583A-4595-A5F3-14EEEF34E2AC}" type="presOf" srcId="{ADBF202D-6C8A-4053-BFE5-FBD8B5070F1C}" destId="{7D030E92-8E44-41AD-98A4-BFC0DEFFB13F}" srcOrd="0" destOrd="0" presId="urn:microsoft.com/office/officeart/2005/8/layout/orgChart1"/>
    <dgm:cxn modelId="{3BFF537C-6C33-4B66-8E59-D7CCC66F6847}" type="presOf" srcId="{56684FBE-C915-4B50-90CE-E0F8FA25EF2E}" destId="{31D04148-FA7F-4333-BA59-F05B28E73FA7}" srcOrd="0" destOrd="0" presId="urn:microsoft.com/office/officeart/2005/8/layout/orgChart1"/>
    <dgm:cxn modelId="{24F45983-2902-4D7A-999F-936E21DDA241}" type="presOf" srcId="{56684FBE-C915-4B50-90CE-E0F8FA25EF2E}" destId="{113214B9-AD45-4F83-8843-8FD92B835248}" srcOrd="1" destOrd="0" presId="urn:microsoft.com/office/officeart/2005/8/layout/orgChart1"/>
    <dgm:cxn modelId="{C1ED2C86-05D9-4E91-ACDF-87DBA032E288}" type="presOf" srcId="{AD02268F-67AA-439D-9AE9-99475FB015F0}" destId="{E627AA3C-92E5-4182-86B3-EB92A95EB595}" srcOrd="1" destOrd="0" presId="urn:microsoft.com/office/officeart/2005/8/layout/orgChart1"/>
    <dgm:cxn modelId="{09FA2D8B-7FD7-4F41-8C52-9CDD85EB32C3}" type="presOf" srcId="{86054656-544E-4E69-96E7-9F5B8DD0AED5}" destId="{5A0ECC4B-B05D-4659-A0D8-3A4B08FBC1EE}" srcOrd="0" destOrd="0" presId="urn:microsoft.com/office/officeart/2005/8/layout/orgChart1"/>
    <dgm:cxn modelId="{98717DB5-3319-4C13-BC92-397E709F26E0}" srcId="{ADBF202D-6C8A-4053-BFE5-FBD8B5070F1C}" destId="{AD02268F-67AA-439D-9AE9-99475FB015F0}" srcOrd="0" destOrd="0" parTransId="{86054656-544E-4E69-96E7-9F5B8DD0AED5}" sibTransId="{8C293095-BA7C-4EE6-BC41-51DC03CE94E2}"/>
    <dgm:cxn modelId="{2B9628C1-0580-4CAE-9AD6-CAD41D621AC8}" type="presOf" srcId="{ADBF202D-6C8A-4053-BFE5-FBD8B5070F1C}" destId="{2D50F2D8-9E7A-44A0-90E0-E2387EE19EC5}" srcOrd="1" destOrd="0" presId="urn:microsoft.com/office/officeart/2005/8/layout/orgChart1"/>
    <dgm:cxn modelId="{A00B8BD2-4C64-445F-97CE-F2B68C1EA003}" type="presOf" srcId="{1F3A672E-7C9B-4A8A-AD4C-E06CE73BAFEA}" destId="{733D98E6-5AFA-4567-BDFD-98C907330FCC}" srcOrd="0" destOrd="0" presId="urn:microsoft.com/office/officeart/2005/8/layout/orgChart1"/>
    <dgm:cxn modelId="{DB8ABACF-8328-4D07-A062-FA78F6D5951F}" type="presParOf" srcId="{A7F45C71-3404-4483-9F43-BC3734440545}" destId="{D62EEE30-049B-4EFC-8580-66826FBAF196}" srcOrd="0" destOrd="0" presId="urn:microsoft.com/office/officeart/2005/8/layout/orgChart1"/>
    <dgm:cxn modelId="{67AF162A-40E2-4AD0-8785-9063630348A2}" type="presParOf" srcId="{D62EEE30-049B-4EFC-8580-66826FBAF196}" destId="{94D17D68-C79B-4CB4-9650-99CC9FD6DAFC}" srcOrd="0" destOrd="0" presId="urn:microsoft.com/office/officeart/2005/8/layout/orgChart1"/>
    <dgm:cxn modelId="{225014F7-85B4-43BD-981A-26B40881ADCF}" type="presParOf" srcId="{94D17D68-C79B-4CB4-9650-99CC9FD6DAFC}" destId="{7D030E92-8E44-41AD-98A4-BFC0DEFFB13F}" srcOrd="0" destOrd="0" presId="urn:microsoft.com/office/officeart/2005/8/layout/orgChart1"/>
    <dgm:cxn modelId="{2D52142B-D08C-4A01-ACDA-CFF90F96CD88}" type="presParOf" srcId="{94D17D68-C79B-4CB4-9650-99CC9FD6DAFC}" destId="{2D50F2D8-9E7A-44A0-90E0-E2387EE19EC5}" srcOrd="1" destOrd="0" presId="urn:microsoft.com/office/officeart/2005/8/layout/orgChart1"/>
    <dgm:cxn modelId="{B0C30D13-A650-4A9E-A79D-A27EE58A0037}" type="presParOf" srcId="{D62EEE30-049B-4EFC-8580-66826FBAF196}" destId="{4ECB7198-0E1E-4BCE-A5BD-C87E3C95CA9A}" srcOrd="1" destOrd="0" presId="urn:microsoft.com/office/officeart/2005/8/layout/orgChart1"/>
    <dgm:cxn modelId="{C3AAA2D6-844A-4C4C-BE0B-3E9BA1FAE94F}" type="presParOf" srcId="{4ECB7198-0E1E-4BCE-A5BD-C87E3C95CA9A}" destId="{5A0ECC4B-B05D-4659-A0D8-3A4B08FBC1EE}" srcOrd="0" destOrd="0" presId="urn:microsoft.com/office/officeart/2005/8/layout/orgChart1"/>
    <dgm:cxn modelId="{7FC0DF15-A6E0-478C-AAB5-29CA779F7CD7}" type="presParOf" srcId="{4ECB7198-0E1E-4BCE-A5BD-C87E3C95CA9A}" destId="{42427B4D-C3D6-47EF-AD13-E523A5541030}" srcOrd="1" destOrd="0" presId="urn:microsoft.com/office/officeart/2005/8/layout/orgChart1"/>
    <dgm:cxn modelId="{638F843F-FCE9-47D0-971C-31641D123D09}" type="presParOf" srcId="{42427B4D-C3D6-47EF-AD13-E523A5541030}" destId="{EAAF5AE3-341A-4488-AA16-BD3CE6015CED}" srcOrd="0" destOrd="0" presId="urn:microsoft.com/office/officeart/2005/8/layout/orgChart1"/>
    <dgm:cxn modelId="{F8B3B4CA-A2C3-4C17-AC0E-68F4573AF142}" type="presParOf" srcId="{EAAF5AE3-341A-4488-AA16-BD3CE6015CED}" destId="{E7379BAA-F4BA-4144-95AF-6596C1A23C5F}" srcOrd="0" destOrd="0" presId="urn:microsoft.com/office/officeart/2005/8/layout/orgChart1"/>
    <dgm:cxn modelId="{BFDE43B0-1365-4844-BFCE-C2E9C35064F6}" type="presParOf" srcId="{EAAF5AE3-341A-4488-AA16-BD3CE6015CED}" destId="{E627AA3C-92E5-4182-86B3-EB92A95EB595}" srcOrd="1" destOrd="0" presId="urn:microsoft.com/office/officeart/2005/8/layout/orgChart1"/>
    <dgm:cxn modelId="{A401E71A-8D37-4C39-9BC2-1CF28AD9CDA4}" type="presParOf" srcId="{42427B4D-C3D6-47EF-AD13-E523A5541030}" destId="{A0707A6D-FAF6-41B6-B5C5-47A313A3D637}" srcOrd="1" destOrd="0" presId="urn:microsoft.com/office/officeart/2005/8/layout/orgChart1"/>
    <dgm:cxn modelId="{8A626EED-4255-4ECC-BD97-E1AB08425C99}" type="presParOf" srcId="{42427B4D-C3D6-47EF-AD13-E523A5541030}" destId="{2F2DC46B-7702-4C61-83CE-9E2A625D4EC5}" srcOrd="2" destOrd="0" presId="urn:microsoft.com/office/officeart/2005/8/layout/orgChart1"/>
    <dgm:cxn modelId="{8491B8CF-D0C9-4007-AC08-813D0B3056F3}" type="presParOf" srcId="{4ECB7198-0E1E-4BCE-A5BD-C87E3C95CA9A}" destId="{733D98E6-5AFA-4567-BDFD-98C907330FCC}" srcOrd="2" destOrd="0" presId="urn:microsoft.com/office/officeart/2005/8/layout/orgChart1"/>
    <dgm:cxn modelId="{3D589646-06FC-42B1-9C6F-6B0BFD914615}" type="presParOf" srcId="{4ECB7198-0E1E-4BCE-A5BD-C87E3C95CA9A}" destId="{BA8D1FCA-E868-4CCE-90FF-C5F593847483}" srcOrd="3" destOrd="0" presId="urn:microsoft.com/office/officeart/2005/8/layout/orgChart1"/>
    <dgm:cxn modelId="{232659DE-168F-4A27-927C-9BD2BBEACF3E}" type="presParOf" srcId="{BA8D1FCA-E868-4CCE-90FF-C5F593847483}" destId="{04C1DC4E-82D5-4929-8BD1-A8EBEB440E3E}" srcOrd="0" destOrd="0" presId="urn:microsoft.com/office/officeart/2005/8/layout/orgChart1"/>
    <dgm:cxn modelId="{332571A5-2F63-40E2-A6D5-6FFB8D4D5651}" type="presParOf" srcId="{04C1DC4E-82D5-4929-8BD1-A8EBEB440E3E}" destId="{31D04148-FA7F-4333-BA59-F05B28E73FA7}" srcOrd="0" destOrd="0" presId="urn:microsoft.com/office/officeart/2005/8/layout/orgChart1"/>
    <dgm:cxn modelId="{75BEB892-2B11-4EEC-946C-F55394B3DBF5}" type="presParOf" srcId="{04C1DC4E-82D5-4929-8BD1-A8EBEB440E3E}" destId="{113214B9-AD45-4F83-8843-8FD92B835248}" srcOrd="1" destOrd="0" presId="urn:microsoft.com/office/officeart/2005/8/layout/orgChart1"/>
    <dgm:cxn modelId="{357E9330-C9BD-4A9C-809A-5485644C8836}" type="presParOf" srcId="{BA8D1FCA-E868-4CCE-90FF-C5F593847483}" destId="{08BEB268-B08C-499C-BD18-D74F0D4AC960}" srcOrd="1" destOrd="0" presId="urn:microsoft.com/office/officeart/2005/8/layout/orgChart1"/>
    <dgm:cxn modelId="{7907BD9C-827C-411E-AD00-930089559E3F}" type="presParOf" srcId="{BA8D1FCA-E868-4CCE-90FF-C5F593847483}" destId="{717E353B-F959-4834-A9BB-77164FFD2405}" srcOrd="2" destOrd="0" presId="urn:microsoft.com/office/officeart/2005/8/layout/orgChart1"/>
    <dgm:cxn modelId="{ECEFD59D-CA6D-4750-A283-A347C2759406}" type="presParOf" srcId="{D62EEE30-049B-4EFC-8580-66826FBAF196}" destId="{811C4A0E-4EB3-4DBD-A6D5-560FAD019DD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F593C4-A835-459A-BD33-A789EF1E94F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AD16622-A3F0-48E0-9AD6-0434D867EA2D}">
      <dgm:prSet/>
      <dgm:spPr/>
      <dgm:t>
        <a:bodyPr/>
        <a:lstStyle/>
        <a:p>
          <a:r>
            <a:rPr lang="en-US"/>
            <a:t>Ajouter un module de notification  ,d’ajout d’annonce, d’ajout d’utilisateur,</a:t>
          </a:r>
        </a:p>
      </dgm:t>
    </dgm:pt>
    <dgm:pt modelId="{2BAAEF49-E66F-4984-8B59-8C18F3E43450}" type="parTrans" cxnId="{23014460-1098-460D-B2A0-45899C01B3A7}">
      <dgm:prSet/>
      <dgm:spPr/>
      <dgm:t>
        <a:bodyPr/>
        <a:lstStyle/>
        <a:p>
          <a:endParaRPr lang="en-US"/>
        </a:p>
      </dgm:t>
    </dgm:pt>
    <dgm:pt modelId="{D19B1B57-0F37-4DFF-8BD6-38828A120F71}" type="sibTrans" cxnId="{23014460-1098-460D-B2A0-45899C01B3A7}">
      <dgm:prSet/>
      <dgm:spPr/>
      <dgm:t>
        <a:bodyPr/>
        <a:lstStyle/>
        <a:p>
          <a:endParaRPr lang="en-US"/>
        </a:p>
      </dgm:t>
    </dgm:pt>
    <dgm:pt modelId="{892B074E-0833-4882-A450-2F650F055B85}">
      <dgm:prSet/>
      <dgm:spPr/>
      <dgm:t>
        <a:bodyPr/>
        <a:lstStyle/>
        <a:p>
          <a:r>
            <a:rPr lang="en-US"/>
            <a:t>Permettre la recherche des annonces par zone géographique</a:t>
          </a:r>
        </a:p>
      </dgm:t>
    </dgm:pt>
    <dgm:pt modelId="{0CF65888-A652-4CDC-B094-6CBC3A39662C}" type="parTrans" cxnId="{835DC4DB-33FB-415D-AA77-E004CC7B98C9}">
      <dgm:prSet/>
      <dgm:spPr/>
      <dgm:t>
        <a:bodyPr/>
        <a:lstStyle/>
        <a:p>
          <a:endParaRPr lang="en-US"/>
        </a:p>
      </dgm:t>
    </dgm:pt>
    <dgm:pt modelId="{7083AFA7-44F1-4F42-9909-30C79B715833}" type="sibTrans" cxnId="{835DC4DB-33FB-415D-AA77-E004CC7B98C9}">
      <dgm:prSet/>
      <dgm:spPr/>
      <dgm:t>
        <a:bodyPr/>
        <a:lstStyle/>
        <a:p>
          <a:endParaRPr lang="en-US"/>
        </a:p>
      </dgm:t>
    </dgm:pt>
    <dgm:pt modelId="{FA768846-7FE0-4DAE-B549-68EF973CD714}" type="pres">
      <dgm:prSet presAssocID="{E5F593C4-A835-459A-BD33-A789EF1E94FE}" presName="root" presStyleCnt="0">
        <dgm:presLayoutVars>
          <dgm:dir/>
          <dgm:resizeHandles val="exact"/>
        </dgm:presLayoutVars>
      </dgm:prSet>
      <dgm:spPr/>
    </dgm:pt>
    <dgm:pt modelId="{E8E54D7C-F5D2-4EF8-B806-EBDB873E2A45}" type="pres">
      <dgm:prSet presAssocID="{CAD16622-A3F0-48E0-9AD6-0434D867EA2D}" presName="compNode" presStyleCnt="0"/>
      <dgm:spPr/>
    </dgm:pt>
    <dgm:pt modelId="{B2106C54-5121-4B98-95A7-122A5E4EE6B2}" type="pres">
      <dgm:prSet presAssocID="{CAD16622-A3F0-48E0-9AD6-0434D867EA2D}" presName="bgRect" presStyleLbl="bgShp" presStyleIdx="0" presStyleCnt="2"/>
      <dgm:spPr/>
    </dgm:pt>
    <dgm:pt modelId="{9C2A15E3-992F-473B-9E35-E10DED7A9CC5}" type="pres">
      <dgm:prSet presAssocID="{CAD16622-A3F0-48E0-9AD6-0434D867EA2D}"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nger"/>
        </a:ext>
      </dgm:extLst>
    </dgm:pt>
    <dgm:pt modelId="{A9155509-6733-48EE-B500-9FEC6931DFA4}" type="pres">
      <dgm:prSet presAssocID="{CAD16622-A3F0-48E0-9AD6-0434D867EA2D}" presName="spaceRect" presStyleCnt="0"/>
      <dgm:spPr/>
    </dgm:pt>
    <dgm:pt modelId="{5F07B836-7D43-426A-8B4D-044E4BCC052E}" type="pres">
      <dgm:prSet presAssocID="{CAD16622-A3F0-48E0-9AD6-0434D867EA2D}" presName="parTx" presStyleLbl="revTx" presStyleIdx="0" presStyleCnt="2">
        <dgm:presLayoutVars>
          <dgm:chMax val="0"/>
          <dgm:chPref val="0"/>
        </dgm:presLayoutVars>
      </dgm:prSet>
      <dgm:spPr/>
    </dgm:pt>
    <dgm:pt modelId="{E4BEC82E-2401-4276-9BB8-151E516F0048}" type="pres">
      <dgm:prSet presAssocID="{D19B1B57-0F37-4DFF-8BD6-38828A120F71}" presName="sibTrans" presStyleCnt="0"/>
      <dgm:spPr/>
    </dgm:pt>
    <dgm:pt modelId="{D971700E-5DD3-4CD1-816B-B566235D1EE0}" type="pres">
      <dgm:prSet presAssocID="{892B074E-0833-4882-A450-2F650F055B85}" presName="compNode" presStyleCnt="0"/>
      <dgm:spPr/>
    </dgm:pt>
    <dgm:pt modelId="{822502BC-6645-421A-8779-DAAF6206B2D1}" type="pres">
      <dgm:prSet presAssocID="{892B074E-0833-4882-A450-2F650F055B85}" presName="bgRect" presStyleLbl="bgShp" presStyleIdx="1" presStyleCnt="2"/>
      <dgm:spPr/>
    </dgm:pt>
    <dgm:pt modelId="{4E26D471-0054-4FAA-AAE9-F4E9EB0F53F3}" type="pres">
      <dgm:prSet presAssocID="{892B074E-0833-4882-A450-2F650F055B85}"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25CF264B-225C-49CF-95F8-6DADCC3276E9}" type="pres">
      <dgm:prSet presAssocID="{892B074E-0833-4882-A450-2F650F055B85}" presName="spaceRect" presStyleCnt="0"/>
      <dgm:spPr/>
    </dgm:pt>
    <dgm:pt modelId="{13DB95AC-70B3-4F10-8410-2A066E915026}" type="pres">
      <dgm:prSet presAssocID="{892B074E-0833-4882-A450-2F650F055B85}" presName="parTx" presStyleLbl="revTx" presStyleIdx="1" presStyleCnt="2">
        <dgm:presLayoutVars>
          <dgm:chMax val="0"/>
          <dgm:chPref val="0"/>
        </dgm:presLayoutVars>
      </dgm:prSet>
      <dgm:spPr/>
    </dgm:pt>
  </dgm:ptLst>
  <dgm:cxnLst>
    <dgm:cxn modelId="{B9A40107-EA24-4F62-ADE8-EADBED378611}" type="presOf" srcId="{CAD16622-A3F0-48E0-9AD6-0434D867EA2D}" destId="{5F07B836-7D43-426A-8B4D-044E4BCC052E}" srcOrd="0" destOrd="0" presId="urn:microsoft.com/office/officeart/2018/2/layout/IconVerticalSolidList"/>
    <dgm:cxn modelId="{23014460-1098-460D-B2A0-45899C01B3A7}" srcId="{E5F593C4-A835-459A-BD33-A789EF1E94FE}" destId="{CAD16622-A3F0-48E0-9AD6-0434D867EA2D}" srcOrd="0" destOrd="0" parTransId="{2BAAEF49-E66F-4984-8B59-8C18F3E43450}" sibTransId="{D19B1B57-0F37-4DFF-8BD6-38828A120F71}"/>
    <dgm:cxn modelId="{7B099F45-6957-478E-8706-F81B91BDAABE}" type="presOf" srcId="{892B074E-0833-4882-A450-2F650F055B85}" destId="{13DB95AC-70B3-4F10-8410-2A066E915026}" srcOrd="0" destOrd="0" presId="urn:microsoft.com/office/officeart/2018/2/layout/IconVerticalSolidList"/>
    <dgm:cxn modelId="{68202E86-E768-4B03-AF7E-2B4B3195D7FE}" type="presOf" srcId="{E5F593C4-A835-459A-BD33-A789EF1E94FE}" destId="{FA768846-7FE0-4DAE-B549-68EF973CD714}" srcOrd="0" destOrd="0" presId="urn:microsoft.com/office/officeart/2018/2/layout/IconVerticalSolidList"/>
    <dgm:cxn modelId="{835DC4DB-33FB-415D-AA77-E004CC7B98C9}" srcId="{E5F593C4-A835-459A-BD33-A789EF1E94FE}" destId="{892B074E-0833-4882-A450-2F650F055B85}" srcOrd="1" destOrd="0" parTransId="{0CF65888-A652-4CDC-B094-6CBC3A39662C}" sibTransId="{7083AFA7-44F1-4F42-9909-30C79B715833}"/>
    <dgm:cxn modelId="{370398B5-CD78-4CD2-A70E-9E95172353FE}" type="presParOf" srcId="{FA768846-7FE0-4DAE-B549-68EF973CD714}" destId="{E8E54D7C-F5D2-4EF8-B806-EBDB873E2A45}" srcOrd="0" destOrd="0" presId="urn:microsoft.com/office/officeart/2018/2/layout/IconVerticalSolidList"/>
    <dgm:cxn modelId="{9039146C-B14D-4F08-BC2F-278959569AB2}" type="presParOf" srcId="{E8E54D7C-F5D2-4EF8-B806-EBDB873E2A45}" destId="{B2106C54-5121-4B98-95A7-122A5E4EE6B2}" srcOrd="0" destOrd="0" presId="urn:microsoft.com/office/officeart/2018/2/layout/IconVerticalSolidList"/>
    <dgm:cxn modelId="{33C84152-61FB-47E9-A855-F626F6559483}" type="presParOf" srcId="{E8E54D7C-F5D2-4EF8-B806-EBDB873E2A45}" destId="{9C2A15E3-992F-473B-9E35-E10DED7A9CC5}" srcOrd="1" destOrd="0" presId="urn:microsoft.com/office/officeart/2018/2/layout/IconVerticalSolidList"/>
    <dgm:cxn modelId="{D68B8453-7FBE-4705-BABB-BB777AC86470}" type="presParOf" srcId="{E8E54D7C-F5D2-4EF8-B806-EBDB873E2A45}" destId="{A9155509-6733-48EE-B500-9FEC6931DFA4}" srcOrd="2" destOrd="0" presId="urn:microsoft.com/office/officeart/2018/2/layout/IconVerticalSolidList"/>
    <dgm:cxn modelId="{03D901FE-5F9E-476C-88CA-3E4E9F2F5C0A}" type="presParOf" srcId="{E8E54D7C-F5D2-4EF8-B806-EBDB873E2A45}" destId="{5F07B836-7D43-426A-8B4D-044E4BCC052E}" srcOrd="3" destOrd="0" presId="urn:microsoft.com/office/officeart/2018/2/layout/IconVerticalSolidList"/>
    <dgm:cxn modelId="{8B266867-9271-4261-9190-C28F65A69795}" type="presParOf" srcId="{FA768846-7FE0-4DAE-B549-68EF973CD714}" destId="{E4BEC82E-2401-4276-9BB8-151E516F0048}" srcOrd="1" destOrd="0" presId="urn:microsoft.com/office/officeart/2018/2/layout/IconVerticalSolidList"/>
    <dgm:cxn modelId="{B43FC973-3D9A-4DC5-9E37-7F73A6185CDA}" type="presParOf" srcId="{FA768846-7FE0-4DAE-B549-68EF973CD714}" destId="{D971700E-5DD3-4CD1-816B-B566235D1EE0}" srcOrd="2" destOrd="0" presId="urn:microsoft.com/office/officeart/2018/2/layout/IconVerticalSolidList"/>
    <dgm:cxn modelId="{A53ABAAE-6125-49A3-98B8-4595DB5BDA63}" type="presParOf" srcId="{D971700E-5DD3-4CD1-816B-B566235D1EE0}" destId="{822502BC-6645-421A-8779-DAAF6206B2D1}" srcOrd="0" destOrd="0" presId="urn:microsoft.com/office/officeart/2018/2/layout/IconVerticalSolidList"/>
    <dgm:cxn modelId="{3F575922-5CF7-4026-81D3-5EDE9920B49C}" type="presParOf" srcId="{D971700E-5DD3-4CD1-816B-B566235D1EE0}" destId="{4E26D471-0054-4FAA-AAE9-F4E9EB0F53F3}" srcOrd="1" destOrd="0" presId="urn:microsoft.com/office/officeart/2018/2/layout/IconVerticalSolidList"/>
    <dgm:cxn modelId="{10D9BBFB-EB3D-4087-BD23-1D2E3F69F883}" type="presParOf" srcId="{D971700E-5DD3-4CD1-816B-B566235D1EE0}" destId="{25CF264B-225C-49CF-95F8-6DADCC3276E9}" srcOrd="2" destOrd="0" presId="urn:microsoft.com/office/officeart/2018/2/layout/IconVerticalSolidList"/>
    <dgm:cxn modelId="{EDCB3BE5-9359-42CD-A959-EBAF67197FF6}" type="presParOf" srcId="{D971700E-5DD3-4CD1-816B-B566235D1EE0}" destId="{13DB95AC-70B3-4F10-8410-2A066E91502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E297AB-E673-4F0D-80F4-1D341ECC1AA7}"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FCE0A1F-F5BD-4DA1-8BC8-AA6288937310}">
      <dgm:prSet/>
      <dgm:spPr/>
      <dgm:t>
        <a:bodyPr/>
        <a:lstStyle/>
        <a:p>
          <a:r>
            <a:rPr lang="en-US"/>
            <a:t>Developer une application Web de gestion des annonces</a:t>
          </a:r>
        </a:p>
      </dgm:t>
    </dgm:pt>
    <dgm:pt modelId="{F02D6F1C-6A7E-4DEC-BA96-F37FFC6AECDB}" type="parTrans" cxnId="{EEF0DE53-4ACA-43B9-94A5-B68989407EEE}">
      <dgm:prSet/>
      <dgm:spPr/>
      <dgm:t>
        <a:bodyPr/>
        <a:lstStyle/>
        <a:p>
          <a:endParaRPr lang="en-US"/>
        </a:p>
      </dgm:t>
    </dgm:pt>
    <dgm:pt modelId="{8673FCF5-7C23-45C4-A992-FA423E6A05FC}" type="sibTrans" cxnId="{EEF0DE53-4ACA-43B9-94A5-B68989407EEE}">
      <dgm:prSet/>
      <dgm:spPr/>
      <dgm:t>
        <a:bodyPr/>
        <a:lstStyle/>
        <a:p>
          <a:endParaRPr lang="en-US"/>
        </a:p>
      </dgm:t>
    </dgm:pt>
    <dgm:pt modelId="{CECEFE7B-74A3-4A55-8BC2-A170222BEBFB}">
      <dgm:prSet/>
      <dgm:spPr/>
      <dgm:t>
        <a:bodyPr/>
        <a:lstStyle/>
        <a:p>
          <a:r>
            <a:rPr lang="en-US"/>
            <a:t>Deposer des annonces des produits et des services de différentes catégories</a:t>
          </a:r>
        </a:p>
      </dgm:t>
    </dgm:pt>
    <dgm:pt modelId="{A31F8DDA-09AD-4213-AC0C-5DB9CA9234CA}" type="parTrans" cxnId="{2AAF5DA2-017C-47E6-B6B6-CCC1351E5E0C}">
      <dgm:prSet/>
      <dgm:spPr/>
      <dgm:t>
        <a:bodyPr/>
        <a:lstStyle/>
        <a:p>
          <a:endParaRPr lang="en-US"/>
        </a:p>
      </dgm:t>
    </dgm:pt>
    <dgm:pt modelId="{498382F1-5194-44D3-B27C-4C2BA3B0A6EB}" type="sibTrans" cxnId="{2AAF5DA2-017C-47E6-B6B6-CCC1351E5E0C}">
      <dgm:prSet/>
      <dgm:spPr/>
      <dgm:t>
        <a:bodyPr/>
        <a:lstStyle/>
        <a:p>
          <a:endParaRPr lang="en-US"/>
        </a:p>
      </dgm:t>
    </dgm:pt>
    <dgm:pt modelId="{BBB40889-CA78-435E-B793-66D7EA65C554}">
      <dgm:prSet/>
      <dgm:spPr/>
      <dgm:t>
        <a:bodyPr/>
        <a:lstStyle/>
        <a:p>
          <a:r>
            <a:rPr lang="en-US"/>
            <a:t>Informer les visiteurs des annonces</a:t>
          </a:r>
        </a:p>
      </dgm:t>
    </dgm:pt>
    <dgm:pt modelId="{5333E8A3-FA3D-49E9-8797-DA8DFE2828A5}" type="parTrans" cxnId="{FB701455-43A0-488F-8C34-00B76ECFABF9}">
      <dgm:prSet/>
      <dgm:spPr/>
      <dgm:t>
        <a:bodyPr/>
        <a:lstStyle/>
        <a:p>
          <a:endParaRPr lang="en-US"/>
        </a:p>
      </dgm:t>
    </dgm:pt>
    <dgm:pt modelId="{7C0FE3C0-0C37-44F4-8A45-B629599D005F}" type="sibTrans" cxnId="{FB701455-43A0-488F-8C34-00B76ECFABF9}">
      <dgm:prSet/>
      <dgm:spPr/>
      <dgm:t>
        <a:bodyPr/>
        <a:lstStyle/>
        <a:p>
          <a:endParaRPr lang="en-US"/>
        </a:p>
      </dgm:t>
    </dgm:pt>
    <dgm:pt modelId="{DB44448B-1A99-462F-9B23-96C8A1EC757E}">
      <dgm:prSet/>
      <dgm:spPr/>
      <dgm:t>
        <a:bodyPr/>
        <a:lstStyle/>
        <a:p>
          <a:r>
            <a:rPr lang="en-US"/>
            <a:t>Simplifier la tâche de l’administrateur</a:t>
          </a:r>
        </a:p>
      </dgm:t>
    </dgm:pt>
    <dgm:pt modelId="{4B85C845-233F-4A85-AF06-8D13BE08D39F}" type="parTrans" cxnId="{6CBBA68C-7FE7-40E3-811C-25ADEB499BD6}">
      <dgm:prSet/>
      <dgm:spPr/>
      <dgm:t>
        <a:bodyPr/>
        <a:lstStyle/>
        <a:p>
          <a:endParaRPr lang="en-US"/>
        </a:p>
      </dgm:t>
    </dgm:pt>
    <dgm:pt modelId="{2B4103BE-BBD9-48F0-B3ED-6C46E30BB22D}" type="sibTrans" cxnId="{6CBBA68C-7FE7-40E3-811C-25ADEB499BD6}">
      <dgm:prSet/>
      <dgm:spPr/>
      <dgm:t>
        <a:bodyPr/>
        <a:lstStyle/>
        <a:p>
          <a:endParaRPr lang="en-US"/>
        </a:p>
      </dgm:t>
    </dgm:pt>
    <dgm:pt modelId="{16F55AF3-EA1F-4564-9426-2DE43AF03987}">
      <dgm:prSet/>
      <dgm:spPr/>
      <dgm:t>
        <a:bodyPr/>
        <a:lstStyle/>
        <a:p>
          <a:r>
            <a:rPr lang="en-US"/>
            <a:t>Assurer la sécurité et la fiabilité du site avec le certificat SSL</a:t>
          </a:r>
        </a:p>
      </dgm:t>
    </dgm:pt>
    <dgm:pt modelId="{94D4BAE4-CA69-4540-831C-48B42CA5D1FC}" type="parTrans" cxnId="{E7A7DEEF-1DED-4070-AD89-02AD5FED0C2C}">
      <dgm:prSet/>
      <dgm:spPr/>
      <dgm:t>
        <a:bodyPr/>
        <a:lstStyle/>
        <a:p>
          <a:endParaRPr lang="en-US"/>
        </a:p>
      </dgm:t>
    </dgm:pt>
    <dgm:pt modelId="{FE1AC477-2E66-424A-A0AE-3E2D433CC9BD}" type="sibTrans" cxnId="{E7A7DEEF-1DED-4070-AD89-02AD5FED0C2C}">
      <dgm:prSet/>
      <dgm:spPr/>
      <dgm:t>
        <a:bodyPr/>
        <a:lstStyle/>
        <a:p>
          <a:endParaRPr lang="en-US"/>
        </a:p>
      </dgm:t>
    </dgm:pt>
    <dgm:pt modelId="{72FFBA02-2CE6-4F59-BAB3-DDCC48FF4544}" type="pres">
      <dgm:prSet presAssocID="{43E297AB-E673-4F0D-80F4-1D341ECC1AA7}" presName="linear" presStyleCnt="0">
        <dgm:presLayoutVars>
          <dgm:animLvl val="lvl"/>
          <dgm:resizeHandles val="exact"/>
        </dgm:presLayoutVars>
      </dgm:prSet>
      <dgm:spPr/>
    </dgm:pt>
    <dgm:pt modelId="{FE27A312-4C80-443C-BD08-B8289A5D9C9F}" type="pres">
      <dgm:prSet presAssocID="{7FCE0A1F-F5BD-4DA1-8BC8-AA6288937310}" presName="parentText" presStyleLbl="node1" presStyleIdx="0" presStyleCnt="5">
        <dgm:presLayoutVars>
          <dgm:chMax val="0"/>
          <dgm:bulletEnabled val="1"/>
        </dgm:presLayoutVars>
      </dgm:prSet>
      <dgm:spPr/>
    </dgm:pt>
    <dgm:pt modelId="{C5F18588-8D05-4D71-8BCF-3A658FFD4F2A}" type="pres">
      <dgm:prSet presAssocID="{8673FCF5-7C23-45C4-A992-FA423E6A05FC}" presName="spacer" presStyleCnt="0"/>
      <dgm:spPr/>
    </dgm:pt>
    <dgm:pt modelId="{1B68EF59-088E-42D4-BFF5-EF367A724F8E}" type="pres">
      <dgm:prSet presAssocID="{CECEFE7B-74A3-4A55-8BC2-A170222BEBFB}" presName="parentText" presStyleLbl="node1" presStyleIdx="1" presStyleCnt="5">
        <dgm:presLayoutVars>
          <dgm:chMax val="0"/>
          <dgm:bulletEnabled val="1"/>
        </dgm:presLayoutVars>
      </dgm:prSet>
      <dgm:spPr/>
    </dgm:pt>
    <dgm:pt modelId="{B039383F-9C9F-45B7-AF94-70E0F165B56E}" type="pres">
      <dgm:prSet presAssocID="{498382F1-5194-44D3-B27C-4C2BA3B0A6EB}" presName="spacer" presStyleCnt="0"/>
      <dgm:spPr/>
    </dgm:pt>
    <dgm:pt modelId="{F743AD4B-AD7E-42FF-9E81-D37C6BAED35B}" type="pres">
      <dgm:prSet presAssocID="{BBB40889-CA78-435E-B793-66D7EA65C554}" presName="parentText" presStyleLbl="node1" presStyleIdx="2" presStyleCnt="5">
        <dgm:presLayoutVars>
          <dgm:chMax val="0"/>
          <dgm:bulletEnabled val="1"/>
        </dgm:presLayoutVars>
      </dgm:prSet>
      <dgm:spPr/>
    </dgm:pt>
    <dgm:pt modelId="{5373B7F3-FD41-4069-9BD3-09B2B6E601E8}" type="pres">
      <dgm:prSet presAssocID="{7C0FE3C0-0C37-44F4-8A45-B629599D005F}" presName="spacer" presStyleCnt="0"/>
      <dgm:spPr/>
    </dgm:pt>
    <dgm:pt modelId="{11ACBF14-1CB0-40EA-8B6E-88C686917299}" type="pres">
      <dgm:prSet presAssocID="{DB44448B-1A99-462F-9B23-96C8A1EC757E}" presName="parentText" presStyleLbl="node1" presStyleIdx="3" presStyleCnt="5">
        <dgm:presLayoutVars>
          <dgm:chMax val="0"/>
          <dgm:bulletEnabled val="1"/>
        </dgm:presLayoutVars>
      </dgm:prSet>
      <dgm:spPr/>
    </dgm:pt>
    <dgm:pt modelId="{D895A1BC-76DC-46BA-8A78-CB7DE4E32BB7}" type="pres">
      <dgm:prSet presAssocID="{2B4103BE-BBD9-48F0-B3ED-6C46E30BB22D}" presName="spacer" presStyleCnt="0"/>
      <dgm:spPr/>
    </dgm:pt>
    <dgm:pt modelId="{EA20625A-CBE8-4F4B-8C6A-2A676B6789B1}" type="pres">
      <dgm:prSet presAssocID="{16F55AF3-EA1F-4564-9426-2DE43AF03987}" presName="parentText" presStyleLbl="node1" presStyleIdx="4" presStyleCnt="5">
        <dgm:presLayoutVars>
          <dgm:chMax val="0"/>
          <dgm:bulletEnabled val="1"/>
        </dgm:presLayoutVars>
      </dgm:prSet>
      <dgm:spPr/>
    </dgm:pt>
  </dgm:ptLst>
  <dgm:cxnLst>
    <dgm:cxn modelId="{088E3609-5F29-4A80-875A-291EAFA28B6E}" type="presOf" srcId="{CECEFE7B-74A3-4A55-8BC2-A170222BEBFB}" destId="{1B68EF59-088E-42D4-BFF5-EF367A724F8E}" srcOrd="0" destOrd="0" presId="urn:microsoft.com/office/officeart/2005/8/layout/vList2"/>
    <dgm:cxn modelId="{20358528-E121-4F5B-8AE8-DE0DE23FD3BE}" type="presOf" srcId="{DB44448B-1A99-462F-9B23-96C8A1EC757E}" destId="{11ACBF14-1CB0-40EA-8B6E-88C686917299}" srcOrd="0" destOrd="0" presId="urn:microsoft.com/office/officeart/2005/8/layout/vList2"/>
    <dgm:cxn modelId="{EEF0DE53-4ACA-43B9-94A5-B68989407EEE}" srcId="{43E297AB-E673-4F0D-80F4-1D341ECC1AA7}" destId="{7FCE0A1F-F5BD-4DA1-8BC8-AA6288937310}" srcOrd="0" destOrd="0" parTransId="{F02D6F1C-6A7E-4DEC-BA96-F37FFC6AECDB}" sibTransId="{8673FCF5-7C23-45C4-A992-FA423E6A05FC}"/>
    <dgm:cxn modelId="{FB701455-43A0-488F-8C34-00B76ECFABF9}" srcId="{43E297AB-E673-4F0D-80F4-1D341ECC1AA7}" destId="{BBB40889-CA78-435E-B793-66D7EA65C554}" srcOrd="2" destOrd="0" parTransId="{5333E8A3-FA3D-49E9-8797-DA8DFE2828A5}" sibTransId="{7C0FE3C0-0C37-44F4-8A45-B629599D005F}"/>
    <dgm:cxn modelId="{6CBBA68C-7FE7-40E3-811C-25ADEB499BD6}" srcId="{43E297AB-E673-4F0D-80F4-1D341ECC1AA7}" destId="{DB44448B-1A99-462F-9B23-96C8A1EC757E}" srcOrd="3" destOrd="0" parTransId="{4B85C845-233F-4A85-AF06-8D13BE08D39F}" sibTransId="{2B4103BE-BBD9-48F0-B3ED-6C46E30BB22D}"/>
    <dgm:cxn modelId="{6987D799-B8A9-4BE6-B51C-DB0C801AEE7C}" type="presOf" srcId="{16F55AF3-EA1F-4564-9426-2DE43AF03987}" destId="{EA20625A-CBE8-4F4B-8C6A-2A676B6789B1}" srcOrd="0" destOrd="0" presId="urn:microsoft.com/office/officeart/2005/8/layout/vList2"/>
    <dgm:cxn modelId="{2AAF5DA2-017C-47E6-B6B6-CCC1351E5E0C}" srcId="{43E297AB-E673-4F0D-80F4-1D341ECC1AA7}" destId="{CECEFE7B-74A3-4A55-8BC2-A170222BEBFB}" srcOrd="1" destOrd="0" parTransId="{A31F8DDA-09AD-4213-AC0C-5DB9CA9234CA}" sibTransId="{498382F1-5194-44D3-B27C-4C2BA3B0A6EB}"/>
    <dgm:cxn modelId="{A840A4AB-D14C-437F-ACA1-85FAA2FB1B17}" type="presOf" srcId="{43E297AB-E673-4F0D-80F4-1D341ECC1AA7}" destId="{72FFBA02-2CE6-4F59-BAB3-DDCC48FF4544}" srcOrd="0" destOrd="0" presId="urn:microsoft.com/office/officeart/2005/8/layout/vList2"/>
    <dgm:cxn modelId="{2DE267BA-56C2-443D-B63A-94D966ED5599}" type="presOf" srcId="{7FCE0A1F-F5BD-4DA1-8BC8-AA6288937310}" destId="{FE27A312-4C80-443C-BD08-B8289A5D9C9F}" srcOrd="0" destOrd="0" presId="urn:microsoft.com/office/officeart/2005/8/layout/vList2"/>
    <dgm:cxn modelId="{7F2F78BC-0055-412B-A88F-8D6EE2D0BE58}" type="presOf" srcId="{BBB40889-CA78-435E-B793-66D7EA65C554}" destId="{F743AD4B-AD7E-42FF-9E81-D37C6BAED35B}" srcOrd="0" destOrd="0" presId="urn:microsoft.com/office/officeart/2005/8/layout/vList2"/>
    <dgm:cxn modelId="{E7A7DEEF-1DED-4070-AD89-02AD5FED0C2C}" srcId="{43E297AB-E673-4F0D-80F4-1D341ECC1AA7}" destId="{16F55AF3-EA1F-4564-9426-2DE43AF03987}" srcOrd="4" destOrd="0" parTransId="{94D4BAE4-CA69-4540-831C-48B42CA5D1FC}" sibTransId="{FE1AC477-2E66-424A-A0AE-3E2D433CC9BD}"/>
    <dgm:cxn modelId="{25C6EC2C-9B76-443F-8C70-A781B40F34CC}" type="presParOf" srcId="{72FFBA02-2CE6-4F59-BAB3-DDCC48FF4544}" destId="{FE27A312-4C80-443C-BD08-B8289A5D9C9F}" srcOrd="0" destOrd="0" presId="urn:microsoft.com/office/officeart/2005/8/layout/vList2"/>
    <dgm:cxn modelId="{05931443-6AB1-47AE-B987-6E288E12251F}" type="presParOf" srcId="{72FFBA02-2CE6-4F59-BAB3-DDCC48FF4544}" destId="{C5F18588-8D05-4D71-8BCF-3A658FFD4F2A}" srcOrd="1" destOrd="0" presId="urn:microsoft.com/office/officeart/2005/8/layout/vList2"/>
    <dgm:cxn modelId="{28C14925-7976-4EDB-9BF1-49922E75450F}" type="presParOf" srcId="{72FFBA02-2CE6-4F59-BAB3-DDCC48FF4544}" destId="{1B68EF59-088E-42D4-BFF5-EF367A724F8E}" srcOrd="2" destOrd="0" presId="urn:microsoft.com/office/officeart/2005/8/layout/vList2"/>
    <dgm:cxn modelId="{D41EF470-7D27-4101-967F-BDCE057A36EF}" type="presParOf" srcId="{72FFBA02-2CE6-4F59-BAB3-DDCC48FF4544}" destId="{B039383F-9C9F-45B7-AF94-70E0F165B56E}" srcOrd="3" destOrd="0" presId="urn:microsoft.com/office/officeart/2005/8/layout/vList2"/>
    <dgm:cxn modelId="{5CBE06EA-7015-44D7-979E-7BCC88054991}" type="presParOf" srcId="{72FFBA02-2CE6-4F59-BAB3-DDCC48FF4544}" destId="{F743AD4B-AD7E-42FF-9E81-D37C6BAED35B}" srcOrd="4" destOrd="0" presId="urn:microsoft.com/office/officeart/2005/8/layout/vList2"/>
    <dgm:cxn modelId="{EF1784A3-000A-4B32-A776-45093A2BE4C5}" type="presParOf" srcId="{72FFBA02-2CE6-4F59-BAB3-DDCC48FF4544}" destId="{5373B7F3-FD41-4069-9BD3-09B2B6E601E8}" srcOrd="5" destOrd="0" presId="urn:microsoft.com/office/officeart/2005/8/layout/vList2"/>
    <dgm:cxn modelId="{BC348080-F44E-4984-9078-3723E8D3F7FA}" type="presParOf" srcId="{72FFBA02-2CE6-4F59-BAB3-DDCC48FF4544}" destId="{11ACBF14-1CB0-40EA-8B6E-88C686917299}" srcOrd="6" destOrd="0" presId="urn:microsoft.com/office/officeart/2005/8/layout/vList2"/>
    <dgm:cxn modelId="{490AB091-5CA9-4C92-B88B-A558AB689942}" type="presParOf" srcId="{72FFBA02-2CE6-4F59-BAB3-DDCC48FF4544}" destId="{D895A1BC-76DC-46BA-8A78-CB7DE4E32BB7}" srcOrd="7" destOrd="0" presId="urn:microsoft.com/office/officeart/2005/8/layout/vList2"/>
    <dgm:cxn modelId="{EF578DFB-5A98-4FD0-9CFC-44233C4E854F}" type="presParOf" srcId="{72FFBA02-2CE6-4F59-BAB3-DDCC48FF4544}" destId="{EA20625A-CBE8-4F4B-8C6A-2A676B6789B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4C808-323D-4B3B-BECF-85C23D1AA49E}">
      <dsp:nvSpPr>
        <dsp:cNvPr id="0" name=""/>
        <dsp:cNvSpPr/>
      </dsp:nvSpPr>
      <dsp:spPr>
        <a:xfrm rot="5400000">
          <a:off x="-130437" y="131044"/>
          <a:ext cx="869580" cy="608706"/>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b="1" kern="1200">
              <a:latin typeface="The Serif Hand Black"/>
            </a:rPr>
            <a:t>1</a:t>
          </a:r>
        </a:p>
      </dsp:txBody>
      <dsp:txXfrm rot="-5400000">
        <a:off x="0" y="304960"/>
        <a:ext cx="608706" cy="260874"/>
      </dsp:txXfrm>
    </dsp:sp>
    <dsp:sp modelId="{3585B40F-6A73-4AB7-92B9-4D06F9F7B030}">
      <dsp:nvSpPr>
        <dsp:cNvPr id="0" name=""/>
        <dsp:cNvSpPr/>
      </dsp:nvSpPr>
      <dsp:spPr>
        <a:xfrm rot="5400000">
          <a:off x="2786973" y="-2177659"/>
          <a:ext cx="565227" cy="4921761"/>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b="1" kern="1200">
              <a:latin typeface="The Serif Hand Black"/>
            </a:rPr>
            <a:t>Introduction</a:t>
          </a:r>
        </a:p>
      </dsp:txBody>
      <dsp:txXfrm rot="-5400000">
        <a:off x="608706" y="28200"/>
        <a:ext cx="4894169" cy="510043"/>
      </dsp:txXfrm>
    </dsp:sp>
    <dsp:sp modelId="{EA7B2012-F60E-4636-A3BE-B269CAC69F32}">
      <dsp:nvSpPr>
        <dsp:cNvPr id="0" name=""/>
        <dsp:cNvSpPr/>
      </dsp:nvSpPr>
      <dsp:spPr>
        <a:xfrm rot="5400000">
          <a:off x="-130437" y="880176"/>
          <a:ext cx="869580" cy="608706"/>
        </a:xfrm>
        <a:prstGeom prst="chevron">
          <a:avLst/>
        </a:prstGeom>
        <a:solidFill>
          <a:schemeClr val="accent2">
            <a:hueOff val="-612388"/>
            <a:satOff val="-2828"/>
            <a:lumOff val="-589"/>
            <a:alphaOff val="0"/>
          </a:schemeClr>
        </a:solidFill>
        <a:ln w="12700" cap="flat" cmpd="sng" algn="ctr">
          <a:solidFill>
            <a:schemeClr val="accent2">
              <a:hueOff val="-612388"/>
              <a:satOff val="-2828"/>
              <a:lumOff val="-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a:latin typeface="The Serif Hand Black"/>
            </a:rPr>
            <a:t>2</a:t>
          </a:r>
        </a:p>
      </dsp:txBody>
      <dsp:txXfrm rot="-5400000">
        <a:off x="0" y="1054092"/>
        <a:ext cx="608706" cy="260874"/>
      </dsp:txXfrm>
    </dsp:sp>
    <dsp:sp modelId="{19F13FE1-E3F6-4000-96E8-B106188126FB}">
      <dsp:nvSpPr>
        <dsp:cNvPr id="0" name=""/>
        <dsp:cNvSpPr/>
      </dsp:nvSpPr>
      <dsp:spPr>
        <a:xfrm rot="5400000">
          <a:off x="2786973" y="-1428527"/>
          <a:ext cx="565227" cy="4921761"/>
        </a:xfrm>
        <a:prstGeom prst="round2SameRect">
          <a:avLst/>
        </a:prstGeom>
        <a:solidFill>
          <a:schemeClr val="lt1">
            <a:alpha val="90000"/>
            <a:hueOff val="0"/>
            <a:satOff val="0"/>
            <a:lumOff val="0"/>
            <a:alphaOff val="0"/>
          </a:schemeClr>
        </a:solidFill>
        <a:ln w="12700" cap="flat" cmpd="sng" algn="ctr">
          <a:solidFill>
            <a:schemeClr val="accent2">
              <a:hueOff val="-612388"/>
              <a:satOff val="-2828"/>
              <a:lumOff val="-5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rtl="0">
            <a:lnSpc>
              <a:spcPct val="90000"/>
            </a:lnSpc>
            <a:spcBef>
              <a:spcPct val="0"/>
            </a:spcBef>
            <a:spcAft>
              <a:spcPct val="15000"/>
            </a:spcAft>
            <a:buChar char="•"/>
          </a:pPr>
          <a:r>
            <a:rPr lang="en-US" sz="3400" b="1" kern="1200"/>
            <a:t>Etude Préalable</a:t>
          </a:r>
          <a:r>
            <a:rPr lang="en-US" sz="3400" b="1" kern="1200">
              <a:latin typeface="The Serif Hand Black"/>
            </a:rPr>
            <a:t> </a:t>
          </a:r>
          <a:endParaRPr lang="en-US" sz="3400" kern="1200">
            <a:latin typeface="The Serif Hand Black"/>
          </a:endParaRPr>
        </a:p>
      </dsp:txBody>
      <dsp:txXfrm rot="-5400000">
        <a:off x="608706" y="777332"/>
        <a:ext cx="4894169" cy="510043"/>
      </dsp:txXfrm>
    </dsp:sp>
    <dsp:sp modelId="{41EE0843-D455-4F20-8C13-F6187A6CC7DC}">
      <dsp:nvSpPr>
        <dsp:cNvPr id="0" name=""/>
        <dsp:cNvSpPr/>
      </dsp:nvSpPr>
      <dsp:spPr>
        <a:xfrm rot="5400000">
          <a:off x="-130437" y="1629307"/>
          <a:ext cx="869580" cy="608706"/>
        </a:xfrm>
        <a:prstGeom prst="chevron">
          <a:avLst/>
        </a:prstGeom>
        <a:solidFill>
          <a:schemeClr val="accent2">
            <a:hueOff val="-1224775"/>
            <a:satOff val="-5657"/>
            <a:lumOff val="-1177"/>
            <a:alphaOff val="0"/>
          </a:schemeClr>
        </a:solidFill>
        <a:ln w="12700" cap="flat" cmpd="sng" algn="ctr">
          <a:solidFill>
            <a:schemeClr val="accent2">
              <a:hueOff val="-1224775"/>
              <a:satOff val="-5657"/>
              <a:lumOff val="-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a:latin typeface="The Serif Hand Black"/>
            </a:rPr>
            <a:t>3</a:t>
          </a:r>
        </a:p>
      </dsp:txBody>
      <dsp:txXfrm rot="-5400000">
        <a:off x="0" y="1803223"/>
        <a:ext cx="608706" cy="260874"/>
      </dsp:txXfrm>
    </dsp:sp>
    <dsp:sp modelId="{3778D177-CCE9-456B-B0C4-944F81712616}">
      <dsp:nvSpPr>
        <dsp:cNvPr id="0" name=""/>
        <dsp:cNvSpPr/>
      </dsp:nvSpPr>
      <dsp:spPr>
        <a:xfrm rot="5400000">
          <a:off x="2786973" y="-679396"/>
          <a:ext cx="565227" cy="4921761"/>
        </a:xfrm>
        <a:prstGeom prst="round2SameRect">
          <a:avLst/>
        </a:prstGeom>
        <a:solidFill>
          <a:schemeClr val="lt1">
            <a:alpha val="90000"/>
            <a:hueOff val="0"/>
            <a:satOff val="0"/>
            <a:lumOff val="0"/>
            <a:alphaOff val="0"/>
          </a:schemeClr>
        </a:solidFill>
        <a:ln w="12700" cap="flat" cmpd="sng" algn="ctr">
          <a:solidFill>
            <a:schemeClr val="accent2">
              <a:hueOff val="-1224775"/>
              <a:satOff val="-5657"/>
              <a:lumOff val="-11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rtl="0">
            <a:lnSpc>
              <a:spcPct val="90000"/>
            </a:lnSpc>
            <a:spcBef>
              <a:spcPct val="0"/>
            </a:spcBef>
            <a:spcAft>
              <a:spcPct val="15000"/>
            </a:spcAft>
            <a:buChar char="•"/>
          </a:pPr>
          <a:r>
            <a:rPr lang="en-US" sz="3400" b="1" kern="1200"/>
            <a:t>Etude Conceptuelle</a:t>
          </a:r>
          <a:r>
            <a:rPr lang="en-US" sz="3400" b="1" kern="1200">
              <a:latin typeface="The Serif Hand Black"/>
            </a:rPr>
            <a:t> </a:t>
          </a:r>
          <a:endParaRPr lang="en-US" sz="3400" kern="1200">
            <a:latin typeface="The Serif Hand Black"/>
          </a:endParaRPr>
        </a:p>
      </dsp:txBody>
      <dsp:txXfrm rot="-5400000">
        <a:off x="608706" y="1526463"/>
        <a:ext cx="4894169" cy="510043"/>
      </dsp:txXfrm>
    </dsp:sp>
    <dsp:sp modelId="{03B09488-CEB5-4FA8-AC36-5D7C63980411}">
      <dsp:nvSpPr>
        <dsp:cNvPr id="0" name=""/>
        <dsp:cNvSpPr/>
      </dsp:nvSpPr>
      <dsp:spPr>
        <a:xfrm rot="5400000">
          <a:off x="-130437" y="2378439"/>
          <a:ext cx="869580" cy="608706"/>
        </a:xfrm>
        <a:prstGeom prst="chevron">
          <a:avLst/>
        </a:prstGeom>
        <a:solidFill>
          <a:schemeClr val="accent2">
            <a:hueOff val="-1837163"/>
            <a:satOff val="-8485"/>
            <a:lumOff val="-1766"/>
            <a:alphaOff val="0"/>
          </a:schemeClr>
        </a:solidFill>
        <a:ln w="12700" cap="flat" cmpd="sng" algn="ctr">
          <a:solidFill>
            <a:schemeClr val="accent2">
              <a:hueOff val="-1837163"/>
              <a:satOff val="-8485"/>
              <a:lumOff val="-176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a:latin typeface="The Serif Hand Black"/>
            </a:rPr>
            <a:t>4</a:t>
          </a:r>
        </a:p>
      </dsp:txBody>
      <dsp:txXfrm rot="-5400000">
        <a:off x="0" y="2552355"/>
        <a:ext cx="608706" cy="260874"/>
      </dsp:txXfrm>
    </dsp:sp>
    <dsp:sp modelId="{B106864A-B524-4CE1-9FFE-B3A0F5EF078E}">
      <dsp:nvSpPr>
        <dsp:cNvPr id="0" name=""/>
        <dsp:cNvSpPr/>
      </dsp:nvSpPr>
      <dsp:spPr>
        <a:xfrm rot="5400000">
          <a:off x="2786973" y="69735"/>
          <a:ext cx="565227" cy="4921761"/>
        </a:xfrm>
        <a:prstGeom prst="round2SameRect">
          <a:avLst/>
        </a:prstGeom>
        <a:solidFill>
          <a:schemeClr val="lt1">
            <a:alpha val="90000"/>
            <a:hueOff val="0"/>
            <a:satOff val="0"/>
            <a:lumOff val="0"/>
            <a:alphaOff val="0"/>
          </a:schemeClr>
        </a:solidFill>
        <a:ln w="12700" cap="flat" cmpd="sng" algn="ctr">
          <a:solidFill>
            <a:schemeClr val="accent2">
              <a:hueOff val="-1837163"/>
              <a:satOff val="-8485"/>
              <a:lumOff val="-176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rtl="0">
            <a:lnSpc>
              <a:spcPct val="90000"/>
            </a:lnSpc>
            <a:spcBef>
              <a:spcPct val="0"/>
            </a:spcBef>
            <a:spcAft>
              <a:spcPct val="15000"/>
            </a:spcAft>
            <a:buChar char="•"/>
          </a:pPr>
          <a:r>
            <a:rPr lang="en-US" sz="3400" b="1" kern="1200"/>
            <a:t>Réalisation</a:t>
          </a:r>
          <a:endParaRPr lang="en-US" sz="3400" kern="1200">
            <a:latin typeface="The Serif Hand Black"/>
          </a:endParaRPr>
        </a:p>
      </dsp:txBody>
      <dsp:txXfrm rot="-5400000">
        <a:off x="608706" y="2275594"/>
        <a:ext cx="4894169" cy="510043"/>
      </dsp:txXfrm>
    </dsp:sp>
    <dsp:sp modelId="{86EAC69A-0602-4B6A-8D52-F39527CDB6A0}">
      <dsp:nvSpPr>
        <dsp:cNvPr id="0" name=""/>
        <dsp:cNvSpPr/>
      </dsp:nvSpPr>
      <dsp:spPr>
        <a:xfrm rot="5400000">
          <a:off x="-130437" y="3127570"/>
          <a:ext cx="869580" cy="608706"/>
        </a:xfrm>
        <a:prstGeom prst="chevron">
          <a:avLst/>
        </a:prstGeom>
        <a:solidFill>
          <a:schemeClr val="accent2">
            <a:hueOff val="-2449550"/>
            <a:satOff val="-11314"/>
            <a:lumOff val="-2354"/>
            <a:alphaOff val="0"/>
          </a:schemeClr>
        </a:solidFill>
        <a:ln w="12700" cap="flat" cmpd="sng" algn="ctr">
          <a:solidFill>
            <a:schemeClr val="accent2">
              <a:hueOff val="-2449550"/>
              <a:satOff val="-11314"/>
              <a:lumOff val="-23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a:latin typeface="The Serif Hand Black"/>
            </a:rPr>
            <a:t>5</a:t>
          </a:r>
        </a:p>
      </dsp:txBody>
      <dsp:txXfrm rot="-5400000">
        <a:off x="0" y="3301486"/>
        <a:ext cx="608706" cy="260874"/>
      </dsp:txXfrm>
    </dsp:sp>
    <dsp:sp modelId="{963DA327-B243-43D4-9250-618F89AB385B}">
      <dsp:nvSpPr>
        <dsp:cNvPr id="0" name=""/>
        <dsp:cNvSpPr/>
      </dsp:nvSpPr>
      <dsp:spPr>
        <a:xfrm rot="5400000">
          <a:off x="2786973" y="818866"/>
          <a:ext cx="565227" cy="4921761"/>
        </a:xfrm>
        <a:prstGeom prst="round2SameRect">
          <a:avLst/>
        </a:prstGeom>
        <a:solidFill>
          <a:schemeClr val="lt1">
            <a:alpha val="90000"/>
            <a:hueOff val="0"/>
            <a:satOff val="0"/>
            <a:lumOff val="0"/>
            <a:alphaOff val="0"/>
          </a:schemeClr>
        </a:solidFill>
        <a:ln w="12700" cap="flat" cmpd="sng" algn="ctr">
          <a:solidFill>
            <a:schemeClr val="accent2">
              <a:hueOff val="-2449550"/>
              <a:satOff val="-11314"/>
              <a:lumOff val="-23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rtl="0">
            <a:lnSpc>
              <a:spcPct val="90000"/>
            </a:lnSpc>
            <a:spcBef>
              <a:spcPct val="0"/>
            </a:spcBef>
            <a:spcAft>
              <a:spcPct val="15000"/>
            </a:spcAft>
            <a:buChar char="•"/>
          </a:pPr>
          <a:r>
            <a:rPr lang="en-US" sz="3400" b="1" kern="1200"/>
            <a:t>Conclusion</a:t>
          </a:r>
          <a:endParaRPr lang="en-US" sz="3400" kern="1200">
            <a:latin typeface="The Serif Hand Black"/>
          </a:endParaRPr>
        </a:p>
      </dsp:txBody>
      <dsp:txXfrm rot="-5400000">
        <a:off x="608706" y="3024725"/>
        <a:ext cx="4894169" cy="5100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58984E-1040-4A2A-B879-71BF3C1D2E64}">
      <dsp:nvSpPr>
        <dsp:cNvPr id="0" name=""/>
        <dsp:cNvSpPr/>
      </dsp:nvSpPr>
      <dsp:spPr>
        <a:xfrm>
          <a:off x="3335" y="45927"/>
          <a:ext cx="3252179" cy="9504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rtl="0">
            <a:lnSpc>
              <a:spcPct val="90000"/>
            </a:lnSpc>
            <a:spcBef>
              <a:spcPct val="0"/>
            </a:spcBef>
            <a:spcAft>
              <a:spcPct val="35000"/>
            </a:spcAft>
            <a:buNone/>
          </a:pPr>
          <a:r>
            <a:rPr lang="en-US" sz="3300" b="1" kern="1200"/>
            <a:t>Visiteur</a:t>
          </a:r>
        </a:p>
      </dsp:txBody>
      <dsp:txXfrm>
        <a:off x="3335" y="45927"/>
        <a:ext cx="3252179" cy="950400"/>
      </dsp:txXfrm>
    </dsp:sp>
    <dsp:sp modelId="{005164BB-0DD3-4397-A820-9DA24545389A}">
      <dsp:nvSpPr>
        <dsp:cNvPr id="0" name=""/>
        <dsp:cNvSpPr/>
      </dsp:nvSpPr>
      <dsp:spPr>
        <a:xfrm>
          <a:off x="3335" y="996327"/>
          <a:ext cx="3252179" cy="298930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just" defTabSz="1466850" rtl="0">
            <a:lnSpc>
              <a:spcPct val="90000"/>
            </a:lnSpc>
            <a:spcBef>
              <a:spcPct val="0"/>
            </a:spcBef>
            <a:spcAft>
              <a:spcPct val="15000"/>
            </a:spcAft>
            <a:buChar char="•"/>
          </a:pPr>
          <a:r>
            <a:rPr lang="en-US" sz="3300" kern="1200"/>
            <a:t>S’inscrire</a:t>
          </a:r>
        </a:p>
        <a:p>
          <a:pPr marL="285750" lvl="1" indent="-285750" algn="just" defTabSz="1466850">
            <a:lnSpc>
              <a:spcPct val="90000"/>
            </a:lnSpc>
            <a:spcBef>
              <a:spcPct val="0"/>
            </a:spcBef>
            <a:spcAft>
              <a:spcPct val="15000"/>
            </a:spcAft>
            <a:buChar char="•"/>
          </a:pPr>
          <a:r>
            <a:rPr lang="en-US" sz="3300" kern="1200"/>
            <a:t>Consulter les annonces</a:t>
          </a:r>
        </a:p>
      </dsp:txBody>
      <dsp:txXfrm>
        <a:off x="3335" y="996327"/>
        <a:ext cx="3252179" cy="2989305"/>
      </dsp:txXfrm>
    </dsp:sp>
    <dsp:sp modelId="{2827F620-1330-4702-8EBC-4953E70AC373}">
      <dsp:nvSpPr>
        <dsp:cNvPr id="0" name=""/>
        <dsp:cNvSpPr/>
      </dsp:nvSpPr>
      <dsp:spPr>
        <a:xfrm>
          <a:off x="3710819" y="45927"/>
          <a:ext cx="3252179" cy="950400"/>
        </a:xfrm>
        <a:prstGeom prst="rect">
          <a:avLst/>
        </a:prstGeom>
        <a:solidFill>
          <a:schemeClr val="accent2">
            <a:hueOff val="-1224775"/>
            <a:satOff val="-5657"/>
            <a:lumOff val="-1177"/>
            <a:alphaOff val="0"/>
          </a:schemeClr>
        </a:solidFill>
        <a:ln w="12700" cap="flat" cmpd="sng" algn="ctr">
          <a:solidFill>
            <a:schemeClr val="accent2">
              <a:hueOff val="-1224775"/>
              <a:satOff val="-5657"/>
              <a:lumOff val="-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rtl="0">
            <a:lnSpc>
              <a:spcPct val="90000"/>
            </a:lnSpc>
            <a:spcBef>
              <a:spcPct val="0"/>
            </a:spcBef>
            <a:spcAft>
              <a:spcPct val="35000"/>
            </a:spcAft>
            <a:buNone/>
          </a:pPr>
          <a:r>
            <a:rPr lang="en-US" sz="3300" b="1" kern="1200"/>
            <a:t>Utilisateur</a:t>
          </a:r>
          <a:r>
            <a:rPr lang="en-US" sz="3300" kern="1200"/>
            <a:t> </a:t>
          </a:r>
        </a:p>
      </dsp:txBody>
      <dsp:txXfrm>
        <a:off x="3710819" y="45927"/>
        <a:ext cx="3252179" cy="950400"/>
      </dsp:txXfrm>
    </dsp:sp>
    <dsp:sp modelId="{C4718D3E-396D-4942-8204-98D0A5D63E9D}">
      <dsp:nvSpPr>
        <dsp:cNvPr id="0" name=""/>
        <dsp:cNvSpPr/>
      </dsp:nvSpPr>
      <dsp:spPr>
        <a:xfrm>
          <a:off x="3710819" y="996327"/>
          <a:ext cx="3252179" cy="2989305"/>
        </a:xfrm>
        <a:prstGeom prst="rect">
          <a:avLst/>
        </a:prstGeom>
        <a:solidFill>
          <a:schemeClr val="accent2">
            <a:tint val="40000"/>
            <a:alpha val="90000"/>
            <a:hueOff val="-1672628"/>
            <a:satOff val="-4166"/>
            <a:lumOff val="-519"/>
            <a:alphaOff val="0"/>
          </a:schemeClr>
        </a:solidFill>
        <a:ln w="12700" cap="flat" cmpd="sng" algn="ctr">
          <a:solidFill>
            <a:schemeClr val="accent2">
              <a:tint val="40000"/>
              <a:alpha val="90000"/>
              <a:hueOff val="-1672628"/>
              <a:satOff val="-4166"/>
              <a:lumOff val="-51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just" defTabSz="1466850" rtl="0">
            <a:lnSpc>
              <a:spcPct val="90000"/>
            </a:lnSpc>
            <a:spcBef>
              <a:spcPct val="0"/>
            </a:spcBef>
            <a:spcAft>
              <a:spcPct val="15000"/>
            </a:spcAft>
            <a:buChar char="•"/>
          </a:pPr>
          <a:r>
            <a:rPr lang="en-US" sz="3300" kern="1200"/>
            <a:t>Gérer les annonces</a:t>
          </a:r>
          <a:r>
            <a:rPr lang="en-US" sz="3300" kern="1200">
              <a:latin typeface="The Serif Hand Black"/>
            </a:rPr>
            <a:t> </a:t>
          </a:r>
        </a:p>
        <a:p>
          <a:pPr marL="285750" lvl="1" indent="-285750" algn="just" defTabSz="1466850">
            <a:lnSpc>
              <a:spcPct val="90000"/>
            </a:lnSpc>
            <a:spcBef>
              <a:spcPct val="0"/>
            </a:spcBef>
            <a:spcAft>
              <a:spcPct val="15000"/>
            </a:spcAft>
            <a:buChar char="•"/>
          </a:pPr>
          <a:r>
            <a:rPr lang="en-US" sz="3300" kern="1200"/>
            <a:t>Modifier utilisateur </a:t>
          </a:r>
        </a:p>
        <a:p>
          <a:pPr marL="285750" lvl="1" indent="-285750" algn="just" defTabSz="1466850" rtl="0">
            <a:lnSpc>
              <a:spcPct val="90000"/>
            </a:lnSpc>
            <a:spcBef>
              <a:spcPct val="0"/>
            </a:spcBef>
            <a:spcAft>
              <a:spcPct val="15000"/>
            </a:spcAft>
            <a:buChar char="•"/>
          </a:pPr>
          <a:r>
            <a:rPr lang="en-US" sz="3300" kern="1200"/>
            <a:t>Contacter super administrateur</a:t>
          </a:r>
        </a:p>
        <a:p>
          <a:pPr marL="285750" lvl="1" indent="-285750" algn="just" defTabSz="1466850">
            <a:lnSpc>
              <a:spcPct val="90000"/>
            </a:lnSpc>
            <a:spcBef>
              <a:spcPct val="0"/>
            </a:spcBef>
            <a:spcAft>
              <a:spcPct val="15000"/>
            </a:spcAft>
            <a:buChar char="•"/>
          </a:pPr>
          <a:r>
            <a:rPr lang="en-US" sz="3300" kern="1200"/>
            <a:t>Commenter annonce</a:t>
          </a:r>
        </a:p>
      </dsp:txBody>
      <dsp:txXfrm>
        <a:off x="3710819" y="996327"/>
        <a:ext cx="3252179" cy="2989305"/>
      </dsp:txXfrm>
    </dsp:sp>
    <dsp:sp modelId="{F63E507D-9E01-41E2-A83A-D2432A951C0A}">
      <dsp:nvSpPr>
        <dsp:cNvPr id="0" name=""/>
        <dsp:cNvSpPr/>
      </dsp:nvSpPr>
      <dsp:spPr>
        <a:xfrm>
          <a:off x="7418304" y="45927"/>
          <a:ext cx="3252179" cy="950400"/>
        </a:xfrm>
        <a:prstGeom prst="rect">
          <a:avLst/>
        </a:prstGeom>
        <a:solidFill>
          <a:schemeClr val="accent2">
            <a:hueOff val="-2449550"/>
            <a:satOff val="-11314"/>
            <a:lumOff val="-2354"/>
            <a:alphaOff val="0"/>
          </a:schemeClr>
        </a:solidFill>
        <a:ln w="12700" cap="flat" cmpd="sng" algn="ctr">
          <a:solidFill>
            <a:schemeClr val="accent2">
              <a:hueOff val="-2449550"/>
              <a:satOff val="-11314"/>
              <a:lumOff val="-23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marL="0" lvl="0" indent="0" algn="ctr" defTabSz="1466850" rtl="0">
            <a:lnSpc>
              <a:spcPct val="90000"/>
            </a:lnSpc>
            <a:spcBef>
              <a:spcPct val="0"/>
            </a:spcBef>
            <a:spcAft>
              <a:spcPct val="35000"/>
            </a:spcAft>
            <a:buNone/>
          </a:pPr>
          <a:r>
            <a:rPr lang="en-US" sz="3300" b="1" kern="1200"/>
            <a:t>Super administrateur </a:t>
          </a:r>
          <a:endParaRPr lang="en-US" sz="3300" kern="1200"/>
        </a:p>
      </dsp:txBody>
      <dsp:txXfrm>
        <a:off x="7418304" y="45927"/>
        <a:ext cx="3252179" cy="950400"/>
      </dsp:txXfrm>
    </dsp:sp>
    <dsp:sp modelId="{6AD6C47E-598E-4F26-B975-F3C1B655B7B4}">
      <dsp:nvSpPr>
        <dsp:cNvPr id="0" name=""/>
        <dsp:cNvSpPr/>
      </dsp:nvSpPr>
      <dsp:spPr>
        <a:xfrm>
          <a:off x="7418304" y="996327"/>
          <a:ext cx="3252179" cy="2989305"/>
        </a:xfrm>
        <a:prstGeom prst="rect">
          <a:avLst/>
        </a:prstGeom>
        <a:solidFill>
          <a:schemeClr val="accent2">
            <a:tint val="40000"/>
            <a:alpha val="90000"/>
            <a:hueOff val="-3345255"/>
            <a:satOff val="-8332"/>
            <a:lumOff val="-1038"/>
            <a:alphaOff val="0"/>
          </a:schemeClr>
        </a:solidFill>
        <a:ln w="12700" cap="flat" cmpd="sng" algn="ctr">
          <a:solidFill>
            <a:schemeClr val="accent2">
              <a:tint val="40000"/>
              <a:alpha val="90000"/>
              <a:hueOff val="-3345255"/>
              <a:satOff val="-8332"/>
              <a:lumOff val="-10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just" defTabSz="1466850" rtl="0">
            <a:lnSpc>
              <a:spcPct val="90000"/>
            </a:lnSpc>
            <a:spcBef>
              <a:spcPct val="0"/>
            </a:spcBef>
            <a:spcAft>
              <a:spcPct val="15000"/>
            </a:spcAft>
            <a:buChar char="•"/>
          </a:pPr>
          <a:r>
            <a:rPr lang="en-US" sz="3300" kern="1200"/>
            <a:t>Gérer les annonces </a:t>
          </a:r>
        </a:p>
        <a:p>
          <a:pPr marL="285750" lvl="1" indent="-285750" algn="just" defTabSz="1466850" rtl="0">
            <a:lnSpc>
              <a:spcPct val="90000"/>
            </a:lnSpc>
            <a:spcBef>
              <a:spcPct val="0"/>
            </a:spcBef>
            <a:spcAft>
              <a:spcPct val="15000"/>
            </a:spcAft>
            <a:buChar char="•"/>
          </a:pPr>
          <a:r>
            <a:rPr lang="en-US" sz="3300" kern="1200"/>
            <a:t>Gérer les comptes</a:t>
          </a:r>
          <a:r>
            <a:rPr lang="en-US" sz="3300" kern="1200">
              <a:latin typeface="The Serif Hand Black"/>
            </a:rPr>
            <a:t> </a:t>
          </a:r>
        </a:p>
        <a:p>
          <a:pPr marL="285750" lvl="1" indent="-285750" algn="just" defTabSz="1466850" rtl="0">
            <a:lnSpc>
              <a:spcPct val="90000"/>
            </a:lnSpc>
            <a:spcBef>
              <a:spcPct val="0"/>
            </a:spcBef>
            <a:spcAft>
              <a:spcPct val="15000"/>
            </a:spcAft>
            <a:buChar char="•"/>
          </a:pPr>
          <a:r>
            <a:rPr lang="en-US" sz="3300" kern="1200"/>
            <a:t>Gérer les messages</a:t>
          </a:r>
          <a:r>
            <a:rPr lang="en-US" sz="3300" kern="1200">
              <a:latin typeface="The Serif Hand Black"/>
            </a:rPr>
            <a:t> </a:t>
          </a:r>
        </a:p>
      </dsp:txBody>
      <dsp:txXfrm>
        <a:off x="7418304" y="996327"/>
        <a:ext cx="3252179" cy="29893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D98E6-5AFA-4567-BDFD-98C907330FCC}">
      <dsp:nvSpPr>
        <dsp:cNvPr id="0" name=""/>
        <dsp:cNvSpPr/>
      </dsp:nvSpPr>
      <dsp:spPr>
        <a:xfrm>
          <a:off x="2965800" y="1782735"/>
          <a:ext cx="1623026" cy="563364"/>
        </a:xfrm>
        <a:custGeom>
          <a:avLst/>
          <a:gdLst/>
          <a:ahLst/>
          <a:cxnLst/>
          <a:rect l="0" t="0" r="0" b="0"/>
          <a:pathLst>
            <a:path>
              <a:moveTo>
                <a:pt x="0" y="0"/>
              </a:moveTo>
              <a:lnTo>
                <a:pt x="0" y="281682"/>
              </a:lnTo>
              <a:lnTo>
                <a:pt x="1623026" y="281682"/>
              </a:lnTo>
              <a:lnTo>
                <a:pt x="1623026" y="56336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0ECC4B-B05D-4659-A0D8-3A4B08FBC1EE}">
      <dsp:nvSpPr>
        <dsp:cNvPr id="0" name=""/>
        <dsp:cNvSpPr/>
      </dsp:nvSpPr>
      <dsp:spPr>
        <a:xfrm>
          <a:off x="1342774" y="1782735"/>
          <a:ext cx="1623026" cy="563364"/>
        </a:xfrm>
        <a:custGeom>
          <a:avLst/>
          <a:gdLst/>
          <a:ahLst/>
          <a:cxnLst/>
          <a:rect l="0" t="0" r="0" b="0"/>
          <a:pathLst>
            <a:path>
              <a:moveTo>
                <a:pt x="1623026" y="0"/>
              </a:moveTo>
              <a:lnTo>
                <a:pt x="1623026" y="281682"/>
              </a:lnTo>
              <a:lnTo>
                <a:pt x="0" y="281682"/>
              </a:lnTo>
              <a:lnTo>
                <a:pt x="0" y="56336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030E92-8E44-41AD-98A4-BFC0DEFFB13F}">
      <dsp:nvSpPr>
        <dsp:cNvPr id="0" name=""/>
        <dsp:cNvSpPr/>
      </dsp:nvSpPr>
      <dsp:spPr>
        <a:xfrm>
          <a:off x="1624456" y="441391"/>
          <a:ext cx="2682688" cy="13413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rtl="0">
            <a:lnSpc>
              <a:spcPct val="90000"/>
            </a:lnSpc>
            <a:spcBef>
              <a:spcPct val="0"/>
            </a:spcBef>
            <a:spcAft>
              <a:spcPct val="35000"/>
            </a:spcAft>
            <a:buNone/>
          </a:pPr>
          <a:r>
            <a:rPr lang="en-US" sz="3100" b="1" kern="1200"/>
            <a:t>Site  Web </a:t>
          </a:r>
          <a:r>
            <a:rPr lang="en-US" sz="3100" kern="1200"/>
            <a:t>permet de gérer la réservation et dépôt des annonces des habitats.</a:t>
          </a:r>
        </a:p>
      </dsp:txBody>
      <dsp:txXfrm>
        <a:off x="1624456" y="441391"/>
        <a:ext cx="2682688" cy="1341344"/>
      </dsp:txXfrm>
    </dsp:sp>
    <dsp:sp modelId="{E7379BAA-F4BA-4144-95AF-6596C1A23C5F}">
      <dsp:nvSpPr>
        <dsp:cNvPr id="0" name=""/>
        <dsp:cNvSpPr/>
      </dsp:nvSpPr>
      <dsp:spPr>
        <a:xfrm>
          <a:off x="1430" y="2346100"/>
          <a:ext cx="2682688" cy="134134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rtl="0">
            <a:lnSpc>
              <a:spcPct val="90000"/>
            </a:lnSpc>
            <a:spcBef>
              <a:spcPct val="0"/>
            </a:spcBef>
            <a:spcAft>
              <a:spcPct val="35000"/>
            </a:spcAft>
            <a:buNone/>
          </a:pPr>
          <a:r>
            <a:rPr lang="en-US" sz="3100" b="1" kern="1200"/>
            <a:t>Deposer Annonce</a:t>
          </a:r>
          <a:endParaRPr lang="en-US" sz="3100" kern="1200">
            <a:latin typeface="The Serif Hand Black"/>
          </a:endParaRPr>
        </a:p>
      </dsp:txBody>
      <dsp:txXfrm>
        <a:off x="1430" y="2346100"/>
        <a:ext cx="2682688" cy="1341344"/>
      </dsp:txXfrm>
    </dsp:sp>
    <dsp:sp modelId="{31D04148-FA7F-4333-BA59-F05B28E73FA7}">
      <dsp:nvSpPr>
        <dsp:cNvPr id="0" name=""/>
        <dsp:cNvSpPr/>
      </dsp:nvSpPr>
      <dsp:spPr>
        <a:xfrm>
          <a:off x="3247482" y="2346100"/>
          <a:ext cx="2682688" cy="134134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rtl="0">
            <a:lnSpc>
              <a:spcPct val="90000"/>
            </a:lnSpc>
            <a:spcBef>
              <a:spcPct val="0"/>
            </a:spcBef>
            <a:spcAft>
              <a:spcPct val="35000"/>
            </a:spcAft>
            <a:buNone/>
          </a:pPr>
          <a:r>
            <a:rPr lang="en-US" sz="3100" b="1" kern="1200"/>
            <a:t>Rechercher Annonce</a:t>
          </a:r>
        </a:p>
      </dsp:txBody>
      <dsp:txXfrm>
        <a:off x="3247482" y="2346100"/>
        <a:ext cx="2682688" cy="13413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106C54-5121-4B98-95A7-122A5E4EE6B2}">
      <dsp:nvSpPr>
        <dsp:cNvPr id="0" name=""/>
        <dsp:cNvSpPr/>
      </dsp:nvSpPr>
      <dsp:spPr>
        <a:xfrm>
          <a:off x="0" y="899622"/>
          <a:ext cx="6900512" cy="166084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2A15E3-992F-473B-9E35-E10DED7A9CC5}">
      <dsp:nvSpPr>
        <dsp:cNvPr id="0" name=""/>
        <dsp:cNvSpPr/>
      </dsp:nvSpPr>
      <dsp:spPr>
        <a:xfrm>
          <a:off x="502404" y="1273312"/>
          <a:ext cx="913463" cy="913463"/>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07B836-7D43-426A-8B4D-044E4BCC052E}">
      <dsp:nvSpPr>
        <dsp:cNvPr id="0" name=""/>
        <dsp:cNvSpPr/>
      </dsp:nvSpPr>
      <dsp:spPr>
        <a:xfrm>
          <a:off x="1918272" y="899622"/>
          <a:ext cx="4982239" cy="1660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772" tIns="175772" rIns="175772" bIns="175772" numCol="1" spcCol="1270" anchor="ctr" anchorCtr="0">
          <a:noAutofit/>
        </a:bodyPr>
        <a:lstStyle/>
        <a:p>
          <a:pPr marL="0" lvl="0" indent="0" algn="l" defTabSz="1111250">
            <a:lnSpc>
              <a:spcPct val="90000"/>
            </a:lnSpc>
            <a:spcBef>
              <a:spcPct val="0"/>
            </a:spcBef>
            <a:spcAft>
              <a:spcPct val="35000"/>
            </a:spcAft>
            <a:buNone/>
          </a:pPr>
          <a:r>
            <a:rPr lang="en-US" sz="2500" kern="1200"/>
            <a:t>Ajouter un module de notification  ,d’ajout d’annonce, d’ajout d’utilisateur,</a:t>
          </a:r>
        </a:p>
      </dsp:txBody>
      <dsp:txXfrm>
        <a:off x="1918272" y="899622"/>
        <a:ext cx="4982239" cy="1660842"/>
      </dsp:txXfrm>
    </dsp:sp>
    <dsp:sp modelId="{822502BC-6645-421A-8779-DAAF6206B2D1}">
      <dsp:nvSpPr>
        <dsp:cNvPr id="0" name=""/>
        <dsp:cNvSpPr/>
      </dsp:nvSpPr>
      <dsp:spPr>
        <a:xfrm>
          <a:off x="0" y="2975675"/>
          <a:ext cx="6900512" cy="166084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26D471-0054-4FAA-AAE9-F4E9EB0F53F3}">
      <dsp:nvSpPr>
        <dsp:cNvPr id="0" name=""/>
        <dsp:cNvSpPr/>
      </dsp:nvSpPr>
      <dsp:spPr>
        <a:xfrm>
          <a:off x="502404" y="3349365"/>
          <a:ext cx="913463" cy="913463"/>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DB95AC-70B3-4F10-8410-2A066E915026}">
      <dsp:nvSpPr>
        <dsp:cNvPr id="0" name=""/>
        <dsp:cNvSpPr/>
      </dsp:nvSpPr>
      <dsp:spPr>
        <a:xfrm>
          <a:off x="1918272" y="2975675"/>
          <a:ext cx="4982239" cy="1660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772" tIns="175772" rIns="175772" bIns="175772" numCol="1" spcCol="1270" anchor="ctr" anchorCtr="0">
          <a:noAutofit/>
        </a:bodyPr>
        <a:lstStyle/>
        <a:p>
          <a:pPr marL="0" lvl="0" indent="0" algn="l" defTabSz="1111250">
            <a:lnSpc>
              <a:spcPct val="90000"/>
            </a:lnSpc>
            <a:spcBef>
              <a:spcPct val="0"/>
            </a:spcBef>
            <a:spcAft>
              <a:spcPct val="35000"/>
            </a:spcAft>
            <a:buNone/>
          </a:pPr>
          <a:r>
            <a:rPr lang="en-US" sz="2500" kern="1200"/>
            <a:t>Permettre la recherche des annonces par zone géographique</a:t>
          </a:r>
        </a:p>
      </dsp:txBody>
      <dsp:txXfrm>
        <a:off x="1918272" y="2975675"/>
        <a:ext cx="4982239" cy="16608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27A312-4C80-443C-BD08-B8289A5D9C9F}">
      <dsp:nvSpPr>
        <dsp:cNvPr id="0" name=""/>
        <dsp:cNvSpPr/>
      </dsp:nvSpPr>
      <dsp:spPr>
        <a:xfrm>
          <a:off x="0" y="796395"/>
          <a:ext cx="6900512" cy="7195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Developer une application Web de gestion des annonces</a:t>
          </a:r>
        </a:p>
      </dsp:txBody>
      <dsp:txXfrm>
        <a:off x="35125" y="831520"/>
        <a:ext cx="6830262" cy="649299"/>
      </dsp:txXfrm>
    </dsp:sp>
    <dsp:sp modelId="{1B68EF59-088E-42D4-BFF5-EF367A724F8E}">
      <dsp:nvSpPr>
        <dsp:cNvPr id="0" name=""/>
        <dsp:cNvSpPr/>
      </dsp:nvSpPr>
      <dsp:spPr>
        <a:xfrm>
          <a:off x="0" y="1602345"/>
          <a:ext cx="6900512" cy="719549"/>
        </a:xfrm>
        <a:prstGeom prst="roundRect">
          <a:avLst/>
        </a:prstGeom>
        <a:solidFill>
          <a:schemeClr val="accent2">
            <a:hueOff val="-612388"/>
            <a:satOff val="-2828"/>
            <a:lumOff val="-5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Deposer des annonces des produits et des services de différentes catégories</a:t>
          </a:r>
        </a:p>
      </dsp:txBody>
      <dsp:txXfrm>
        <a:off x="35125" y="1637470"/>
        <a:ext cx="6830262" cy="649299"/>
      </dsp:txXfrm>
    </dsp:sp>
    <dsp:sp modelId="{F743AD4B-AD7E-42FF-9E81-D37C6BAED35B}">
      <dsp:nvSpPr>
        <dsp:cNvPr id="0" name=""/>
        <dsp:cNvSpPr/>
      </dsp:nvSpPr>
      <dsp:spPr>
        <a:xfrm>
          <a:off x="0" y="2408295"/>
          <a:ext cx="6900512" cy="719549"/>
        </a:xfrm>
        <a:prstGeom prst="roundRect">
          <a:avLst/>
        </a:prstGeom>
        <a:solidFill>
          <a:schemeClr val="accent2">
            <a:hueOff val="-1224775"/>
            <a:satOff val="-5657"/>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Informer les visiteurs des annonces</a:t>
          </a:r>
        </a:p>
      </dsp:txBody>
      <dsp:txXfrm>
        <a:off x="35125" y="2443420"/>
        <a:ext cx="6830262" cy="649299"/>
      </dsp:txXfrm>
    </dsp:sp>
    <dsp:sp modelId="{11ACBF14-1CB0-40EA-8B6E-88C686917299}">
      <dsp:nvSpPr>
        <dsp:cNvPr id="0" name=""/>
        <dsp:cNvSpPr/>
      </dsp:nvSpPr>
      <dsp:spPr>
        <a:xfrm>
          <a:off x="0" y="3214245"/>
          <a:ext cx="6900512" cy="719549"/>
        </a:xfrm>
        <a:prstGeom prst="roundRect">
          <a:avLst/>
        </a:prstGeom>
        <a:solidFill>
          <a:schemeClr val="accent2">
            <a:hueOff val="-1837163"/>
            <a:satOff val="-8485"/>
            <a:lumOff val="-17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Simplifier la tâche de l’administrateur</a:t>
          </a:r>
        </a:p>
      </dsp:txBody>
      <dsp:txXfrm>
        <a:off x="35125" y="3249370"/>
        <a:ext cx="6830262" cy="649299"/>
      </dsp:txXfrm>
    </dsp:sp>
    <dsp:sp modelId="{EA20625A-CBE8-4F4B-8C6A-2A676B6789B1}">
      <dsp:nvSpPr>
        <dsp:cNvPr id="0" name=""/>
        <dsp:cNvSpPr/>
      </dsp:nvSpPr>
      <dsp:spPr>
        <a:xfrm>
          <a:off x="0" y="4020195"/>
          <a:ext cx="6900512" cy="719549"/>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Assurer la sécurité et la fiabilité du site avec le certificat SSL</a:t>
          </a:r>
        </a:p>
      </dsp:txBody>
      <dsp:txXfrm>
        <a:off x="35125" y="4055320"/>
        <a:ext cx="6830262" cy="6492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4/12/2021</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357199031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4/12/2021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27852304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4/12/2021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178285110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4/12/2021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8851880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4/12/2021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4519255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4/12/2021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8997609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4/12/2021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952908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4/12/2021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7358234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4/12/2021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‹N°›</a:t>
            </a:fld>
            <a:endParaRPr lang="en-US"/>
          </a:p>
        </p:txBody>
      </p:sp>
    </p:spTree>
    <p:extLst>
      <p:ext uri="{BB962C8B-B14F-4D97-AF65-F5344CB8AC3E}">
        <p14:creationId xmlns:p14="http://schemas.microsoft.com/office/powerpoint/2010/main" val="172191833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4/12/2021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494687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4/12/2021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‹N°›</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41579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4/12/2021</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‹N°›</a:t>
            </a:fld>
            <a:endParaRPr lang="en-US"/>
          </a:p>
        </p:txBody>
      </p:sp>
    </p:spTree>
    <p:extLst>
      <p:ext uri="{BB962C8B-B14F-4D97-AF65-F5344CB8AC3E}">
        <p14:creationId xmlns:p14="http://schemas.microsoft.com/office/powerpoint/2010/main" val="196816454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absolute-referencement.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onos.fr/domaine/" TargetMode="External"/><Relationship Id="rId2" Type="http://schemas.openxmlformats.org/officeDocument/2006/relationships/hyperlink" Target="https://www.lws.fr/landing3.ph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descr="Abstract underwater pattern">
            <a:extLst>
              <a:ext uri="{FF2B5EF4-FFF2-40B4-BE49-F238E27FC236}">
                <a16:creationId xmlns:a16="http://schemas.microsoft.com/office/drawing/2014/main" id="{0F3EEAE1-0A0B-4AEC-A141-9E74BCEB9C02}"/>
              </a:ext>
            </a:extLst>
          </p:cNvPr>
          <p:cNvPicPr>
            <a:picLocks noChangeAspect="1"/>
          </p:cNvPicPr>
          <p:nvPr/>
        </p:nvPicPr>
        <p:blipFill rotWithShape="1">
          <a:blip r:embed="rId2">
            <a:alphaModFix amt="50000"/>
          </a:blip>
          <a:srcRect r="-1" b="43735"/>
          <a:stretch/>
        </p:blipFill>
        <p:spPr>
          <a:xfrm>
            <a:off x="20" y="12536"/>
            <a:ext cx="12188930" cy="6857990"/>
          </a:xfrm>
          <a:prstGeom prst="rect">
            <a:avLst/>
          </a:prstGeom>
        </p:spPr>
      </p:pic>
      <p:sp>
        <p:nvSpPr>
          <p:cNvPr id="2" name="Title 1"/>
          <p:cNvSpPr>
            <a:spLocks noGrp="1"/>
          </p:cNvSpPr>
          <p:nvPr>
            <p:ph type="ctrTitle"/>
          </p:nvPr>
        </p:nvSpPr>
        <p:spPr>
          <a:xfrm>
            <a:off x="1401788" y="2002851"/>
            <a:ext cx="9144000" cy="1750907"/>
          </a:xfrm>
        </p:spPr>
        <p:txBody>
          <a:bodyPr vert="horz" lIns="91440" tIns="45720" rIns="91440" bIns="45720" rtlCol="0" anchor="b">
            <a:normAutofit fontScale="90000"/>
          </a:bodyPr>
          <a:lstStyle/>
          <a:p>
            <a:pPr algn="ctr"/>
            <a:r>
              <a:rPr lang="en-US" sz="4000" b="1" dirty="0" err="1"/>
              <a:t>Analyse</a:t>
            </a:r>
            <a:r>
              <a:rPr lang="en-US" sz="4000" b="1" dirty="0"/>
              <a:t> de </a:t>
            </a:r>
            <a:r>
              <a:rPr lang="en-US" sz="4000" b="1" dirty="0" err="1"/>
              <a:t>l'examen</a:t>
            </a:r>
            <a:r>
              <a:rPr lang="en-US" sz="4000" b="1" dirty="0"/>
              <a:t> pour le site web</a:t>
            </a:r>
            <a:r>
              <a:rPr lang="en-US" b="1" dirty="0"/>
              <a:t> </a:t>
            </a:r>
            <a:br>
              <a:rPr lang="en-US" b="1" dirty="0"/>
            </a:br>
            <a:r>
              <a:rPr lang="en-US" b="1" dirty="0"/>
              <a:t>ATYPIKHOUSE</a:t>
            </a:r>
            <a:endParaRPr lang="en-US" dirty="0"/>
          </a:p>
        </p:txBody>
      </p:sp>
      <p:sp>
        <p:nvSpPr>
          <p:cNvPr id="3" name="Subtitle 2"/>
          <p:cNvSpPr>
            <a:spLocks noGrp="1"/>
          </p:cNvSpPr>
          <p:nvPr>
            <p:ph type="subTitle" idx="1"/>
          </p:nvPr>
        </p:nvSpPr>
        <p:spPr>
          <a:xfrm>
            <a:off x="1135465" y="5112520"/>
            <a:ext cx="9144000" cy="1606610"/>
          </a:xfrm>
        </p:spPr>
        <p:txBody>
          <a:bodyPr vert="horz" lIns="91440" tIns="45720" rIns="91440" bIns="45720" rtlCol="0" anchor="t">
            <a:normAutofit/>
          </a:bodyPr>
          <a:lstStyle/>
          <a:p>
            <a:pPr algn="ctr">
              <a:lnSpc>
                <a:spcPct val="100000"/>
              </a:lnSpc>
            </a:pPr>
            <a:r>
              <a:rPr lang="en-US" sz="2400" b="1" dirty="0"/>
              <a:t>           </a:t>
            </a:r>
            <a:r>
              <a:rPr lang="en-US" sz="2400" b="1" dirty="0" err="1"/>
              <a:t>Réaliser</a:t>
            </a:r>
            <a:r>
              <a:rPr lang="en-US" sz="2400" b="1" dirty="0"/>
              <a:t> par : BERCHECH Salma &amp; </a:t>
            </a:r>
            <a:r>
              <a:rPr lang="fr-FR" sz="2400" dirty="0"/>
              <a:t> </a:t>
            </a:r>
            <a:r>
              <a:rPr lang="fr-FR" sz="2400" b="1" dirty="0"/>
              <a:t>AMEDIOUNE  Ali</a:t>
            </a:r>
          </a:p>
          <a:p>
            <a:pPr algn="ctr">
              <a:lnSpc>
                <a:spcPct val="100000"/>
              </a:lnSpc>
            </a:pPr>
            <a:endParaRPr lang="en-US" sz="2400"/>
          </a:p>
          <a:p>
            <a:pPr algn="ctr">
              <a:lnSpc>
                <a:spcPct val="100000"/>
              </a:lnSpc>
            </a:pPr>
            <a:endParaRPr lang="en-US" sz="3200"/>
          </a:p>
        </p:txBody>
      </p:sp>
      <p:sp>
        <p:nvSpPr>
          <p:cNvPr id="20"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C734E0A-9513-4FAD-A26C-472C4F4FF59D}"/>
              </a:ext>
            </a:extLst>
          </p:cNvPr>
          <p:cNvSpPr txBox="1"/>
          <p:nvPr/>
        </p:nvSpPr>
        <p:spPr>
          <a:xfrm>
            <a:off x="4463323" y="636373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a:t>2020-2021</a:t>
            </a:r>
          </a:p>
        </p:txBody>
      </p:sp>
      <p:sp>
        <p:nvSpPr>
          <p:cNvPr id="8" name="Slide Number Placeholder 7">
            <a:extLst>
              <a:ext uri="{FF2B5EF4-FFF2-40B4-BE49-F238E27FC236}">
                <a16:creationId xmlns:a16="http://schemas.microsoft.com/office/drawing/2014/main" id="{593D7413-84DC-41FE-B13C-8656F7A7FBC8}"/>
              </a:ext>
            </a:extLst>
          </p:cNvPr>
          <p:cNvSpPr>
            <a:spLocks noGrp="1"/>
          </p:cNvSpPr>
          <p:nvPr>
            <p:ph type="sldNum" sz="quarter" idx="12"/>
          </p:nvPr>
        </p:nvSpPr>
        <p:spPr/>
        <p:txBody>
          <a:bodyPr/>
          <a:lstStyle/>
          <a:p>
            <a:fld id="{A7CD31F4-64FA-4BA0-9498-67783267A8C8}" type="slidenum">
              <a:rPr lang="en-US" smtClean="0"/>
              <a:t>1</a:t>
            </a:fld>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FC70CE-0E4A-4E17-AF5B-81F80FB8D767}"/>
              </a:ext>
            </a:extLst>
          </p:cNvPr>
          <p:cNvSpPr>
            <a:spLocks noGrp="1"/>
          </p:cNvSpPr>
          <p:nvPr>
            <p:ph type="title"/>
          </p:nvPr>
        </p:nvSpPr>
        <p:spPr/>
        <p:txBody>
          <a:bodyPr/>
          <a:lstStyle/>
          <a:p>
            <a:r>
              <a:rPr lang="fr-FR" dirty="0"/>
              <a:t>Nos concurrence </a:t>
            </a:r>
          </a:p>
        </p:txBody>
      </p:sp>
      <p:sp>
        <p:nvSpPr>
          <p:cNvPr id="3" name="Espace réservé du contenu 2">
            <a:extLst>
              <a:ext uri="{FF2B5EF4-FFF2-40B4-BE49-F238E27FC236}">
                <a16:creationId xmlns:a16="http://schemas.microsoft.com/office/drawing/2014/main" id="{58CCF74F-CA11-4779-88A6-4FA287F1B729}"/>
              </a:ext>
            </a:extLst>
          </p:cNvPr>
          <p:cNvSpPr>
            <a:spLocks noGrp="1"/>
          </p:cNvSpPr>
          <p:nvPr>
            <p:ph idx="1"/>
          </p:nvPr>
        </p:nvSpPr>
        <p:spPr>
          <a:xfrm>
            <a:off x="838200" y="1415566"/>
            <a:ext cx="8443586" cy="4026867"/>
          </a:xfrm>
        </p:spPr>
        <p:txBody>
          <a:bodyPr>
            <a:normAutofit fontScale="92500"/>
          </a:bodyPr>
          <a:lstStyle/>
          <a:p>
            <a:endParaRPr lang="fr-FR" sz="4000" dirty="0">
              <a:solidFill>
                <a:schemeClr val="accent1">
                  <a:lumMod val="50000"/>
                </a:schemeClr>
              </a:solidFill>
            </a:endParaRPr>
          </a:p>
          <a:p>
            <a:r>
              <a:rPr lang="fr-FR" sz="4000" dirty="0">
                <a:solidFill>
                  <a:schemeClr val="accent1">
                    <a:lumMod val="50000"/>
                  </a:schemeClr>
                </a:solidFill>
              </a:rPr>
              <a:t>Airbnb  :  </a:t>
            </a:r>
            <a:r>
              <a:rPr lang="fr-FR" sz="2400" b="0" i="0" dirty="0">
                <a:solidFill>
                  <a:srgbClr val="202122"/>
                </a:solidFill>
                <a:effectLst/>
                <a:latin typeface="Arial" panose="020B0604020202020204" pitchFamily="34" charset="0"/>
              </a:rPr>
              <a:t>(initialement </a:t>
            </a:r>
            <a:r>
              <a:rPr lang="fr-FR" sz="2400" b="0" i="0" dirty="0" err="1">
                <a:solidFill>
                  <a:srgbClr val="202122"/>
                </a:solidFill>
                <a:effectLst/>
                <a:latin typeface="Arial" panose="020B0604020202020204" pitchFamily="34" charset="0"/>
              </a:rPr>
              <a:t>Airbed</a:t>
            </a:r>
            <a:r>
              <a:rPr lang="fr-FR" sz="2400" b="0" i="0" dirty="0">
                <a:solidFill>
                  <a:srgbClr val="202122"/>
                </a:solidFill>
                <a:effectLst/>
                <a:latin typeface="Arial" panose="020B0604020202020204" pitchFamily="34" charset="0"/>
              </a:rPr>
              <a:t> and breakfast, « matelas gonflable et petit déjeuner » en français) est un service de plateforme communautaire payant de location de logements de particuliers, d'entreprises hôtelières (gîtes, chambres d'</a:t>
            </a:r>
            <a:r>
              <a:rPr lang="fr-FR" sz="2400" b="0" i="0" dirty="0" err="1">
                <a:solidFill>
                  <a:srgbClr val="202122"/>
                </a:solidFill>
                <a:effectLst/>
                <a:latin typeface="Arial" panose="020B0604020202020204" pitchFamily="34" charset="0"/>
              </a:rPr>
              <a:t>hote</a:t>
            </a:r>
            <a:r>
              <a:rPr lang="fr-FR" sz="2400" b="0" i="0" dirty="0">
                <a:solidFill>
                  <a:srgbClr val="202122"/>
                </a:solidFill>
                <a:effectLst/>
                <a:latin typeface="Arial" panose="020B0604020202020204" pitchFamily="34" charset="0"/>
              </a:rPr>
              <a:t> et d'hôtel), et d'investisseurs en immobiliers locatifs para-hôteliers (loueurs de meublé professionnels ou loueurs de meublé non professionnel) fondée en 2008 par les Américains Brian </a:t>
            </a:r>
            <a:r>
              <a:rPr lang="fr-FR" sz="2400" b="0" i="0" dirty="0" err="1">
                <a:solidFill>
                  <a:srgbClr val="202122"/>
                </a:solidFill>
                <a:effectLst/>
                <a:latin typeface="Arial" panose="020B0604020202020204" pitchFamily="34" charset="0"/>
              </a:rPr>
              <a:t>Chesky</a:t>
            </a:r>
            <a:r>
              <a:rPr lang="fr-FR" sz="2400" b="0" i="0" dirty="0">
                <a:solidFill>
                  <a:srgbClr val="202122"/>
                </a:solidFill>
                <a:effectLst/>
                <a:latin typeface="Arial" panose="020B0604020202020204" pitchFamily="34" charset="0"/>
              </a:rPr>
              <a:t> . Avec un chiffre de revenue </a:t>
            </a:r>
            <a:r>
              <a:rPr lang="fr-FR" sz="2400" dirty="0">
                <a:solidFill>
                  <a:srgbClr val="202122"/>
                </a:solidFill>
                <a:latin typeface="Arial" panose="020B0604020202020204" pitchFamily="34" charset="0"/>
              </a:rPr>
              <a:t>de 3,4 milliards de dollars . </a:t>
            </a:r>
          </a:p>
        </p:txBody>
      </p:sp>
      <p:sp>
        <p:nvSpPr>
          <p:cNvPr id="4" name="Espace réservé du numéro de diapositive 3">
            <a:extLst>
              <a:ext uri="{FF2B5EF4-FFF2-40B4-BE49-F238E27FC236}">
                <a16:creationId xmlns:a16="http://schemas.microsoft.com/office/drawing/2014/main" id="{B72EC38A-16D4-49B0-977C-B38785E376CE}"/>
              </a:ext>
            </a:extLst>
          </p:cNvPr>
          <p:cNvSpPr>
            <a:spLocks noGrp="1"/>
          </p:cNvSpPr>
          <p:nvPr>
            <p:ph type="sldNum" sz="quarter" idx="12"/>
          </p:nvPr>
        </p:nvSpPr>
        <p:spPr/>
        <p:txBody>
          <a:bodyPr/>
          <a:lstStyle/>
          <a:p>
            <a:fld id="{A7CD31F4-64FA-4BA0-9498-67783267A8C8}" type="slidenum">
              <a:rPr lang="en-US" smtClean="0"/>
              <a:t>10</a:t>
            </a:fld>
            <a:endParaRPr lang="en-US"/>
          </a:p>
        </p:txBody>
      </p:sp>
      <p:pic>
        <p:nvPicPr>
          <p:cNvPr id="12" name="Image 11">
            <a:extLst>
              <a:ext uri="{FF2B5EF4-FFF2-40B4-BE49-F238E27FC236}">
                <a16:creationId xmlns:a16="http://schemas.microsoft.com/office/drawing/2014/main" id="{0A845825-36EF-4F56-90DE-BB131A6CB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6654" y="2452266"/>
            <a:ext cx="3342883" cy="2228589"/>
          </a:xfrm>
          <a:prstGeom prst="rect">
            <a:avLst/>
          </a:prstGeom>
        </p:spPr>
      </p:pic>
    </p:spTree>
    <p:extLst>
      <p:ext uri="{BB962C8B-B14F-4D97-AF65-F5344CB8AC3E}">
        <p14:creationId xmlns:p14="http://schemas.microsoft.com/office/powerpoint/2010/main" val="344806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92A7C2-E595-4E16-9F7B-A054EA179660}"/>
              </a:ext>
            </a:extLst>
          </p:cNvPr>
          <p:cNvSpPr>
            <a:spLocks noGrp="1"/>
          </p:cNvSpPr>
          <p:nvPr>
            <p:ph type="title"/>
          </p:nvPr>
        </p:nvSpPr>
        <p:spPr/>
        <p:txBody>
          <a:bodyPr/>
          <a:lstStyle/>
          <a:p>
            <a:r>
              <a:rPr lang="fr-FR" dirty="0"/>
              <a:t>Nos concurrence </a:t>
            </a:r>
          </a:p>
        </p:txBody>
      </p:sp>
      <p:sp>
        <p:nvSpPr>
          <p:cNvPr id="3" name="Espace réservé du contenu 2">
            <a:extLst>
              <a:ext uri="{FF2B5EF4-FFF2-40B4-BE49-F238E27FC236}">
                <a16:creationId xmlns:a16="http://schemas.microsoft.com/office/drawing/2014/main" id="{DA976D5B-580E-4A3A-9C41-F87EFDE94FBE}"/>
              </a:ext>
            </a:extLst>
          </p:cNvPr>
          <p:cNvSpPr>
            <a:spLocks noGrp="1"/>
          </p:cNvSpPr>
          <p:nvPr>
            <p:ph idx="1"/>
          </p:nvPr>
        </p:nvSpPr>
        <p:spPr/>
        <p:txBody>
          <a:bodyPr/>
          <a:lstStyle/>
          <a:p>
            <a:r>
              <a:rPr kumimoji="0" lang="fr-FR" sz="3700" b="0" i="0" u="none" strike="noStrike" kern="1200" cap="none" spc="0" normalizeH="0" baseline="0" noProof="0" dirty="0" err="1">
                <a:ln>
                  <a:noFill/>
                </a:ln>
                <a:solidFill>
                  <a:srgbClr val="E4650E">
                    <a:lumMod val="50000"/>
                  </a:srgbClr>
                </a:solidFill>
                <a:effectLst/>
                <a:uLnTx/>
                <a:uFillTx/>
                <a:latin typeface="The Hand Bold"/>
                <a:ea typeface="+mn-ea"/>
                <a:cs typeface="+mn-cs"/>
              </a:rPr>
              <a:t>Booking</a:t>
            </a:r>
            <a:r>
              <a:rPr kumimoji="0" lang="fr-FR" sz="3700" b="0" i="0" u="none" strike="noStrike" kern="1200" cap="none" spc="0" normalizeH="0" baseline="0" noProof="0" dirty="0">
                <a:ln>
                  <a:noFill/>
                </a:ln>
                <a:solidFill>
                  <a:srgbClr val="E4650E">
                    <a:lumMod val="50000"/>
                  </a:srgbClr>
                </a:solidFill>
                <a:effectLst/>
                <a:uLnTx/>
                <a:uFillTx/>
                <a:latin typeface="The Hand Bold"/>
                <a:ea typeface="+mn-ea"/>
                <a:cs typeface="+mn-cs"/>
              </a:rPr>
              <a:t>  :</a:t>
            </a:r>
            <a:r>
              <a:rPr lang="fr-FR" dirty="0"/>
              <a:t> </a:t>
            </a:r>
            <a:r>
              <a:rPr lang="fr-FR" sz="2200" dirty="0">
                <a:solidFill>
                  <a:srgbClr val="202122"/>
                </a:solidFill>
                <a:latin typeface="Arial" panose="020B0604020202020204" pitchFamily="34" charset="0"/>
              </a:rPr>
              <a:t>À travers la Plateforme, Booking.com fournit un service de réservation en ligne grâce auquel, entre autres, les fournisseurs d’hébergements, notamment les hôteliers, et d’autres prestataires (« Fournisseurs ») peuvent proposer leurs produits et services à la réservation, et grâce auquel les utilisateurs de la Plateforme peuvent effectuer des réservations.</a:t>
            </a:r>
          </a:p>
        </p:txBody>
      </p:sp>
      <p:sp>
        <p:nvSpPr>
          <p:cNvPr id="4" name="Espace réservé du numéro de diapositive 3">
            <a:extLst>
              <a:ext uri="{FF2B5EF4-FFF2-40B4-BE49-F238E27FC236}">
                <a16:creationId xmlns:a16="http://schemas.microsoft.com/office/drawing/2014/main" id="{58EE64D7-5714-48F6-8136-88FCD96BBCF4}"/>
              </a:ext>
            </a:extLst>
          </p:cNvPr>
          <p:cNvSpPr>
            <a:spLocks noGrp="1"/>
          </p:cNvSpPr>
          <p:nvPr>
            <p:ph type="sldNum" sz="quarter" idx="12"/>
          </p:nvPr>
        </p:nvSpPr>
        <p:spPr/>
        <p:txBody>
          <a:bodyPr/>
          <a:lstStyle/>
          <a:p>
            <a:fld id="{A7CD31F4-64FA-4BA0-9498-67783267A8C8}" type="slidenum">
              <a:rPr lang="en-US" smtClean="0"/>
              <a:t>11</a:t>
            </a:fld>
            <a:endParaRPr lang="en-US"/>
          </a:p>
        </p:txBody>
      </p:sp>
      <p:pic>
        <p:nvPicPr>
          <p:cNvPr id="12" name="Image 11">
            <a:extLst>
              <a:ext uri="{FF2B5EF4-FFF2-40B4-BE49-F238E27FC236}">
                <a16:creationId xmlns:a16="http://schemas.microsoft.com/office/drawing/2014/main" id="{DA6CC2B8-325F-4496-A1DF-468871E4D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5480" y="3857900"/>
            <a:ext cx="3695836" cy="2774011"/>
          </a:xfrm>
          <a:prstGeom prst="rect">
            <a:avLst/>
          </a:prstGeom>
        </p:spPr>
      </p:pic>
    </p:spTree>
    <p:extLst>
      <p:ext uri="{BB962C8B-B14F-4D97-AF65-F5344CB8AC3E}">
        <p14:creationId xmlns:p14="http://schemas.microsoft.com/office/powerpoint/2010/main" val="771052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1A2812-5D55-43A3-B539-2C9FA9170476}"/>
              </a:ext>
            </a:extLst>
          </p:cNvPr>
          <p:cNvSpPr>
            <a:spLocks noGrp="1"/>
          </p:cNvSpPr>
          <p:nvPr>
            <p:ph type="title"/>
          </p:nvPr>
        </p:nvSpPr>
        <p:spPr/>
        <p:txBody>
          <a:bodyPr/>
          <a:lstStyle/>
          <a:p>
            <a:r>
              <a:rPr lang="fr-FR" dirty="0"/>
              <a:t>Comment cibler : </a:t>
            </a:r>
          </a:p>
        </p:txBody>
      </p:sp>
      <p:sp>
        <p:nvSpPr>
          <p:cNvPr id="4" name="Espace réservé du numéro de diapositive 3">
            <a:extLst>
              <a:ext uri="{FF2B5EF4-FFF2-40B4-BE49-F238E27FC236}">
                <a16:creationId xmlns:a16="http://schemas.microsoft.com/office/drawing/2014/main" id="{55F97479-EE83-4107-B8D9-72E2DADCA17B}"/>
              </a:ext>
            </a:extLst>
          </p:cNvPr>
          <p:cNvSpPr>
            <a:spLocks noGrp="1"/>
          </p:cNvSpPr>
          <p:nvPr>
            <p:ph type="sldNum" sz="quarter" idx="12"/>
          </p:nvPr>
        </p:nvSpPr>
        <p:spPr/>
        <p:txBody>
          <a:bodyPr/>
          <a:lstStyle/>
          <a:p>
            <a:fld id="{A7CD31F4-64FA-4BA0-9498-67783267A8C8}" type="slidenum">
              <a:rPr lang="en-US" smtClean="0"/>
              <a:t>12</a:t>
            </a:fld>
            <a:endParaRPr lang="en-US"/>
          </a:p>
        </p:txBody>
      </p:sp>
      <p:sp>
        <p:nvSpPr>
          <p:cNvPr id="7" name="Rectangle : coins arrondis 6">
            <a:extLst>
              <a:ext uri="{FF2B5EF4-FFF2-40B4-BE49-F238E27FC236}">
                <a16:creationId xmlns:a16="http://schemas.microsoft.com/office/drawing/2014/main" id="{5546EAEE-5319-43F5-A5E5-F26AED8EC8BB}"/>
              </a:ext>
            </a:extLst>
          </p:cNvPr>
          <p:cNvSpPr/>
          <p:nvPr/>
        </p:nvSpPr>
        <p:spPr>
          <a:xfrm>
            <a:off x="1678488" y="2004163"/>
            <a:ext cx="8430016" cy="61397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Espace réservé du contenu 13">
            <a:extLst>
              <a:ext uri="{FF2B5EF4-FFF2-40B4-BE49-F238E27FC236}">
                <a16:creationId xmlns:a16="http://schemas.microsoft.com/office/drawing/2014/main" id="{EC7ECC99-A1F0-41A8-9480-178C871A15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9346" y="1910316"/>
            <a:ext cx="9913307" cy="4966569"/>
          </a:xfrm>
        </p:spPr>
      </p:pic>
    </p:spTree>
    <p:extLst>
      <p:ext uri="{BB962C8B-B14F-4D97-AF65-F5344CB8AC3E}">
        <p14:creationId xmlns:p14="http://schemas.microsoft.com/office/powerpoint/2010/main" val="3884786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ECC1E6-F07E-44BC-8929-96B06B170442}"/>
              </a:ext>
            </a:extLst>
          </p:cNvPr>
          <p:cNvSpPr>
            <a:spLocks noGrp="1"/>
          </p:cNvSpPr>
          <p:nvPr>
            <p:ph type="title"/>
          </p:nvPr>
        </p:nvSpPr>
        <p:spPr/>
        <p:txBody>
          <a:bodyPr/>
          <a:lstStyle/>
          <a:p>
            <a:r>
              <a:rPr lang="fr-FR" dirty="0"/>
              <a:t>Comment se référencier (SEO) : </a:t>
            </a:r>
          </a:p>
        </p:txBody>
      </p:sp>
      <p:sp>
        <p:nvSpPr>
          <p:cNvPr id="3" name="Espace réservé du contenu 2">
            <a:extLst>
              <a:ext uri="{FF2B5EF4-FFF2-40B4-BE49-F238E27FC236}">
                <a16:creationId xmlns:a16="http://schemas.microsoft.com/office/drawing/2014/main" id="{790E3800-6B50-4B67-88DB-9DFCFFA8BF48}"/>
              </a:ext>
            </a:extLst>
          </p:cNvPr>
          <p:cNvSpPr>
            <a:spLocks noGrp="1"/>
          </p:cNvSpPr>
          <p:nvPr>
            <p:ph idx="1"/>
          </p:nvPr>
        </p:nvSpPr>
        <p:spPr/>
        <p:txBody>
          <a:bodyPr>
            <a:normAutofit lnSpcReduction="10000"/>
          </a:bodyPr>
          <a:lstStyle/>
          <a:p>
            <a:pPr algn="just" fontAlgn="base"/>
            <a:r>
              <a:rPr lang="fr-FR" sz="2200" b="1" i="0" dirty="0">
                <a:solidFill>
                  <a:srgbClr val="333333"/>
                </a:solidFill>
                <a:effectLst/>
                <a:latin typeface="Raleway"/>
              </a:rPr>
              <a:t>SEO</a:t>
            </a:r>
            <a:r>
              <a:rPr lang="fr-FR" sz="2200" b="0" i="0" dirty="0">
                <a:solidFill>
                  <a:srgbClr val="333333"/>
                </a:solidFill>
                <a:effectLst/>
                <a:latin typeface="Raleway"/>
              </a:rPr>
              <a:t> (</a:t>
            </a:r>
            <a:r>
              <a:rPr lang="fr-FR" sz="2200" b="0" i="0" dirty="0" err="1">
                <a:solidFill>
                  <a:srgbClr val="333333"/>
                </a:solidFill>
                <a:effectLst/>
                <a:latin typeface="Raleway"/>
              </a:rPr>
              <a:t>Search</a:t>
            </a:r>
            <a:r>
              <a:rPr lang="fr-FR" sz="2200" b="0" i="0" dirty="0">
                <a:solidFill>
                  <a:srgbClr val="333333"/>
                </a:solidFill>
                <a:effectLst/>
                <a:latin typeface="Raleway"/>
              </a:rPr>
              <a:t> Engine </a:t>
            </a:r>
            <a:r>
              <a:rPr lang="fr-FR" sz="2200" b="0" i="0" dirty="0" err="1">
                <a:solidFill>
                  <a:srgbClr val="333333"/>
                </a:solidFill>
                <a:effectLst/>
                <a:latin typeface="Raleway"/>
              </a:rPr>
              <a:t>Optimization</a:t>
            </a:r>
            <a:r>
              <a:rPr lang="fr-FR" sz="2200" b="0" i="0" dirty="0">
                <a:solidFill>
                  <a:srgbClr val="333333"/>
                </a:solidFill>
                <a:effectLst/>
                <a:latin typeface="Raleway"/>
              </a:rPr>
              <a:t>) signifie en français : « Optimisation pour les moteurs de recherche ».</a:t>
            </a:r>
          </a:p>
          <a:p>
            <a:pPr algn="just" fontAlgn="base"/>
            <a:r>
              <a:rPr lang="fr-FR" sz="2200" b="0" i="0" dirty="0">
                <a:solidFill>
                  <a:srgbClr val="333333"/>
                </a:solidFill>
                <a:effectLst/>
                <a:latin typeface="Raleway"/>
              </a:rPr>
              <a:t>Ce terme défini l’ensemble des techniques mises en œuvre pour améliorer la position d’un site web sur les pages de résultats des moteurs de recherche ,On l’appelle aussi référencement naturel. L’objectif d’un expert en référencement naturel est d’améliorer la visibilité des sites web qu’il prend en charge en leur faisant </a:t>
            </a:r>
            <a:r>
              <a:rPr lang="fr-FR" sz="2200" b="1" i="0" dirty="0">
                <a:solidFill>
                  <a:srgbClr val="333333"/>
                </a:solidFill>
                <a:effectLst/>
                <a:latin typeface="Raleway"/>
              </a:rPr>
              <a:t>gagner des places sur les moteurs de recherche</a:t>
            </a:r>
            <a:r>
              <a:rPr lang="fr-FR" sz="2200" b="0" i="0" dirty="0">
                <a:solidFill>
                  <a:srgbClr val="333333"/>
                </a:solidFill>
                <a:effectLst/>
                <a:latin typeface="Raleway"/>
              </a:rPr>
              <a:t> (Google, mais aussi Yahoo !, Bing, etc.). Le but est de faire se rencontrer les internautes intéressés par des produits / services ou du contenu informatif.</a:t>
            </a:r>
          </a:p>
          <a:p>
            <a:pPr algn="just" fontAlgn="base"/>
            <a:r>
              <a:rPr lang="fr-FR" sz="2200" b="1" dirty="0">
                <a:solidFill>
                  <a:srgbClr val="333333"/>
                </a:solidFill>
                <a:latin typeface="Raleway"/>
              </a:rPr>
              <a:t>On dit qu’un site est bien optimisé ou référencé s’il se trouve dans les premières position d’un moteur de recherche sur les requêtes souhaitées.</a:t>
            </a:r>
          </a:p>
        </p:txBody>
      </p:sp>
      <p:sp>
        <p:nvSpPr>
          <p:cNvPr id="4" name="Espace réservé du numéro de diapositive 3">
            <a:extLst>
              <a:ext uri="{FF2B5EF4-FFF2-40B4-BE49-F238E27FC236}">
                <a16:creationId xmlns:a16="http://schemas.microsoft.com/office/drawing/2014/main" id="{78ADDD9F-E0A0-4E65-BA21-9B9039BE9A57}"/>
              </a:ext>
            </a:extLst>
          </p:cNvPr>
          <p:cNvSpPr>
            <a:spLocks noGrp="1"/>
          </p:cNvSpPr>
          <p:nvPr>
            <p:ph type="sldNum" sz="quarter" idx="12"/>
          </p:nvPr>
        </p:nvSpPr>
        <p:spPr/>
        <p:txBody>
          <a:bodyPr/>
          <a:lstStyle/>
          <a:p>
            <a:fld id="{A7CD31F4-64FA-4BA0-9498-67783267A8C8}" type="slidenum">
              <a:rPr lang="en-US" smtClean="0"/>
              <a:t>13</a:t>
            </a:fld>
            <a:endParaRPr lang="en-US"/>
          </a:p>
        </p:txBody>
      </p:sp>
    </p:spTree>
    <p:extLst>
      <p:ext uri="{BB962C8B-B14F-4D97-AF65-F5344CB8AC3E}">
        <p14:creationId xmlns:p14="http://schemas.microsoft.com/office/powerpoint/2010/main" val="3399154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F18936-0EA5-4958-BC20-EABBB97D9BE3}"/>
              </a:ext>
            </a:extLst>
          </p:cNvPr>
          <p:cNvSpPr>
            <a:spLocks noGrp="1"/>
          </p:cNvSpPr>
          <p:nvPr>
            <p:ph type="title"/>
          </p:nvPr>
        </p:nvSpPr>
        <p:spPr/>
        <p:txBody>
          <a:bodyPr/>
          <a:lstStyle/>
          <a:p>
            <a:r>
              <a:rPr lang="fr-FR" dirty="0"/>
              <a:t>Référencement : </a:t>
            </a:r>
          </a:p>
        </p:txBody>
      </p:sp>
      <p:sp>
        <p:nvSpPr>
          <p:cNvPr id="3" name="Espace réservé du contenu 2">
            <a:extLst>
              <a:ext uri="{FF2B5EF4-FFF2-40B4-BE49-F238E27FC236}">
                <a16:creationId xmlns:a16="http://schemas.microsoft.com/office/drawing/2014/main" id="{900CAF6A-7330-45CA-8B5B-CF19254B6D07}"/>
              </a:ext>
            </a:extLst>
          </p:cNvPr>
          <p:cNvSpPr>
            <a:spLocks noGrp="1"/>
          </p:cNvSpPr>
          <p:nvPr>
            <p:ph idx="1"/>
          </p:nvPr>
        </p:nvSpPr>
        <p:spPr/>
        <p:txBody>
          <a:bodyPr>
            <a:normAutofit/>
          </a:bodyPr>
          <a:lstStyle/>
          <a:p>
            <a:r>
              <a:rPr lang="fr-FR" sz="4000" dirty="0"/>
              <a:t>https://29dollarseo.com/   pour un tarif 29 dollars / mois </a:t>
            </a:r>
            <a:endParaRPr lang="fr-FR" sz="4000" dirty="0">
              <a:hlinkClick r:id="rId2"/>
            </a:endParaRPr>
          </a:p>
          <a:p>
            <a:endParaRPr lang="fr-FR" sz="4000" dirty="0">
              <a:hlinkClick r:id="rId2"/>
            </a:endParaRPr>
          </a:p>
          <a:p>
            <a:r>
              <a:rPr lang="fr-FR" sz="4000" dirty="0">
                <a:hlinkClick r:id="rId2"/>
              </a:rPr>
              <a:t>https://www.absolute-referencement.com/</a:t>
            </a:r>
            <a:r>
              <a:rPr lang="fr-FR" sz="4000" dirty="0"/>
              <a:t> pour un tarif de sur mesure pour Grands Compte &amp; Institutionnels dès 40 € / mois </a:t>
            </a:r>
          </a:p>
          <a:p>
            <a:pPr marL="0" indent="0">
              <a:buNone/>
            </a:pPr>
            <a:endParaRPr lang="fr-FR" sz="4000" dirty="0"/>
          </a:p>
        </p:txBody>
      </p:sp>
      <p:sp>
        <p:nvSpPr>
          <p:cNvPr id="4" name="Espace réservé du numéro de diapositive 3">
            <a:extLst>
              <a:ext uri="{FF2B5EF4-FFF2-40B4-BE49-F238E27FC236}">
                <a16:creationId xmlns:a16="http://schemas.microsoft.com/office/drawing/2014/main" id="{C193589E-540A-45F2-9CCF-3B694DF7B61D}"/>
              </a:ext>
            </a:extLst>
          </p:cNvPr>
          <p:cNvSpPr>
            <a:spLocks noGrp="1"/>
          </p:cNvSpPr>
          <p:nvPr>
            <p:ph type="sldNum" sz="quarter" idx="12"/>
          </p:nvPr>
        </p:nvSpPr>
        <p:spPr/>
        <p:txBody>
          <a:bodyPr/>
          <a:lstStyle/>
          <a:p>
            <a:fld id="{A7CD31F4-64FA-4BA0-9498-67783267A8C8}" type="slidenum">
              <a:rPr lang="en-US" smtClean="0"/>
              <a:t>14</a:t>
            </a:fld>
            <a:endParaRPr lang="en-US"/>
          </a:p>
        </p:txBody>
      </p:sp>
    </p:spTree>
    <p:extLst>
      <p:ext uri="{BB962C8B-B14F-4D97-AF65-F5344CB8AC3E}">
        <p14:creationId xmlns:p14="http://schemas.microsoft.com/office/powerpoint/2010/main" val="2006602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DC11F0-DEA6-445C-8CCD-231F83B594DA}"/>
              </a:ext>
            </a:extLst>
          </p:cNvPr>
          <p:cNvSpPr>
            <a:spLocks noGrp="1"/>
          </p:cNvSpPr>
          <p:nvPr>
            <p:ph type="title"/>
          </p:nvPr>
        </p:nvSpPr>
        <p:spPr/>
        <p:txBody>
          <a:bodyPr/>
          <a:lstStyle/>
          <a:p>
            <a:r>
              <a:rPr lang="fr-FR" dirty="0"/>
              <a:t>HEBERGEMENT et domaine  : </a:t>
            </a:r>
          </a:p>
        </p:txBody>
      </p:sp>
      <p:sp>
        <p:nvSpPr>
          <p:cNvPr id="3" name="Espace réservé du contenu 2">
            <a:extLst>
              <a:ext uri="{FF2B5EF4-FFF2-40B4-BE49-F238E27FC236}">
                <a16:creationId xmlns:a16="http://schemas.microsoft.com/office/drawing/2014/main" id="{FC17E9E2-64D8-402D-8939-E5D43BC4642F}"/>
              </a:ext>
            </a:extLst>
          </p:cNvPr>
          <p:cNvSpPr>
            <a:spLocks noGrp="1"/>
          </p:cNvSpPr>
          <p:nvPr>
            <p:ph idx="1"/>
          </p:nvPr>
        </p:nvSpPr>
        <p:spPr/>
        <p:txBody>
          <a:bodyPr>
            <a:normAutofit/>
          </a:bodyPr>
          <a:lstStyle/>
          <a:p>
            <a:r>
              <a:rPr lang="fr-FR" sz="3200" dirty="0">
                <a:hlinkClick r:id="rId2"/>
              </a:rPr>
              <a:t>https://www.lws.fr/landing3.php</a:t>
            </a:r>
            <a:r>
              <a:rPr lang="fr-FR" sz="3200" dirty="0"/>
              <a:t> meilleur site d’</a:t>
            </a:r>
            <a:r>
              <a:rPr lang="fr-FR" sz="3200" dirty="0" err="1"/>
              <a:t>hebergement</a:t>
            </a:r>
            <a:r>
              <a:rPr lang="fr-FR" sz="3200" dirty="0"/>
              <a:t> qui </a:t>
            </a:r>
            <a:r>
              <a:rPr lang="fr-FR" sz="3200" dirty="0" err="1"/>
              <a:t>corespent</a:t>
            </a:r>
            <a:r>
              <a:rPr lang="fr-FR" sz="3200" dirty="0"/>
              <a:t> a nos besoin </a:t>
            </a:r>
          </a:p>
          <a:p>
            <a:pPr marL="0" indent="0">
              <a:buNone/>
            </a:pPr>
            <a:endParaRPr lang="fr-FR" sz="3200" dirty="0"/>
          </a:p>
          <a:p>
            <a:r>
              <a:rPr lang="fr-FR" sz="3200" dirty="0">
                <a:hlinkClick r:id="rId3"/>
              </a:rPr>
              <a:t>https://www.ionos.fr/domaine/</a:t>
            </a:r>
            <a:r>
              <a:rPr lang="fr-FR" sz="3200" dirty="0"/>
              <a:t> Pour acheter le nom de votre domaine </a:t>
            </a:r>
          </a:p>
        </p:txBody>
      </p:sp>
      <p:sp>
        <p:nvSpPr>
          <p:cNvPr id="4" name="Espace réservé du numéro de diapositive 3">
            <a:extLst>
              <a:ext uri="{FF2B5EF4-FFF2-40B4-BE49-F238E27FC236}">
                <a16:creationId xmlns:a16="http://schemas.microsoft.com/office/drawing/2014/main" id="{0C42D503-42FF-4049-8D10-BDEE85F33D55}"/>
              </a:ext>
            </a:extLst>
          </p:cNvPr>
          <p:cNvSpPr>
            <a:spLocks noGrp="1"/>
          </p:cNvSpPr>
          <p:nvPr>
            <p:ph type="sldNum" sz="quarter" idx="12"/>
          </p:nvPr>
        </p:nvSpPr>
        <p:spPr/>
        <p:txBody>
          <a:bodyPr/>
          <a:lstStyle/>
          <a:p>
            <a:fld id="{A7CD31F4-64FA-4BA0-9498-67783267A8C8}" type="slidenum">
              <a:rPr lang="en-US" smtClean="0"/>
              <a:t>15</a:t>
            </a:fld>
            <a:endParaRPr lang="en-US"/>
          </a:p>
        </p:txBody>
      </p:sp>
    </p:spTree>
    <p:extLst>
      <p:ext uri="{BB962C8B-B14F-4D97-AF65-F5344CB8AC3E}">
        <p14:creationId xmlns:p14="http://schemas.microsoft.com/office/powerpoint/2010/main" val="1858815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500E9E-2272-464E-9AB0-8646C34A540E}"/>
              </a:ext>
            </a:extLst>
          </p:cNvPr>
          <p:cNvSpPr>
            <a:spLocks noGrp="1"/>
          </p:cNvSpPr>
          <p:nvPr>
            <p:ph type="title"/>
          </p:nvPr>
        </p:nvSpPr>
        <p:spPr>
          <a:xfrm>
            <a:off x="576072" y="238539"/>
            <a:ext cx="11018520" cy="1434415"/>
          </a:xfrm>
        </p:spPr>
        <p:txBody>
          <a:bodyPr anchor="b">
            <a:normAutofit fontScale="90000"/>
          </a:bodyPr>
          <a:lstStyle/>
          <a:p>
            <a:br>
              <a:rPr lang="en-US" sz="7200" b="1">
                <a:ea typeface="+mj-lt"/>
                <a:cs typeface="+mj-lt"/>
              </a:rPr>
            </a:br>
            <a:br>
              <a:rPr lang="en-US" sz="7200" b="1">
                <a:ea typeface="+mj-lt"/>
                <a:cs typeface="+mj-lt"/>
              </a:rPr>
            </a:br>
            <a:br>
              <a:rPr lang="en-US" sz="7200" b="1">
                <a:ea typeface="+mj-lt"/>
                <a:cs typeface="+mj-lt"/>
              </a:rPr>
            </a:br>
            <a:r>
              <a:rPr lang="en-US" sz="7200" b="1">
                <a:ea typeface="+mj-lt"/>
                <a:cs typeface="+mj-lt"/>
              </a:rPr>
              <a:t>Solution Proposée</a:t>
            </a:r>
            <a:endParaRPr lang="en-US"/>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D6F700"/>
          </a:solidFill>
          <a:ln w="38100" cap="rnd">
            <a:solidFill>
              <a:srgbClr val="D6F7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8" descr="Graphical user interface&#10;&#10;Description automatically generated">
            <a:extLst>
              <a:ext uri="{FF2B5EF4-FFF2-40B4-BE49-F238E27FC236}">
                <a16:creationId xmlns:a16="http://schemas.microsoft.com/office/drawing/2014/main" id="{F40A700B-ECA6-431A-A23B-500ED5A0F227}"/>
              </a:ext>
            </a:extLst>
          </p:cNvPr>
          <p:cNvPicPr>
            <a:picLocks noGrp="1" noChangeAspect="1"/>
          </p:cNvPicPr>
          <p:nvPr>
            <p:ph idx="1"/>
          </p:nvPr>
        </p:nvPicPr>
        <p:blipFill>
          <a:blip r:embed="rId2"/>
          <a:stretch>
            <a:fillRect/>
          </a:stretch>
        </p:blipFill>
        <p:spPr>
          <a:xfrm>
            <a:off x="797549" y="4192063"/>
            <a:ext cx="2914650" cy="2324100"/>
          </a:xfrm>
        </p:spPr>
      </p:pic>
      <p:graphicFrame>
        <p:nvGraphicFramePr>
          <p:cNvPr id="7" name="Diagram 111">
            <a:extLst>
              <a:ext uri="{FF2B5EF4-FFF2-40B4-BE49-F238E27FC236}">
                <a16:creationId xmlns:a16="http://schemas.microsoft.com/office/drawing/2014/main" id="{F40F9629-DA64-494E-A5F0-535C21DF709E}"/>
              </a:ext>
            </a:extLst>
          </p:cNvPr>
          <p:cNvGraphicFramePr/>
          <p:nvPr>
            <p:extLst>
              <p:ext uri="{D42A27DB-BD31-4B8C-83A1-F6EECF244321}">
                <p14:modId xmlns:p14="http://schemas.microsoft.com/office/powerpoint/2010/main" val="788450041"/>
              </p:ext>
            </p:extLst>
          </p:nvPr>
        </p:nvGraphicFramePr>
        <p:xfrm>
          <a:off x="3799974" y="2081463"/>
          <a:ext cx="5931601" cy="41288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 name="Picture 19">
            <a:extLst>
              <a:ext uri="{FF2B5EF4-FFF2-40B4-BE49-F238E27FC236}">
                <a16:creationId xmlns:a16="http://schemas.microsoft.com/office/drawing/2014/main" id="{A2DC520A-68BB-478A-9A7F-B2DEA3363D8A}"/>
              </a:ext>
            </a:extLst>
          </p:cNvPr>
          <p:cNvPicPr>
            <a:picLocks noChangeAspect="1"/>
          </p:cNvPicPr>
          <p:nvPr/>
        </p:nvPicPr>
        <p:blipFill>
          <a:blip r:embed="rId8"/>
          <a:stretch>
            <a:fillRect/>
          </a:stretch>
        </p:blipFill>
        <p:spPr>
          <a:xfrm>
            <a:off x="10128584" y="4343399"/>
            <a:ext cx="1770648" cy="2271964"/>
          </a:xfrm>
          <a:prstGeom prst="rect">
            <a:avLst/>
          </a:prstGeom>
        </p:spPr>
      </p:pic>
      <p:sp>
        <p:nvSpPr>
          <p:cNvPr id="11" name="Slide Number Placeholder 10">
            <a:extLst>
              <a:ext uri="{FF2B5EF4-FFF2-40B4-BE49-F238E27FC236}">
                <a16:creationId xmlns:a16="http://schemas.microsoft.com/office/drawing/2014/main" id="{8757A978-F981-405E-AFA5-1672B4D992C3}"/>
              </a:ext>
            </a:extLst>
          </p:cNvPr>
          <p:cNvSpPr>
            <a:spLocks noGrp="1"/>
          </p:cNvSpPr>
          <p:nvPr>
            <p:ph type="sldNum" sz="quarter" idx="12"/>
          </p:nvPr>
        </p:nvSpPr>
        <p:spPr/>
        <p:txBody>
          <a:bodyPr/>
          <a:lstStyle/>
          <a:p>
            <a:fld id="{A7CD31F4-64FA-4BA0-9498-67783267A8C8}" type="slidenum">
              <a:rPr lang="en-US" smtClean="0"/>
              <a:t>16</a:t>
            </a:fld>
            <a:endParaRPr lang="en-US"/>
          </a:p>
        </p:txBody>
      </p:sp>
    </p:spTree>
    <p:extLst>
      <p:ext uri="{BB962C8B-B14F-4D97-AF65-F5344CB8AC3E}">
        <p14:creationId xmlns:p14="http://schemas.microsoft.com/office/powerpoint/2010/main" val="89055887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866A9C-9CFD-46CC-B1EE-970D2010691D}"/>
              </a:ext>
            </a:extLst>
          </p:cNvPr>
          <p:cNvSpPr>
            <a:spLocks noGrp="1"/>
          </p:cNvSpPr>
          <p:nvPr>
            <p:ph type="title"/>
          </p:nvPr>
        </p:nvSpPr>
        <p:spPr>
          <a:xfrm>
            <a:off x="576072" y="238539"/>
            <a:ext cx="11018520" cy="1434415"/>
          </a:xfrm>
        </p:spPr>
        <p:txBody>
          <a:bodyPr anchor="b">
            <a:normAutofit/>
          </a:bodyPr>
          <a:lstStyle/>
          <a:p>
            <a:r>
              <a:rPr lang="en-US" sz="7200" b="1">
                <a:ea typeface="+mj-lt"/>
                <a:cs typeface="+mj-lt"/>
              </a:rPr>
              <a:t>Solution Proposée</a:t>
            </a:r>
            <a:endParaRPr lang="en-US"/>
          </a:p>
        </p:txBody>
      </p:sp>
      <p:sp>
        <p:nvSpPr>
          <p:cNvPr id="1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D6F700"/>
          </a:solidFill>
          <a:ln w="38100" cap="rnd">
            <a:solidFill>
              <a:srgbClr val="D6F7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17DCB4-0C5B-4FD5-8791-5F89E289E615}"/>
              </a:ext>
            </a:extLst>
          </p:cNvPr>
          <p:cNvSpPr>
            <a:spLocks noGrp="1"/>
          </p:cNvSpPr>
          <p:nvPr>
            <p:ph idx="1"/>
          </p:nvPr>
        </p:nvSpPr>
        <p:spPr>
          <a:xfrm>
            <a:off x="572493" y="2071316"/>
            <a:ext cx="10914578" cy="4189356"/>
          </a:xfrm>
        </p:spPr>
        <p:txBody>
          <a:bodyPr anchor="t">
            <a:normAutofit/>
          </a:bodyPr>
          <a:lstStyle/>
          <a:p>
            <a:r>
              <a:rPr lang="en-US" sz="2400">
                <a:latin typeface="Contoso Pharmaceuticals"/>
              </a:rPr>
              <a:t>Logo AtypikHouse</a:t>
            </a:r>
            <a:r>
              <a:rPr lang="en-US" sz="2400">
                <a:latin typeface="Contoso Pharmaceuticals"/>
                <a:ea typeface="+mn-lt"/>
                <a:cs typeface="+mn-lt"/>
              </a:rPr>
              <a:t> été créé pour exprimer le style de vie naturel et la Habitat d'AtypikHouse.</a:t>
            </a:r>
            <a:endParaRPr lang="en-US" sz="2400">
              <a:latin typeface="Contoso Pharmaceuticals"/>
            </a:endParaRPr>
          </a:p>
          <a:p>
            <a:r>
              <a:rPr lang="en-US" sz="2400">
                <a:latin typeface="Contoso Pharmaceuticals"/>
                <a:ea typeface="+mn-lt"/>
                <a:cs typeface="+mn-lt"/>
              </a:rPr>
              <a:t>le logo est inspiré de combaision entre   du degré de couleur verte pour exprimer le naturel et la forme de la habitat.</a:t>
            </a:r>
          </a:p>
          <a:p>
            <a:endParaRPr lang="en-US"/>
          </a:p>
        </p:txBody>
      </p:sp>
      <p:pic>
        <p:nvPicPr>
          <p:cNvPr id="7" name="Picture 7" descr="A picture containing grass, tree, outdoor, sky&#10;&#10;Description automatically generated">
            <a:extLst>
              <a:ext uri="{FF2B5EF4-FFF2-40B4-BE49-F238E27FC236}">
                <a16:creationId xmlns:a16="http://schemas.microsoft.com/office/drawing/2014/main" id="{0BA22057-035A-46B6-930C-A045EBA36D4F}"/>
              </a:ext>
            </a:extLst>
          </p:cNvPr>
          <p:cNvPicPr>
            <a:picLocks noChangeAspect="1"/>
          </p:cNvPicPr>
          <p:nvPr/>
        </p:nvPicPr>
        <p:blipFill>
          <a:blip r:embed="rId2"/>
          <a:stretch>
            <a:fillRect/>
          </a:stretch>
        </p:blipFill>
        <p:spPr>
          <a:xfrm>
            <a:off x="3401086" y="4031673"/>
            <a:ext cx="1857752" cy="1086741"/>
          </a:xfrm>
          <a:prstGeom prst="rect">
            <a:avLst/>
          </a:prstGeom>
        </p:spPr>
      </p:pic>
      <p:pic>
        <p:nvPicPr>
          <p:cNvPr id="8" name="Picture 8">
            <a:extLst>
              <a:ext uri="{FF2B5EF4-FFF2-40B4-BE49-F238E27FC236}">
                <a16:creationId xmlns:a16="http://schemas.microsoft.com/office/drawing/2014/main" id="{0759AF42-E32C-43F5-872D-04D9A23E842B}"/>
              </a:ext>
            </a:extLst>
          </p:cNvPr>
          <p:cNvPicPr>
            <a:picLocks noChangeAspect="1"/>
          </p:cNvPicPr>
          <p:nvPr/>
        </p:nvPicPr>
        <p:blipFill>
          <a:blip r:embed="rId3"/>
          <a:stretch>
            <a:fillRect/>
          </a:stretch>
        </p:blipFill>
        <p:spPr>
          <a:xfrm>
            <a:off x="3401086" y="5354369"/>
            <a:ext cx="1857752" cy="1201530"/>
          </a:xfrm>
          <a:prstGeom prst="rect">
            <a:avLst/>
          </a:prstGeom>
        </p:spPr>
      </p:pic>
      <p:sp>
        <p:nvSpPr>
          <p:cNvPr id="4" name="Arrow: Down 3">
            <a:extLst>
              <a:ext uri="{FF2B5EF4-FFF2-40B4-BE49-F238E27FC236}">
                <a16:creationId xmlns:a16="http://schemas.microsoft.com/office/drawing/2014/main" id="{660D13A0-45E2-4920-A9BB-DE78A9D82B6E}"/>
              </a:ext>
            </a:extLst>
          </p:cNvPr>
          <p:cNvSpPr/>
          <p:nvPr/>
        </p:nvSpPr>
        <p:spPr>
          <a:xfrm rot="-3900000">
            <a:off x="5910088" y="4293921"/>
            <a:ext cx="183607" cy="9825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0BC3A1CF-E28B-4D55-9809-F1FF15B1D2E9}"/>
              </a:ext>
            </a:extLst>
          </p:cNvPr>
          <p:cNvSpPr/>
          <p:nvPr/>
        </p:nvSpPr>
        <p:spPr>
          <a:xfrm rot="-2520000">
            <a:off x="5580309" y="5613565"/>
            <a:ext cx="988218" cy="226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a:extLst>
              <a:ext uri="{FF2B5EF4-FFF2-40B4-BE49-F238E27FC236}">
                <a16:creationId xmlns:a16="http://schemas.microsoft.com/office/drawing/2014/main" id="{8AAB2E22-55B7-4CAC-9CAE-AFEC8D361917}"/>
              </a:ext>
            </a:extLst>
          </p:cNvPr>
          <p:cNvPicPr>
            <a:picLocks noChangeAspect="1"/>
          </p:cNvPicPr>
          <p:nvPr/>
        </p:nvPicPr>
        <p:blipFill>
          <a:blip r:embed="rId4"/>
          <a:stretch>
            <a:fillRect/>
          </a:stretch>
        </p:blipFill>
        <p:spPr>
          <a:xfrm>
            <a:off x="6463514" y="4450708"/>
            <a:ext cx="2743200" cy="1497169"/>
          </a:xfrm>
          <a:prstGeom prst="rect">
            <a:avLst/>
          </a:prstGeom>
        </p:spPr>
      </p:pic>
      <p:sp>
        <p:nvSpPr>
          <p:cNvPr id="9" name="Slide Number Placeholder 8">
            <a:extLst>
              <a:ext uri="{FF2B5EF4-FFF2-40B4-BE49-F238E27FC236}">
                <a16:creationId xmlns:a16="http://schemas.microsoft.com/office/drawing/2014/main" id="{64F9F047-2F45-4D06-9C71-4C667688D61D}"/>
              </a:ext>
            </a:extLst>
          </p:cNvPr>
          <p:cNvSpPr>
            <a:spLocks noGrp="1"/>
          </p:cNvSpPr>
          <p:nvPr>
            <p:ph type="sldNum" sz="quarter" idx="12"/>
          </p:nvPr>
        </p:nvSpPr>
        <p:spPr/>
        <p:txBody>
          <a:bodyPr/>
          <a:lstStyle/>
          <a:p>
            <a:fld id="{A7CD31F4-64FA-4BA0-9498-67783267A8C8}" type="slidenum">
              <a:rPr lang="en-US" smtClean="0"/>
              <a:t>17</a:t>
            </a:fld>
            <a:endParaRPr lang="en-US"/>
          </a:p>
        </p:txBody>
      </p:sp>
    </p:spTree>
    <p:extLst>
      <p:ext uri="{BB962C8B-B14F-4D97-AF65-F5344CB8AC3E}">
        <p14:creationId xmlns:p14="http://schemas.microsoft.com/office/powerpoint/2010/main" val="168731370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F7832C-60E5-488E-B7D9-03CD2DF7273C}"/>
              </a:ext>
            </a:extLst>
          </p:cNvPr>
          <p:cNvSpPr>
            <a:spLocks noGrp="1"/>
          </p:cNvSpPr>
          <p:nvPr>
            <p:ph type="title"/>
          </p:nvPr>
        </p:nvSpPr>
        <p:spPr/>
        <p:txBody>
          <a:bodyPr/>
          <a:lstStyle/>
          <a:p>
            <a:r>
              <a:rPr lang="fr-FR" dirty="0"/>
              <a:t>Devis : </a:t>
            </a:r>
          </a:p>
        </p:txBody>
      </p:sp>
      <p:graphicFrame>
        <p:nvGraphicFramePr>
          <p:cNvPr id="6" name="Espace réservé du contenu 5">
            <a:extLst>
              <a:ext uri="{FF2B5EF4-FFF2-40B4-BE49-F238E27FC236}">
                <a16:creationId xmlns:a16="http://schemas.microsoft.com/office/drawing/2014/main" id="{2D71EBEE-BC3A-42FA-BED1-DBA1401E5936}"/>
              </a:ext>
            </a:extLst>
          </p:cNvPr>
          <p:cNvGraphicFramePr>
            <a:graphicFrameLocks noGrp="1"/>
          </p:cNvGraphicFramePr>
          <p:nvPr>
            <p:ph idx="1"/>
            <p:extLst>
              <p:ext uri="{D42A27DB-BD31-4B8C-83A1-F6EECF244321}">
                <p14:modId xmlns:p14="http://schemas.microsoft.com/office/powerpoint/2010/main" val="1826666813"/>
              </p:ext>
            </p:extLst>
          </p:nvPr>
        </p:nvGraphicFramePr>
        <p:xfrm>
          <a:off x="1377863" y="2116899"/>
          <a:ext cx="10121030" cy="3945701"/>
        </p:xfrm>
        <a:graphic>
          <a:graphicData uri="http://schemas.openxmlformats.org/drawingml/2006/table">
            <a:tbl>
              <a:tblPr/>
              <a:tblGrid>
                <a:gridCol w="5161027">
                  <a:extLst>
                    <a:ext uri="{9D8B030D-6E8A-4147-A177-3AD203B41FA5}">
                      <a16:colId xmlns:a16="http://schemas.microsoft.com/office/drawing/2014/main" val="3925900519"/>
                    </a:ext>
                  </a:extLst>
                </a:gridCol>
                <a:gridCol w="1116467">
                  <a:extLst>
                    <a:ext uri="{9D8B030D-6E8A-4147-A177-3AD203B41FA5}">
                      <a16:colId xmlns:a16="http://schemas.microsoft.com/office/drawing/2014/main" val="2847931592"/>
                    </a:ext>
                  </a:extLst>
                </a:gridCol>
                <a:gridCol w="1811626">
                  <a:extLst>
                    <a:ext uri="{9D8B030D-6E8A-4147-A177-3AD203B41FA5}">
                      <a16:colId xmlns:a16="http://schemas.microsoft.com/office/drawing/2014/main" val="4215039081"/>
                    </a:ext>
                  </a:extLst>
                </a:gridCol>
                <a:gridCol w="72827">
                  <a:extLst>
                    <a:ext uri="{9D8B030D-6E8A-4147-A177-3AD203B41FA5}">
                      <a16:colId xmlns:a16="http://schemas.microsoft.com/office/drawing/2014/main" val="299273194"/>
                    </a:ext>
                  </a:extLst>
                </a:gridCol>
                <a:gridCol w="210654">
                  <a:extLst>
                    <a:ext uri="{9D8B030D-6E8A-4147-A177-3AD203B41FA5}">
                      <a16:colId xmlns:a16="http://schemas.microsoft.com/office/drawing/2014/main" val="461520465"/>
                    </a:ext>
                  </a:extLst>
                </a:gridCol>
                <a:gridCol w="1537775">
                  <a:extLst>
                    <a:ext uri="{9D8B030D-6E8A-4147-A177-3AD203B41FA5}">
                      <a16:colId xmlns:a16="http://schemas.microsoft.com/office/drawing/2014/main" val="3421756721"/>
                    </a:ext>
                  </a:extLst>
                </a:gridCol>
                <a:gridCol w="210654">
                  <a:extLst>
                    <a:ext uri="{9D8B030D-6E8A-4147-A177-3AD203B41FA5}">
                      <a16:colId xmlns:a16="http://schemas.microsoft.com/office/drawing/2014/main" val="2670122019"/>
                    </a:ext>
                  </a:extLst>
                </a:gridCol>
              </a:tblGrid>
              <a:tr h="226032">
                <a:tc>
                  <a:txBody>
                    <a:bodyPr/>
                    <a:lstStyle/>
                    <a:p>
                      <a:pPr marL="1143000"/>
                      <a:r>
                        <a:rPr lang="fr-FR" sz="950" b="1" dirty="0">
                          <a:solidFill>
                            <a:srgbClr val="FFFFFF"/>
                          </a:solidFill>
                          <a:effectLst/>
                          <a:latin typeface="Times New Roman" panose="02020603050405020304" pitchFamily="18" charset="0"/>
                          <a:ea typeface="Times New Roman" panose="02020603050405020304" pitchFamily="18" charset="0"/>
                          <a:cs typeface="Arial" panose="020B0604020202020204" pitchFamily="34" charset="0"/>
                        </a:rPr>
                        <a:t>DESCRIPTION</a:t>
                      </a:r>
                      <a:endParaRPr lang="fr-FR"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a:noFill/>
                    </a:lnT>
                    <a:lnB>
                      <a:noFill/>
                    </a:lnB>
                    <a:solidFill>
                      <a:srgbClr val="CC0000"/>
                    </a:solidFill>
                  </a:tcPr>
                </a:tc>
                <a:tc>
                  <a:txBody>
                    <a:bodyPr/>
                    <a:lstStyle/>
                    <a:p>
                      <a:pPr algn="r"/>
                      <a:r>
                        <a:rPr lang="fr-FR" sz="950" b="1">
                          <a:solidFill>
                            <a:srgbClr val="FFFFFF"/>
                          </a:solidFill>
                          <a:effectLst/>
                          <a:latin typeface="Arial" panose="020B0604020202020204" pitchFamily="34" charset="0"/>
                          <a:ea typeface="Arial" panose="020B0604020202020204" pitchFamily="34" charset="0"/>
                          <a:cs typeface="Arial" panose="020B0604020202020204" pitchFamily="34" charset="0"/>
                        </a:rPr>
                        <a:t>QUANTITÉ</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a:noFill/>
                    </a:lnT>
                    <a:lnB>
                      <a:noFill/>
                    </a:lnB>
                    <a:solidFill>
                      <a:srgbClr val="CC0000"/>
                    </a:solidFill>
                  </a:tcPr>
                </a:tc>
                <a:tc gridSpan="3">
                  <a:txBody>
                    <a:bodyPr/>
                    <a:lstStyle/>
                    <a:p>
                      <a:pPr marL="177800"/>
                      <a:r>
                        <a:rPr lang="fr-FR" sz="950" b="1">
                          <a:solidFill>
                            <a:srgbClr val="FFFFFF"/>
                          </a:solidFill>
                          <a:effectLst/>
                          <a:latin typeface="Arial" panose="020B0604020202020204" pitchFamily="34" charset="0"/>
                          <a:ea typeface="Arial" panose="020B0604020202020204" pitchFamily="34" charset="0"/>
                          <a:cs typeface="Arial" panose="020B0604020202020204" pitchFamily="34" charset="0"/>
                        </a:rPr>
                        <a:t>PRIX UNITAIRE</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a:noFill/>
                    </a:lnT>
                    <a:lnB>
                      <a:noFill/>
                    </a:lnB>
                    <a:solidFill>
                      <a:srgbClr val="CC0000"/>
                    </a:solidFill>
                  </a:tcPr>
                </a:tc>
                <a:tc hMerge="1">
                  <a:txBody>
                    <a:bodyPr/>
                    <a:lstStyle/>
                    <a:p>
                      <a:endParaRPr lang="fr-FR"/>
                    </a:p>
                  </a:txBody>
                  <a:tcPr/>
                </a:tc>
                <a:tc hMerge="1">
                  <a:txBody>
                    <a:bodyPr/>
                    <a:lstStyle/>
                    <a:p>
                      <a:endParaRPr lang="fr-FR"/>
                    </a:p>
                  </a:txBody>
                  <a:tcPr/>
                </a:tc>
                <a:tc gridSpan="2">
                  <a:txBody>
                    <a:bodyPr/>
                    <a:lstStyle/>
                    <a:p>
                      <a:pPr marR="317500" algn="r"/>
                      <a:r>
                        <a:rPr lang="fr-FR" sz="950" b="1">
                          <a:solidFill>
                            <a:srgbClr val="FFFFFF"/>
                          </a:solidFill>
                          <a:effectLst/>
                          <a:latin typeface="Times New Roman" panose="02020603050405020304" pitchFamily="18" charset="0"/>
                          <a:ea typeface="Times New Roman" panose="02020603050405020304" pitchFamily="18" charset="0"/>
                          <a:cs typeface="Arial" panose="020B0604020202020204" pitchFamily="34" charset="0"/>
                        </a:rPr>
                        <a:t>TOTAL</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a:noFill/>
                    </a:lnT>
                    <a:lnB>
                      <a:noFill/>
                    </a:lnB>
                    <a:solidFill>
                      <a:srgbClr val="CC0000"/>
                    </a:solidFill>
                  </a:tcPr>
                </a:tc>
                <a:tc hMerge="1">
                  <a:txBody>
                    <a:bodyPr/>
                    <a:lstStyle/>
                    <a:p>
                      <a:endParaRPr lang="fr-FR"/>
                    </a:p>
                  </a:txBody>
                  <a:tcPr/>
                </a:tc>
                <a:extLst>
                  <a:ext uri="{0D108BD9-81ED-4DB2-BD59-A6C34878D82A}">
                    <a16:rowId xmlns:a16="http://schemas.microsoft.com/office/drawing/2014/main" val="1917003218"/>
                  </a:ext>
                </a:extLst>
              </a:tr>
              <a:tr h="65230">
                <a:tc>
                  <a:txBody>
                    <a:bodyPr/>
                    <a:lstStyle/>
                    <a:p>
                      <a:r>
                        <a:rPr lang="fr-FR" sz="35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solidFill>
                      <a:srgbClr val="CC0000"/>
                    </a:solidFill>
                  </a:tcPr>
                </a:tc>
                <a:tc>
                  <a:txBody>
                    <a:bodyPr/>
                    <a:lstStyle/>
                    <a:p>
                      <a:r>
                        <a:rPr lang="fr-FR" sz="35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solidFill>
                      <a:srgbClr val="CC0000"/>
                    </a:solidFill>
                  </a:tcPr>
                </a:tc>
                <a:tc>
                  <a:txBody>
                    <a:bodyPr/>
                    <a:lstStyle/>
                    <a:p>
                      <a:r>
                        <a:rPr lang="fr-FR" sz="35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CC0000"/>
                      </a:solidFill>
                      <a:prstDash val="solid"/>
                      <a:round/>
                      <a:headEnd type="none" w="med" len="med"/>
                      <a:tailEnd type="none" w="med" len="med"/>
                    </a:lnL>
                    <a:lnR>
                      <a:noFill/>
                    </a:lnR>
                    <a:lnT>
                      <a:noFill/>
                    </a:lnT>
                    <a:lnB w="12700" cap="flat" cmpd="sng" algn="ctr">
                      <a:solidFill>
                        <a:srgbClr val="BEBEBE"/>
                      </a:solidFill>
                      <a:prstDash val="solid"/>
                      <a:round/>
                      <a:headEnd type="none" w="med" len="med"/>
                      <a:tailEnd type="none" w="med" len="med"/>
                    </a:lnB>
                    <a:solidFill>
                      <a:srgbClr val="CC0000"/>
                    </a:solidFill>
                  </a:tcPr>
                </a:tc>
                <a:tc>
                  <a:txBody>
                    <a:bodyPr/>
                    <a:lstStyle/>
                    <a:p>
                      <a:r>
                        <a:rPr lang="fr-FR" sz="35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w="12700" cap="flat" cmpd="sng" algn="ctr">
                      <a:solidFill>
                        <a:srgbClr val="BEBEBE"/>
                      </a:solidFill>
                      <a:prstDash val="solid"/>
                      <a:round/>
                      <a:headEnd type="none" w="med" len="med"/>
                      <a:tailEnd type="none" w="med" len="med"/>
                    </a:lnB>
                    <a:solidFill>
                      <a:srgbClr val="CC0000"/>
                    </a:solidFill>
                  </a:tcPr>
                </a:tc>
                <a:tc>
                  <a:txBody>
                    <a:bodyPr/>
                    <a:lstStyle/>
                    <a:p>
                      <a:r>
                        <a:rPr lang="fr-FR" sz="35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w="12700" cap="flat" cmpd="sng" algn="ctr">
                      <a:solidFill>
                        <a:srgbClr val="CC0000"/>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solidFill>
                      <a:srgbClr val="CC0000"/>
                    </a:solidFill>
                  </a:tcPr>
                </a:tc>
                <a:tc>
                  <a:txBody>
                    <a:bodyPr/>
                    <a:lstStyle/>
                    <a:p>
                      <a:r>
                        <a:rPr lang="fr-FR" sz="35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CC0000"/>
                      </a:solidFill>
                      <a:prstDash val="solid"/>
                      <a:round/>
                      <a:headEnd type="none" w="med" len="med"/>
                      <a:tailEnd type="none" w="med" len="med"/>
                    </a:lnL>
                    <a:lnR>
                      <a:noFill/>
                    </a:lnR>
                    <a:lnT>
                      <a:noFill/>
                    </a:lnT>
                    <a:lnB w="12700" cap="flat" cmpd="sng" algn="ctr">
                      <a:solidFill>
                        <a:srgbClr val="BEBEBE"/>
                      </a:solidFill>
                      <a:prstDash val="solid"/>
                      <a:round/>
                      <a:headEnd type="none" w="med" len="med"/>
                      <a:tailEnd type="none" w="med" len="med"/>
                    </a:lnB>
                    <a:solidFill>
                      <a:srgbClr val="CC0000"/>
                    </a:solidFill>
                  </a:tcPr>
                </a:tc>
                <a:tc>
                  <a:txBody>
                    <a:bodyPr/>
                    <a:lstStyle/>
                    <a:p>
                      <a:r>
                        <a:rPr lang="fr-FR" sz="35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w="12700" cap="flat" cmpd="sng" algn="ctr">
                      <a:solidFill>
                        <a:srgbClr val="CC0000"/>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solidFill>
                      <a:srgbClr val="CC0000"/>
                    </a:solidFill>
                  </a:tcPr>
                </a:tc>
                <a:extLst>
                  <a:ext uri="{0D108BD9-81ED-4DB2-BD59-A6C34878D82A}">
                    <a16:rowId xmlns:a16="http://schemas.microsoft.com/office/drawing/2014/main" val="2520688456"/>
                  </a:ext>
                </a:extLst>
              </a:tr>
              <a:tr h="232859">
                <a:tc>
                  <a:txBody>
                    <a:bodyPr/>
                    <a:lstStyle/>
                    <a:p>
                      <a:pPr marL="25400"/>
                      <a:r>
                        <a:rPr lang="fr-FR" sz="1050">
                          <a:effectLst/>
                          <a:latin typeface="Arial" panose="020B0604020202020204" pitchFamily="34" charset="0"/>
                          <a:ea typeface="Arial" panose="020B0604020202020204" pitchFamily="34" charset="0"/>
                          <a:cs typeface="Arial" panose="020B0604020202020204" pitchFamily="34" charset="0"/>
                        </a:rPr>
                        <a:t>Analyse et Conception</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a:noFill/>
                    </a:lnB>
                  </a:tcPr>
                </a:tc>
                <a:tc>
                  <a:txBody>
                    <a:bodyPr/>
                    <a:lstStyle/>
                    <a:p>
                      <a:pPr marR="264160" algn="r"/>
                      <a:r>
                        <a:rPr lang="fr-FR" sz="1050">
                          <a:effectLst/>
                          <a:latin typeface="Arial" panose="020B0604020202020204" pitchFamily="34" charset="0"/>
                          <a:ea typeface="Arial" panose="020B0604020202020204" pitchFamily="34" charset="0"/>
                          <a:cs typeface="Arial" panose="020B0604020202020204" pitchFamily="34" charset="0"/>
                        </a:rPr>
                        <a:t>1</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a:noFill/>
                    </a:lnB>
                  </a:tcPr>
                </a:tc>
                <a:tc>
                  <a:txBody>
                    <a:bodyPr/>
                    <a:lstStyle/>
                    <a:p>
                      <a:pPr marL="355600"/>
                      <a:r>
                        <a:rPr lang="fr-FR" sz="1050">
                          <a:effectLst/>
                          <a:latin typeface="Arial" panose="020B0604020202020204" pitchFamily="34" charset="0"/>
                          <a:ea typeface="Arial" panose="020B0604020202020204" pitchFamily="34" charset="0"/>
                          <a:cs typeface="Arial" panose="020B0604020202020204" pitchFamily="34" charset="0"/>
                        </a:rPr>
                        <a:t>15 000.00</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a:noFill/>
                    </a:lnR>
                    <a:lnT w="12700" cap="flat" cmpd="sng" algn="ctr">
                      <a:solidFill>
                        <a:srgbClr val="BEBEBE"/>
                      </a:solidFill>
                      <a:prstDash val="solid"/>
                      <a:round/>
                      <a:headEnd type="none" w="med" len="med"/>
                      <a:tailEnd type="none" w="med" len="med"/>
                    </a:lnT>
                    <a:lnB>
                      <a:noFill/>
                    </a:lnB>
                  </a:tcPr>
                </a:tc>
                <a:tc>
                  <a:txBody>
                    <a:bodyPr/>
                    <a:lstStyle/>
                    <a:p>
                      <a:r>
                        <a:rPr lang="fr-FR" sz="12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w="12700" cap="flat" cmpd="sng" algn="ctr">
                      <a:solidFill>
                        <a:srgbClr val="BEBEBE"/>
                      </a:solidFill>
                      <a:prstDash val="solid"/>
                      <a:round/>
                      <a:headEnd type="none" w="med" len="med"/>
                      <a:tailEnd type="none" w="med" len="med"/>
                    </a:lnT>
                    <a:lnB>
                      <a:noFill/>
                    </a:lnB>
                  </a:tcPr>
                </a:tc>
                <a:tc>
                  <a:txBody>
                    <a:bodyPr/>
                    <a:lstStyle/>
                    <a:p>
                      <a:r>
                        <a:rPr lang="fr-FR" sz="12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a:noFill/>
                    </a:lnB>
                  </a:tcPr>
                </a:tc>
                <a:tc gridSpan="2">
                  <a:txBody>
                    <a:bodyPr/>
                    <a:lstStyle/>
                    <a:p>
                      <a:pPr marR="38100" algn="r"/>
                      <a:r>
                        <a:rPr lang="fr-FR" sz="1050">
                          <a:effectLst/>
                          <a:latin typeface="Arial" panose="020B0604020202020204" pitchFamily="34" charset="0"/>
                          <a:ea typeface="Arial" panose="020B0604020202020204" pitchFamily="34" charset="0"/>
                          <a:cs typeface="Arial" panose="020B0604020202020204" pitchFamily="34" charset="0"/>
                        </a:rPr>
                        <a:t>15 000.00</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a:noFill/>
                    </a:lnB>
                  </a:tcPr>
                </a:tc>
                <a:tc hMerge="1">
                  <a:txBody>
                    <a:bodyPr/>
                    <a:lstStyle/>
                    <a:p>
                      <a:endParaRPr lang="fr-FR"/>
                    </a:p>
                  </a:txBody>
                  <a:tcPr/>
                </a:tc>
                <a:extLst>
                  <a:ext uri="{0D108BD9-81ED-4DB2-BD59-A6C34878D82A}">
                    <a16:rowId xmlns:a16="http://schemas.microsoft.com/office/drawing/2014/main" val="4069848698"/>
                  </a:ext>
                </a:extLst>
              </a:tr>
              <a:tr h="56887">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a:noFill/>
                    </a:lnR>
                    <a:lnT>
                      <a:noFill/>
                    </a:lnT>
                    <a:lnB w="12700" cap="flat" cmpd="sng" algn="ctr">
                      <a:solidFill>
                        <a:srgbClr val="BEBEBE"/>
                      </a:solidFill>
                      <a:prstDash val="solid"/>
                      <a:round/>
                      <a:headEnd type="none" w="med" len="med"/>
                      <a:tailEnd type="none" w="med" len="med"/>
                    </a:lnB>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w="12700" cap="flat" cmpd="sng" algn="ctr">
                      <a:solidFill>
                        <a:srgbClr val="BEBEBE"/>
                      </a:solidFill>
                      <a:prstDash val="solid"/>
                      <a:round/>
                      <a:headEnd type="none" w="med" len="med"/>
                      <a:tailEnd type="none" w="med" len="med"/>
                    </a:lnB>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w="12700" cap="flat" cmpd="sng" algn="ctr">
                      <a:solidFill>
                        <a:srgbClr val="BEBEBE"/>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a:noFill/>
                    </a:lnR>
                    <a:lnT>
                      <a:noFill/>
                    </a:lnT>
                    <a:lnB w="12700" cap="flat" cmpd="sng" algn="ctr">
                      <a:solidFill>
                        <a:srgbClr val="BEBEBE"/>
                      </a:solidFill>
                      <a:prstDash val="solid"/>
                      <a:round/>
                      <a:headEnd type="none" w="med" len="med"/>
                      <a:tailEnd type="none" w="med" len="med"/>
                    </a:lnB>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w="12700" cap="flat" cmpd="sng" algn="ctr">
                      <a:solidFill>
                        <a:srgbClr val="BEBEBE"/>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tcPr>
                </a:tc>
                <a:extLst>
                  <a:ext uri="{0D108BD9-81ED-4DB2-BD59-A6C34878D82A}">
                    <a16:rowId xmlns:a16="http://schemas.microsoft.com/office/drawing/2014/main" val="2787288182"/>
                  </a:ext>
                </a:extLst>
              </a:tr>
              <a:tr h="229824">
                <a:tc>
                  <a:txBody>
                    <a:bodyPr/>
                    <a:lstStyle/>
                    <a:p>
                      <a:pPr marL="25400"/>
                      <a:r>
                        <a:rPr lang="fr-FR" sz="1050">
                          <a:solidFill>
                            <a:srgbClr val="000000"/>
                          </a:solidFill>
                          <a:effectLst/>
                          <a:latin typeface="Arial" panose="020B0604020202020204" pitchFamily="34" charset="0"/>
                          <a:ea typeface="Arial" panose="020B0604020202020204" pitchFamily="34" charset="0"/>
                          <a:cs typeface="Arial" panose="020B0604020202020204" pitchFamily="34" charset="0"/>
                        </a:rPr>
                        <a:t>Création du Logo</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a:noFill/>
                    </a:lnB>
                    <a:solidFill>
                      <a:srgbClr val="F3F3F3"/>
                    </a:solidFill>
                  </a:tcPr>
                </a:tc>
                <a:tc>
                  <a:txBody>
                    <a:bodyPr/>
                    <a:lstStyle/>
                    <a:p>
                      <a:pPr marR="264160" algn="r"/>
                      <a:r>
                        <a:rPr lang="fr-FR" sz="1050">
                          <a:solidFill>
                            <a:srgbClr val="000000"/>
                          </a:solidFill>
                          <a:effectLst/>
                          <a:latin typeface="Arial" panose="020B0604020202020204" pitchFamily="34" charset="0"/>
                          <a:ea typeface="Arial" panose="020B0604020202020204" pitchFamily="34" charset="0"/>
                          <a:cs typeface="Arial" panose="020B0604020202020204" pitchFamily="34" charset="0"/>
                        </a:rPr>
                        <a:t>1</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a:noFill/>
                    </a:lnB>
                    <a:solidFill>
                      <a:srgbClr val="F3F3F3"/>
                    </a:solidFill>
                  </a:tcPr>
                </a:tc>
                <a:tc>
                  <a:txBody>
                    <a:bodyPr/>
                    <a:lstStyle/>
                    <a:p>
                      <a:pPr marR="253365" algn="r"/>
                      <a:r>
                        <a:rPr lang="fr-FR" sz="1050">
                          <a:solidFill>
                            <a:srgbClr val="000000"/>
                          </a:solidFill>
                          <a:effectLst/>
                          <a:latin typeface="Arial" panose="020B0604020202020204" pitchFamily="34" charset="0"/>
                          <a:ea typeface="Arial" panose="020B0604020202020204" pitchFamily="34" charset="0"/>
                          <a:cs typeface="Arial" panose="020B0604020202020204" pitchFamily="34" charset="0"/>
                        </a:rPr>
                        <a:t>6000.00</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a:noFill/>
                    </a:lnR>
                    <a:lnT w="12700" cap="flat" cmpd="sng" algn="ctr">
                      <a:solidFill>
                        <a:srgbClr val="BEBEBE"/>
                      </a:solidFill>
                      <a:prstDash val="solid"/>
                      <a:round/>
                      <a:headEnd type="none" w="med" len="med"/>
                      <a:tailEnd type="none" w="med" len="med"/>
                    </a:lnT>
                    <a:lnB>
                      <a:noFill/>
                    </a:lnB>
                    <a:solidFill>
                      <a:srgbClr val="F3F3F3"/>
                    </a:solidFill>
                  </a:tcPr>
                </a:tc>
                <a:tc>
                  <a:txBody>
                    <a:bodyPr/>
                    <a:lstStyle/>
                    <a:p>
                      <a:r>
                        <a:rPr lang="fr-FR" sz="12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w="12700" cap="flat" cmpd="sng" algn="ctr">
                      <a:solidFill>
                        <a:srgbClr val="BEBEBE"/>
                      </a:solidFill>
                      <a:prstDash val="solid"/>
                      <a:round/>
                      <a:headEnd type="none" w="med" len="med"/>
                      <a:tailEnd type="none" w="med" len="med"/>
                    </a:lnT>
                    <a:lnB>
                      <a:noFill/>
                    </a:lnB>
                    <a:solidFill>
                      <a:srgbClr val="F3F3F3"/>
                    </a:solidFill>
                  </a:tcPr>
                </a:tc>
                <a:tc>
                  <a:txBody>
                    <a:bodyPr/>
                    <a:lstStyle/>
                    <a:p>
                      <a:r>
                        <a:rPr lang="fr-FR" sz="12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a:noFill/>
                    </a:lnB>
                    <a:solidFill>
                      <a:srgbClr val="F3F3F3"/>
                    </a:solidFill>
                  </a:tcPr>
                </a:tc>
                <a:tc gridSpan="2">
                  <a:txBody>
                    <a:bodyPr/>
                    <a:lstStyle/>
                    <a:p>
                      <a:pPr marR="38100" algn="r"/>
                      <a:r>
                        <a:rPr lang="fr-FR" sz="1050">
                          <a:solidFill>
                            <a:srgbClr val="000000"/>
                          </a:solidFill>
                          <a:effectLst/>
                          <a:latin typeface="Arial" panose="020B0604020202020204" pitchFamily="34" charset="0"/>
                          <a:ea typeface="Arial" panose="020B0604020202020204" pitchFamily="34" charset="0"/>
                          <a:cs typeface="Arial" panose="020B0604020202020204" pitchFamily="34" charset="0"/>
                        </a:rPr>
                        <a:t>6000.00</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a:noFill/>
                    </a:lnB>
                    <a:solidFill>
                      <a:srgbClr val="F3F3F3"/>
                    </a:solidFill>
                  </a:tcPr>
                </a:tc>
                <a:tc hMerge="1">
                  <a:txBody>
                    <a:bodyPr/>
                    <a:lstStyle/>
                    <a:p>
                      <a:endParaRPr lang="fr-FR"/>
                    </a:p>
                  </a:txBody>
                  <a:tcPr/>
                </a:tc>
                <a:extLst>
                  <a:ext uri="{0D108BD9-81ED-4DB2-BD59-A6C34878D82A}">
                    <a16:rowId xmlns:a16="http://schemas.microsoft.com/office/drawing/2014/main" val="3256263689"/>
                  </a:ext>
                </a:extLst>
              </a:tr>
              <a:tr h="57646">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solidFill>
                      <a:srgbClr val="F3F3F3"/>
                    </a:solidFill>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solidFill>
                      <a:srgbClr val="F3F3F3"/>
                    </a:solidFill>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a:noFill/>
                    </a:lnR>
                    <a:lnT>
                      <a:noFill/>
                    </a:lnT>
                    <a:lnB w="12700" cap="flat" cmpd="sng" algn="ctr">
                      <a:solidFill>
                        <a:srgbClr val="BEBEBE"/>
                      </a:solidFill>
                      <a:prstDash val="solid"/>
                      <a:round/>
                      <a:headEnd type="none" w="med" len="med"/>
                      <a:tailEnd type="none" w="med" len="med"/>
                    </a:lnB>
                    <a:solidFill>
                      <a:srgbClr val="F3F3F3"/>
                    </a:solidFill>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w="12700" cap="flat" cmpd="sng" algn="ctr">
                      <a:solidFill>
                        <a:srgbClr val="BEBEBE"/>
                      </a:solidFill>
                      <a:prstDash val="solid"/>
                      <a:round/>
                      <a:headEnd type="none" w="med" len="med"/>
                      <a:tailEnd type="none" w="med" len="med"/>
                    </a:lnB>
                    <a:solidFill>
                      <a:srgbClr val="F3F3F3"/>
                    </a:solidFill>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w="12700" cap="flat" cmpd="sng" algn="ctr">
                      <a:solidFill>
                        <a:srgbClr val="BEBEBE"/>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solidFill>
                      <a:srgbClr val="F3F3F3"/>
                    </a:solidFill>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a:noFill/>
                    </a:lnR>
                    <a:lnT>
                      <a:noFill/>
                    </a:lnT>
                    <a:lnB w="12700" cap="flat" cmpd="sng" algn="ctr">
                      <a:solidFill>
                        <a:srgbClr val="BEBEBE"/>
                      </a:solidFill>
                      <a:prstDash val="solid"/>
                      <a:round/>
                      <a:headEnd type="none" w="med" len="med"/>
                      <a:tailEnd type="none" w="med" len="med"/>
                    </a:lnB>
                    <a:solidFill>
                      <a:srgbClr val="F3F3F3"/>
                    </a:solidFill>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w="12700" cap="flat" cmpd="sng" algn="ctr">
                      <a:solidFill>
                        <a:srgbClr val="BEBEBE"/>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solidFill>
                      <a:srgbClr val="F3F3F3"/>
                    </a:solidFill>
                  </a:tcPr>
                </a:tc>
                <a:extLst>
                  <a:ext uri="{0D108BD9-81ED-4DB2-BD59-A6C34878D82A}">
                    <a16:rowId xmlns:a16="http://schemas.microsoft.com/office/drawing/2014/main" val="1047633575"/>
                  </a:ext>
                </a:extLst>
              </a:tr>
              <a:tr h="232859">
                <a:tc>
                  <a:txBody>
                    <a:bodyPr/>
                    <a:lstStyle/>
                    <a:p>
                      <a:pPr marL="25400"/>
                      <a:r>
                        <a:rPr lang="fr-FR" sz="1050">
                          <a:effectLst/>
                          <a:latin typeface="Arial" panose="020B0604020202020204" pitchFamily="34" charset="0"/>
                          <a:ea typeface="Arial" panose="020B0604020202020204" pitchFamily="34" charset="0"/>
                          <a:cs typeface="Arial" panose="020B0604020202020204" pitchFamily="34" charset="0"/>
                        </a:rPr>
                        <a:t>Création Application WEB</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a:noFill/>
                    </a:lnB>
                  </a:tcPr>
                </a:tc>
                <a:tc>
                  <a:txBody>
                    <a:bodyPr/>
                    <a:lstStyle/>
                    <a:p>
                      <a:pPr marR="264160" algn="r"/>
                      <a:r>
                        <a:rPr lang="fr-FR" sz="1050">
                          <a:effectLst/>
                          <a:latin typeface="Arial" panose="020B0604020202020204" pitchFamily="34" charset="0"/>
                          <a:ea typeface="Arial" panose="020B0604020202020204" pitchFamily="34" charset="0"/>
                          <a:cs typeface="Arial" panose="020B0604020202020204" pitchFamily="34" charset="0"/>
                        </a:rPr>
                        <a:t>1</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a:noFill/>
                    </a:lnB>
                  </a:tcPr>
                </a:tc>
                <a:tc>
                  <a:txBody>
                    <a:bodyPr/>
                    <a:lstStyle/>
                    <a:p>
                      <a:pPr marL="355600"/>
                      <a:r>
                        <a:rPr lang="fr-FR" sz="1050">
                          <a:effectLst/>
                          <a:latin typeface="Arial" panose="020B0604020202020204" pitchFamily="34" charset="0"/>
                          <a:ea typeface="Arial" panose="020B0604020202020204" pitchFamily="34" charset="0"/>
                          <a:cs typeface="Arial" panose="020B0604020202020204" pitchFamily="34" charset="0"/>
                        </a:rPr>
                        <a:t>40 000.00</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a:noFill/>
                    </a:lnR>
                    <a:lnT w="12700" cap="flat" cmpd="sng" algn="ctr">
                      <a:solidFill>
                        <a:srgbClr val="BEBEBE"/>
                      </a:solidFill>
                      <a:prstDash val="solid"/>
                      <a:round/>
                      <a:headEnd type="none" w="med" len="med"/>
                      <a:tailEnd type="none" w="med" len="med"/>
                    </a:lnT>
                    <a:lnB>
                      <a:noFill/>
                    </a:lnB>
                  </a:tcPr>
                </a:tc>
                <a:tc>
                  <a:txBody>
                    <a:bodyPr/>
                    <a:lstStyle/>
                    <a:p>
                      <a:r>
                        <a:rPr lang="fr-FR" sz="12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w="12700" cap="flat" cmpd="sng" algn="ctr">
                      <a:solidFill>
                        <a:srgbClr val="BEBEBE"/>
                      </a:solidFill>
                      <a:prstDash val="solid"/>
                      <a:round/>
                      <a:headEnd type="none" w="med" len="med"/>
                      <a:tailEnd type="none" w="med" len="med"/>
                    </a:lnT>
                    <a:lnB>
                      <a:noFill/>
                    </a:lnB>
                  </a:tcPr>
                </a:tc>
                <a:tc>
                  <a:txBody>
                    <a:bodyPr/>
                    <a:lstStyle/>
                    <a:p>
                      <a:r>
                        <a:rPr lang="fr-FR" sz="12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a:noFill/>
                    </a:lnB>
                  </a:tcPr>
                </a:tc>
                <a:tc gridSpan="2">
                  <a:txBody>
                    <a:bodyPr/>
                    <a:lstStyle/>
                    <a:p>
                      <a:pPr marR="38100" algn="r"/>
                      <a:r>
                        <a:rPr lang="fr-FR" sz="1050">
                          <a:effectLst/>
                          <a:latin typeface="Arial" panose="020B0604020202020204" pitchFamily="34" charset="0"/>
                          <a:ea typeface="Arial" panose="020B0604020202020204" pitchFamily="34" charset="0"/>
                          <a:cs typeface="Arial" panose="020B0604020202020204" pitchFamily="34" charset="0"/>
                        </a:rPr>
                        <a:t>40 000.00</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a:noFill/>
                    </a:lnB>
                  </a:tcPr>
                </a:tc>
                <a:tc hMerge="1">
                  <a:txBody>
                    <a:bodyPr/>
                    <a:lstStyle/>
                    <a:p>
                      <a:endParaRPr lang="fr-FR"/>
                    </a:p>
                  </a:txBody>
                  <a:tcPr/>
                </a:tc>
                <a:extLst>
                  <a:ext uri="{0D108BD9-81ED-4DB2-BD59-A6C34878D82A}">
                    <a16:rowId xmlns:a16="http://schemas.microsoft.com/office/drawing/2014/main" val="1180368119"/>
                  </a:ext>
                </a:extLst>
              </a:tr>
              <a:tr h="57646">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a:noFill/>
                    </a:lnR>
                    <a:lnT>
                      <a:noFill/>
                    </a:lnT>
                    <a:lnB w="12700" cap="flat" cmpd="sng" algn="ctr">
                      <a:solidFill>
                        <a:srgbClr val="BEBEBE"/>
                      </a:solidFill>
                      <a:prstDash val="solid"/>
                      <a:round/>
                      <a:headEnd type="none" w="med" len="med"/>
                      <a:tailEnd type="none" w="med" len="med"/>
                    </a:lnB>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w="12700" cap="flat" cmpd="sng" algn="ctr">
                      <a:solidFill>
                        <a:srgbClr val="BEBEBE"/>
                      </a:solidFill>
                      <a:prstDash val="solid"/>
                      <a:round/>
                      <a:headEnd type="none" w="med" len="med"/>
                      <a:tailEnd type="none" w="med" len="med"/>
                    </a:lnB>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w="12700" cap="flat" cmpd="sng" algn="ctr">
                      <a:solidFill>
                        <a:srgbClr val="BEBEBE"/>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a:noFill/>
                    </a:lnR>
                    <a:lnT>
                      <a:noFill/>
                    </a:lnT>
                    <a:lnB w="12700" cap="flat" cmpd="sng" algn="ctr">
                      <a:solidFill>
                        <a:srgbClr val="BEBEBE"/>
                      </a:solidFill>
                      <a:prstDash val="solid"/>
                      <a:round/>
                      <a:headEnd type="none" w="med" len="med"/>
                      <a:tailEnd type="none" w="med" len="med"/>
                    </a:lnB>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w="12700" cap="flat" cmpd="sng" algn="ctr">
                      <a:solidFill>
                        <a:srgbClr val="BEBEBE"/>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tcPr>
                </a:tc>
                <a:extLst>
                  <a:ext uri="{0D108BD9-81ED-4DB2-BD59-A6C34878D82A}">
                    <a16:rowId xmlns:a16="http://schemas.microsoft.com/office/drawing/2014/main" val="313517230"/>
                  </a:ext>
                </a:extLst>
              </a:tr>
              <a:tr h="233617">
                <a:tc>
                  <a:txBody>
                    <a:bodyPr/>
                    <a:lstStyle/>
                    <a:p>
                      <a:pPr marL="25400"/>
                      <a:r>
                        <a:rPr lang="fr-FR" sz="1050">
                          <a:solidFill>
                            <a:srgbClr val="000000"/>
                          </a:solidFill>
                          <a:effectLst/>
                          <a:latin typeface="Arial" panose="020B0604020202020204" pitchFamily="34" charset="0"/>
                          <a:ea typeface="Arial" panose="020B0604020202020204" pitchFamily="34" charset="0"/>
                          <a:cs typeface="Arial" panose="020B0604020202020204" pitchFamily="34" charset="0"/>
                        </a:rPr>
                        <a:t>Creation Application Mobile</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a:noFill/>
                    </a:lnB>
                    <a:solidFill>
                      <a:srgbClr val="F3F3F3"/>
                    </a:solidFill>
                  </a:tcPr>
                </a:tc>
                <a:tc>
                  <a:txBody>
                    <a:bodyPr/>
                    <a:lstStyle/>
                    <a:p>
                      <a:pPr marR="264160" algn="r"/>
                      <a:r>
                        <a:rPr lang="fr-FR" sz="1050">
                          <a:solidFill>
                            <a:srgbClr val="000000"/>
                          </a:solidFill>
                          <a:effectLst/>
                          <a:latin typeface="Arial" panose="020B0604020202020204" pitchFamily="34" charset="0"/>
                          <a:ea typeface="Arial" panose="020B0604020202020204" pitchFamily="34" charset="0"/>
                          <a:cs typeface="Arial" panose="020B0604020202020204" pitchFamily="34" charset="0"/>
                        </a:rPr>
                        <a:t>1</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a:noFill/>
                    </a:lnB>
                    <a:solidFill>
                      <a:srgbClr val="F3F3F3"/>
                    </a:solidFill>
                  </a:tcPr>
                </a:tc>
                <a:tc>
                  <a:txBody>
                    <a:bodyPr/>
                    <a:lstStyle/>
                    <a:p>
                      <a:pPr marL="355600"/>
                      <a:r>
                        <a:rPr lang="fr-FR" sz="1050">
                          <a:solidFill>
                            <a:srgbClr val="000000"/>
                          </a:solidFill>
                          <a:effectLst/>
                          <a:latin typeface="Arial" panose="020B0604020202020204" pitchFamily="34" charset="0"/>
                          <a:ea typeface="Arial" panose="020B0604020202020204" pitchFamily="34" charset="0"/>
                          <a:cs typeface="Arial" panose="020B0604020202020204" pitchFamily="34" charset="0"/>
                        </a:rPr>
                        <a:t>30 000.00</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a:noFill/>
                    </a:lnR>
                    <a:lnT w="12700" cap="flat" cmpd="sng" algn="ctr">
                      <a:solidFill>
                        <a:srgbClr val="BEBEBE"/>
                      </a:solidFill>
                      <a:prstDash val="solid"/>
                      <a:round/>
                      <a:headEnd type="none" w="med" len="med"/>
                      <a:tailEnd type="none" w="med" len="med"/>
                    </a:lnT>
                    <a:lnB>
                      <a:noFill/>
                    </a:lnB>
                    <a:solidFill>
                      <a:srgbClr val="F3F3F3"/>
                    </a:solidFill>
                  </a:tcPr>
                </a:tc>
                <a:tc>
                  <a:txBody>
                    <a:bodyPr/>
                    <a:lstStyle/>
                    <a:p>
                      <a:r>
                        <a:rPr lang="fr-FR" sz="12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w="12700" cap="flat" cmpd="sng" algn="ctr">
                      <a:solidFill>
                        <a:srgbClr val="BEBEBE"/>
                      </a:solidFill>
                      <a:prstDash val="solid"/>
                      <a:round/>
                      <a:headEnd type="none" w="med" len="med"/>
                      <a:tailEnd type="none" w="med" len="med"/>
                    </a:lnT>
                    <a:lnB>
                      <a:noFill/>
                    </a:lnB>
                    <a:solidFill>
                      <a:srgbClr val="F3F3F3"/>
                    </a:solidFill>
                  </a:tcPr>
                </a:tc>
                <a:tc>
                  <a:txBody>
                    <a:bodyPr/>
                    <a:lstStyle/>
                    <a:p>
                      <a:r>
                        <a:rPr lang="fr-FR" sz="12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a:noFill/>
                    </a:lnB>
                    <a:solidFill>
                      <a:srgbClr val="F3F3F3"/>
                    </a:solidFill>
                  </a:tcPr>
                </a:tc>
                <a:tc gridSpan="2">
                  <a:txBody>
                    <a:bodyPr/>
                    <a:lstStyle/>
                    <a:p>
                      <a:pPr marR="38100" algn="r"/>
                      <a:r>
                        <a:rPr lang="fr-FR" sz="1050">
                          <a:solidFill>
                            <a:srgbClr val="000000"/>
                          </a:solidFill>
                          <a:effectLst/>
                          <a:latin typeface="Arial" panose="020B0604020202020204" pitchFamily="34" charset="0"/>
                          <a:ea typeface="Arial" panose="020B0604020202020204" pitchFamily="34" charset="0"/>
                          <a:cs typeface="Arial" panose="020B0604020202020204" pitchFamily="34" charset="0"/>
                        </a:rPr>
                        <a:t>30 000.00</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a:noFill/>
                    </a:lnB>
                    <a:solidFill>
                      <a:srgbClr val="F3F3F3"/>
                    </a:solidFill>
                  </a:tcPr>
                </a:tc>
                <a:tc hMerge="1">
                  <a:txBody>
                    <a:bodyPr/>
                    <a:lstStyle/>
                    <a:p>
                      <a:endParaRPr lang="fr-FR"/>
                    </a:p>
                  </a:txBody>
                  <a:tcPr/>
                </a:tc>
                <a:extLst>
                  <a:ext uri="{0D108BD9-81ED-4DB2-BD59-A6C34878D82A}">
                    <a16:rowId xmlns:a16="http://schemas.microsoft.com/office/drawing/2014/main" val="2946654298"/>
                  </a:ext>
                </a:extLst>
              </a:tr>
              <a:tr h="57646">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solidFill>
                      <a:srgbClr val="F3F3F3"/>
                    </a:solidFill>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solidFill>
                      <a:srgbClr val="F3F3F3"/>
                    </a:solidFill>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a:noFill/>
                    </a:lnR>
                    <a:lnT>
                      <a:noFill/>
                    </a:lnT>
                    <a:lnB w="12700" cap="flat" cmpd="sng" algn="ctr">
                      <a:solidFill>
                        <a:srgbClr val="BEBEBE"/>
                      </a:solidFill>
                      <a:prstDash val="solid"/>
                      <a:round/>
                      <a:headEnd type="none" w="med" len="med"/>
                      <a:tailEnd type="none" w="med" len="med"/>
                    </a:lnB>
                    <a:solidFill>
                      <a:srgbClr val="F3F3F3"/>
                    </a:solidFill>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w="12700" cap="flat" cmpd="sng" algn="ctr">
                      <a:solidFill>
                        <a:srgbClr val="BEBEBE"/>
                      </a:solidFill>
                      <a:prstDash val="solid"/>
                      <a:round/>
                      <a:headEnd type="none" w="med" len="med"/>
                      <a:tailEnd type="none" w="med" len="med"/>
                    </a:lnB>
                    <a:solidFill>
                      <a:srgbClr val="F3F3F3"/>
                    </a:solidFill>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w="12700" cap="flat" cmpd="sng" algn="ctr">
                      <a:solidFill>
                        <a:srgbClr val="BEBEBE"/>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solidFill>
                      <a:srgbClr val="F3F3F3"/>
                    </a:solidFill>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a:noFill/>
                    </a:lnR>
                    <a:lnT>
                      <a:noFill/>
                    </a:lnT>
                    <a:lnB w="12700" cap="flat" cmpd="sng" algn="ctr">
                      <a:solidFill>
                        <a:srgbClr val="BEBEBE"/>
                      </a:solidFill>
                      <a:prstDash val="solid"/>
                      <a:round/>
                      <a:headEnd type="none" w="med" len="med"/>
                      <a:tailEnd type="none" w="med" len="med"/>
                    </a:lnB>
                    <a:solidFill>
                      <a:srgbClr val="F3F3F3"/>
                    </a:solidFill>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w="12700" cap="flat" cmpd="sng" algn="ctr">
                      <a:solidFill>
                        <a:srgbClr val="BEBEBE"/>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solidFill>
                      <a:srgbClr val="F3F3F3"/>
                    </a:solidFill>
                  </a:tcPr>
                </a:tc>
                <a:extLst>
                  <a:ext uri="{0D108BD9-81ED-4DB2-BD59-A6C34878D82A}">
                    <a16:rowId xmlns:a16="http://schemas.microsoft.com/office/drawing/2014/main" val="1975489133"/>
                  </a:ext>
                </a:extLst>
              </a:tr>
              <a:tr h="232859">
                <a:tc>
                  <a:txBody>
                    <a:bodyPr/>
                    <a:lstStyle/>
                    <a:p>
                      <a:pPr marL="25400"/>
                      <a:r>
                        <a:rPr lang="fr-FR" sz="1050">
                          <a:effectLst/>
                          <a:latin typeface="Arial" panose="020B0604020202020204" pitchFamily="34" charset="0"/>
                          <a:ea typeface="Arial" panose="020B0604020202020204" pitchFamily="34" charset="0"/>
                          <a:cs typeface="Arial" panose="020B0604020202020204" pitchFamily="34" charset="0"/>
                        </a:rPr>
                        <a:t>Création nom de domaine</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a:noFill/>
                    </a:lnB>
                  </a:tcPr>
                </a:tc>
                <a:tc>
                  <a:txBody>
                    <a:bodyPr/>
                    <a:lstStyle/>
                    <a:p>
                      <a:pPr marR="264160" algn="r"/>
                      <a:r>
                        <a:rPr lang="fr-FR" sz="1050">
                          <a:effectLst/>
                          <a:latin typeface="Arial" panose="020B0604020202020204" pitchFamily="34" charset="0"/>
                          <a:ea typeface="Arial" panose="020B0604020202020204" pitchFamily="34" charset="0"/>
                          <a:cs typeface="Arial" panose="020B0604020202020204" pitchFamily="34" charset="0"/>
                        </a:rPr>
                        <a:t>1</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a:noFill/>
                    </a:lnB>
                  </a:tcPr>
                </a:tc>
                <a:tc>
                  <a:txBody>
                    <a:bodyPr/>
                    <a:lstStyle/>
                    <a:p>
                      <a:pPr marR="253365" algn="r"/>
                      <a:r>
                        <a:rPr lang="fr-FR" sz="1050">
                          <a:effectLst/>
                          <a:latin typeface="Arial" panose="020B0604020202020204" pitchFamily="34" charset="0"/>
                          <a:ea typeface="Arial" panose="020B0604020202020204" pitchFamily="34" charset="0"/>
                          <a:cs typeface="Arial" panose="020B0604020202020204" pitchFamily="34" charset="0"/>
                        </a:rPr>
                        <a:t>8000.00</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a:noFill/>
                    </a:lnR>
                    <a:lnT w="12700" cap="flat" cmpd="sng" algn="ctr">
                      <a:solidFill>
                        <a:srgbClr val="BEBEBE"/>
                      </a:solidFill>
                      <a:prstDash val="solid"/>
                      <a:round/>
                      <a:headEnd type="none" w="med" len="med"/>
                      <a:tailEnd type="none" w="med" len="med"/>
                    </a:lnT>
                    <a:lnB>
                      <a:noFill/>
                    </a:lnB>
                  </a:tcPr>
                </a:tc>
                <a:tc>
                  <a:txBody>
                    <a:bodyPr/>
                    <a:lstStyle/>
                    <a:p>
                      <a:r>
                        <a:rPr lang="fr-FR" sz="12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w="12700" cap="flat" cmpd="sng" algn="ctr">
                      <a:solidFill>
                        <a:srgbClr val="BEBEBE"/>
                      </a:solidFill>
                      <a:prstDash val="solid"/>
                      <a:round/>
                      <a:headEnd type="none" w="med" len="med"/>
                      <a:tailEnd type="none" w="med" len="med"/>
                    </a:lnT>
                    <a:lnB>
                      <a:noFill/>
                    </a:lnB>
                  </a:tcPr>
                </a:tc>
                <a:tc>
                  <a:txBody>
                    <a:bodyPr/>
                    <a:lstStyle/>
                    <a:p>
                      <a:r>
                        <a:rPr lang="fr-FR" sz="12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a:noFill/>
                    </a:lnB>
                  </a:tcPr>
                </a:tc>
                <a:tc gridSpan="2">
                  <a:txBody>
                    <a:bodyPr/>
                    <a:lstStyle/>
                    <a:p>
                      <a:pPr marR="38100" algn="r"/>
                      <a:r>
                        <a:rPr lang="fr-FR" sz="1050">
                          <a:effectLst/>
                          <a:latin typeface="Arial" panose="020B0604020202020204" pitchFamily="34" charset="0"/>
                          <a:ea typeface="Arial" panose="020B0604020202020204" pitchFamily="34" charset="0"/>
                          <a:cs typeface="Arial" panose="020B0604020202020204" pitchFamily="34" charset="0"/>
                        </a:rPr>
                        <a:t>8000.00</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a:noFill/>
                    </a:lnB>
                  </a:tcPr>
                </a:tc>
                <a:tc hMerge="1">
                  <a:txBody>
                    <a:bodyPr/>
                    <a:lstStyle/>
                    <a:p>
                      <a:endParaRPr lang="fr-FR"/>
                    </a:p>
                  </a:txBody>
                  <a:tcPr/>
                </a:tc>
                <a:extLst>
                  <a:ext uri="{0D108BD9-81ED-4DB2-BD59-A6C34878D82A}">
                    <a16:rowId xmlns:a16="http://schemas.microsoft.com/office/drawing/2014/main" val="1106752809"/>
                  </a:ext>
                </a:extLst>
              </a:tr>
              <a:tr h="57646">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a:noFill/>
                    </a:lnR>
                    <a:lnT>
                      <a:noFill/>
                    </a:lnT>
                    <a:lnB w="12700" cap="flat" cmpd="sng" algn="ctr">
                      <a:solidFill>
                        <a:srgbClr val="BEBEBE"/>
                      </a:solidFill>
                      <a:prstDash val="solid"/>
                      <a:round/>
                      <a:headEnd type="none" w="med" len="med"/>
                      <a:tailEnd type="none" w="med" len="med"/>
                    </a:lnB>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w="12700" cap="flat" cmpd="sng" algn="ctr">
                      <a:solidFill>
                        <a:srgbClr val="BEBEBE"/>
                      </a:solidFill>
                      <a:prstDash val="solid"/>
                      <a:round/>
                      <a:headEnd type="none" w="med" len="med"/>
                      <a:tailEnd type="none" w="med" len="med"/>
                    </a:lnB>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w="12700" cap="flat" cmpd="sng" algn="ctr">
                      <a:solidFill>
                        <a:srgbClr val="BEBEBE"/>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a:noFill/>
                    </a:lnR>
                    <a:lnT>
                      <a:noFill/>
                    </a:lnT>
                    <a:lnB w="12700" cap="flat" cmpd="sng" algn="ctr">
                      <a:solidFill>
                        <a:srgbClr val="BEBEBE"/>
                      </a:solidFill>
                      <a:prstDash val="solid"/>
                      <a:round/>
                      <a:headEnd type="none" w="med" len="med"/>
                      <a:tailEnd type="none" w="med" len="med"/>
                    </a:lnB>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w="12700" cap="flat" cmpd="sng" algn="ctr">
                      <a:solidFill>
                        <a:srgbClr val="BEBEBE"/>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tcPr>
                </a:tc>
                <a:extLst>
                  <a:ext uri="{0D108BD9-81ED-4DB2-BD59-A6C34878D82A}">
                    <a16:rowId xmlns:a16="http://schemas.microsoft.com/office/drawing/2014/main" val="3537266870"/>
                  </a:ext>
                </a:extLst>
              </a:tr>
              <a:tr h="232859">
                <a:tc>
                  <a:txBody>
                    <a:bodyPr/>
                    <a:lstStyle/>
                    <a:p>
                      <a:pPr marL="25400"/>
                      <a:r>
                        <a:rPr lang="fr-FR" sz="1050">
                          <a:solidFill>
                            <a:srgbClr val="000000"/>
                          </a:solidFill>
                          <a:effectLst/>
                          <a:latin typeface="Arial" panose="020B0604020202020204" pitchFamily="34" charset="0"/>
                          <a:ea typeface="Arial" panose="020B0604020202020204" pitchFamily="34" charset="0"/>
                          <a:cs typeface="Arial" panose="020B0604020202020204" pitchFamily="34" charset="0"/>
                        </a:rPr>
                        <a:t>Hébergement sécurisé (pour une durée d’un an)</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a:noFill/>
                    </a:lnB>
                    <a:solidFill>
                      <a:srgbClr val="F3F3F3"/>
                    </a:solidFill>
                  </a:tcPr>
                </a:tc>
                <a:tc>
                  <a:txBody>
                    <a:bodyPr/>
                    <a:lstStyle/>
                    <a:p>
                      <a:pPr marR="264160" algn="r"/>
                      <a:r>
                        <a:rPr lang="fr-FR" sz="1050">
                          <a:solidFill>
                            <a:srgbClr val="000000"/>
                          </a:solidFill>
                          <a:effectLst/>
                          <a:latin typeface="Arial" panose="020B0604020202020204" pitchFamily="34" charset="0"/>
                          <a:ea typeface="Arial" panose="020B0604020202020204" pitchFamily="34" charset="0"/>
                          <a:cs typeface="Arial" panose="020B0604020202020204" pitchFamily="34" charset="0"/>
                        </a:rPr>
                        <a:t>1</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a:noFill/>
                    </a:lnB>
                    <a:solidFill>
                      <a:srgbClr val="F3F3F3"/>
                    </a:solidFill>
                  </a:tcPr>
                </a:tc>
                <a:tc>
                  <a:txBody>
                    <a:bodyPr/>
                    <a:lstStyle/>
                    <a:p>
                      <a:pPr marL="355600"/>
                      <a:r>
                        <a:rPr lang="fr-FR" sz="1050">
                          <a:solidFill>
                            <a:srgbClr val="000000"/>
                          </a:solidFill>
                          <a:effectLst/>
                          <a:latin typeface="Arial" panose="020B0604020202020204" pitchFamily="34" charset="0"/>
                          <a:ea typeface="Arial" panose="020B0604020202020204" pitchFamily="34" charset="0"/>
                          <a:cs typeface="Arial" panose="020B0604020202020204" pitchFamily="34" charset="0"/>
                        </a:rPr>
                        <a:t>2000.00</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a:noFill/>
                    </a:lnR>
                    <a:lnT w="12700" cap="flat" cmpd="sng" algn="ctr">
                      <a:solidFill>
                        <a:srgbClr val="BEBEBE"/>
                      </a:solidFill>
                      <a:prstDash val="solid"/>
                      <a:round/>
                      <a:headEnd type="none" w="med" len="med"/>
                      <a:tailEnd type="none" w="med" len="med"/>
                    </a:lnT>
                    <a:lnB>
                      <a:noFill/>
                    </a:lnB>
                    <a:solidFill>
                      <a:srgbClr val="F3F3F3"/>
                    </a:solidFill>
                  </a:tcPr>
                </a:tc>
                <a:tc>
                  <a:txBody>
                    <a:bodyPr/>
                    <a:lstStyle/>
                    <a:p>
                      <a:r>
                        <a:rPr lang="fr-FR" sz="12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w="12700" cap="flat" cmpd="sng" algn="ctr">
                      <a:solidFill>
                        <a:srgbClr val="BEBEBE"/>
                      </a:solidFill>
                      <a:prstDash val="solid"/>
                      <a:round/>
                      <a:headEnd type="none" w="med" len="med"/>
                      <a:tailEnd type="none" w="med" len="med"/>
                    </a:lnT>
                    <a:lnB>
                      <a:noFill/>
                    </a:lnB>
                    <a:solidFill>
                      <a:srgbClr val="F3F3F3"/>
                    </a:solidFill>
                  </a:tcPr>
                </a:tc>
                <a:tc>
                  <a:txBody>
                    <a:bodyPr/>
                    <a:lstStyle/>
                    <a:p>
                      <a:r>
                        <a:rPr lang="fr-FR" sz="12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a:noFill/>
                    </a:lnB>
                    <a:solidFill>
                      <a:srgbClr val="F3F3F3"/>
                    </a:solidFill>
                  </a:tcPr>
                </a:tc>
                <a:tc gridSpan="2">
                  <a:txBody>
                    <a:bodyPr/>
                    <a:lstStyle/>
                    <a:p>
                      <a:pPr marR="38100" algn="r"/>
                      <a:r>
                        <a:rPr lang="fr-FR" sz="1050">
                          <a:solidFill>
                            <a:srgbClr val="000000"/>
                          </a:solidFill>
                          <a:effectLst/>
                          <a:latin typeface="Arial" panose="020B0604020202020204" pitchFamily="34" charset="0"/>
                          <a:ea typeface="Arial" panose="020B0604020202020204" pitchFamily="34" charset="0"/>
                          <a:cs typeface="Arial" panose="020B0604020202020204" pitchFamily="34" charset="0"/>
                        </a:rPr>
                        <a:t>2000.00</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w="12700" cap="flat" cmpd="sng" algn="ctr">
                      <a:solidFill>
                        <a:srgbClr val="BEBEBE"/>
                      </a:solidFill>
                      <a:prstDash val="solid"/>
                      <a:round/>
                      <a:headEnd type="none" w="med" len="med"/>
                      <a:tailEnd type="none" w="med" len="med"/>
                    </a:lnT>
                    <a:lnB>
                      <a:noFill/>
                    </a:lnB>
                    <a:solidFill>
                      <a:srgbClr val="F3F3F3"/>
                    </a:solidFill>
                  </a:tcPr>
                </a:tc>
                <a:tc hMerge="1">
                  <a:txBody>
                    <a:bodyPr/>
                    <a:lstStyle/>
                    <a:p>
                      <a:endParaRPr lang="fr-FR"/>
                    </a:p>
                  </a:txBody>
                  <a:tcPr/>
                </a:tc>
                <a:extLst>
                  <a:ext uri="{0D108BD9-81ED-4DB2-BD59-A6C34878D82A}">
                    <a16:rowId xmlns:a16="http://schemas.microsoft.com/office/drawing/2014/main" val="3592670993"/>
                  </a:ext>
                </a:extLst>
              </a:tr>
              <a:tr h="57646">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solidFill>
                      <a:srgbClr val="F3F3F3"/>
                    </a:solidFill>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w="12700" cap="flat" cmpd="sng" algn="ctr">
                      <a:solidFill>
                        <a:srgbClr val="BEBEBE"/>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solidFill>
                      <a:srgbClr val="F3F3F3"/>
                    </a:solidFill>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a:noFill/>
                    </a:lnR>
                    <a:lnT>
                      <a:noFill/>
                    </a:lnT>
                    <a:lnB w="12700" cap="flat" cmpd="sng" algn="ctr">
                      <a:solidFill>
                        <a:srgbClr val="BEBEBE"/>
                      </a:solidFill>
                      <a:prstDash val="solid"/>
                      <a:round/>
                      <a:headEnd type="none" w="med" len="med"/>
                      <a:tailEnd type="none" w="med" len="med"/>
                    </a:lnB>
                    <a:solidFill>
                      <a:srgbClr val="F3F3F3"/>
                    </a:solidFill>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w="12700" cap="flat" cmpd="sng" algn="ctr">
                      <a:solidFill>
                        <a:srgbClr val="BEBEBE"/>
                      </a:solidFill>
                      <a:prstDash val="solid"/>
                      <a:round/>
                      <a:headEnd type="none" w="med" len="med"/>
                      <a:tailEnd type="none" w="med" len="med"/>
                    </a:lnB>
                    <a:solidFill>
                      <a:srgbClr val="F3F3F3"/>
                    </a:solidFill>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w="12700" cap="flat" cmpd="sng" algn="ctr">
                      <a:solidFill>
                        <a:srgbClr val="BEBEBE"/>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solidFill>
                      <a:srgbClr val="F3F3F3"/>
                    </a:solidFill>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BEBEBE"/>
                      </a:solidFill>
                      <a:prstDash val="solid"/>
                      <a:round/>
                      <a:headEnd type="none" w="med" len="med"/>
                      <a:tailEnd type="none" w="med" len="med"/>
                    </a:lnL>
                    <a:lnR>
                      <a:noFill/>
                    </a:lnR>
                    <a:lnT>
                      <a:noFill/>
                    </a:lnT>
                    <a:lnB w="12700" cap="flat" cmpd="sng" algn="ctr">
                      <a:solidFill>
                        <a:srgbClr val="BEBEBE"/>
                      </a:solidFill>
                      <a:prstDash val="solid"/>
                      <a:round/>
                      <a:headEnd type="none" w="med" len="med"/>
                      <a:tailEnd type="none" w="med" len="med"/>
                    </a:lnB>
                    <a:solidFill>
                      <a:srgbClr val="F3F3F3"/>
                    </a:solidFill>
                  </a:tcPr>
                </a:tc>
                <a:tc>
                  <a:txBody>
                    <a:bodyPr/>
                    <a:lstStyle/>
                    <a:p>
                      <a:r>
                        <a:rPr lang="fr-FR" sz="3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w="12700" cap="flat" cmpd="sng" algn="ctr">
                      <a:solidFill>
                        <a:srgbClr val="BEBEBE"/>
                      </a:solidFill>
                      <a:prstDash val="solid"/>
                      <a:round/>
                      <a:headEnd type="none" w="med" len="med"/>
                      <a:tailEnd type="none" w="med" len="med"/>
                    </a:lnR>
                    <a:lnT>
                      <a:noFill/>
                    </a:lnT>
                    <a:lnB w="12700" cap="flat" cmpd="sng" algn="ctr">
                      <a:solidFill>
                        <a:srgbClr val="BEBEBE"/>
                      </a:solidFill>
                      <a:prstDash val="solid"/>
                      <a:round/>
                      <a:headEnd type="none" w="med" len="med"/>
                      <a:tailEnd type="none" w="med" len="med"/>
                    </a:lnB>
                    <a:solidFill>
                      <a:srgbClr val="F3F3F3"/>
                    </a:solidFill>
                  </a:tcPr>
                </a:tc>
                <a:extLst>
                  <a:ext uri="{0D108BD9-81ED-4DB2-BD59-A6C34878D82A}">
                    <a16:rowId xmlns:a16="http://schemas.microsoft.com/office/drawing/2014/main" val="1140610511"/>
                  </a:ext>
                </a:extLst>
              </a:tr>
              <a:tr h="405037">
                <a:tc>
                  <a:txBody>
                    <a:bodyPr/>
                    <a:lstStyle/>
                    <a:p>
                      <a:r>
                        <a:rPr lang="fr-FR" sz="12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w="12700" cap="flat" cmpd="sng" algn="ctr">
                      <a:solidFill>
                        <a:srgbClr val="BEBEBE"/>
                      </a:solidFill>
                      <a:prstDash val="solid"/>
                      <a:round/>
                      <a:headEnd type="none" w="med" len="med"/>
                      <a:tailEnd type="none" w="med" len="med"/>
                    </a:lnT>
                    <a:lnB>
                      <a:noFill/>
                    </a:lnB>
                  </a:tcPr>
                </a:tc>
                <a:tc>
                  <a:txBody>
                    <a:bodyPr/>
                    <a:lstStyle/>
                    <a:p>
                      <a:r>
                        <a:rPr lang="fr-FR" sz="12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w="12700" cap="flat" cmpd="sng" algn="ctr">
                      <a:solidFill>
                        <a:srgbClr val="BEBEBE"/>
                      </a:solidFill>
                      <a:prstDash val="solid"/>
                      <a:round/>
                      <a:headEnd type="none" w="med" len="med"/>
                      <a:tailEnd type="none" w="med" len="med"/>
                    </a:lnT>
                    <a:lnB>
                      <a:noFill/>
                    </a:lnB>
                  </a:tcPr>
                </a:tc>
                <a:tc gridSpan="3">
                  <a:txBody>
                    <a:bodyPr/>
                    <a:lstStyle/>
                    <a:p>
                      <a:pPr marR="152400" algn="r"/>
                      <a:r>
                        <a:rPr lang="fr-FR" sz="850" b="1">
                          <a:solidFill>
                            <a:srgbClr val="333E4F"/>
                          </a:solidFill>
                          <a:effectLst/>
                          <a:latin typeface="Times New Roman" panose="02020603050405020304" pitchFamily="18" charset="0"/>
                          <a:ea typeface="Times New Roman" panose="02020603050405020304" pitchFamily="18" charset="0"/>
                          <a:cs typeface="Arial" panose="020B0604020202020204" pitchFamily="34" charset="0"/>
                        </a:rPr>
                        <a:t>SOUS-TOTAL</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w="12700" cap="flat" cmpd="sng" algn="ctr">
                      <a:solidFill>
                        <a:srgbClr val="BEBEBE"/>
                      </a:solidFill>
                      <a:prstDash val="solid"/>
                      <a:round/>
                      <a:headEnd type="none" w="med" len="med"/>
                      <a:tailEnd type="none" w="med" len="med"/>
                    </a:lnT>
                    <a:lnB>
                      <a:noFill/>
                    </a:lnB>
                  </a:tcPr>
                </a:tc>
                <a:tc hMerge="1">
                  <a:txBody>
                    <a:bodyPr/>
                    <a:lstStyle/>
                    <a:p>
                      <a:endParaRPr lang="fr-FR"/>
                    </a:p>
                  </a:txBody>
                  <a:tcPr/>
                </a:tc>
                <a:tc hMerge="1">
                  <a:txBody>
                    <a:bodyPr/>
                    <a:lstStyle/>
                    <a:p>
                      <a:endParaRPr lang="fr-FR"/>
                    </a:p>
                  </a:txBody>
                  <a:tcPr/>
                </a:tc>
                <a:tc>
                  <a:txBody>
                    <a:bodyPr/>
                    <a:lstStyle/>
                    <a:p>
                      <a:pPr algn="r"/>
                      <a:r>
                        <a:rPr lang="fr-FR" sz="950">
                          <a:effectLst/>
                          <a:latin typeface="Times New Roman" panose="02020603050405020304" pitchFamily="18" charset="0"/>
                          <a:ea typeface="Times New Roman" panose="02020603050405020304" pitchFamily="18" charset="0"/>
                          <a:cs typeface="Arial" panose="020B0604020202020204" pitchFamily="34" charset="0"/>
                        </a:rPr>
                        <a:t>101 000.00</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w="12700" cap="flat" cmpd="sng" algn="ctr">
                      <a:solidFill>
                        <a:srgbClr val="BEBEBE"/>
                      </a:solidFill>
                      <a:prstDash val="solid"/>
                      <a:round/>
                      <a:headEnd type="none" w="med" len="med"/>
                      <a:tailEnd type="none" w="med" len="med"/>
                    </a:lnT>
                    <a:lnB>
                      <a:noFill/>
                    </a:lnB>
                  </a:tcPr>
                </a:tc>
                <a:tc>
                  <a:txBody>
                    <a:bodyPr/>
                    <a:lstStyle/>
                    <a:p>
                      <a:r>
                        <a:rPr lang="fr-FR" sz="12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w="12700" cap="flat" cmpd="sng" algn="ctr">
                      <a:solidFill>
                        <a:srgbClr val="BEBEBE"/>
                      </a:solidFill>
                      <a:prstDash val="solid"/>
                      <a:round/>
                      <a:headEnd type="none" w="med" len="med"/>
                      <a:tailEnd type="none" w="med" len="med"/>
                    </a:lnT>
                    <a:lnB>
                      <a:noFill/>
                    </a:lnB>
                  </a:tcPr>
                </a:tc>
                <a:extLst>
                  <a:ext uri="{0D108BD9-81ED-4DB2-BD59-A6C34878D82A}">
                    <a16:rowId xmlns:a16="http://schemas.microsoft.com/office/drawing/2014/main" val="786376169"/>
                  </a:ext>
                </a:extLst>
              </a:tr>
              <a:tr h="72816">
                <a:tc>
                  <a:txBody>
                    <a:bodyPr/>
                    <a:lstStyle/>
                    <a:p>
                      <a:r>
                        <a:rPr lang="fr-FR" sz="4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tc>
                  <a:txBody>
                    <a:bodyPr/>
                    <a:lstStyle/>
                    <a:p>
                      <a:r>
                        <a:rPr lang="fr-FR" sz="4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tc>
                  <a:txBody>
                    <a:bodyPr/>
                    <a:lstStyle/>
                    <a:p>
                      <a:r>
                        <a:rPr lang="fr-FR" sz="4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tc>
                  <a:txBody>
                    <a:bodyPr/>
                    <a:lstStyle/>
                    <a:p>
                      <a:r>
                        <a:rPr lang="fr-FR" sz="4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tc>
                  <a:txBody>
                    <a:bodyPr/>
                    <a:lstStyle/>
                    <a:p>
                      <a:r>
                        <a:rPr lang="fr-FR" sz="4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w="12700" cap="flat" cmpd="sng" algn="ctr">
                      <a:solidFill>
                        <a:srgbClr val="BEBEBE"/>
                      </a:solidFill>
                      <a:prstDash val="solid"/>
                      <a:round/>
                      <a:headEnd type="none" w="med" len="med"/>
                      <a:tailEnd type="none" w="med" len="med"/>
                    </a:lnB>
                  </a:tcPr>
                </a:tc>
                <a:tc>
                  <a:txBody>
                    <a:bodyPr/>
                    <a:lstStyle/>
                    <a:p>
                      <a:r>
                        <a:rPr lang="fr-FR" sz="4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w="12700" cap="flat" cmpd="sng" algn="ctr">
                      <a:solidFill>
                        <a:srgbClr val="BEBEBE"/>
                      </a:solidFill>
                      <a:prstDash val="solid"/>
                      <a:round/>
                      <a:headEnd type="none" w="med" len="med"/>
                      <a:tailEnd type="none" w="med" len="med"/>
                    </a:lnB>
                  </a:tcPr>
                </a:tc>
                <a:tc>
                  <a:txBody>
                    <a:bodyPr/>
                    <a:lstStyle/>
                    <a:p>
                      <a:r>
                        <a:rPr lang="fr-FR" sz="4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449056106"/>
                  </a:ext>
                </a:extLst>
              </a:tr>
              <a:tr h="309467">
                <a:tc>
                  <a:txBody>
                    <a:bodyPr/>
                    <a:lstStyle/>
                    <a:p>
                      <a:r>
                        <a:rPr lang="fr-FR" sz="12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tc>
                  <a:txBody>
                    <a:bodyPr/>
                    <a:lstStyle/>
                    <a:p>
                      <a:r>
                        <a:rPr lang="fr-FR" sz="12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tc gridSpan="3">
                  <a:txBody>
                    <a:bodyPr/>
                    <a:lstStyle/>
                    <a:p>
                      <a:pPr marR="152400" algn="r"/>
                      <a:r>
                        <a:rPr lang="fr-FR" sz="850" b="1">
                          <a:solidFill>
                            <a:srgbClr val="333E4F"/>
                          </a:solidFill>
                          <a:effectLst/>
                          <a:latin typeface="Times New Roman" panose="02020603050405020304" pitchFamily="18" charset="0"/>
                          <a:ea typeface="Times New Roman" panose="02020603050405020304" pitchFamily="18" charset="0"/>
                          <a:cs typeface="Arial" panose="020B0604020202020204" pitchFamily="34" charset="0"/>
                        </a:rPr>
                        <a:t>TAUX D’IMPOSITION</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tc hMerge="1">
                  <a:txBody>
                    <a:bodyPr/>
                    <a:lstStyle/>
                    <a:p>
                      <a:endParaRPr lang="fr-FR"/>
                    </a:p>
                  </a:txBody>
                  <a:tcPr/>
                </a:tc>
                <a:tc hMerge="1">
                  <a:txBody>
                    <a:bodyPr/>
                    <a:lstStyle/>
                    <a:p>
                      <a:endParaRPr lang="fr-FR"/>
                    </a:p>
                  </a:txBody>
                  <a:tcPr/>
                </a:tc>
                <a:tc>
                  <a:txBody>
                    <a:bodyPr/>
                    <a:lstStyle/>
                    <a:p>
                      <a:pPr algn="r"/>
                      <a:r>
                        <a:rPr lang="fr-FR" sz="950">
                          <a:effectLst/>
                          <a:latin typeface="Times New Roman" panose="02020603050405020304" pitchFamily="18" charset="0"/>
                          <a:ea typeface="Times New Roman" panose="02020603050405020304" pitchFamily="18" charset="0"/>
                          <a:cs typeface="Arial" panose="020B0604020202020204" pitchFamily="34" charset="0"/>
                        </a:rPr>
                        <a:t>20.00%</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w="12700" cap="flat" cmpd="sng" algn="ctr">
                      <a:solidFill>
                        <a:srgbClr val="BEBEBE"/>
                      </a:solidFill>
                      <a:prstDash val="solid"/>
                      <a:round/>
                      <a:headEnd type="none" w="med" len="med"/>
                      <a:tailEnd type="none" w="med" len="med"/>
                    </a:lnT>
                    <a:lnB>
                      <a:noFill/>
                    </a:lnB>
                  </a:tcPr>
                </a:tc>
                <a:tc>
                  <a:txBody>
                    <a:bodyPr/>
                    <a:lstStyle/>
                    <a:p>
                      <a:r>
                        <a:rPr lang="fr-FR" sz="12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140558208"/>
                  </a:ext>
                </a:extLst>
              </a:tr>
              <a:tr h="145631">
                <a:tc>
                  <a:txBody>
                    <a:bodyPr/>
                    <a:lstStyle/>
                    <a:p>
                      <a:r>
                        <a:rPr lang="fr-FR" sz="8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tc>
                  <a:txBody>
                    <a:bodyPr/>
                    <a:lstStyle/>
                    <a:p>
                      <a:r>
                        <a:rPr lang="fr-FR" sz="8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tc>
                  <a:txBody>
                    <a:bodyPr/>
                    <a:lstStyle/>
                    <a:p>
                      <a:r>
                        <a:rPr lang="fr-FR" sz="8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tc>
                  <a:txBody>
                    <a:bodyPr/>
                    <a:lstStyle/>
                    <a:p>
                      <a:r>
                        <a:rPr lang="fr-FR" sz="8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tc>
                  <a:txBody>
                    <a:bodyPr/>
                    <a:lstStyle/>
                    <a:p>
                      <a:r>
                        <a:rPr lang="fr-FR" sz="8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w="12700" cap="flat" cmpd="sng" algn="ctr">
                      <a:solidFill>
                        <a:srgbClr val="BEBEBE"/>
                      </a:solidFill>
                      <a:prstDash val="solid"/>
                      <a:round/>
                      <a:headEnd type="none" w="med" len="med"/>
                      <a:tailEnd type="none" w="med" len="med"/>
                    </a:lnB>
                  </a:tcPr>
                </a:tc>
                <a:tc>
                  <a:txBody>
                    <a:bodyPr/>
                    <a:lstStyle/>
                    <a:p>
                      <a:r>
                        <a:rPr lang="fr-FR" sz="8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w="12700" cap="flat" cmpd="sng" algn="ctr">
                      <a:solidFill>
                        <a:srgbClr val="BEBEBE"/>
                      </a:solidFill>
                      <a:prstDash val="solid"/>
                      <a:round/>
                      <a:headEnd type="none" w="med" len="med"/>
                      <a:tailEnd type="none" w="med" len="med"/>
                    </a:lnB>
                  </a:tcPr>
                </a:tc>
                <a:tc>
                  <a:txBody>
                    <a:bodyPr/>
                    <a:lstStyle/>
                    <a:p>
                      <a:r>
                        <a:rPr lang="fr-FR" sz="8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407493453"/>
                  </a:ext>
                </a:extLst>
              </a:tr>
              <a:tr h="298847">
                <a:tc>
                  <a:txBody>
                    <a:bodyPr/>
                    <a:lstStyle/>
                    <a:p>
                      <a:r>
                        <a:rPr lang="fr-FR" sz="12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tc>
                  <a:txBody>
                    <a:bodyPr/>
                    <a:lstStyle/>
                    <a:p>
                      <a:r>
                        <a:rPr lang="fr-FR" sz="12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tc gridSpan="3">
                  <a:txBody>
                    <a:bodyPr/>
                    <a:lstStyle/>
                    <a:p>
                      <a:pPr marR="152400" algn="r"/>
                      <a:r>
                        <a:rPr lang="fr-FR" sz="850" b="1">
                          <a:solidFill>
                            <a:srgbClr val="333E4F"/>
                          </a:solidFill>
                          <a:effectLst/>
                          <a:latin typeface="Times New Roman" panose="02020603050405020304" pitchFamily="18" charset="0"/>
                          <a:ea typeface="Times New Roman" panose="02020603050405020304" pitchFamily="18" charset="0"/>
                          <a:cs typeface="Arial" panose="020B0604020202020204" pitchFamily="34" charset="0"/>
                        </a:rPr>
                        <a:t>TAXE TOTAL</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tc hMerge="1">
                  <a:txBody>
                    <a:bodyPr/>
                    <a:lstStyle/>
                    <a:p>
                      <a:endParaRPr lang="fr-FR"/>
                    </a:p>
                  </a:txBody>
                  <a:tcPr/>
                </a:tc>
                <a:tc hMerge="1">
                  <a:txBody>
                    <a:bodyPr/>
                    <a:lstStyle/>
                    <a:p>
                      <a:endParaRPr lang="fr-FR"/>
                    </a:p>
                  </a:txBody>
                  <a:tcPr/>
                </a:tc>
                <a:tc>
                  <a:txBody>
                    <a:bodyPr/>
                    <a:lstStyle/>
                    <a:p>
                      <a:pPr algn="r"/>
                      <a:r>
                        <a:rPr lang="fr-FR" sz="950">
                          <a:effectLst/>
                          <a:latin typeface="Times New Roman" panose="02020603050405020304" pitchFamily="18" charset="0"/>
                          <a:ea typeface="Times New Roman" panose="02020603050405020304" pitchFamily="18" charset="0"/>
                          <a:cs typeface="Arial" panose="020B0604020202020204" pitchFamily="34" charset="0"/>
                        </a:rPr>
                        <a:t>20 200.00</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w="12700" cap="flat" cmpd="sng" algn="ctr">
                      <a:solidFill>
                        <a:srgbClr val="BEBEBE"/>
                      </a:solidFill>
                      <a:prstDash val="solid"/>
                      <a:round/>
                      <a:headEnd type="none" w="med" len="med"/>
                      <a:tailEnd type="none" w="med" len="med"/>
                    </a:lnT>
                    <a:lnB>
                      <a:noFill/>
                    </a:lnB>
                  </a:tcPr>
                </a:tc>
                <a:tc>
                  <a:txBody>
                    <a:bodyPr/>
                    <a:lstStyle/>
                    <a:p>
                      <a:r>
                        <a:rPr lang="fr-FR" sz="12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799352156"/>
                  </a:ext>
                </a:extLst>
              </a:tr>
              <a:tr h="147906">
                <a:tc>
                  <a:txBody>
                    <a:bodyPr/>
                    <a:lstStyle/>
                    <a:p>
                      <a:r>
                        <a:rPr lang="fr-FR" sz="8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tc>
                  <a:txBody>
                    <a:bodyPr/>
                    <a:lstStyle/>
                    <a:p>
                      <a:r>
                        <a:rPr lang="fr-FR" sz="8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tc>
                  <a:txBody>
                    <a:bodyPr/>
                    <a:lstStyle/>
                    <a:p>
                      <a:r>
                        <a:rPr lang="fr-FR" sz="8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tc gridSpan="2">
                  <a:txBody>
                    <a:bodyPr/>
                    <a:lstStyle/>
                    <a:p>
                      <a:r>
                        <a:rPr lang="fr-FR" sz="8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tc hMerge="1">
                  <a:txBody>
                    <a:bodyPr/>
                    <a:lstStyle/>
                    <a:p>
                      <a:endParaRPr lang="fr-FR"/>
                    </a:p>
                  </a:txBody>
                  <a:tcPr/>
                </a:tc>
                <a:tc gridSpan="2">
                  <a:txBody>
                    <a:bodyPr/>
                    <a:lstStyle/>
                    <a:p>
                      <a:r>
                        <a:rPr lang="fr-FR" sz="8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w="12700" cap="flat" cmpd="sng" algn="ctr">
                      <a:solidFill>
                        <a:srgbClr val="BEBEBE"/>
                      </a:solidFill>
                      <a:prstDash val="solid"/>
                      <a:round/>
                      <a:headEnd type="none" w="med" len="med"/>
                      <a:tailEnd type="none" w="med" len="med"/>
                    </a:lnB>
                  </a:tcPr>
                </a:tc>
                <a:tc hMerge="1">
                  <a:txBody>
                    <a:bodyPr/>
                    <a:lstStyle/>
                    <a:p>
                      <a:endParaRPr lang="fr-FR"/>
                    </a:p>
                  </a:txBody>
                  <a:tcPr/>
                </a:tc>
                <a:extLst>
                  <a:ext uri="{0D108BD9-81ED-4DB2-BD59-A6C34878D82A}">
                    <a16:rowId xmlns:a16="http://schemas.microsoft.com/office/drawing/2014/main" val="3886052431"/>
                  </a:ext>
                </a:extLst>
              </a:tr>
              <a:tr h="370147">
                <a:tc>
                  <a:txBody>
                    <a:bodyPr/>
                    <a:lstStyle/>
                    <a:p>
                      <a:r>
                        <a:rPr lang="fr-FR" sz="12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tc>
                  <a:txBody>
                    <a:bodyPr/>
                    <a:lstStyle/>
                    <a:p>
                      <a:r>
                        <a:rPr lang="fr-FR" sz="12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tc gridSpan="2">
                  <a:txBody>
                    <a:bodyPr/>
                    <a:lstStyle/>
                    <a:p>
                      <a:pPr marR="38100" algn="r"/>
                      <a:r>
                        <a:rPr lang="fr-FR" sz="1250" b="1">
                          <a:solidFill>
                            <a:srgbClr val="333E4F"/>
                          </a:solidFill>
                          <a:effectLst/>
                          <a:latin typeface="Arial" panose="020B0604020202020204" pitchFamily="34" charset="0"/>
                          <a:ea typeface="Arial" panose="020B0604020202020204" pitchFamily="34" charset="0"/>
                          <a:cs typeface="Arial" panose="020B0604020202020204" pitchFamily="34" charset="0"/>
                        </a:rPr>
                        <a:t>DEVIS TOTAL</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tc hMerge="1">
                  <a:txBody>
                    <a:bodyPr/>
                    <a:lstStyle/>
                    <a:p>
                      <a:endParaRPr lang="fr-FR"/>
                    </a:p>
                  </a:txBody>
                  <a:tcPr/>
                </a:tc>
                <a:tc>
                  <a:txBody>
                    <a:bodyPr/>
                    <a:lstStyle/>
                    <a:p>
                      <a:r>
                        <a:rPr lang="fr-FR" sz="12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w="12700" cap="flat" cmpd="sng" algn="ctr">
                      <a:solidFill>
                        <a:srgbClr val="D9EAD2"/>
                      </a:solidFill>
                      <a:prstDash val="solid"/>
                      <a:round/>
                      <a:headEnd type="none" w="med" len="med"/>
                      <a:tailEnd type="none" w="med" len="med"/>
                    </a:lnR>
                    <a:lnT w="12700" cap="flat" cmpd="sng" algn="ctr">
                      <a:solidFill>
                        <a:srgbClr val="BEBEBE"/>
                      </a:solidFill>
                      <a:prstDash val="solid"/>
                      <a:round/>
                      <a:headEnd type="none" w="med" len="med"/>
                      <a:tailEnd type="none" w="med" len="med"/>
                    </a:lnT>
                    <a:lnB>
                      <a:noFill/>
                    </a:lnB>
                    <a:solidFill>
                      <a:srgbClr val="D9EAD2"/>
                    </a:solidFill>
                  </a:tcPr>
                </a:tc>
                <a:tc>
                  <a:txBody>
                    <a:bodyPr/>
                    <a:lstStyle/>
                    <a:p>
                      <a:pPr algn="r"/>
                      <a:r>
                        <a:rPr lang="fr-FR" sz="125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121 200.00€</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D9EAD2"/>
                      </a:solidFill>
                      <a:prstDash val="solid"/>
                      <a:round/>
                      <a:headEnd type="none" w="med" len="med"/>
                      <a:tailEnd type="none" w="med" len="med"/>
                    </a:lnL>
                    <a:lnR>
                      <a:noFill/>
                    </a:lnR>
                    <a:lnT w="12700" cap="flat" cmpd="sng" algn="ctr">
                      <a:solidFill>
                        <a:srgbClr val="BEBEBE"/>
                      </a:solidFill>
                      <a:prstDash val="solid"/>
                      <a:round/>
                      <a:headEnd type="none" w="med" len="med"/>
                      <a:tailEnd type="none" w="med" len="med"/>
                    </a:lnT>
                    <a:lnB>
                      <a:noFill/>
                    </a:lnB>
                    <a:solidFill>
                      <a:srgbClr val="D9EAD2"/>
                    </a:solidFill>
                  </a:tcPr>
                </a:tc>
                <a:tc>
                  <a:txBody>
                    <a:bodyPr/>
                    <a:lstStyle/>
                    <a:p>
                      <a:r>
                        <a:rPr lang="fr-FR" sz="12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752393301"/>
                  </a:ext>
                </a:extLst>
              </a:tr>
              <a:tr h="164594">
                <a:tc>
                  <a:txBody>
                    <a:bodyPr/>
                    <a:lstStyle/>
                    <a:p>
                      <a:r>
                        <a:rPr lang="fr-FR" sz="9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tc>
                  <a:txBody>
                    <a:bodyPr/>
                    <a:lstStyle/>
                    <a:p>
                      <a:r>
                        <a:rPr lang="fr-FR" sz="9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tc>
                  <a:txBody>
                    <a:bodyPr/>
                    <a:lstStyle/>
                    <a:p>
                      <a:r>
                        <a:rPr lang="fr-FR" sz="9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tc>
                  <a:txBody>
                    <a:bodyPr/>
                    <a:lstStyle/>
                    <a:p>
                      <a:r>
                        <a:rPr lang="fr-FR" sz="9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r>
                        <a:rPr lang="fr-FR" sz="9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w="12700" cap="flat" cmpd="sng" algn="ctr">
                      <a:solidFill>
                        <a:srgbClr val="D9EAD2"/>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EAD2"/>
                    </a:solidFill>
                  </a:tcPr>
                </a:tc>
                <a:tc>
                  <a:txBody>
                    <a:bodyPr/>
                    <a:lstStyle/>
                    <a:p>
                      <a:r>
                        <a:rPr lang="fr-FR" sz="90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w="12700" cap="flat" cmpd="sng" algn="ctr">
                      <a:solidFill>
                        <a:srgbClr val="D9EAD2"/>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D9EAD2"/>
                    </a:solidFill>
                  </a:tcPr>
                </a:tc>
                <a:tc>
                  <a:txBody>
                    <a:bodyPr/>
                    <a:lstStyle/>
                    <a:p>
                      <a:r>
                        <a:rPr lang="fr-FR" sz="900" dirty="0">
                          <a:effectLst/>
                          <a:latin typeface="Times New Roman" panose="02020603050405020304" pitchFamily="18" charset="0"/>
                          <a:ea typeface="Times New Roman" panose="02020603050405020304" pitchFamily="18" charset="0"/>
                          <a:cs typeface="Arial" panose="020B0604020202020204" pitchFamily="34" charset="0"/>
                        </a:rPr>
                        <a:t> </a:t>
                      </a:r>
                      <a:endParaRPr lang="fr-FR"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4024301460"/>
                  </a:ext>
                </a:extLst>
              </a:tr>
            </a:tbl>
          </a:graphicData>
        </a:graphic>
      </p:graphicFrame>
      <p:sp>
        <p:nvSpPr>
          <p:cNvPr id="4" name="Espace réservé du numéro de diapositive 3">
            <a:extLst>
              <a:ext uri="{FF2B5EF4-FFF2-40B4-BE49-F238E27FC236}">
                <a16:creationId xmlns:a16="http://schemas.microsoft.com/office/drawing/2014/main" id="{ACDE03F6-4CD9-4F69-A713-CB84D40CB6F3}"/>
              </a:ext>
            </a:extLst>
          </p:cNvPr>
          <p:cNvSpPr>
            <a:spLocks noGrp="1"/>
          </p:cNvSpPr>
          <p:nvPr>
            <p:ph type="sldNum" sz="quarter" idx="12"/>
          </p:nvPr>
        </p:nvSpPr>
        <p:spPr/>
        <p:txBody>
          <a:bodyPr/>
          <a:lstStyle/>
          <a:p>
            <a:fld id="{A7CD31F4-64FA-4BA0-9498-67783267A8C8}" type="slidenum">
              <a:rPr lang="en-US" smtClean="0"/>
              <a:t>18</a:t>
            </a:fld>
            <a:endParaRPr lang="en-US" dirty="0"/>
          </a:p>
        </p:txBody>
      </p:sp>
    </p:spTree>
    <p:extLst>
      <p:ext uri="{BB962C8B-B14F-4D97-AF65-F5344CB8AC3E}">
        <p14:creationId xmlns:p14="http://schemas.microsoft.com/office/powerpoint/2010/main" val="3127048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67CE6-6BEB-4CDD-8117-8A54E673E810}"/>
              </a:ext>
            </a:extLst>
          </p:cNvPr>
          <p:cNvSpPr>
            <a:spLocks noGrp="1"/>
          </p:cNvSpPr>
          <p:nvPr>
            <p:ph type="title"/>
          </p:nvPr>
        </p:nvSpPr>
        <p:spPr>
          <a:xfrm>
            <a:off x="640080" y="325369"/>
            <a:ext cx="6214070" cy="1956841"/>
          </a:xfrm>
        </p:spPr>
        <p:txBody>
          <a:bodyPr anchor="b">
            <a:normAutofit/>
          </a:bodyPr>
          <a:lstStyle/>
          <a:p>
            <a:r>
              <a:rPr lang="en-US" sz="6600">
                <a:ea typeface="+mj-lt"/>
                <a:cs typeface="+mj-lt"/>
              </a:rPr>
              <a:t>Etude Conceptuelle</a:t>
            </a:r>
            <a:endParaRPr lang="en-US"/>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D6F700"/>
          </a:solidFill>
          <a:ln w="38100" cap="rnd">
            <a:solidFill>
              <a:srgbClr val="D6F7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F4E605-CD7E-4636-8FAE-F04263F21113}"/>
              </a:ext>
            </a:extLst>
          </p:cNvPr>
          <p:cNvSpPr>
            <a:spLocks noGrp="1"/>
          </p:cNvSpPr>
          <p:nvPr>
            <p:ph idx="1"/>
          </p:nvPr>
        </p:nvSpPr>
        <p:spPr>
          <a:xfrm>
            <a:off x="640080" y="2872899"/>
            <a:ext cx="4243589" cy="3320668"/>
          </a:xfrm>
        </p:spPr>
        <p:txBody>
          <a:bodyPr>
            <a:normAutofit/>
          </a:bodyPr>
          <a:lstStyle/>
          <a:p>
            <a:endParaRPr lang="en-US"/>
          </a:p>
        </p:txBody>
      </p:sp>
      <p:pic>
        <p:nvPicPr>
          <p:cNvPr id="5" name="Picture 3" descr="Abstract underwater pattern">
            <a:extLst>
              <a:ext uri="{FF2B5EF4-FFF2-40B4-BE49-F238E27FC236}">
                <a16:creationId xmlns:a16="http://schemas.microsoft.com/office/drawing/2014/main" id="{B2E83D09-6ED8-4B24-B136-B9BAB5236A8C}"/>
              </a:ext>
            </a:extLst>
          </p:cNvPr>
          <p:cNvPicPr>
            <a:picLocks noChangeAspect="1"/>
          </p:cNvPicPr>
          <p:nvPr/>
        </p:nvPicPr>
        <p:blipFill rotWithShape="1">
          <a:blip r:embed="rId2"/>
          <a:srcRect b="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 name="Slide Number Placeholder 5">
            <a:extLst>
              <a:ext uri="{FF2B5EF4-FFF2-40B4-BE49-F238E27FC236}">
                <a16:creationId xmlns:a16="http://schemas.microsoft.com/office/drawing/2014/main" id="{1F85B572-0ED3-4CBD-B23B-82ADAEFA1AE0}"/>
              </a:ext>
            </a:extLst>
          </p:cNvPr>
          <p:cNvSpPr>
            <a:spLocks noGrp="1"/>
          </p:cNvSpPr>
          <p:nvPr>
            <p:ph type="sldNum" sz="quarter" idx="12"/>
          </p:nvPr>
        </p:nvSpPr>
        <p:spPr/>
        <p:txBody>
          <a:bodyPr/>
          <a:lstStyle/>
          <a:p>
            <a:fld id="{A7CD31F4-64FA-4BA0-9498-67783267A8C8}" type="slidenum">
              <a:rPr lang="en-US" smtClean="0"/>
              <a:t>19</a:t>
            </a:fld>
            <a:endParaRPr lang="en-US"/>
          </a:p>
        </p:txBody>
      </p:sp>
    </p:spTree>
    <p:extLst>
      <p:ext uri="{BB962C8B-B14F-4D97-AF65-F5344CB8AC3E}">
        <p14:creationId xmlns:p14="http://schemas.microsoft.com/office/powerpoint/2010/main" val="392612895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446820-EA7D-468F-A461-9C904FE754B2}"/>
              </a:ext>
            </a:extLst>
          </p:cNvPr>
          <p:cNvSpPr>
            <a:spLocks noGrp="1"/>
          </p:cNvSpPr>
          <p:nvPr>
            <p:ph type="title"/>
          </p:nvPr>
        </p:nvSpPr>
        <p:spPr>
          <a:xfrm>
            <a:off x="860417" y="453899"/>
            <a:ext cx="4368602" cy="1956841"/>
          </a:xfrm>
        </p:spPr>
        <p:txBody>
          <a:bodyPr anchor="b">
            <a:normAutofit/>
          </a:bodyPr>
          <a:lstStyle/>
          <a:p>
            <a:r>
              <a:rPr lang="en-US" sz="6600" dirty="0"/>
              <a:t>Plan </a:t>
            </a:r>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D6F700"/>
          </a:solidFill>
          <a:ln w="38100" cap="rnd">
            <a:solidFill>
              <a:srgbClr val="D6F7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Abstract underwater pattern">
            <a:extLst>
              <a:ext uri="{FF2B5EF4-FFF2-40B4-BE49-F238E27FC236}">
                <a16:creationId xmlns:a16="http://schemas.microsoft.com/office/drawing/2014/main" id="{55196853-157C-473F-84F9-1BA151ECF06F}"/>
              </a:ext>
            </a:extLst>
          </p:cNvPr>
          <p:cNvPicPr>
            <a:picLocks noChangeAspect="1"/>
          </p:cNvPicPr>
          <p:nvPr/>
        </p:nvPicPr>
        <p:blipFill rotWithShape="1">
          <a:blip r:embed="rId2"/>
          <a:srcRect b="303"/>
          <a:stretch/>
        </p:blipFill>
        <p:spPr>
          <a:xfrm>
            <a:off x="6686022" y="4194"/>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aphicFrame>
        <p:nvGraphicFramePr>
          <p:cNvPr id="9" name="Diagram 10">
            <a:extLst>
              <a:ext uri="{FF2B5EF4-FFF2-40B4-BE49-F238E27FC236}">
                <a16:creationId xmlns:a16="http://schemas.microsoft.com/office/drawing/2014/main" id="{A9FE97EF-7307-4BE5-958F-978EABE98591}"/>
              </a:ext>
            </a:extLst>
          </p:cNvPr>
          <p:cNvGraphicFramePr>
            <a:graphicFrameLocks noGrp="1"/>
          </p:cNvGraphicFramePr>
          <p:nvPr>
            <p:ph idx="1"/>
            <p:extLst>
              <p:ext uri="{D42A27DB-BD31-4B8C-83A1-F6EECF244321}">
                <p14:modId xmlns:p14="http://schemas.microsoft.com/office/powerpoint/2010/main" val="2805357093"/>
              </p:ext>
            </p:extLst>
          </p:nvPr>
        </p:nvGraphicFramePr>
        <p:xfrm>
          <a:off x="700489" y="2874427"/>
          <a:ext cx="5530468" cy="3867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Slide Number Placeholder 17">
            <a:extLst>
              <a:ext uri="{FF2B5EF4-FFF2-40B4-BE49-F238E27FC236}">
                <a16:creationId xmlns:a16="http://schemas.microsoft.com/office/drawing/2014/main" id="{134E2393-2531-4056-9190-DC84FD89B69A}"/>
              </a:ext>
            </a:extLst>
          </p:cNvPr>
          <p:cNvSpPr>
            <a:spLocks noGrp="1"/>
          </p:cNvSpPr>
          <p:nvPr>
            <p:ph type="sldNum" sz="quarter" idx="12"/>
          </p:nvPr>
        </p:nvSpPr>
        <p:spPr/>
        <p:txBody>
          <a:bodyPr/>
          <a:lstStyle/>
          <a:p>
            <a:fld id="{A7CD31F4-64FA-4BA0-9498-67783267A8C8}" type="slidenum">
              <a:rPr lang="en-US" smtClean="0"/>
              <a:t>2</a:t>
            </a:fld>
            <a:endParaRPr lang="en-US"/>
          </a:p>
        </p:txBody>
      </p:sp>
    </p:spTree>
    <p:extLst>
      <p:ext uri="{BB962C8B-B14F-4D97-AF65-F5344CB8AC3E}">
        <p14:creationId xmlns:p14="http://schemas.microsoft.com/office/powerpoint/2010/main" val="135496946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89932F-D716-459C-85A0-870ACEA7555A}"/>
              </a:ext>
            </a:extLst>
          </p:cNvPr>
          <p:cNvSpPr>
            <a:spLocks noGrp="1"/>
          </p:cNvSpPr>
          <p:nvPr>
            <p:ph type="title"/>
          </p:nvPr>
        </p:nvSpPr>
        <p:spPr>
          <a:xfrm>
            <a:off x="576072" y="54106"/>
            <a:ext cx="11018520" cy="1434415"/>
          </a:xfrm>
        </p:spPr>
        <p:txBody>
          <a:bodyPr vert="horz" lIns="91440" tIns="45720" rIns="91440" bIns="45720" rtlCol="0" anchor="b">
            <a:noAutofit/>
          </a:bodyPr>
          <a:lstStyle/>
          <a:p>
            <a:r>
              <a:rPr lang="en-US" sz="4000" b="1">
                <a:ea typeface="+mj-lt"/>
                <a:cs typeface="+mj-lt"/>
              </a:rPr>
              <a:t>Diagramme de cas d’utilisation  D'un Utilisateur</a:t>
            </a:r>
            <a:endParaRPr lang="en-US" sz="4000" b="1"/>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D6F700"/>
          </a:solidFill>
          <a:ln w="38100" cap="rnd">
            <a:solidFill>
              <a:srgbClr val="D6F7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9F73A562-5541-4C19-A9E6-7A851F00A3CD}"/>
              </a:ext>
            </a:extLst>
          </p:cNvPr>
          <p:cNvSpPr>
            <a:spLocks noGrp="1"/>
          </p:cNvSpPr>
          <p:nvPr>
            <p:ph type="sldNum" sz="quarter" idx="12"/>
          </p:nvPr>
        </p:nvSpPr>
        <p:spPr/>
        <p:txBody>
          <a:bodyPr/>
          <a:lstStyle/>
          <a:p>
            <a:fld id="{A7CD31F4-64FA-4BA0-9498-67783267A8C8}" type="slidenum">
              <a:rPr lang="en-US" smtClean="0"/>
              <a:t>20</a:t>
            </a:fld>
            <a:endParaRPr lang="en-US"/>
          </a:p>
        </p:txBody>
      </p:sp>
      <p:pic>
        <p:nvPicPr>
          <p:cNvPr id="6" name="Image 7">
            <a:extLst>
              <a:ext uri="{FF2B5EF4-FFF2-40B4-BE49-F238E27FC236}">
                <a16:creationId xmlns:a16="http://schemas.microsoft.com/office/drawing/2014/main" id="{159D127B-465A-4BDE-B616-535ACC545513}"/>
              </a:ext>
            </a:extLst>
          </p:cNvPr>
          <p:cNvPicPr>
            <a:picLocks noGrp="1" noChangeAspect="1"/>
          </p:cNvPicPr>
          <p:nvPr>
            <p:ph idx="1"/>
          </p:nvPr>
        </p:nvPicPr>
        <p:blipFill>
          <a:blip r:embed="rId2"/>
          <a:stretch>
            <a:fillRect/>
          </a:stretch>
        </p:blipFill>
        <p:spPr>
          <a:xfrm>
            <a:off x="2511778" y="1937409"/>
            <a:ext cx="6956072" cy="4495541"/>
          </a:xfrm>
        </p:spPr>
      </p:pic>
    </p:spTree>
    <p:extLst>
      <p:ext uri="{BB962C8B-B14F-4D97-AF65-F5344CB8AC3E}">
        <p14:creationId xmlns:p14="http://schemas.microsoft.com/office/powerpoint/2010/main" val="208722053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27B3C2-51BF-4BAB-B533-01EABA004A70}"/>
              </a:ext>
            </a:extLst>
          </p:cNvPr>
          <p:cNvSpPr>
            <a:spLocks noGrp="1"/>
          </p:cNvSpPr>
          <p:nvPr>
            <p:ph type="title"/>
          </p:nvPr>
        </p:nvSpPr>
        <p:spPr>
          <a:xfrm>
            <a:off x="576072" y="238539"/>
            <a:ext cx="11018520" cy="1434415"/>
          </a:xfrm>
        </p:spPr>
        <p:txBody>
          <a:bodyPr anchor="b">
            <a:normAutofit/>
          </a:bodyPr>
          <a:lstStyle/>
          <a:p>
            <a:r>
              <a:rPr lang="en-US" sz="4000" b="1">
                <a:ea typeface="+mj-lt"/>
                <a:cs typeface="+mj-lt"/>
              </a:rPr>
              <a:t>Diagramme de cas d’utilisation  D'un Super administrateur </a:t>
            </a:r>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D6F700"/>
          </a:solidFill>
          <a:ln w="38100" cap="rnd">
            <a:solidFill>
              <a:srgbClr val="D6F7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0" descr="Diagram&#10;&#10;Description automatically generated">
            <a:extLst>
              <a:ext uri="{FF2B5EF4-FFF2-40B4-BE49-F238E27FC236}">
                <a16:creationId xmlns:a16="http://schemas.microsoft.com/office/drawing/2014/main" id="{5C5FA427-B937-4E2D-90DA-5A5CFCCA7A6C}"/>
              </a:ext>
            </a:extLst>
          </p:cNvPr>
          <p:cNvPicPr>
            <a:picLocks noGrp="1" noChangeAspect="1"/>
          </p:cNvPicPr>
          <p:nvPr>
            <p:ph idx="1"/>
          </p:nvPr>
        </p:nvPicPr>
        <p:blipFill>
          <a:blip r:embed="rId2"/>
          <a:stretch>
            <a:fillRect/>
          </a:stretch>
        </p:blipFill>
        <p:spPr>
          <a:xfrm>
            <a:off x="2605087" y="2014264"/>
            <a:ext cx="5993606" cy="4270128"/>
          </a:xfrm>
          <a:solidFill>
            <a:schemeClr val="bg1"/>
          </a:solidFill>
          <a:ln>
            <a:solidFill>
              <a:schemeClr val="bg1"/>
            </a:solidFill>
          </a:ln>
        </p:spPr>
      </p:pic>
      <p:sp>
        <p:nvSpPr>
          <p:cNvPr id="11" name="Slide Number Placeholder 10">
            <a:extLst>
              <a:ext uri="{FF2B5EF4-FFF2-40B4-BE49-F238E27FC236}">
                <a16:creationId xmlns:a16="http://schemas.microsoft.com/office/drawing/2014/main" id="{C7A61C75-360C-4EF3-9207-262B7AA69AFA}"/>
              </a:ext>
            </a:extLst>
          </p:cNvPr>
          <p:cNvSpPr>
            <a:spLocks noGrp="1"/>
          </p:cNvSpPr>
          <p:nvPr>
            <p:ph type="sldNum" sz="quarter" idx="12"/>
          </p:nvPr>
        </p:nvSpPr>
        <p:spPr/>
        <p:txBody>
          <a:bodyPr/>
          <a:lstStyle/>
          <a:p>
            <a:fld id="{A7CD31F4-64FA-4BA0-9498-67783267A8C8}" type="slidenum">
              <a:rPr lang="en-US" smtClean="0"/>
              <a:t>21</a:t>
            </a:fld>
            <a:endParaRPr lang="en-US"/>
          </a:p>
        </p:txBody>
      </p:sp>
      <p:sp>
        <p:nvSpPr>
          <p:cNvPr id="3" name="Rectangle 2"/>
          <p:cNvSpPr/>
          <p:nvPr/>
        </p:nvSpPr>
        <p:spPr>
          <a:xfrm>
            <a:off x="4793673" y="2299855"/>
            <a:ext cx="2133600"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5391864"/>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898AE5-F46B-4AFC-84EC-ACD0AA0F493C}"/>
              </a:ext>
            </a:extLst>
          </p:cNvPr>
          <p:cNvSpPr>
            <a:spLocks noGrp="1"/>
          </p:cNvSpPr>
          <p:nvPr>
            <p:ph type="title"/>
          </p:nvPr>
        </p:nvSpPr>
        <p:spPr>
          <a:xfrm>
            <a:off x="576072" y="238539"/>
            <a:ext cx="11018520" cy="1434415"/>
          </a:xfrm>
        </p:spPr>
        <p:txBody>
          <a:bodyPr anchor="b">
            <a:normAutofit/>
          </a:bodyPr>
          <a:lstStyle/>
          <a:p>
            <a:r>
              <a:rPr lang="en-US" sz="4400" b="1">
                <a:ea typeface="+mj-lt"/>
                <a:cs typeface="+mj-lt"/>
              </a:rPr>
              <a:t>Diagramme de  sequence</a:t>
            </a:r>
            <a:r>
              <a:rPr lang="en-US" sz="7200" b="1">
                <a:ea typeface="+mj-lt"/>
                <a:cs typeface="+mj-lt"/>
              </a:rPr>
              <a:t> </a:t>
            </a:r>
            <a:endParaRPr lang="en-US"/>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D6F700"/>
          </a:solidFill>
          <a:ln w="38100" cap="rnd">
            <a:solidFill>
              <a:srgbClr val="D6F7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Diagram&#10;&#10;Description automatically generated">
            <a:extLst>
              <a:ext uri="{FF2B5EF4-FFF2-40B4-BE49-F238E27FC236}">
                <a16:creationId xmlns:a16="http://schemas.microsoft.com/office/drawing/2014/main" id="{2C815009-45BE-48C4-852F-C982D65FC737}"/>
              </a:ext>
            </a:extLst>
          </p:cNvPr>
          <p:cNvPicPr>
            <a:picLocks noGrp="1" noChangeAspect="1"/>
          </p:cNvPicPr>
          <p:nvPr>
            <p:ph idx="1"/>
          </p:nvPr>
        </p:nvPicPr>
        <p:blipFill>
          <a:blip r:embed="rId2"/>
          <a:stretch>
            <a:fillRect/>
          </a:stretch>
        </p:blipFill>
        <p:spPr>
          <a:xfrm>
            <a:off x="3050860" y="1976066"/>
            <a:ext cx="6352629" cy="4619234"/>
          </a:xfrm>
        </p:spPr>
      </p:pic>
      <p:sp>
        <p:nvSpPr>
          <p:cNvPr id="7" name="Slide Number Placeholder 6">
            <a:extLst>
              <a:ext uri="{FF2B5EF4-FFF2-40B4-BE49-F238E27FC236}">
                <a16:creationId xmlns:a16="http://schemas.microsoft.com/office/drawing/2014/main" id="{8556781A-52E0-457B-A6E7-81ECE5816143}"/>
              </a:ext>
            </a:extLst>
          </p:cNvPr>
          <p:cNvSpPr>
            <a:spLocks noGrp="1"/>
          </p:cNvSpPr>
          <p:nvPr>
            <p:ph type="sldNum" sz="quarter" idx="12"/>
          </p:nvPr>
        </p:nvSpPr>
        <p:spPr/>
        <p:txBody>
          <a:bodyPr/>
          <a:lstStyle/>
          <a:p>
            <a:fld id="{A7CD31F4-64FA-4BA0-9498-67783267A8C8}" type="slidenum">
              <a:rPr lang="en-US" smtClean="0"/>
              <a:t>22</a:t>
            </a:fld>
            <a:endParaRPr lang="en-US"/>
          </a:p>
        </p:txBody>
      </p:sp>
    </p:spTree>
    <p:extLst>
      <p:ext uri="{BB962C8B-B14F-4D97-AF65-F5344CB8AC3E}">
        <p14:creationId xmlns:p14="http://schemas.microsoft.com/office/powerpoint/2010/main" val="72059583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E036E-7316-4BAC-AF94-DCA978130CF0}"/>
              </a:ext>
            </a:extLst>
          </p:cNvPr>
          <p:cNvSpPr>
            <a:spLocks noGrp="1"/>
          </p:cNvSpPr>
          <p:nvPr>
            <p:ph type="title"/>
          </p:nvPr>
        </p:nvSpPr>
        <p:spPr>
          <a:xfrm>
            <a:off x="576072" y="238539"/>
            <a:ext cx="11018520" cy="1434415"/>
          </a:xfrm>
        </p:spPr>
        <p:txBody>
          <a:bodyPr anchor="b">
            <a:normAutofit/>
          </a:bodyPr>
          <a:lstStyle/>
          <a:p>
            <a:r>
              <a:rPr lang="en-US" sz="4800">
                <a:ea typeface="+mj-lt"/>
                <a:cs typeface="+mj-lt"/>
              </a:rPr>
              <a:t>Réalisation</a:t>
            </a:r>
            <a:endParaRPr lang="en-US" sz="4800"/>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D6F700"/>
          </a:solidFill>
          <a:ln w="38100" cap="rnd">
            <a:solidFill>
              <a:srgbClr val="D6F7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200912-BD92-4E40-9B51-35959A8D05FF}"/>
              </a:ext>
            </a:extLst>
          </p:cNvPr>
          <p:cNvSpPr>
            <a:spLocks noGrp="1"/>
          </p:cNvSpPr>
          <p:nvPr>
            <p:ph idx="1"/>
          </p:nvPr>
        </p:nvSpPr>
        <p:spPr>
          <a:xfrm>
            <a:off x="572493" y="2071316"/>
            <a:ext cx="6713552" cy="4119172"/>
          </a:xfrm>
        </p:spPr>
        <p:txBody>
          <a:bodyPr anchor="t">
            <a:normAutofit/>
          </a:bodyPr>
          <a:lstStyle/>
          <a:p>
            <a:pPr marL="0" indent="0">
              <a:buNone/>
            </a:pPr>
            <a:endParaRPr lang="en-US" b="1"/>
          </a:p>
          <a:p>
            <a:endParaRPr lang="en-US"/>
          </a:p>
        </p:txBody>
      </p:sp>
      <p:pic>
        <p:nvPicPr>
          <p:cNvPr id="6" name="Picture 6">
            <a:extLst>
              <a:ext uri="{FF2B5EF4-FFF2-40B4-BE49-F238E27FC236}">
                <a16:creationId xmlns:a16="http://schemas.microsoft.com/office/drawing/2014/main" id="{A1E1DFAC-03A4-4D65-9BE0-753381D4FC42}"/>
              </a:ext>
            </a:extLst>
          </p:cNvPr>
          <p:cNvPicPr>
            <a:picLocks noChangeAspect="1"/>
          </p:cNvPicPr>
          <p:nvPr/>
        </p:nvPicPr>
        <p:blipFill>
          <a:blip r:embed="rId2"/>
          <a:stretch>
            <a:fillRect/>
          </a:stretch>
        </p:blipFill>
        <p:spPr>
          <a:xfrm>
            <a:off x="4843462" y="2584852"/>
            <a:ext cx="2743200" cy="211921"/>
          </a:xfrm>
          <a:prstGeom prst="rect">
            <a:avLst/>
          </a:prstGeom>
        </p:spPr>
      </p:pic>
      <p:sp>
        <p:nvSpPr>
          <p:cNvPr id="7" name="TextBox 6">
            <a:extLst>
              <a:ext uri="{FF2B5EF4-FFF2-40B4-BE49-F238E27FC236}">
                <a16:creationId xmlns:a16="http://schemas.microsoft.com/office/drawing/2014/main" id="{20A82E25-83D8-489C-9816-94603BDE9EE3}"/>
              </a:ext>
            </a:extLst>
          </p:cNvPr>
          <p:cNvSpPr txBox="1"/>
          <p:nvPr/>
        </p:nvSpPr>
        <p:spPr>
          <a:xfrm>
            <a:off x="4545806" y="2212180"/>
            <a:ext cx="35766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Environnement de travail</a:t>
            </a:r>
            <a:endParaRPr lang="en-US"/>
          </a:p>
        </p:txBody>
      </p:sp>
      <p:sp>
        <p:nvSpPr>
          <p:cNvPr id="8" name="TextBox 7">
            <a:extLst>
              <a:ext uri="{FF2B5EF4-FFF2-40B4-BE49-F238E27FC236}">
                <a16:creationId xmlns:a16="http://schemas.microsoft.com/office/drawing/2014/main" id="{2F707F08-5CF3-42C7-B334-44C5A931661B}"/>
              </a:ext>
            </a:extLst>
          </p:cNvPr>
          <p:cNvSpPr txBox="1"/>
          <p:nvPr/>
        </p:nvSpPr>
        <p:spPr>
          <a:xfrm>
            <a:off x="2521745" y="2795587"/>
            <a:ext cx="39338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Outils de développement </a:t>
            </a:r>
            <a:endParaRPr lang="en-US"/>
          </a:p>
          <a:p>
            <a:pPr algn="l"/>
            <a:endParaRPr lang="en-US"/>
          </a:p>
        </p:txBody>
      </p:sp>
      <p:sp>
        <p:nvSpPr>
          <p:cNvPr id="9" name="TextBox 8">
            <a:extLst>
              <a:ext uri="{FF2B5EF4-FFF2-40B4-BE49-F238E27FC236}">
                <a16:creationId xmlns:a16="http://schemas.microsoft.com/office/drawing/2014/main" id="{71CE94E9-E65C-41A2-96FE-5A3A9D94B04D}"/>
              </a:ext>
            </a:extLst>
          </p:cNvPr>
          <p:cNvSpPr txBox="1"/>
          <p:nvPr/>
        </p:nvSpPr>
        <p:spPr>
          <a:xfrm>
            <a:off x="6915150" y="2795587"/>
            <a:ext cx="34694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Langages de développement</a:t>
            </a:r>
            <a:endParaRPr lang="en-US"/>
          </a:p>
          <a:p>
            <a:pPr algn="l"/>
            <a:endParaRPr lang="en-US"/>
          </a:p>
        </p:txBody>
      </p:sp>
      <p:pic>
        <p:nvPicPr>
          <p:cNvPr id="11" name="Picture 12" descr="Shape, square&#10;&#10;Description automatically generated">
            <a:extLst>
              <a:ext uri="{FF2B5EF4-FFF2-40B4-BE49-F238E27FC236}">
                <a16:creationId xmlns:a16="http://schemas.microsoft.com/office/drawing/2014/main" id="{41A97E70-955E-49F2-A039-595F5186F91A}"/>
              </a:ext>
            </a:extLst>
          </p:cNvPr>
          <p:cNvPicPr>
            <a:picLocks noChangeAspect="1"/>
          </p:cNvPicPr>
          <p:nvPr/>
        </p:nvPicPr>
        <p:blipFill>
          <a:blip r:embed="rId3"/>
          <a:stretch>
            <a:fillRect/>
          </a:stretch>
        </p:blipFill>
        <p:spPr>
          <a:xfrm>
            <a:off x="2453987" y="3497015"/>
            <a:ext cx="2743200" cy="2794475"/>
          </a:xfrm>
          <a:prstGeom prst="rect">
            <a:avLst/>
          </a:prstGeom>
        </p:spPr>
      </p:pic>
      <p:pic>
        <p:nvPicPr>
          <p:cNvPr id="13" name="Picture 13" descr="Shape, square&#10;&#10;Description automatically generated">
            <a:extLst>
              <a:ext uri="{FF2B5EF4-FFF2-40B4-BE49-F238E27FC236}">
                <a16:creationId xmlns:a16="http://schemas.microsoft.com/office/drawing/2014/main" id="{A17C71C4-D7FE-495D-84AA-B3744FA49FE4}"/>
              </a:ext>
            </a:extLst>
          </p:cNvPr>
          <p:cNvPicPr>
            <a:picLocks noChangeAspect="1"/>
          </p:cNvPicPr>
          <p:nvPr/>
        </p:nvPicPr>
        <p:blipFill>
          <a:blip r:embed="rId3"/>
          <a:stretch>
            <a:fillRect/>
          </a:stretch>
        </p:blipFill>
        <p:spPr>
          <a:xfrm>
            <a:off x="7171991" y="3438123"/>
            <a:ext cx="2743200" cy="2794475"/>
          </a:xfrm>
          <a:prstGeom prst="rect">
            <a:avLst/>
          </a:prstGeom>
        </p:spPr>
      </p:pic>
      <p:pic>
        <p:nvPicPr>
          <p:cNvPr id="14" name="Picture 14" descr="Icon&#10;&#10;Description automatically generated">
            <a:extLst>
              <a:ext uri="{FF2B5EF4-FFF2-40B4-BE49-F238E27FC236}">
                <a16:creationId xmlns:a16="http://schemas.microsoft.com/office/drawing/2014/main" id="{3449157D-6BA7-4CF8-A811-F17DBD811A66}"/>
              </a:ext>
            </a:extLst>
          </p:cNvPr>
          <p:cNvPicPr>
            <a:picLocks noChangeAspect="1"/>
          </p:cNvPicPr>
          <p:nvPr/>
        </p:nvPicPr>
        <p:blipFill>
          <a:blip r:embed="rId4"/>
          <a:stretch>
            <a:fillRect/>
          </a:stretch>
        </p:blipFill>
        <p:spPr>
          <a:xfrm>
            <a:off x="3109912" y="3645921"/>
            <a:ext cx="638175" cy="609600"/>
          </a:xfrm>
          <a:prstGeom prst="rect">
            <a:avLst/>
          </a:prstGeom>
        </p:spPr>
      </p:pic>
      <p:pic>
        <p:nvPicPr>
          <p:cNvPr id="15" name="Picture 15" descr="Text&#10;&#10;Description automatically generated">
            <a:extLst>
              <a:ext uri="{FF2B5EF4-FFF2-40B4-BE49-F238E27FC236}">
                <a16:creationId xmlns:a16="http://schemas.microsoft.com/office/drawing/2014/main" id="{72EA229A-1BD7-4CA2-A9EC-82634CF456EF}"/>
              </a:ext>
            </a:extLst>
          </p:cNvPr>
          <p:cNvPicPr>
            <a:picLocks noChangeAspect="1"/>
          </p:cNvPicPr>
          <p:nvPr/>
        </p:nvPicPr>
        <p:blipFill>
          <a:blip r:embed="rId5"/>
          <a:stretch>
            <a:fillRect/>
          </a:stretch>
        </p:blipFill>
        <p:spPr>
          <a:xfrm>
            <a:off x="3157537" y="4517231"/>
            <a:ext cx="590550" cy="628650"/>
          </a:xfrm>
          <a:prstGeom prst="rect">
            <a:avLst/>
          </a:prstGeom>
        </p:spPr>
      </p:pic>
      <p:pic>
        <p:nvPicPr>
          <p:cNvPr id="16" name="Picture 16">
            <a:extLst>
              <a:ext uri="{FF2B5EF4-FFF2-40B4-BE49-F238E27FC236}">
                <a16:creationId xmlns:a16="http://schemas.microsoft.com/office/drawing/2014/main" id="{E817531E-1202-46A2-84B2-B3E17F2D69AD}"/>
              </a:ext>
            </a:extLst>
          </p:cNvPr>
          <p:cNvPicPr>
            <a:picLocks noChangeAspect="1"/>
          </p:cNvPicPr>
          <p:nvPr/>
        </p:nvPicPr>
        <p:blipFill>
          <a:blip r:embed="rId6"/>
          <a:stretch>
            <a:fillRect/>
          </a:stretch>
        </p:blipFill>
        <p:spPr>
          <a:xfrm>
            <a:off x="9060656" y="3567113"/>
            <a:ext cx="714375" cy="533400"/>
          </a:xfrm>
          <a:prstGeom prst="rect">
            <a:avLst/>
          </a:prstGeom>
        </p:spPr>
      </p:pic>
      <p:pic>
        <p:nvPicPr>
          <p:cNvPr id="17" name="Picture 17" descr="Icon&#10;&#10;Description automatically generated">
            <a:extLst>
              <a:ext uri="{FF2B5EF4-FFF2-40B4-BE49-F238E27FC236}">
                <a16:creationId xmlns:a16="http://schemas.microsoft.com/office/drawing/2014/main" id="{39A6EA58-C6F9-45CF-BF1D-94F84A9B8624}"/>
              </a:ext>
            </a:extLst>
          </p:cNvPr>
          <p:cNvPicPr>
            <a:picLocks noChangeAspect="1"/>
          </p:cNvPicPr>
          <p:nvPr/>
        </p:nvPicPr>
        <p:blipFill>
          <a:blip r:embed="rId7"/>
          <a:stretch>
            <a:fillRect/>
          </a:stretch>
        </p:blipFill>
        <p:spPr>
          <a:xfrm>
            <a:off x="7493794" y="3548062"/>
            <a:ext cx="800100" cy="571500"/>
          </a:xfrm>
          <a:prstGeom prst="rect">
            <a:avLst/>
          </a:prstGeom>
        </p:spPr>
      </p:pic>
      <p:pic>
        <p:nvPicPr>
          <p:cNvPr id="18" name="Picture 18" descr="Text&#10;&#10;Description automatically generated">
            <a:extLst>
              <a:ext uri="{FF2B5EF4-FFF2-40B4-BE49-F238E27FC236}">
                <a16:creationId xmlns:a16="http://schemas.microsoft.com/office/drawing/2014/main" id="{540495B5-F45B-4701-A635-5921EFC714A0}"/>
              </a:ext>
            </a:extLst>
          </p:cNvPr>
          <p:cNvPicPr>
            <a:picLocks noChangeAspect="1"/>
          </p:cNvPicPr>
          <p:nvPr/>
        </p:nvPicPr>
        <p:blipFill>
          <a:blip r:embed="rId8"/>
          <a:stretch>
            <a:fillRect/>
          </a:stretch>
        </p:blipFill>
        <p:spPr>
          <a:xfrm>
            <a:off x="8293894" y="4402247"/>
            <a:ext cx="628650" cy="590550"/>
          </a:xfrm>
          <a:prstGeom prst="rect">
            <a:avLst/>
          </a:prstGeom>
        </p:spPr>
      </p:pic>
      <p:pic>
        <p:nvPicPr>
          <p:cNvPr id="19" name="Picture 19">
            <a:extLst>
              <a:ext uri="{FF2B5EF4-FFF2-40B4-BE49-F238E27FC236}">
                <a16:creationId xmlns:a16="http://schemas.microsoft.com/office/drawing/2014/main" id="{8EDFD23B-655D-4CC0-95A8-24393318E986}"/>
              </a:ext>
            </a:extLst>
          </p:cNvPr>
          <p:cNvPicPr>
            <a:picLocks noChangeAspect="1"/>
          </p:cNvPicPr>
          <p:nvPr/>
        </p:nvPicPr>
        <p:blipFill>
          <a:blip r:embed="rId9"/>
          <a:stretch>
            <a:fillRect/>
          </a:stretch>
        </p:blipFill>
        <p:spPr>
          <a:xfrm>
            <a:off x="9294018" y="5095875"/>
            <a:ext cx="485775" cy="619125"/>
          </a:xfrm>
          <a:prstGeom prst="rect">
            <a:avLst/>
          </a:prstGeom>
        </p:spPr>
      </p:pic>
      <p:pic>
        <p:nvPicPr>
          <p:cNvPr id="20" name="Picture 20" descr="Icon&#10;&#10;Description automatically generated">
            <a:extLst>
              <a:ext uri="{FF2B5EF4-FFF2-40B4-BE49-F238E27FC236}">
                <a16:creationId xmlns:a16="http://schemas.microsoft.com/office/drawing/2014/main" id="{93062C99-B6C6-4220-AD37-3A97066D2D4C}"/>
              </a:ext>
            </a:extLst>
          </p:cNvPr>
          <p:cNvPicPr>
            <a:picLocks noChangeAspect="1"/>
          </p:cNvPicPr>
          <p:nvPr/>
        </p:nvPicPr>
        <p:blipFill>
          <a:blip r:embed="rId10"/>
          <a:stretch>
            <a:fillRect/>
          </a:stretch>
        </p:blipFill>
        <p:spPr>
          <a:xfrm>
            <a:off x="7496175" y="5203031"/>
            <a:ext cx="771525" cy="571500"/>
          </a:xfrm>
          <a:prstGeom prst="rect">
            <a:avLst/>
          </a:prstGeom>
        </p:spPr>
      </p:pic>
      <p:sp>
        <p:nvSpPr>
          <p:cNvPr id="21" name="Slide Number Placeholder 20">
            <a:extLst>
              <a:ext uri="{FF2B5EF4-FFF2-40B4-BE49-F238E27FC236}">
                <a16:creationId xmlns:a16="http://schemas.microsoft.com/office/drawing/2014/main" id="{AA3FA520-055A-4B2D-9922-72C4FA5CB248}"/>
              </a:ext>
            </a:extLst>
          </p:cNvPr>
          <p:cNvSpPr>
            <a:spLocks noGrp="1"/>
          </p:cNvSpPr>
          <p:nvPr>
            <p:ph type="sldNum" sz="quarter" idx="12"/>
          </p:nvPr>
        </p:nvSpPr>
        <p:spPr/>
        <p:txBody>
          <a:bodyPr/>
          <a:lstStyle/>
          <a:p>
            <a:fld id="{A7CD31F4-64FA-4BA0-9498-67783267A8C8}" type="slidenum">
              <a:rPr lang="en-US" smtClean="0"/>
              <a:t>23</a:t>
            </a:fld>
            <a:endParaRPr lang="en-US"/>
          </a:p>
        </p:txBody>
      </p:sp>
    </p:spTree>
    <p:extLst>
      <p:ext uri="{BB962C8B-B14F-4D97-AF65-F5344CB8AC3E}">
        <p14:creationId xmlns:p14="http://schemas.microsoft.com/office/powerpoint/2010/main" val="389453450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35382-8B8E-42C2-9CA8-F5CC3DEB58BB}"/>
              </a:ext>
            </a:extLst>
          </p:cNvPr>
          <p:cNvSpPr>
            <a:spLocks noGrp="1"/>
          </p:cNvSpPr>
          <p:nvPr>
            <p:ph type="title"/>
          </p:nvPr>
        </p:nvSpPr>
        <p:spPr>
          <a:xfrm>
            <a:off x="635000" y="640823"/>
            <a:ext cx="3418659" cy="5583148"/>
          </a:xfrm>
        </p:spPr>
        <p:txBody>
          <a:bodyPr anchor="ctr">
            <a:normAutofit/>
          </a:bodyPr>
          <a:lstStyle/>
          <a:p>
            <a:r>
              <a:rPr lang="en-US" sz="3600" b="1">
                <a:ea typeface="+mj-lt"/>
                <a:cs typeface="+mj-lt"/>
              </a:rPr>
              <a:t>Perspectives :</a:t>
            </a:r>
            <a:endParaRPr lang="en-US" sz="3600"/>
          </a:p>
        </p:txBody>
      </p:sp>
      <p:sp>
        <p:nvSpPr>
          <p:cNvPr id="16"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2">
            <a:extLst>
              <a:ext uri="{FF2B5EF4-FFF2-40B4-BE49-F238E27FC236}">
                <a16:creationId xmlns:a16="http://schemas.microsoft.com/office/drawing/2014/main" id="{1B859883-8E73-4C35-A2E4-9B086A180732}"/>
              </a:ext>
            </a:extLst>
          </p:cNvPr>
          <p:cNvGraphicFramePr>
            <a:graphicFrameLocks noGrp="1"/>
          </p:cNvGraphicFramePr>
          <p:nvPr>
            <p:ph idx="1"/>
            <p:extLst>
              <p:ext uri="{D42A27DB-BD31-4B8C-83A1-F6EECF244321}">
                <p14:modId xmlns:p14="http://schemas.microsoft.com/office/powerpoint/2010/main" val="198426496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Slide Number Placeholder 25">
            <a:extLst>
              <a:ext uri="{FF2B5EF4-FFF2-40B4-BE49-F238E27FC236}">
                <a16:creationId xmlns:a16="http://schemas.microsoft.com/office/drawing/2014/main" id="{6EA02567-1DCA-49D5-9E02-C2656EC561D2}"/>
              </a:ext>
            </a:extLst>
          </p:cNvPr>
          <p:cNvSpPr>
            <a:spLocks noGrp="1"/>
          </p:cNvSpPr>
          <p:nvPr>
            <p:ph type="sldNum" sz="quarter" idx="12"/>
          </p:nvPr>
        </p:nvSpPr>
        <p:spPr/>
        <p:txBody>
          <a:bodyPr/>
          <a:lstStyle/>
          <a:p>
            <a:fld id="{A7CD31F4-64FA-4BA0-9498-67783267A8C8}" type="slidenum">
              <a:rPr lang="en-US" smtClean="0"/>
              <a:t>24</a:t>
            </a:fld>
            <a:endParaRPr lang="en-US"/>
          </a:p>
        </p:txBody>
      </p:sp>
    </p:spTree>
    <p:extLst>
      <p:ext uri="{BB962C8B-B14F-4D97-AF65-F5344CB8AC3E}">
        <p14:creationId xmlns:p14="http://schemas.microsoft.com/office/powerpoint/2010/main" val="226193131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00F2C2-F66F-405B-A130-ACAEA0D78566}"/>
              </a:ext>
            </a:extLst>
          </p:cNvPr>
          <p:cNvSpPr>
            <a:spLocks noGrp="1"/>
          </p:cNvSpPr>
          <p:nvPr>
            <p:ph type="title"/>
          </p:nvPr>
        </p:nvSpPr>
        <p:spPr>
          <a:xfrm>
            <a:off x="640080" y="325369"/>
            <a:ext cx="4368602" cy="1956841"/>
          </a:xfrm>
        </p:spPr>
        <p:txBody>
          <a:bodyPr anchor="b">
            <a:normAutofit/>
          </a:bodyPr>
          <a:lstStyle/>
          <a:p>
            <a:r>
              <a:rPr lang="en-US" sz="6600">
                <a:ea typeface="+mj-lt"/>
                <a:cs typeface="+mj-lt"/>
              </a:rPr>
              <a:t>Conclusion</a:t>
            </a:r>
            <a:endParaRPr lang="en-US"/>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D6F700"/>
          </a:solidFill>
          <a:ln w="38100" cap="rnd">
            <a:solidFill>
              <a:srgbClr val="D6F7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07749E-42AD-4449-81F1-F0662CAD5DA4}"/>
              </a:ext>
            </a:extLst>
          </p:cNvPr>
          <p:cNvSpPr>
            <a:spLocks noGrp="1"/>
          </p:cNvSpPr>
          <p:nvPr>
            <p:ph idx="1"/>
          </p:nvPr>
        </p:nvSpPr>
        <p:spPr>
          <a:xfrm>
            <a:off x="640080" y="2872899"/>
            <a:ext cx="4243589" cy="3320668"/>
          </a:xfrm>
        </p:spPr>
        <p:txBody>
          <a:bodyPr>
            <a:normAutofit/>
          </a:bodyPr>
          <a:lstStyle/>
          <a:p>
            <a:endParaRPr lang="en-US"/>
          </a:p>
        </p:txBody>
      </p:sp>
      <p:pic>
        <p:nvPicPr>
          <p:cNvPr id="5" name="Picture 3" descr="Abstract underwater pattern">
            <a:extLst>
              <a:ext uri="{FF2B5EF4-FFF2-40B4-BE49-F238E27FC236}">
                <a16:creationId xmlns:a16="http://schemas.microsoft.com/office/drawing/2014/main" id="{BBAF0C16-CCB9-4FBA-9AE4-F1B7D2638CCD}"/>
              </a:ext>
            </a:extLst>
          </p:cNvPr>
          <p:cNvPicPr>
            <a:picLocks noChangeAspect="1"/>
          </p:cNvPicPr>
          <p:nvPr/>
        </p:nvPicPr>
        <p:blipFill rotWithShape="1">
          <a:blip r:embed="rId2"/>
          <a:srcRect b="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 name="Slide Number Placeholder 5">
            <a:extLst>
              <a:ext uri="{FF2B5EF4-FFF2-40B4-BE49-F238E27FC236}">
                <a16:creationId xmlns:a16="http://schemas.microsoft.com/office/drawing/2014/main" id="{A17D02B4-F81D-4FFE-A3BE-D3EF94F26D0A}"/>
              </a:ext>
            </a:extLst>
          </p:cNvPr>
          <p:cNvSpPr>
            <a:spLocks noGrp="1"/>
          </p:cNvSpPr>
          <p:nvPr>
            <p:ph type="sldNum" sz="quarter" idx="12"/>
          </p:nvPr>
        </p:nvSpPr>
        <p:spPr/>
        <p:txBody>
          <a:bodyPr/>
          <a:lstStyle/>
          <a:p>
            <a:fld id="{A7CD31F4-64FA-4BA0-9498-67783267A8C8}" type="slidenum">
              <a:rPr lang="en-US" smtClean="0"/>
              <a:t>25</a:t>
            </a:fld>
            <a:endParaRPr lang="en-US"/>
          </a:p>
        </p:txBody>
      </p:sp>
    </p:spTree>
    <p:extLst>
      <p:ext uri="{BB962C8B-B14F-4D97-AF65-F5344CB8AC3E}">
        <p14:creationId xmlns:p14="http://schemas.microsoft.com/office/powerpoint/2010/main" val="356279778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97C7E1-3B6A-42BF-BDE3-3DAB8058EC9F}"/>
              </a:ext>
            </a:extLst>
          </p:cNvPr>
          <p:cNvSpPr>
            <a:spLocks noGrp="1"/>
          </p:cNvSpPr>
          <p:nvPr>
            <p:ph type="title"/>
          </p:nvPr>
        </p:nvSpPr>
        <p:spPr>
          <a:xfrm>
            <a:off x="635001" y="640823"/>
            <a:ext cx="3103194" cy="5583148"/>
          </a:xfrm>
        </p:spPr>
        <p:txBody>
          <a:bodyPr anchor="ctr">
            <a:normAutofit/>
          </a:bodyPr>
          <a:lstStyle/>
          <a:p>
            <a:r>
              <a:rPr lang="en-US" sz="4000">
                <a:solidFill>
                  <a:schemeClr val="bg1"/>
                </a:solidFill>
                <a:ea typeface="+mj-lt"/>
                <a:cs typeface="+mj-lt"/>
              </a:rPr>
              <a:t>Conclusion</a:t>
            </a:r>
            <a:endParaRPr lang="en-US" sz="4000">
              <a:solidFill>
                <a:schemeClr val="bg1"/>
              </a:solidFill>
            </a:endParaRPr>
          </a:p>
        </p:txBody>
      </p:sp>
      <p:graphicFrame>
        <p:nvGraphicFramePr>
          <p:cNvPr id="14" name="Content Placeholder 2">
            <a:extLst>
              <a:ext uri="{FF2B5EF4-FFF2-40B4-BE49-F238E27FC236}">
                <a16:creationId xmlns:a16="http://schemas.microsoft.com/office/drawing/2014/main" id="{457C86CE-954A-4020-B1B2-46D68E8580EA}"/>
              </a:ext>
            </a:extLst>
          </p:cNvPr>
          <p:cNvGraphicFramePr>
            <a:graphicFrameLocks noGrp="1"/>
          </p:cNvGraphicFramePr>
          <p:nvPr>
            <p:ph idx="1"/>
            <p:extLst>
              <p:ext uri="{D42A27DB-BD31-4B8C-83A1-F6EECF244321}">
                <p14:modId xmlns:p14="http://schemas.microsoft.com/office/powerpoint/2010/main" val="1163565499"/>
              </p:ext>
            </p:extLst>
          </p:nvPr>
        </p:nvGraphicFramePr>
        <p:xfrm>
          <a:off x="4689498" y="687830"/>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Slide Number Placeholder 22">
            <a:extLst>
              <a:ext uri="{FF2B5EF4-FFF2-40B4-BE49-F238E27FC236}">
                <a16:creationId xmlns:a16="http://schemas.microsoft.com/office/drawing/2014/main" id="{9DEB452D-68EB-42C3-A7A1-63261A4284C9}"/>
              </a:ext>
            </a:extLst>
          </p:cNvPr>
          <p:cNvSpPr>
            <a:spLocks noGrp="1"/>
          </p:cNvSpPr>
          <p:nvPr>
            <p:ph type="sldNum" sz="quarter" idx="12"/>
          </p:nvPr>
        </p:nvSpPr>
        <p:spPr/>
        <p:txBody>
          <a:bodyPr/>
          <a:lstStyle/>
          <a:p>
            <a:fld id="{A7CD31F4-64FA-4BA0-9498-67783267A8C8}" type="slidenum">
              <a:rPr lang="en-US" smtClean="0"/>
              <a:t>26</a:t>
            </a:fld>
            <a:endParaRPr lang="en-US"/>
          </a:p>
        </p:txBody>
      </p:sp>
    </p:spTree>
    <p:extLst>
      <p:ext uri="{BB962C8B-B14F-4D97-AF65-F5344CB8AC3E}">
        <p14:creationId xmlns:p14="http://schemas.microsoft.com/office/powerpoint/2010/main" val="1511047700"/>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4"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D6F700"/>
          </a:solidFill>
          <a:ln w="38100" cap="rnd">
            <a:solidFill>
              <a:srgbClr val="D6F7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673FCB7C-E9AE-447F-9B69-7E5DC995D1FF}"/>
              </a:ext>
            </a:extLst>
          </p:cNvPr>
          <p:cNvPicPr>
            <a:picLocks noGrp="1" noChangeAspect="1"/>
          </p:cNvPicPr>
          <p:nvPr>
            <p:ph idx="1"/>
          </p:nvPr>
        </p:nvPicPr>
        <p:blipFill>
          <a:blip r:embed="rId2"/>
          <a:stretch>
            <a:fillRect/>
          </a:stretch>
        </p:blipFill>
        <p:spPr>
          <a:xfrm>
            <a:off x="2969808" y="1916535"/>
            <a:ext cx="4918472" cy="4114800"/>
          </a:xfrm>
        </p:spPr>
      </p:pic>
      <p:sp>
        <p:nvSpPr>
          <p:cNvPr id="7" name="Slide Number Placeholder 6">
            <a:extLst>
              <a:ext uri="{FF2B5EF4-FFF2-40B4-BE49-F238E27FC236}">
                <a16:creationId xmlns:a16="http://schemas.microsoft.com/office/drawing/2014/main" id="{F8136F8D-DCE6-4EA6-B68B-687E6F93EF78}"/>
              </a:ext>
            </a:extLst>
          </p:cNvPr>
          <p:cNvSpPr>
            <a:spLocks noGrp="1"/>
          </p:cNvSpPr>
          <p:nvPr>
            <p:ph type="sldNum" sz="quarter" idx="12"/>
          </p:nvPr>
        </p:nvSpPr>
        <p:spPr/>
        <p:txBody>
          <a:bodyPr/>
          <a:lstStyle/>
          <a:p>
            <a:fld id="{A7CD31F4-64FA-4BA0-9498-67783267A8C8}" type="slidenum">
              <a:rPr lang="en-US" smtClean="0"/>
              <a:t>27</a:t>
            </a:fld>
            <a:endParaRPr lang="en-US"/>
          </a:p>
        </p:txBody>
      </p:sp>
    </p:spTree>
    <p:extLst>
      <p:ext uri="{BB962C8B-B14F-4D97-AF65-F5344CB8AC3E}">
        <p14:creationId xmlns:p14="http://schemas.microsoft.com/office/powerpoint/2010/main" val="374808552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304AF-25C4-493D-A0DA-B0147215B1E1}"/>
              </a:ext>
            </a:extLst>
          </p:cNvPr>
          <p:cNvSpPr>
            <a:spLocks noGrp="1"/>
          </p:cNvSpPr>
          <p:nvPr>
            <p:ph type="title"/>
          </p:nvPr>
        </p:nvSpPr>
        <p:spPr>
          <a:xfrm>
            <a:off x="576072" y="238539"/>
            <a:ext cx="11018520" cy="1434415"/>
          </a:xfrm>
        </p:spPr>
        <p:txBody>
          <a:bodyPr anchor="b">
            <a:normAutofit/>
          </a:bodyPr>
          <a:lstStyle/>
          <a:p>
            <a:r>
              <a:rPr lang="en-US" sz="7200">
                <a:ea typeface="+mj-lt"/>
                <a:cs typeface="+mj-lt"/>
              </a:rPr>
              <a:t>Introduction</a:t>
            </a:r>
            <a:endParaRPr lang="en-US"/>
          </a:p>
        </p:txBody>
      </p:sp>
      <p:sp>
        <p:nvSpPr>
          <p:cNvPr id="2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D6F700"/>
          </a:solidFill>
          <a:ln w="38100" cap="rnd">
            <a:solidFill>
              <a:srgbClr val="D6F7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42E809-405B-4D49-B972-8D4DF83B86F3}"/>
              </a:ext>
            </a:extLst>
          </p:cNvPr>
          <p:cNvSpPr>
            <a:spLocks noGrp="1"/>
          </p:cNvSpPr>
          <p:nvPr>
            <p:ph idx="1"/>
          </p:nvPr>
        </p:nvSpPr>
        <p:spPr>
          <a:xfrm>
            <a:off x="572493" y="2071316"/>
            <a:ext cx="12029190" cy="4119172"/>
          </a:xfrm>
        </p:spPr>
        <p:txBody>
          <a:bodyPr anchor="t">
            <a:normAutofit/>
          </a:bodyPr>
          <a:lstStyle/>
          <a:p>
            <a:pPr algn="just"/>
            <a:r>
              <a:rPr lang="en-US" sz="2400">
                <a:latin typeface="Contoso Pharmaceuticals"/>
                <a:ea typeface="+mn-lt"/>
                <a:cs typeface="+mn-lt"/>
              </a:rPr>
              <a:t> L'informatique représente une revolution innovate.</a:t>
            </a:r>
            <a:endParaRPr lang="en-US" sz="2400">
              <a:latin typeface="Contoso Pharmaceuticals"/>
            </a:endParaRPr>
          </a:p>
          <a:p>
            <a:pPr algn="just"/>
            <a:r>
              <a:rPr lang="en-US" sz="2400">
                <a:latin typeface="Contoso Pharmaceuticals"/>
                <a:ea typeface="+mn-lt"/>
                <a:cs typeface="+mn-lt"/>
              </a:rPr>
              <a:t>C'est un facteur de </a:t>
            </a:r>
            <a:r>
              <a:rPr lang="en-US" sz="2400" err="1">
                <a:latin typeface="Contoso Pharmaceuticals"/>
                <a:ea typeface="+mn-lt"/>
                <a:cs typeface="+mn-lt"/>
              </a:rPr>
              <a:t>confort</a:t>
            </a:r>
            <a:r>
              <a:rPr lang="en-US" sz="2400">
                <a:latin typeface="Contoso Pharmaceuticals"/>
                <a:ea typeface="+mn-lt"/>
                <a:cs typeface="+mn-lt"/>
              </a:rPr>
              <a:t>.</a:t>
            </a:r>
            <a:endParaRPr lang="en-US" sz="2400">
              <a:latin typeface="Contoso Pharmaceuticals"/>
            </a:endParaRPr>
          </a:p>
          <a:p>
            <a:pPr algn="just"/>
            <a:r>
              <a:rPr lang="en-US" sz="2400">
                <a:latin typeface="Contoso Pharmaceuticals"/>
                <a:ea typeface="+mn-lt"/>
                <a:cs typeface="+mn-lt"/>
              </a:rPr>
              <a:t>Avec l'évolution de l’informatique l’accès à l’informations </a:t>
            </a:r>
            <a:r>
              <a:rPr lang="en-US" sz="2400" err="1">
                <a:latin typeface="Contoso Pharmaceuticals"/>
                <a:ea typeface="+mn-lt"/>
                <a:cs typeface="+mn-lt"/>
              </a:rPr>
              <a:t>sont</a:t>
            </a:r>
            <a:r>
              <a:rPr lang="en-US" sz="2400">
                <a:latin typeface="Contoso Pharmaceuticals"/>
                <a:ea typeface="+mn-lt"/>
                <a:cs typeface="+mn-lt"/>
              </a:rPr>
              <a:t> </a:t>
            </a:r>
          </a:p>
          <a:p>
            <a:pPr algn="just"/>
            <a:r>
              <a:rPr lang="en-US" sz="2400">
                <a:latin typeface="Contoso Pharmaceuticals"/>
                <a:ea typeface="+mn-lt"/>
                <a:cs typeface="+mn-lt"/>
              </a:rPr>
              <a:t>des principales preoccupations des internautes.</a:t>
            </a:r>
            <a:endParaRPr lang="en-US" sz="2400">
              <a:latin typeface="Contoso Pharmaceuticals"/>
            </a:endParaRPr>
          </a:p>
          <a:p>
            <a:pPr algn="just"/>
            <a:r>
              <a:rPr lang="en-US" sz="2400">
                <a:latin typeface="Contoso Pharmaceuticals"/>
                <a:ea typeface="+mn-lt"/>
                <a:cs typeface="+mn-lt"/>
              </a:rPr>
              <a:t>Les internautes ont  besoin de nouvelles méthodologies de commercialisation.</a:t>
            </a:r>
            <a:endParaRPr lang="en-US" sz="2400">
              <a:latin typeface="Contoso Pharmaceuticals"/>
            </a:endParaRPr>
          </a:p>
          <a:p>
            <a:pPr algn="just"/>
            <a:r>
              <a:rPr lang="en-US" sz="2400" b="1">
                <a:solidFill>
                  <a:schemeClr val="accent2"/>
                </a:solidFill>
                <a:latin typeface="Contoso Pharmaceuticals"/>
                <a:ea typeface="+mn-lt"/>
                <a:cs typeface="+mn-lt"/>
              </a:rPr>
              <a:t>Proposition</a:t>
            </a:r>
            <a:r>
              <a:rPr lang="en-US" sz="2400" b="1">
                <a:latin typeface="Contoso Pharmaceuticals"/>
                <a:ea typeface="+mn-lt"/>
                <a:cs typeface="+mn-lt"/>
              </a:rPr>
              <a:t> : </a:t>
            </a:r>
            <a:r>
              <a:rPr lang="en-US" sz="2400">
                <a:latin typeface="Contoso Pharmaceuticals"/>
                <a:ea typeface="+mn-lt"/>
                <a:cs typeface="+mn-lt"/>
              </a:rPr>
              <a:t>Site Web et Application mobile</a:t>
            </a:r>
            <a:r>
              <a:rPr lang="en-US" sz="2400">
                <a:ea typeface="+mn-lt"/>
                <a:cs typeface="+mn-lt"/>
              </a:rPr>
              <a:t> </a:t>
            </a:r>
            <a:endParaRPr lang="en-US" sz="2400"/>
          </a:p>
          <a:p>
            <a:endParaRPr lang="en-US"/>
          </a:p>
        </p:txBody>
      </p:sp>
      <p:sp>
        <p:nvSpPr>
          <p:cNvPr id="4" name="Slide Number Placeholder 3">
            <a:extLst>
              <a:ext uri="{FF2B5EF4-FFF2-40B4-BE49-F238E27FC236}">
                <a16:creationId xmlns:a16="http://schemas.microsoft.com/office/drawing/2014/main" id="{C84E3DD0-3EEB-4A1B-B1B1-DA0889D6A960}"/>
              </a:ext>
            </a:extLst>
          </p:cNvPr>
          <p:cNvSpPr>
            <a:spLocks noGrp="1"/>
          </p:cNvSpPr>
          <p:nvPr>
            <p:ph type="sldNum" sz="quarter" idx="12"/>
          </p:nvPr>
        </p:nvSpPr>
        <p:spPr/>
        <p:txBody>
          <a:bodyPr/>
          <a:lstStyle/>
          <a:p>
            <a:fld id="{A7CD31F4-64FA-4BA0-9498-67783267A8C8}" type="slidenum">
              <a:rPr lang="en-US" smtClean="0"/>
              <a:t>3</a:t>
            </a:fld>
            <a:endParaRPr lang="en-US"/>
          </a:p>
        </p:txBody>
      </p:sp>
    </p:spTree>
    <p:extLst>
      <p:ext uri="{BB962C8B-B14F-4D97-AF65-F5344CB8AC3E}">
        <p14:creationId xmlns:p14="http://schemas.microsoft.com/office/powerpoint/2010/main" val="122338257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7A3B3B-CACD-488F-8950-ACF2C8B6497E}"/>
              </a:ext>
            </a:extLst>
          </p:cNvPr>
          <p:cNvSpPr>
            <a:spLocks noGrp="1"/>
          </p:cNvSpPr>
          <p:nvPr>
            <p:ph type="title"/>
          </p:nvPr>
        </p:nvSpPr>
        <p:spPr>
          <a:xfrm>
            <a:off x="552743" y="3350485"/>
            <a:ext cx="5547381" cy="2013224"/>
          </a:xfrm>
        </p:spPr>
        <p:txBody>
          <a:bodyPr vert="horz" lIns="91440" tIns="45720" rIns="91440" bIns="45720" rtlCol="0" anchor="b">
            <a:normAutofit/>
          </a:bodyPr>
          <a:lstStyle/>
          <a:p>
            <a:r>
              <a:rPr lang="en-US" sz="8000">
                <a:ea typeface="+mj-lt"/>
                <a:cs typeface="+mj-lt"/>
              </a:rPr>
              <a:t>Etude Préalable</a:t>
            </a:r>
            <a:endParaRPr lang="en-US"/>
          </a:p>
          <a:p>
            <a:endParaRPr lang="en-US" sz="8000"/>
          </a:p>
        </p:txBody>
      </p:sp>
      <p:sp>
        <p:nvSpPr>
          <p:cNvPr id="14"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D6F700"/>
          </a:solidFill>
          <a:ln w="38100" cap="rnd">
            <a:solidFill>
              <a:srgbClr val="D6F7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Abstract underwater pattern">
            <a:extLst>
              <a:ext uri="{FF2B5EF4-FFF2-40B4-BE49-F238E27FC236}">
                <a16:creationId xmlns:a16="http://schemas.microsoft.com/office/drawing/2014/main" id="{87357D86-89D3-4354-BD87-C884E0239FCC}"/>
              </a:ext>
            </a:extLst>
          </p:cNvPr>
          <p:cNvPicPr>
            <a:picLocks noGrp="1" noChangeAspect="1"/>
          </p:cNvPicPr>
          <p:nvPr>
            <p:ph idx="1"/>
          </p:nvPr>
        </p:nvPicPr>
        <p:blipFill rotWithShape="1">
          <a:blip r:embed="rId2"/>
          <a:srcRect b="303"/>
          <a:stretch/>
        </p:blipFill>
        <p:spPr>
          <a:xfrm>
            <a:off x="5957956"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3" name="Slide Number Placeholder 2">
            <a:extLst>
              <a:ext uri="{FF2B5EF4-FFF2-40B4-BE49-F238E27FC236}">
                <a16:creationId xmlns:a16="http://schemas.microsoft.com/office/drawing/2014/main" id="{C3E91839-06BD-4B1D-916B-5FBB66D3BBFD}"/>
              </a:ext>
            </a:extLst>
          </p:cNvPr>
          <p:cNvSpPr>
            <a:spLocks noGrp="1"/>
          </p:cNvSpPr>
          <p:nvPr>
            <p:ph type="sldNum" sz="quarter" idx="12"/>
          </p:nvPr>
        </p:nvSpPr>
        <p:spPr/>
        <p:txBody>
          <a:bodyPr/>
          <a:lstStyle/>
          <a:p>
            <a:fld id="{A7CD31F4-64FA-4BA0-9498-67783267A8C8}" type="slidenum">
              <a:rPr lang="en-US" smtClean="0"/>
              <a:t>4</a:t>
            </a:fld>
            <a:endParaRPr lang="en-US"/>
          </a:p>
        </p:txBody>
      </p:sp>
    </p:spTree>
    <p:extLst>
      <p:ext uri="{BB962C8B-B14F-4D97-AF65-F5344CB8AC3E}">
        <p14:creationId xmlns:p14="http://schemas.microsoft.com/office/powerpoint/2010/main" val="216417862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527134-B7F0-476A-9803-BE13EC6A0CD2}"/>
              </a:ext>
            </a:extLst>
          </p:cNvPr>
          <p:cNvSpPr>
            <a:spLocks noGrp="1"/>
          </p:cNvSpPr>
          <p:nvPr>
            <p:ph type="title"/>
          </p:nvPr>
        </p:nvSpPr>
        <p:spPr/>
        <p:txBody>
          <a:bodyPr/>
          <a:lstStyle/>
          <a:p>
            <a:r>
              <a:rPr lang="fr-FR" dirty="0"/>
              <a:t>Niche </a:t>
            </a:r>
          </a:p>
        </p:txBody>
      </p:sp>
      <p:sp>
        <p:nvSpPr>
          <p:cNvPr id="3" name="Espace réservé du contenu 2">
            <a:extLst>
              <a:ext uri="{FF2B5EF4-FFF2-40B4-BE49-F238E27FC236}">
                <a16:creationId xmlns:a16="http://schemas.microsoft.com/office/drawing/2014/main" id="{23588551-9EC5-403C-B87B-1EE6BF8B13FF}"/>
              </a:ext>
            </a:extLst>
          </p:cNvPr>
          <p:cNvSpPr>
            <a:spLocks noGrp="1"/>
          </p:cNvSpPr>
          <p:nvPr>
            <p:ph idx="1"/>
          </p:nvPr>
        </p:nvSpPr>
        <p:spPr/>
        <p:txBody>
          <a:bodyPr/>
          <a:lstStyle/>
          <a:p>
            <a:endParaRPr lang="fr-FR" b="0" i="1" dirty="0">
              <a:solidFill>
                <a:srgbClr val="1D1814"/>
              </a:solidFill>
              <a:effectLst/>
              <a:latin typeface="Open Sans"/>
            </a:endParaRPr>
          </a:p>
          <a:p>
            <a:r>
              <a:rPr lang="fr-FR" b="0" i="1" dirty="0">
                <a:solidFill>
                  <a:srgbClr val="1D1814"/>
                </a:solidFill>
                <a:effectLst/>
                <a:latin typeface="Open Sans"/>
              </a:rPr>
              <a:t>« Une niche de marché est un marché très ciblé (un petit segment) correspondant à un produit ou à un service très spécialisé. »</a:t>
            </a:r>
            <a:endParaRPr lang="fr-FR" dirty="0"/>
          </a:p>
        </p:txBody>
      </p:sp>
      <p:sp>
        <p:nvSpPr>
          <p:cNvPr id="4" name="Espace réservé du numéro de diapositive 3">
            <a:extLst>
              <a:ext uri="{FF2B5EF4-FFF2-40B4-BE49-F238E27FC236}">
                <a16:creationId xmlns:a16="http://schemas.microsoft.com/office/drawing/2014/main" id="{A16495A3-00C3-47AD-A993-81C9C9EF79AD}"/>
              </a:ext>
            </a:extLst>
          </p:cNvPr>
          <p:cNvSpPr>
            <a:spLocks noGrp="1"/>
          </p:cNvSpPr>
          <p:nvPr>
            <p:ph type="sldNum" sz="quarter" idx="12"/>
          </p:nvPr>
        </p:nvSpPr>
        <p:spPr/>
        <p:txBody>
          <a:bodyPr/>
          <a:lstStyle/>
          <a:p>
            <a:fld id="{A7CD31F4-64FA-4BA0-9498-67783267A8C8}" type="slidenum">
              <a:rPr lang="en-US" smtClean="0"/>
              <a:t>5</a:t>
            </a:fld>
            <a:endParaRPr lang="en-US"/>
          </a:p>
        </p:txBody>
      </p:sp>
    </p:spTree>
    <p:extLst>
      <p:ext uri="{BB962C8B-B14F-4D97-AF65-F5344CB8AC3E}">
        <p14:creationId xmlns:p14="http://schemas.microsoft.com/office/powerpoint/2010/main" val="3046525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FA6B05-4940-4237-8991-28E49F87E062}"/>
              </a:ext>
            </a:extLst>
          </p:cNvPr>
          <p:cNvSpPr>
            <a:spLocks noGrp="1"/>
          </p:cNvSpPr>
          <p:nvPr>
            <p:ph type="title"/>
          </p:nvPr>
        </p:nvSpPr>
        <p:spPr>
          <a:xfrm>
            <a:off x="441034" y="1974742"/>
            <a:ext cx="11037811" cy="749579"/>
          </a:xfrm>
        </p:spPr>
        <p:txBody>
          <a:bodyPr anchor="b">
            <a:normAutofit fontScale="90000"/>
          </a:bodyPr>
          <a:lstStyle/>
          <a:p>
            <a:br>
              <a:rPr lang="en-US" sz="7200" b="1">
                <a:ea typeface="+mj-lt"/>
                <a:cs typeface="+mj-lt"/>
              </a:rPr>
            </a:br>
            <a:br>
              <a:rPr lang="en-US" sz="7200" b="1">
                <a:ea typeface="+mj-lt"/>
                <a:cs typeface="+mj-lt"/>
              </a:rPr>
            </a:br>
            <a:br>
              <a:rPr lang="en-US" sz="7200" b="1">
                <a:ea typeface="+mj-lt"/>
                <a:cs typeface="+mj-lt"/>
              </a:rPr>
            </a:br>
            <a:r>
              <a:rPr lang="en-US" sz="7200" b="1">
                <a:ea typeface="+mj-lt"/>
                <a:cs typeface="+mj-lt"/>
              </a:rPr>
              <a:t>Problématique</a:t>
            </a:r>
            <a:endParaRPr lang="en-US"/>
          </a:p>
          <a:p>
            <a:endParaRPr lang="en-US" sz="7200"/>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D6F700"/>
          </a:solidFill>
          <a:ln w="38100" cap="rnd">
            <a:solidFill>
              <a:srgbClr val="D6F7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94BF72-3058-4CB9-9395-D8605B3A0DF7}"/>
              </a:ext>
            </a:extLst>
          </p:cNvPr>
          <p:cNvSpPr>
            <a:spLocks noGrp="1"/>
          </p:cNvSpPr>
          <p:nvPr>
            <p:ph idx="1"/>
          </p:nvPr>
        </p:nvSpPr>
        <p:spPr>
          <a:xfrm>
            <a:off x="572493" y="2071316"/>
            <a:ext cx="8864514" cy="4119172"/>
          </a:xfrm>
        </p:spPr>
        <p:txBody>
          <a:bodyPr vert="horz" lIns="91440" tIns="45720" rIns="91440" bIns="45720" rtlCol="0" anchor="t">
            <a:normAutofit/>
          </a:bodyPr>
          <a:lstStyle/>
          <a:p>
            <a:pPr algn="just"/>
            <a:r>
              <a:rPr lang="en-US" sz="2400">
                <a:latin typeface="Contoso Pharmaceuticals"/>
                <a:ea typeface="+mn-lt"/>
                <a:cs typeface="+mn-lt"/>
              </a:rPr>
              <a:t>Déplacement inutile aux bureaux d'emploi ou dans les locales des sociétés</a:t>
            </a:r>
            <a:endParaRPr lang="en-US" sz="2400">
              <a:latin typeface="Contoso Pharmaceuticals"/>
            </a:endParaRPr>
          </a:p>
          <a:p>
            <a:pPr algn="just"/>
            <a:r>
              <a:rPr lang="en-US" sz="2400">
                <a:latin typeface="Contoso Pharmaceuticals"/>
                <a:ea typeface="+mn-lt"/>
                <a:cs typeface="+mn-lt"/>
              </a:rPr>
              <a:t>Perte de temps .</a:t>
            </a:r>
            <a:endParaRPr lang="en-US" sz="2400">
              <a:latin typeface="Contoso Pharmaceuticals"/>
            </a:endParaRPr>
          </a:p>
          <a:p>
            <a:pPr algn="just"/>
            <a:r>
              <a:rPr lang="en-US" sz="2400">
                <a:latin typeface="Contoso Pharmaceuticals"/>
              </a:rPr>
              <a:t>Annonces non </a:t>
            </a:r>
            <a:r>
              <a:rPr lang="en-US" sz="2400" err="1">
                <a:latin typeface="Contoso Pharmaceuticals"/>
              </a:rPr>
              <a:t>répertoriés</a:t>
            </a:r>
            <a:r>
              <a:rPr lang="en-US" sz="2400">
                <a:latin typeface="Contoso Pharmaceuticals"/>
              </a:rPr>
              <a:t>.</a:t>
            </a:r>
          </a:p>
          <a:p>
            <a:pPr algn="just"/>
            <a:r>
              <a:rPr lang="en-US" sz="2400">
                <a:latin typeface="Contoso Pharmaceuticals"/>
                <a:ea typeface="+mn-lt"/>
                <a:cs typeface="+mn-lt"/>
              </a:rPr>
              <a:t>Recherche des annonces est pénible .</a:t>
            </a:r>
            <a:endParaRPr lang="en-US" sz="2400">
              <a:latin typeface="Contoso Pharmaceuticals"/>
            </a:endParaRPr>
          </a:p>
          <a:p>
            <a:endParaRPr lang="en-US"/>
          </a:p>
        </p:txBody>
      </p:sp>
      <p:sp>
        <p:nvSpPr>
          <p:cNvPr id="4" name="Slide Number Placeholder 3">
            <a:extLst>
              <a:ext uri="{FF2B5EF4-FFF2-40B4-BE49-F238E27FC236}">
                <a16:creationId xmlns:a16="http://schemas.microsoft.com/office/drawing/2014/main" id="{F1555D1E-AB84-44DF-9DE7-D85486CC623E}"/>
              </a:ext>
            </a:extLst>
          </p:cNvPr>
          <p:cNvSpPr>
            <a:spLocks noGrp="1"/>
          </p:cNvSpPr>
          <p:nvPr>
            <p:ph type="sldNum" sz="quarter" idx="12"/>
          </p:nvPr>
        </p:nvSpPr>
        <p:spPr/>
        <p:txBody>
          <a:bodyPr/>
          <a:lstStyle/>
          <a:p>
            <a:fld id="{A7CD31F4-64FA-4BA0-9498-67783267A8C8}" type="slidenum">
              <a:rPr lang="en-US" smtClean="0"/>
              <a:t>6</a:t>
            </a:fld>
            <a:endParaRPr lang="en-US"/>
          </a:p>
        </p:txBody>
      </p:sp>
    </p:spTree>
    <p:extLst>
      <p:ext uri="{BB962C8B-B14F-4D97-AF65-F5344CB8AC3E}">
        <p14:creationId xmlns:p14="http://schemas.microsoft.com/office/powerpoint/2010/main" val="417909610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7E62EA-5F0D-4FDF-9DBB-614A9950B0A5}"/>
              </a:ext>
            </a:extLst>
          </p:cNvPr>
          <p:cNvSpPr>
            <a:spLocks noGrp="1"/>
          </p:cNvSpPr>
          <p:nvPr>
            <p:ph type="title"/>
          </p:nvPr>
        </p:nvSpPr>
        <p:spPr>
          <a:xfrm>
            <a:off x="315388" y="278644"/>
            <a:ext cx="11018520" cy="1434415"/>
          </a:xfrm>
        </p:spPr>
        <p:txBody>
          <a:bodyPr anchor="b">
            <a:normAutofit/>
          </a:bodyPr>
          <a:lstStyle/>
          <a:p>
            <a:r>
              <a:rPr lang="en-US" sz="7200" b="1">
                <a:ea typeface="+mj-lt"/>
                <a:cs typeface="+mj-lt"/>
              </a:rPr>
              <a:t>Objectifs</a:t>
            </a:r>
            <a:endParaRPr lang="en-US"/>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D6F700"/>
          </a:solidFill>
          <a:ln w="38100" cap="rnd">
            <a:solidFill>
              <a:srgbClr val="D6F7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a:extLst>
              <a:ext uri="{FF2B5EF4-FFF2-40B4-BE49-F238E27FC236}">
                <a16:creationId xmlns:a16="http://schemas.microsoft.com/office/drawing/2014/main" id="{F352FB86-D967-4D9D-A0A2-4DB3B0BDE11B}"/>
              </a:ext>
            </a:extLst>
          </p:cNvPr>
          <p:cNvPicPr>
            <a:picLocks noChangeAspect="1"/>
          </p:cNvPicPr>
          <p:nvPr/>
        </p:nvPicPr>
        <p:blipFill>
          <a:blip r:embed="rId2"/>
          <a:stretch>
            <a:fillRect/>
          </a:stretch>
        </p:blipFill>
        <p:spPr>
          <a:xfrm>
            <a:off x="5666872" y="3531268"/>
            <a:ext cx="1449807" cy="1449807"/>
          </a:xfrm>
          <a:prstGeom prst="rect">
            <a:avLst/>
          </a:prstGeom>
        </p:spPr>
      </p:pic>
      <p:sp>
        <p:nvSpPr>
          <p:cNvPr id="10" name="Arrow: Right 9">
            <a:extLst>
              <a:ext uri="{FF2B5EF4-FFF2-40B4-BE49-F238E27FC236}">
                <a16:creationId xmlns:a16="http://schemas.microsoft.com/office/drawing/2014/main" id="{A3F26FBB-4532-4A13-B5E1-C55122EF4D9B}"/>
              </a:ext>
            </a:extLst>
          </p:cNvPr>
          <p:cNvSpPr/>
          <p:nvPr/>
        </p:nvSpPr>
        <p:spPr>
          <a:xfrm rot="5400000">
            <a:off x="5869986" y="5415031"/>
            <a:ext cx="802105" cy="12031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3" name="Arrow: Right 12">
            <a:extLst>
              <a:ext uri="{FF2B5EF4-FFF2-40B4-BE49-F238E27FC236}">
                <a16:creationId xmlns:a16="http://schemas.microsoft.com/office/drawing/2014/main" id="{040036E1-BDF7-4300-97F6-444F13EFFD79}"/>
              </a:ext>
            </a:extLst>
          </p:cNvPr>
          <p:cNvSpPr/>
          <p:nvPr/>
        </p:nvSpPr>
        <p:spPr>
          <a:xfrm>
            <a:off x="6992934" y="4262004"/>
            <a:ext cx="802105" cy="12031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5" name="Arrow: Right 14">
            <a:extLst>
              <a:ext uri="{FF2B5EF4-FFF2-40B4-BE49-F238E27FC236}">
                <a16:creationId xmlns:a16="http://schemas.microsoft.com/office/drawing/2014/main" id="{9CDCC02B-E17D-4265-A39C-DB18B38F63ED}"/>
              </a:ext>
            </a:extLst>
          </p:cNvPr>
          <p:cNvSpPr/>
          <p:nvPr/>
        </p:nvSpPr>
        <p:spPr>
          <a:xfrm rot="16200000">
            <a:off x="5869985" y="3159109"/>
            <a:ext cx="802105" cy="12031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6" name="Arrow: Right 15">
            <a:extLst>
              <a:ext uri="{FF2B5EF4-FFF2-40B4-BE49-F238E27FC236}">
                <a16:creationId xmlns:a16="http://schemas.microsoft.com/office/drawing/2014/main" id="{00906EA0-2736-4541-9D5A-5EF502C75BE0}"/>
              </a:ext>
            </a:extLst>
          </p:cNvPr>
          <p:cNvSpPr/>
          <p:nvPr/>
        </p:nvSpPr>
        <p:spPr>
          <a:xfrm rot="10800000">
            <a:off x="4747039" y="4322163"/>
            <a:ext cx="802105" cy="12031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1" name="TextBox 10">
            <a:extLst>
              <a:ext uri="{FF2B5EF4-FFF2-40B4-BE49-F238E27FC236}">
                <a16:creationId xmlns:a16="http://schemas.microsoft.com/office/drawing/2014/main" id="{1FFA98A5-B4B9-45A4-A972-336C6BBAE419}"/>
              </a:ext>
            </a:extLst>
          </p:cNvPr>
          <p:cNvSpPr txBox="1"/>
          <p:nvPr/>
        </p:nvSpPr>
        <p:spPr>
          <a:xfrm>
            <a:off x="4007519" y="1932071"/>
            <a:ext cx="464819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a:ea typeface="+mn-lt"/>
                <a:cs typeface="+mn-lt"/>
              </a:rPr>
              <a:t>•Diffuser rapidement des annonces</a:t>
            </a:r>
            <a:endParaRPr lang="en-US" sz="2200"/>
          </a:p>
          <a:p>
            <a:endParaRPr lang="en-US"/>
          </a:p>
        </p:txBody>
      </p:sp>
      <p:sp>
        <p:nvSpPr>
          <p:cNvPr id="17" name="TextBox 16">
            <a:extLst>
              <a:ext uri="{FF2B5EF4-FFF2-40B4-BE49-F238E27FC236}">
                <a16:creationId xmlns:a16="http://schemas.microsoft.com/office/drawing/2014/main" id="{DA6B8DBF-9EA2-4756-9FFA-A1E2F8577243}"/>
              </a:ext>
            </a:extLst>
          </p:cNvPr>
          <p:cNvSpPr txBox="1"/>
          <p:nvPr/>
        </p:nvSpPr>
        <p:spPr>
          <a:xfrm>
            <a:off x="7990472" y="4130341"/>
            <a:ext cx="37257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200">
                <a:ea typeface="+mn-lt"/>
                <a:cs typeface="+mn-lt"/>
              </a:rPr>
              <a:t>•Absence de déplacement</a:t>
            </a:r>
            <a:endParaRPr lang="en-US" sz="2200"/>
          </a:p>
          <a:p>
            <a:pPr algn="l"/>
            <a:endParaRPr lang="en-US"/>
          </a:p>
        </p:txBody>
      </p:sp>
      <p:sp>
        <p:nvSpPr>
          <p:cNvPr id="19" name="TextBox 18">
            <a:extLst>
              <a:ext uri="{FF2B5EF4-FFF2-40B4-BE49-F238E27FC236}">
                <a16:creationId xmlns:a16="http://schemas.microsoft.com/office/drawing/2014/main" id="{EDB1B4FF-7819-477C-8CDC-3E10DC8B1476}"/>
              </a:ext>
            </a:extLst>
          </p:cNvPr>
          <p:cNvSpPr txBox="1"/>
          <p:nvPr/>
        </p:nvSpPr>
        <p:spPr>
          <a:xfrm>
            <a:off x="1578644" y="4125328"/>
            <a:ext cx="3695700"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ea typeface="+mn-lt"/>
                <a:cs typeface="+mn-lt"/>
              </a:rPr>
              <a:t>•Assurer la sécurité et la confidentialité des informations</a:t>
            </a:r>
            <a:endParaRPr lang="en-US" sz="2200"/>
          </a:p>
          <a:p>
            <a:pPr algn="l"/>
            <a:endParaRPr lang="en-US"/>
          </a:p>
        </p:txBody>
      </p:sp>
      <p:sp>
        <p:nvSpPr>
          <p:cNvPr id="20" name="TextBox 19">
            <a:extLst>
              <a:ext uri="{FF2B5EF4-FFF2-40B4-BE49-F238E27FC236}">
                <a16:creationId xmlns:a16="http://schemas.microsoft.com/office/drawing/2014/main" id="{62FAD428-44CA-4DF1-9B81-42335119BC83}"/>
              </a:ext>
            </a:extLst>
          </p:cNvPr>
          <p:cNvSpPr txBox="1"/>
          <p:nvPr/>
        </p:nvSpPr>
        <p:spPr>
          <a:xfrm>
            <a:off x="4368466" y="5872413"/>
            <a:ext cx="418698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ea typeface="+mn-lt"/>
                <a:cs typeface="+mn-lt"/>
              </a:rPr>
              <a:t>•Disponibilité 24 heures / 24 heures et 7 jours / 7 jours </a:t>
            </a:r>
            <a:endParaRPr lang="en-US"/>
          </a:p>
          <a:p>
            <a:pPr algn="l"/>
            <a:endParaRPr lang="en-US"/>
          </a:p>
        </p:txBody>
      </p:sp>
      <p:sp>
        <p:nvSpPr>
          <p:cNvPr id="3" name="Slide Number Placeholder 2">
            <a:extLst>
              <a:ext uri="{FF2B5EF4-FFF2-40B4-BE49-F238E27FC236}">
                <a16:creationId xmlns:a16="http://schemas.microsoft.com/office/drawing/2014/main" id="{D5512F70-2B5D-4A18-B3A6-EE482E8043F0}"/>
              </a:ext>
            </a:extLst>
          </p:cNvPr>
          <p:cNvSpPr>
            <a:spLocks noGrp="1"/>
          </p:cNvSpPr>
          <p:nvPr>
            <p:ph type="sldNum" sz="quarter" idx="12"/>
          </p:nvPr>
        </p:nvSpPr>
        <p:spPr/>
        <p:txBody>
          <a:bodyPr/>
          <a:lstStyle/>
          <a:p>
            <a:fld id="{A7CD31F4-64FA-4BA0-9498-67783267A8C8}" type="slidenum">
              <a:rPr lang="en-US" smtClean="0"/>
              <a:t>7</a:t>
            </a:fld>
            <a:endParaRPr lang="en-US"/>
          </a:p>
        </p:txBody>
      </p:sp>
    </p:spTree>
    <p:extLst>
      <p:ext uri="{BB962C8B-B14F-4D97-AF65-F5344CB8AC3E}">
        <p14:creationId xmlns:p14="http://schemas.microsoft.com/office/powerpoint/2010/main" val="346257275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1C5EBC-CE04-4A54-B90C-86FFA8586780}"/>
              </a:ext>
            </a:extLst>
          </p:cNvPr>
          <p:cNvSpPr>
            <a:spLocks noGrp="1"/>
          </p:cNvSpPr>
          <p:nvPr>
            <p:ph type="title"/>
          </p:nvPr>
        </p:nvSpPr>
        <p:spPr>
          <a:xfrm>
            <a:off x="576072" y="238539"/>
            <a:ext cx="11018520" cy="1434415"/>
          </a:xfrm>
        </p:spPr>
        <p:txBody>
          <a:bodyPr anchor="b">
            <a:normAutofit/>
          </a:bodyPr>
          <a:lstStyle/>
          <a:p>
            <a:r>
              <a:rPr lang="en-US" sz="7200" b="1">
                <a:ea typeface="+mj-lt"/>
                <a:cs typeface="+mj-lt"/>
              </a:rPr>
              <a:t>Specification des besoins</a:t>
            </a:r>
            <a:endParaRPr lang="en-US" sz="7200"/>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D6F700"/>
          </a:solidFill>
          <a:ln w="38100" cap="rnd">
            <a:solidFill>
              <a:srgbClr val="D6F7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B23038-2E5F-438A-9D64-0FEA91475E1E}"/>
              </a:ext>
            </a:extLst>
          </p:cNvPr>
          <p:cNvSpPr>
            <a:spLocks noGrp="1"/>
          </p:cNvSpPr>
          <p:nvPr>
            <p:ph idx="1"/>
          </p:nvPr>
        </p:nvSpPr>
        <p:spPr>
          <a:xfrm>
            <a:off x="679649" y="2071316"/>
            <a:ext cx="10975989" cy="4119172"/>
          </a:xfrm>
        </p:spPr>
        <p:txBody>
          <a:bodyPr anchor="t">
            <a:normAutofit/>
          </a:bodyPr>
          <a:lstStyle/>
          <a:p>
            <a:r>
              <a:rPr lang="en-US" sz="2400" b="1">
                <a:ea typeface="+mn-lt"/>
                <a:cs typeface="+mn-lt"/>
              </a:rPr>
              <a:t>Les besoins </a:t>
            </a:r>
            <a:r>
              <a:rPr lang="en-US" sz="2400" b="1" err="1">
                <a:ea typeface="+mn-lt"/>
                <a:cs typeface="+mn-lt"/>
              </a:rPr>
              <a:t>fonctionnels</a:t>
            </a:r>
            <a:r>
              <a:rPr lang="en-US" sz="2400" b="1">
                <a:ea typeface="+mn-lt"/>
                <a:cs typeface="+mn-lt"/>
              </a:rPr>
              <a:t> </a:t>
            </a:r>
            <a:endParaRPr lang="en-US" sz="2400"/>
          </a:p>
          <a:p>
            <a:endParaRPr lang="en-US"/>
          </a:p>
        </p:txBody>
      </p:sp>
      <p:graphicFrame>
        <p:nvGraphicFramePr>
          <p:cNvPr id="6" name="Diagram 6">
            <a:extLst>
              <a:ext uri="{FF2B5EF4-FFF2-40B4-BE49-F238E27FC236}">
                <a16:creationId xmlns:a16="http://schemas.microsoft.com/office/drawing/2014/main" id="{5202C002-DA70-45FC-AF83-443BBAE78F92}"/>
              </a:ext>
            </a:extLst>
          </p:cNvPr>
          <p:cNvGraphicFramePr/>
          <p:nvPr>
            <p:extLst>
              <p:ext uri="{D42A27DB-BD31-4B8C-83A1-F6EECF244321}">
                <p14:modId xmlns:p14="http://schemas.microsoft.com/office/powerpoint/2010/main" val="151974451"/>
              </p:ext>
            </p:extLst>
          </p:nvPr>
        </p:nvGraphicFramePr>
        <p:xfrm>
          <a:off x="920672" y="2508472"/>
          <a:ext cx="10673819" cy="4031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3" name="Slide Number Placeholder 302">
            <a:extLst>
              <a:ext uri="{FF2B5EF4-FFF2-40B4-BE49-F238E27FC236}">
                <a16:creationId xmlns:a16="http://schemas.microsoft.com/office/drawing/2014/main" id="{7C2BFE99-5FEB-452D-9B7C-40834A59B8D9}"/>
              </a:ext>
            </a:extLst>
          </p:cNvPr>
          <p:cNvSpPr>
            <a:spLocks noGrp="1"/>
          </p:cNvSpPr>
          <p:nvPr>
            <p:ph type="sldNum" sz="quarter" idx="12"/>
          </p:nvPr>
        </p:nvSpPr>
        <p:spPr/>
        <p:txBody>
          <a:bodyPr/>
          <a:lstStyle/>
          <a:p>
            <a:fld id="{A7CD31F4-64FA-4BA0-9498-67783267A8C8}" type="slidenum">
              <a:rPr lang="en-US" smtClean="0"/>
              <a:t>8</a:t>
            </a:fld>
            <a:endParaRPr lang="en-US"/>
          </a:p>
        </p:txBody>
      </p:sp>
    </p:spTree>
    <p:extLst>
      <p:ext uri="{BB962C8B-B14F-4D97-AF65-F5344CB8AC3E}">
        <p14:creationId xmlns:p14="http://schemas.microsoft.com/office/powerpoint/2010/main" val="80366023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44FFC-B831-40A9-B4E1-C11AED548CCD}"/>
              </a:ext>
            </a:extLst>
          </p:cNvPr>
          <p:cNvSpPr>
            <a:spLocks noGrp="1"/>
          </p:cNvSpPr>
          <p:nvPr>
            <p:ph idx="1"/>
          </p:nvPr>
        </p:nvSpPr>
        <p:spPr/>
        <p:txBody>
          <a:bodyPr vert="horz" lIns="91440" tIns="45720" rIns="91440" bIns="45720" rtlCol="0" anchor="t">
            <a:normAutofit/>
          </a:bodyPr>
          <a:lstStyle/>
          <a:p>
            <a:r>
              <a:rPr lang="en-US" b="1" dirty="0">
                <a:ea typeface="+mn-lt"/>
                <a:cs typeface="+mn-lt"/>
              </a:rPr>
              <a:t>Les </a:t>
            </a:r>
            <a:r>
              <a:rPr lang="en-US" b="1" dirty="0" err="1">
                <a:ea typeface="+mn-lt"/>
                <a:cs typeface="+mn-lt"/>
              </a:rPr>
              <a:t>besoins</a:t>
            </a:r>
            <a:r>
              <a:rPr lang="en-US" b="1" dirty="0">
                <a:ea typeface="+mn-lt"/>
                <a:cs typeface="+mn-lt"/>
              </a:rPr>
              <a:t> non </a:t>
            </a:r>
            <a:r>
              <a:rPr lang="en-US" b="1" dirty="0" err="1">
                <a:ea typeface="+mn-lt"/>
                <a:cs typeface="+mn-lt"/>
              </a:rPr>
              <a:t>fonctionnels</a:t>
            </a:r>
            <a:r>
              <a:rPr lang="en-US" b="1" dirty="0">
                <a:ea typeface="+mn-lt"/>
                <a:cs typeface="+mn-lt"/>
              </a:rPr>
              <a:t> </a:t>
            </a:r>
            <a:endParaRPr lang="en-US" dirty="0">
              <a:ea typeface="+mn-lt"/>
              <a:cs typeface="+mn-lt"/>
            </a:endParaRPr>
          </a:p>
          <a:p>
            <a:endParaRPr lang="en-US" dirty="0"/>
          </a:p>
        </p:txBody>
      </p:sp>
      <p:sp>
        <p:nvSpPr>
          <p:cNvPr id="7" name="Title 6">
            <a:extLst>
              <a:ext uri="{FF2B5EF4-FFF2-40B4-BE49-F238E27FC236}">
                <a16:creationId xmlns:a16="http://schemas.microsoft.com/office/drawing/2014/main" id="{19B6F061-CD73-4355-B710-45077C3CE1C3}"/>
              </a:ext>
            </a:extLst>
          </p:cNvPr>
          <p:cNvSpPr>
            <a:spLocks noGrp="1"/>
          </p:cNvSpPr>
          <p:nvPr>
            <p:ph type="title"/>
          </p:nvPr>
        </p:nvSpPr>
        <p:spPr/>
        <p:txBody>
          <a:bodyPr/>
          <a:lstStyle/>
          <a:p>
            <a:endParaRPr lang="en-US"/>
          </a:p>
        </p:txBody>
      </p:sp>
      <p:pic>
        <p:nvPicPr>
          <p:cNvPr id="10" name="Picture 10">
            <a:extLst>
              <a:ext uri="{FF2B5EF4-FFF2-40B4-BE49-F238E27FC236}">
                <a16:creationId xmlns:a16="http://schemas.microsoft.com/office/drawing/2014/main" id="{98FFD2A6-FAF7-4138-9183-F07B8DF31A91}"/>
              </a:ext>
            </a:extLst>
          </p:cNvPr>
          <p:cNvPicPr>
            <a:picLocks noChangeAspect="1"/>
          </p:cNvPicPr>
          <p:nvPr/>
        </p:nvPicPr>
        <p:blipFill>
          <a:blip r:embed="rId2"/>
          <a:stretch>
            <a:fillRect/>
          </a:stretch>
        </p:blipFill>
        <p:spPr>
          <a:xfrm>
            <a:off x="7041947" y="2781300"/>
            <a:ext cx="1981200" cy="1295400"/>
          </a:xfrm>
          <a:prstGeom prst="rect">
            <a:avLst/>
          </a:prstGeom>
        </p:spPr>
      </p:pic>
      <p:pic>
        <p:nvPicPr>
          <p:cNvPr id="12" name="Picture 12" descr="Icon&#10;&#10;Description automatically generated">
            <a:extLst>
              <a:ext uri="{FF2B5EF4-FFF2-40B4-BE49-F238E27FC236}">
                <a16:creationId xmlns:a16="http://schemas.microsoft.com/office/drawing/2014/main" id="{21F458C0-98B7-4733-AE0D-6A0F65570D74}"/>
              </a:ext>
            </a:extLst>
          </p:cNvPr>
          <p:cNvPicPr>
            <a:picLocks noChangeAspect="1"/>
          </p:cNvPicPr>
          <p:nvPr/>
        </p:nvPicPr>
        <p:blipFill>
          <a:blip r:embed="rId3"/>
          <a:stretch>
            <a:fillRect/>
          </a:stretch>
        </p:blipFill>
        <p:spPr>
          <a:xfrm>
            <a:off x="8758238" y="4429125"/>
            <a:ext cx="1676400" cy="1619250"/>
          </a:xfrm>
          <a:prstGeom prst="rect">
            <a:avLst/>
          </a:prstGeom>
        </p:spPr>
      </p:pic>
      <p:pic>
        <p:nvPicPr>
          <p:cNvPr id="13" name="Picture 13" descr="Logo, company name&#10;&#10;Description automatically generated">
            <a:extLst>
              <a:ext uri="{FF2B5EF4-FFF2-40B4-BE49-F238E27FC236}">
                <a16:creationId xmlns:a16="http://schemas.microsoft.com/office/drawing/2014/main" id="{BA01C782-22B0-45EC-AB53-B416AF971960}"/>
              </a:ext>
            </a:extLst>
          </p:cNvPr>
          <p:cNvPicPr>
            <a:picLocks noChangeAspect="1"/>
          </p:cNvPicPr>
          <p:nvPr/>
        </p:nvPicPr>
        <p:blipFill>
          <a:blip r:embed="rId4"/>
          <a:stretch>
            <a:fillRect/>
          </a:stretch>
        </p:blipFill>
        <p:spPr>
          <a:xfrm>
            <a:off x="5317331" y="4760119"/>
            <a:ext cx="1771650" cy="1219200"/>
          </a:xfrm>
          <a:prstGeom prst="rect">
            <a:avLst/>
          </a:prstGeom>
        </p:spPr>
      </p:pic>
      <p:pic>
        <p:nvPicPr>
          <p:cNvPr id="14" name="Picture 14">
            <a:extLst>
              <a:ext uri="{FF2B5EF4-FFF2-40B4-BE49-F238E27FC236}">
                <a16:creationId xmlns:a16="http://schemas.microsoft.com/office/drawing/2014/main" id="{B1D6EDED-00D9-4DA2-BA93-D14AE27BA238}"/>
              </a:ext>
            </a:extLst>
          </p:cNvPr>
          <p:cNvPicPr>
            <a:picLocks noChangeAspect="1"/>
          </p:cNvPicPr>
          <p:nvPr/>
        </p:nvPicPr>
        <p:blipFill>
          <a:blip r:embed="rId5"/>
          <a:stretch>
            <a:fillRect/>
          </a:stretch>
        </p:blipFill>
        <p:spPr>
          <a:xfrm>
            <a:off x="1107281" y="4945856"/>
            <a:ext cx="2714625" cy="1133475"/>
          </a:xfrm>
          <a:prstGeom prst="rect">
            <a:avLst/>
          </a:prstGeom>
        </p:spPr>
      </p:pic>
      <p:pic>
        <p:nvPicPr>
          <p:cNvPr id="15" name="Picture 15">
            <a:extLst>
              <a:ext uri="{FF2B5EF4-FFF2-40B4-BE49-F238E27FC236}">
                <a16:creationId xmlns:a16="http://schemas.microsoft.com/office/drawing/2014/main" id="{A429D12B-5625-4C34-BF19-1BD8627EABEB}"/>
              </a:ext>
            </a:extLst>
          </p:cNvPr>
          <p:cNvPicPr>
            <a:picLocks noChangeAspect="1"/>
          </p:cNvPicPr>
          <p:nvPr/>
        </p:nvPicPr>
        <p:blipFill>
          <a:blip r:embed="rId6"/>
          <a:stretch>
            <a:fillRect/>
          </a:stretch>
        </p:blipFill>
        <p:spPr>
          <a:xfrm>
            <a:off x="4322348" y="2474770"/>
            <a:ext cx="1428750" cy="1581150"/>
          </a:xfrm>
          <a:prstGeom prst="rect">
            <a:avLst/>
          </a:prstGeom>
        </p:spPr>
      </p:pic>
      <p:sp>
        <p:nvSpPr>
          <p:cNvPr id="16" name="TextBox 15">
            <a:extLst>
              <a:ext uri="{FF2B5EF4-FFF2-40B4-BE49-F238E27FC236}">
                <a16:creationId xmlns:a16="http://schemas.microsoft.com/office/drawing/2014/main" id="{F315C8FD-99BF-43D7-B429-CD54710160B7}"/>
              </a:ext>
            </a:extLst>
          </p:cNvPr>
          <p:cNvSpPr txBox="1"/>
          <p:nvPr/>
        </p:nvSpPr>
        <p:spPr>
          <a:xfrm>
            <a:off x="7044071" y="407744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2060"/>
                </a:solidFill>
              </a:rPr>
              <a:t>Performance</a:t>
            </a:r>
            <a:endParaRPr lang="en-US"/>
          </a:p>
        </p:txBody>
      </p:sp>
      <p:sp>
        <p:nvSpPr>
          <p:cNvPr id="17" name="TextBox 16">
            <a:extLst>
              <a:ext uri="{FF2B5EF4-FFF2-40B4-BE49-F238E27FC236}">
                <a16:creationId xmlns:a16="http://schemas.microsoft.com/office/drawing/2014/main" id="{342E7588-4F2B-4172-990C-EE8FAD20CB89}"/>
              </a:ext>
            </a:extLst>
          </p:cNvPr>
          <p:cNvSpPr txBox="1"/>
          <p:nvPr/>
        </p:nvSpPr>
        <p:spPr>
          <a:xfrm>
            <a:off x="8867775" y="4140994"/>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fr-FR" sz="1600" b="1">
              <a:latin typeface="Times New Roman"/>
              <a:cs typeface="Arial"/>
            </a:endParaRPr>
          </a:p>
        </p:txBody>
      </p:sp>
      <p:sp>
        <p:nvSpPr>
          <p:cNvPr id="18" name="TextBox 17">
            <a:extLst>
              <a:ext uri="{FF2B5EF4-FFF2-40B4-BE49-F238E27FC236}">
                <a16:creationId xmlns:a16="http://schemas.microsoft.com/office/drawing/2014/main" id="{C1BBECD9-3BEE-4B8C-83BF-95061D4B84B1}"/>
              </a:ext>
            </a:extLst>
          </p:cNvPr>
          <p:cNvSpPr txBox="1"/>
          <p:nvPr/>
        </p:nvSpPr>
        <p:spPr>
          <a:xfrm>
            <a:off x="9153525" y="6093618"/>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sz="2000" b="1">
                <a:solidFill>
                  <a:srgbClr val="002060"/>
                </a:solidFill>
                <a:latin typeface="Times New Roman"/>
              </a:rPr>
              <a:t>Disponibilité</a:t>
            </a:r>
          </a:p>
        </p:txBody>
      </p:sp>
      <p:sp>
        <p:nvSpPr>
          <p:cNvPr id="19" name="TextBox 18">
            <a:extLst>
              <a:ext uri="{FF2B5EF4-FFF2-40B4-BE49-F238E27FC236}">
                <a16:creationId xmlns:a16="http://schemas.microsoft.com/office/drawing/2014/main" id="{7C679678-242B-4B52-AE8A-DC63EDFBA52B}"/>
              </a:ext>
            </a:extLst>
          </p:cNvPr>
          <p:cNvSpPr txBox="1"/>
          <p:nvPr/>
        </p:nvSpPr>
        <p:spPr>
          <a:xfrm>
            <a:off x="5474494" y="6045994"/>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sz="2000" b="1">
                <a:solidFill>
                  <a:srgbClr val="002060"/>
                </a:solidFill>
                <a:latin typeface="Times New Roman"/>
              </a:rPr>
              <a:t>Convivialité</a:t>
            </a:r>
            <a:r>
              <a:rPr lang="fr-FR" sz="1600" b="1">
                <a:latin typeface="Times New Roman"/>
              </a:rPr>
              <a:t> </a:t>
            </a:r>
          </a:p>
        </p:txBody>
      </p:sp>
      <p:sp>
        <p:nvSpPr>
          <p:cNvPr id="20" name="TextBox 19">
            <a:extLst>
              <a:ext uri="{FF2B5EF4-FFF2-40B4-BE49-F238E27FC236}">
                <a16:creationId xmlns:a16="http://schemas.microsoft.com/office/drawing/2014/main" id="{C514CADB-289C-499A-9A46-8F12A4E3F6AF}"/>
              </a:ext>
            </a:extLst>
          </p:cNvPr>
          <p:cNvSpPr txBox="1"/>
          <p:nvPr/>
        </p:nvSpPr>
        <p:spPr>
          <a:xfrm>
            <a:off x="1581150" y="617696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sz="2000" b="1">
                <a:solidFill>
                  <a:srgbClr val="002060"/>
                </a:solidFill>
                <a:latin typeface="Times New Roman"/>
              </a:rPr>
              <a:t>Ergonomie</a:t>
            </a:r>
            <a:r>
              <a:rPr lang="fr-FR" sz="1600" b="1">
                <a:latin typeface="Times New Roman"/>
                <a:cs typeface="Arial"/>
              </a:rPr>
              <a:t> </a:t>
            </a:r>
          </a:p>
        </p:txBody>
      </p:sp>
      <p:sp>
        <p:nvSpPr>
          <p:cNvPr id="21" name="TextBox 20">
            <a:extLst>
              <a:ext uri="{FF2B5EF4-FFF2-40B4-BE49-F238E27FC236}">
                <a16:creationId xmlns:a16="http://schemas.microsoft.com/office/drawing/2014/main" id="{E6A47D7C-404D-478D-880B-34E3B36396EA}"/>
              </a:ext>
            </a:extLst>
          </p:cNvPr>
          <p:cNvSpPr txBox="1"/>
          <p:nvPr/>
        </p:nvSpPr>
        <p:spPr>
          <a:xfrm>
            <a:off x="4269991" y="4077898"/>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2060"/>
                </a:solidFill>
              </a:rPr>
              <a:t>Sécurité</a:t>
            </a:r>
            <a:endParaRPr lang="en-US"/>
          </a:p>
        </p:txBody>
      </p:sp>
      <p:sp>
        <p:nvSpPr>
          <p:cNvPr id="22" name="Slide Number Placeholder 21">
            <a:extLst>
              <a:ext uri="{FF2B5EF4-FFF2-40B4-BE49-F238E27FC236}">
                <a16:creationId xmlns:a16="http://schemas.microsoft.com/office/drawing/2014/main" id="{654F7769-0DA1-4321-B83B-BABBF2A3D91C}"/>
              </a:ext>
            </a:extLst>
          </p:cNvPr>
          <p:cNvSpPr>
            <a:spLocks noGrp="1"/>
          </p:cNvSpPr>
          <p:nvPr>
            <p:ph type="sldNum" sz="quarter" idx="12"/>
          </p:nvPr>
        </p:nvSpPr>
        <p:spPr/>
        <p:txBody>
          <a:bodyPr/>
          <a:lstStyle/>
          <a:p>
            <a:fld id="{A7CD31F4-64FA-4BA0-9498-67783267A8C8}" type="slidenum">
              <a:rPr lang="en-US" smtClean="0"/>
              <a:t>9</a:t>
            </a:fld>
            <a:endParaRPr lang="en-US"/>
          </a:p>
        </p:txBody>
      </p:sp>
    </p:spTree>
    <p:extLst>
      <p:ext uri="{BB962C8B-B14F-4D97-AF65-F5344CB8AC3E}">
        <p14:creationId xmlns:p14="http://schemas.microsoft.com/office/powerpoint/2010/main" val="2097661662"/>
      </p:ext>
    </p:extLst>
  </p:cSld>
  <p:clrMapOvr>
    <a:masterClrMapping/>
  </p:clrMapOvr>
  <p:transition spd="slow">
    <p:wipe/>
  </p:transition>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1666</TotalTime>
  <Words>943</Words>
  <Application>Microsoft Office PowerPoint</Application>
  <PresentationFormat>Grand écran</PresentationFormat>
  <Paragraphs>262</Paragraphs>
  <Slides>27</Slides>
  <Notes>0</Notes>
  <HiddenSlides>0</HiddenSlides>
  <MMClips>0</MMClips>
  <ScaleCrop>false</ScaleCrop>
  <HeadingPairs>
    <vt:vector size="8" baseType="variant">
      <vt:variant>
        <vt:lpstr>Polices utilisées</vt:lpstr>
      </vt:variant>
      <vt:variant>
        <vt:i4>8</vt:i4>
      </vt:variant>
      <vt:variant>
        <vt:lpstr>Thème</vt:lpstr>
      </vt:variant>
      <vt:variant>
        <vt:i4>1</vt:i4>
      </vt:variant>
      <vt:variant>
        <vt:lpstr>Titres des diapositives</vt:lpstr>
      </vt:variant>
      <vt:variant>
        <vt:i4>27</vt:i4>
      </vt:variant>
      <vt:variant>
        <vt:lpstr>Diaporamas personnalisés</vt:lpstr>
      </vt:variant>
      <vt:variant>
        <vt:i4>1</vt:i4>
      </vt:variant>
    </vt:vector>
  </HeadingPairs>
  <TitlesOfParts>
    <vt:vector size="37" baseType="lpstr">
      <vt:lpstr>Arial</vt:lpstr>
      <vt:lpstr>Calibri</vt:lpstr>
      <vt:lpstr>Contoso Pharmaceuticals</vt:lpstr>
      <vt:lpstr>Open Sans</vt:lpstr>
      <vt:lpstr>Raleway</vt:lpstr>
      <vt:lpstr>The Hand Bold</vt:lpstr>
      <vt:lpstr>The Serif Hand Black</vt:lpstr>
      <vt:lpstr>Times New Roman</vt:lpstr>
      <vt:lpstr>SketchyVTI</vt:lpstr>
      <vt:lpstr>Analyse de l'examen pour le site web  ATYPIKHOUSE</vt:lpstr>
      <vt:lpstr>Plan </vt:lpstr>
      <vt:lpstr>Introduction</vt:lpstr>
      <vt:lpstr>Etude Préalable </vt:lpstr>
      <vt:lpstr>Niche </vt:lpstr>
      <vt:lpstr>   Problématique </vt:lpstr>
      <vt:lpstr>Objectifs</vt:lpstr>
      <vt:lpstr>Specification des besoins</vt:lpstr>
      <vt:lpstr>Présentation PowerPoint</vt:lpstr>
      <vt:lpstr>Nos concurrence </vt:lpstr>
      <vt:lpstr>Nos concurrence </vt:lpstr>
      <vt:lpstr>Comment cibler : </vt:lpstr>
      <vt:lpstr>Comment se référencier (SEO) : </vt:lpstr>
      <vt:lpstr>Référencement : </vt:lpstr>
      <vt:lpstr>HEBERGEMENT et domaine  : </vt:lpstr>
      <vt:lpstr>   Solution Proposée</vt:lpstr>
      <vt:lpstr>Solution Proposée</vt:lpstr>
      <vt:lpstr>Devis : </vt:lpstr>
      <vt:lpstr>Etude Conceptuelle</vt:lpstr>
      <vt:lpstr>Diagramme de cas d’utilisation  D'un Utilisateur</vt:lpstr>
      <vt:lpstr>Diagramme de cas d’utilisation  D'un Super administrateur </vt:lpstr>
      <vt:lpstr>Diagramme de  sequence </vt:lpstr>
      <vt:lpstr>Réalisation</vt:lpstr>
      <vt:lpstr>Perspectives :</vt:lpstr>
      <vt:lpstr>Conclusion</vt:lpstr>
      <vt:lpstr>Conclusion</vt:lpstr>
      <vt:lpstr>Présentation PowerPoint</vt:lpstr>
      <vt:lpstr>Diaporama personnalisé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 berchech</dc:creator>
  <cp:lastModifiedBy>Ali AMEDIOUNE</cp:lastModifiedBy>
  <cp:revision>29</cp:revision>
  <dcterms:created xsi:type="dcterms:W3CDTF">2021-03-17T08:24:14Z</dcterms:created>
  <dcterms:modified xsi:type="dcterms:W3CDTF">2021-04-13T13:40:25Z</dcterms:modified>
</cp:coreProperties>
</file>