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Funksjonell programmering i </a:t>
            </a:r>
            <a:r>
              <a:rPr lang="nb-NO" dirty="0" err="1" smtClean="0"/>
              <a:t>Xamarin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med F#</a:t>
            </a:r>
          </a:p>
        </p:txBody>
      </p:sp>
    </p:spTree>
    <p:extLst>
      <p:ext uri="{BB962C8B-B14F-4D97-AF65-F5344CB8AC3E}">
        <p14:creationId xmlns:p14="http://schemas.microsoft.com/office/powerpoint/2010/main" val="116273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 smtClean="0"/>
              <a:t>Conciseness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Declarative</a:t>
            </a:r>
            <a:r>
              <a:rPr lang="nb-NO" dirty="0" smtClean="0"/>
              <a:t> (program </a:t>
            </a:r>
            <a:r>
              <a:rPr lang="nb-NO" dirty="0" err="1" smtClean="0"/>
              <a:t>what</a:t>
            </a:r>
            <a:r>
              <a:rPr lang="nb-NO" dirty="0" smtClean="0"/>
              <a:t> to do, not </a:t>
            </a:r>
            <a:r>
              <a:rPr lang="nb-NO" dirty="0" err="1" smtClean="0"/>
              <a:t>how</a:t>
            </a:r>
            <a:r>
              <a:rPr lang="nb-NO" dirty="0" smtClean="0"/>
              <a:t> to do it.)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Fewer</a:t>
            </a:r>
            <a:r>
              <a:rPr lang="nb-NO" dirty="0" smtClean="0"/>
              <a:t> lines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. Less {overhead};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Type </a:t>
            </a:r>
            <a:r>
              <a:rPr lang="nb-NO" dirty="0" err="1" smtClean="0"/>
              <a:t>Inference</a:t>
            </a:r>
            <a:r>
              <a:rPr lang="nb-NO" dirty="0" smtClean="0"/>
              <a:t> and </a:t>
            </a:r>
            <a:r>
              <a:rPr lang="nb-NO" dirty="0" err="1" smtClean="0"/>
              <a:t>low</a:t>
            </a:r>
            <a:r>
              <a:rPr lang="nb-NO" dirty="0" smtClean="0"/>
              <a:t> overhead type </a:t>
            </a:r>
            <a:r>
              <a:rPr lang="nb-NO" dirty="0" err="1" smtClean="0"/>
              <a:t>definitions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/>
              <a:t>functions</a:t>
            </a:r>
            <a:r>
              <a:rPr lang="nb-NO" dirty="0"/>
              <a:t> as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blocks</a:t>
            </a:r>
            <a:r>
              <a:rPr lang="nb-NO" dirty="0"/>
              <a:t> ( |&gt; &lt;|)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Pattern</a:t>
            </a:r>
            <a:r>
              <a:rPr lang="nb-NO" dirty="0" smtClean="0"/>
              <a:t> matching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.Net</a:t>
            </a:r>
            <a:r>
              <a:rPr lang="nb-NO" dirty="0" smtClean="0"/>
              <a:t> support ( C# ASP etc.)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| _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42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655" y="2219576"/>
            <a:ext cx="5838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1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Funksjonell programmering i Xamarin</vt:lpstr>
      <vt:lpstr>Conciseness</vt:lpstr>
      <vt:lpstr>PowerPoint Presentation</vt:lpstr>
    </vt:vector>
  </TitlesOfParts>
  <Company>Computas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Funksjonell programmering i Xamarin</dc:title>
  <dc:creator>Ali Ahmad</dc:creator>
  <cp:lastModifiedBy>Ali Ahmad</cp:lastModifiedBy>
  <cp:revision>6</cp:revision>
  <dcterms:created xsi:type="dcterms:W3CDTF">2015-01-27T17:37:59Z</dcterms:created>
  <dcterms:modified xsi:type="dcterms:W3CDTF">2015-01-28T21:14:57Z</dcterms:modified>
</cp:coreProperties>
</file>