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>
        <p:scale>
          <a:sx n="75" d="100"/>
          <a:sy n="75" d="100"/>
        </p:scale>
        <p:origin x="166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9:12:35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1733 605 24575,'-64'11'0,"1"-2"0,-1-3 0,-100-4 0,153-4 0,34-5 0,-3 3 0,76-21-14,592-137-551,-493 125 329,320-18 0,-311 52-305,1 9 0,227 36 0,-335-26 526,98 28 0,-139-27 5,-1 2 0,102 51 0,-119-47 697,47 35 1,-16-8 318,-63-47-980,0 0-1,-1 1 0,1 0 0,-1 0 0,0 1 1,-1-1-1,1 1 0,-1 0 0,0 0 0,0 1 1,0-1-1,-1 1 0,5 12 0,-7-17-25,-1 0 0,1 1 0,-1-1 0,0 1 0,0-1 0,1 0 0,-1 1 0,0-1 0,0 1 0,-1-1 0,1 0 0,0 1 0,0-1 0,-1 1 0,1-1 0,-1 0 0,1 1 0,-1-1 0,1 0 0,-1 0 0,0 1 0,0-1 0,-1 1 0,-2 2 0,1-1 0,-1 0 0,-1 0 0,1 0 0,0 0 0,-1-1 0,-4 2 0,-18 8 0,0-2 0,-1-2 0,-40 9 0,-101 9 0,161-25 0,-920 66-1880,-12-63 1711,780-5 103,-559-6 921,700 5-259,18 2-587,1 0 1,0 0-1,0 0 0,0 0 1,0-1-1,0 1 0,-1 0 1,1 0-1,0 0 1,0 0-1,0 0 0,0 0 1,0 0-1,0-1 1,0 1-1,0 0 0,-1 0 1,1 0-1,0 0 0,0-1 1,0 1-1,0 0 1,0 0-1,0 0 0,0 0 1,0-1-1,0 1 0,0 0 1,0 0-1,0 0 1,0 0-1,0-1 0,0 1 1,0 0-1,1 0 0,-1 0 1,0 0-1,0 0 1,0-1-1,0 1 0,0 0 1,0 0-1,0 0 1,0 0-1,0 0 0,1 0 1,-1-1-1,0 1 0,0 0 1,40-24 185,324-130-259,22 28-1225,92-3 928,12 48 407,-427 77-46,-50 7 0,-18 2 0,-27 6 0,-57 9 22,-128 13 0,-103-8 67,230-19-64,-1047 91-97,1043-90 1257,153-30-814,534-136-345,-559 151-26,-30 6 0,-6 2 0,-50 7 0,-336 44 0,-208 42 0,235 13 0,117-30 0,220-69 0,0-1 0,-24 3 0,47-9 0,1 0 0,-1 0 0,1 0 0,-1 1 0,1-1 0,-1 0 0,0 0 0,1 0 0,-1 0 0,1 0 0,-1 0 0,1 0 0,-1 0 0,0 0 0,1-1 0,-1 1 0,1 0 0,-1 0 0,1 0 0,-1-1 0,1 1 0,-1 0 0,1-1 0,-1 1 0,1 0 0,-1-1 0,1 1 0,0 0 0,-1-1 0,1 1 0,0-1 0,-1 1 0,1-1 0,0 1 0,0-1 0,-1 1 0,1-1 0,0 1 0,0-1 0,0 1 0,0-1 0,-1 0 0,1 1 0,0-1 0,0 1 0,0-1 0,0 1 0,0-1 0,1 0 0,-1 1 0,0-1 0,0 1 0,1-2 0,17-37 0,-16 36 0,144-207 0,-63 96 0,163-249 0,-222 322 0,-22 31 0,-10 10 0,-15 13 0,23-13 0,-280 201 0,276-197 0,-1 0 0,0 0 0,0-1 0,0 1 0,-1-1 0,-6 3 0,12-6 0,-1 1 0,0-1 0,0 0 0,1 0 0,-1 0 0,0 0 0,0 1 0,0-1 0,1 0 0,-1 0 0,0-1 0,0 1 0,1 0 0,-1 0 0,0 0 0,0 0 0,1-1 0,-1 1 0,0 0 0,1-1 0,-1 1 0,0-1 0,1 1 0,-1-1 0,0 1 0,1-1 0,-1 1 0,1-1 0,-1 1 0,1-1 0,-1 0 0,1 1 0,0-1 0,-1 0 0,1 1 0,0-1 0,-1 0 0,1 0 0,0 1 0,0-1 0,0 0 0,0 0 0,0 1 0,0-1 0,0 0 0,0 0 0,0 1 0,0-2 0,-1-15 0,1 0 0,1 0 0,4-23 0,-1 8 0,-5 11 0,1 21 0,-1 0 0,1 0 0,0-1 0,0 1 0,0 0 0,-1 0 0,1 0 0,0 0 0,0 0 0,-1-1 0,1 1 0,0 0 0,0 0 0,-1 0 0,1 0 0,0 0 0,0 0 0,-1 0 0,1 0 0,0 0 0,0 0 0,-1 0 0,1 0 0,0 0 0,-1 0 0,1 0 0,0 0 0,0 0 0,-1 1 0,1-1 0,0 0 0,0 0 0,0 0 0,-1 0 0,1 0 0,0 1 0,-1-1 0,-26 30 0,26-29 0,-60 80 0,-57 103 0,99-146 0,13-25 0,14-20 0,40-61 0,-19 25 0,42-48 0,-70 90 0,-1 0 0,1 1 0,0-1 0,-1 0 0,1 1 0,-1-1 0,1 0 0,0 1 0,0-1 0,-1 1 0,1-1 0,0 1 0,0 0 0,0-1 0,-1 1 0,1 0 0,0-1 0,0 1 0,0 0 0,0 0 0,0 0 0,0 0 0,1 0 0,-1 0 0,-1 0 0,1 1 0,-1-1 0,0 0 0,1 1 0,-1-1 0,0 1 0,1-1 0,-1 1 0,0-1 0,1 1 0,-1-1 0,0 1 0,0-1 0,0 1 0,1-1 0,-1 1 0,0-1 0,0 1 0,0-1 0,0 1 0,0 0 0,0-1 0,0 1 0,0-1 0,0 1 0,0 0 0,0 0 0,0 0 0,-1 0 0,1 0 0,0 0 0,0 0 0,-1 0 0,1 0 0,0 0 0,-1-1 0,1 1 0,-1 0 0,1 0 0,-1 0 0,1-1 0,-1 1 0,1 0 0,-1-1 0,0 1 0,1 0 0,-1-1 0,0 1 0,0-1 0,0 1 0,1-1 0,-1 1 0,0-1 0,0 0 0,0 1 0,0-1 0,0 0 0,0 0 0,0 0 0,0 0 0,0 0 0,1 0 0,-1 0 0,0 0 0,0 0 0,0 0 0,0 0 0,0 0 0,0-1 0,0 1 0,-1-1 0,-5-2 0,3 1 0,-1 0 0,1 0 0,-1 0 0,1 1 0,-10-2 0,12 3 0,0 0 0,0 0 0,-1 1 0,1-1 0,0 0 0,0 1 0,0 0 0,0-1 0,0 1 0,0 0 0,0 0 0,0 0 0,1 0 0,-1 0 0,0 1 0,-2 2 0,-9 8 0,1 1 0,1 0 0,-19 29 0,-15 18 0,32-46-227,1 0-1,1 1 1,0 1-1,1-1 1,-10 22-1,16-27-6598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9:12:45.3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883 1445 24575,'337'-14'0,"-12"0"0,-265 14 0,705 22 0,-669-14 0,-93-6 0,-14 3 0,-34 4 0,-618 72-822,311-43 475,169-17 322,-362 40 11,-5-30 16,454-32-2,94 1-1,1 0 1,-1 0-1,1 0 0,-1 0 1,0 0-1,1 0 1,-1-1-1,1 1 1,-1-1-1,1 1 0,-1-1 1,1 1-1,-3-2 1,5-7 31,13-9 109,217-181 879,-125 114-1159,667-571-740,-720 606 880,-41 36 0,-12 14 0,0 0 0,0 0 0,0 0 0,-1 0 0,1 0 0,0 0 0,0 0 0,0 0 0,0 0 0,0 0 0,0 0 0,0 0 0,0 0 0,0 0 0,0 0 0,0 0 0,0 0 0,0 0 0,-1 0 0,1 0 0,0 0 0,0 0 0,0 0 0,0 0 0,0 0 0,0 0 0,0 0 0,0 0 0,0 0 0,0 0 0,0-1 0,0 1 0,0 0 0,0 0 0,0 0 0,0 0 0,0 0 0,0 0 0,0 0 0,0 0 0,0 0 0,0 0 0,0 0 0,0 0 0,0 0 0,0 0 0,0-1 0,0 1 0,0 0 0,0 0 0,0 0 0,0 0 0,0 0 0,0 0 0,0 0 0,0 0 0,0 0 0,0 0 0,0 0 0,-25 15 0,-34 29 174,2 3 0,-50 53 0,-92 121 348,185-204-522,1 0 0,0 1 0,-13 25 0,26-42 0,-1 0 0,0 1 0,0-1 0,1 0 0,-1 1 0,0-1 0,1 1 0,0-1 0,-1 1 0,1-1 0,0 1 0,0-1 0,0 1 0,0-1 0,0 1 0,0-1 0,0 1 0,0-1 0,1 1 0,-1-1 0,1 1 0,-1-1 0,1 0 0,-1 1 0,1-1 0,0 1 0,0-1 0,0 0 0,-1 0 0,1 0 0,0 1 0,1-1 0,-1 0 0,0 0 0,0 0 0,0-1 0,1 1 0,-1 0 0,0 0 0,1-1 0,-1 1 0,1-1 0,-1 1 0,0-1 0,1 1 0,-1-1 0,3 0 0,10 3 0,0-2 0,0 1 0,0-2 0,17-1 0,-28 1 0,39-3 0,0-2 0,67-17 0,82-33 0,-134 37 0,-46 15 0,-5 0 0,0 1 0,0 0 0,1 0 0,-1 1 0,1 0 0,-1 0 0,1 0 0,0 1 0,-1 0 0,9 1 0,-15-1 0,1 1 0,0-1 0,-1 0 0,1 1 0,-1-1 0,1 1 0,-1-1 0,1 0 0,-1 1 0,1 0 0,-1-1 0,1 1 0,-1-1 0,0 1 0,1-1 0,-1 1 0,0 0 0,1-1 0,-1 1 0,0 0 0,0-1 0,0 1 0,0 0 0,0 0 0,0-1 0,0 1 0,0 0 0,0-1 0,0 1 0,0 0 0,0-1 0,0 1 0,0 0 0,-1-1 0,1 1 0,-1 0 0,-12 28 0,10-25 0,-165 254 0,146-234 0,16-24 0,5-11 0,5-16 0,2 1 0,1-1 0,15-37 0,-12 37 0,183-436 0,-189 453 0,2-3 0,0 1 0,1-1 0,9-12 0,-13 21 0,0 1 0,0-1 0,0 1 0,1 0 0,-1 0 0,1 0 0,-1 1 0,1-1 0,0 1 0,0 0 0,0 0 0,0 0 0,1 1 0,3-2 0,13 0 0,-1 0 0,30 0 0,-3 0 0,31-4 0,1-3 0,-1-4 0,-1-3 0,146-53 0,-200 59 0,29-10 0,-49 20 0,-1 0 0,0 0 0,0 1 0,1-1 0,-1 1 0,0-1 0,1 1 0,-1 0 0,0 0 0,1 0 0,-1 0 0,0 0 0,1 1 0,-1-1 0,0 1 0,4 1 0,-5-1 0,-1-1 0,1 1 0,0-1 0,-1 1 0,1 0 0,-1-1 0,1 1 0,-1 0 0,1-1 0,-1 1 0,1 0 0,-1 0 0,0 0 0,0-1 0,1 1 0,-1 0 0,0 0 0,0 0 0,0 0 0,0 0 0,0 3 0,0-1 0,0 1 0,-1-1 0,1 0 0,-1 1 0,0-1 0,-2 6 0,-7 12 0,-1-1 0,-1 0 0,-23 30 0,-79 91-273,-140 132 0,121-134-122,29-29 176,-579 644-576,648-711 906,66-76 198,29-32 209,353-330-334,30 18-422,-414 353 238,-9 9 0,0-2 0,28-31 0,-38 31 0,-10 16 0,0 1 0,0 0 0,0-1 0,0 1 0,0 0 0,0-1 0,0 1 0,0 0 0,0-1 0,0 1 0,0 0 0,0-1 0,0 1 0,0 0 0,0-1 0,0 1 0,0 0 0,-1-1 0,1 1 0,0 0 0,0 0 0,0-1 0,0 1 0,-1 0 0,1 0 0,0-1 0,0 1 0,-1 0 0,-1-1 0,-1 0 0,1 1 0,0-1 0,0 1 0,-1 0 0,1 0 0,0 0 0,-1 0 0,1 0 0,0 1 0,0-1 0,-4 2 0,-35 8 107,2 2 0,0 2 0,0 1 0,-62 35 1,21-4 159,-76 60 1,105-69-268,2 2 0,1 2 0,3 3 0,-47 54 0,79-74 0,10-16 0,10-12 0,37-42 0,46-65 0,-67 82 0,125-168-624,186-325-1,-322 501 625,28-56 0,-38 72 0,0 0 0,0 0 0,0-1 0,-1 1 0,0-1 0,0 0 0,0 1 0,-1-1 0,0 0 0,-1-10 0,1 14 0,0 1 0,-1 0 0,1-1 0,-1 1 0,1-1 0,-1 1 0,0 0 0,1-1 0,-1 1 0,0 0 0,0 0 0,0 0 0,0 0 0,0 0 0,0 0 0,0 0 0,-1 0 0,1 0 0,0 0 0,-1 1 0,1-1 0,0 0 0,-1 1 0,1-1 0,0 1 0,-1 0 0,1-1 0,-1 1 0,-2 0 0,-3-1 0,0 2 0,1-1 0,-1 0 0,0 1 0,-7 2 0,-13 4 125,0 2 0,1 0 0,0 1 0,-44 26 0,17-4 187,-53 43 0,99-69-312,0-1 0,0 0 0,-1 0 0,0-1 0,-9 4 0,29-18 0,16-7 0,12-2 0,-20 9 0,38-14 0,-58 24 0,0 1 0,0-1 0,0 0 0,-1 0 0,1 0 0,0 0 0,0 0 0,0 1 0,0-1 0,0 0 0,0 0 0,-1 0 0,1 1 0,0-1 0,0 0 0,0 0 0,0 0 0,0 1 0,0-1 0,0 0 0,0 0 0,0 0 0,0 1 0,0-1 0,0 0 0,0 0 0,0 1 0,0-1 0,0 0 0,0 0 0,0 0 0,0 1 0,1-1 0,-1 0 0,0 0 0,0 0 0,0 1 0,0-1 0,0 0 0,0 0 0,1 0 0,-1 0 0,0 0 0,0 1 0,0-1 0,0 0 0,1 0 0,-1 0 0,0 0 0,0 0 0,0 0 0,1 0 0,-1 0 0,0 0 0,0 0 0,1 0 0,-1 0 0,0 0 0,0 0 0,0 0 0,1 0 0,-1 0 0,0 0 0,0 0 0,1 0 0,-16 21 0,-293 390 0,-49 63 0,595-771 0,-225 284 0,0 0 0,0 1 0,1 1 0,0 0 0,27-15 0,82-35 0,-82 42 0,0 2 0,2 2 0,0 2 0,85-15 0,-120 27 0,-1 1 0,1-1 0,0 1 0,0 1 0,0-1 0,0 1 0,-1 1 0,1-1 0,0 1 0,-1 1 0,1-1 0,-1 1 0,0 1 0,11 5 0,-12-4 0,1 1 0,-1 0 0,0-1 0,-1 2 0,1-1 0,-1 1 0,0 0 0,-1 0 0,0 0 0,0 0 0,0 1 0,-1 0 0,4 15 0,-1 3 3,0 1 1,-2 0-1,-1 0 0,-1 0 0,-2 0 1,-1 0-1,-4 31 0,-5 9-67,-32 112-1,4-60-9,-6-1 1,-4-2-1,-6-2 0,-4-3 1,-5-3-1,-105 137 0,167-244 74,-36 46 0,28-41 0,21-31 0,437-696 619,-405 662-619,-26 37 0,-1-2 0,14-25 0,-30 48 0,-1 0 0,1-1 0,0 1 0,-1 0 0,1 0 0,-1 0 0,1 0 0,-1 0 0,0-1 0,0 1 0,1 0 0,-1 0 0,0-1 0,0 1 0,0 0 0,0 0 0,0 0 0,0-1 0,-1 1 0,1-2 0,-1 2 0,0 1 0,1-1 0,-1 1 0,0-1 0,1 0 0,-1 1 0,0-1 0,0 1 0,0-1 0,1 1 0,-1 0 0,0-1 0,0 1 0,0 0 0,0 0 0,0-1 0,0 1 0,1 0 0,-1 0 0,-2 0 0,-6 1 0,0 0 0,-1 0 0,1 1 0,-10 3 0,12-3 0,4-1 0,-27 4 0,20-9 0,10 3 0,0 1 0,0-1 0,0 0 0,0 1 0,0-1 0,0 0 0,0 0 0,0 1 0,0-1 0,0 0 0,0 1 0,0-1 0,1 0 0,-1 1 0,0-1 0,0 0 0,1 1 0,-1-1 0,1 1 0,0-2 0,20-26 0,37-38 0,108-111 0,1287-1271-3686,-1393 1394 3686,-41 43 0,-19 12 0,1-1 0,-1 0 0,0 0 0,0 1 0,0-1 0,0 0 0,1 0 0,-1 1 0,0-1 0,0 0 0,0 1 0,0-1 0,0 0 0,0 1 0,0-1 0,0 0 0,0 1 0,0-1 0,0 0 0,0 1 0,0-1 0,0 0 0,0 1 0,0-1 0,0 0 0,0 0 0,0 1 0,-1-1 0,1 0 0,0 1 0,0-1 0,0 0 0,0 0 0,-1 1 0,-28 47 0,-269 345 27,224-302 110,-600 716 1368,552-684-1516,75-77 186,37-33 402,11-8-187,10-6 30,7-5-355,-1-1 1,0-1-1,-1 0 0,0-1 1,0-1-1,20-17 0,-10 8-56,368-297-426,-24-35 0,-328 312 417,-31 33 0,-11 14 0,-17 23 0,-88 110 417,-180 191 0,213-258-417,71-74 0,1 0 0,0 1 0,0-1 0,-1 0 0,1 0 0,0 0 0,0 1 0,-1-1 0,1 0 0,0 0 0,0 0 0,0 1 0,0-1 0,0 0 0,-1 1 0,1-1 0,0 0 0,0 0 0,0 1 0,0-1 0,0 0 0,0 1 0,0-1 0,0 0 0,0 1 0,0-1 0,0 0 0,0 0 0,0 1 0,0-1 0,0 0 0,0 1 0,0-1 0,0 0 0,1 0 0,-1 1 0,0-1 0,0 0 0,0 1 0,0-1 0,1 0 0,-1 0 0,0 0 0,0 1 0,1-1 0,-1 0 0,0 0 0,0 0 0,1 0 0,-1 1 0,0-1 0,0 0 0,1 0 0,-1 0 0,0 0 0,1 0 0,-1 0 0,0 0 0,1 0 0,4 1 0,0-1 0,0 0 0,0 0 0,0-1 0,0 0 0,-1 1 0,1-2 0,0 1 0,6-3 0,48-23 0,-38 17 0,48-27 0,-2-2 0,-2-3 0,74-62 0,161-171 0,-188 149 0,-92 104 0,-20 22 0,0 0 0,0 0 0,0 0 0,0 0 0,0 0 0,1 0 0,-1 0 0,0 0 0,0 0 0,0 0 0,0 0 0,0 0 0,0 0 0,0 0 0,0 0 0,0 0 0,1 0 0,-1 0 0,0 0 0,0 0 0,0 0 0,0 0 0,0 0 0,0 0 0,0 0 0,0 0 0,0 0 0,1 0 0,-1 0 0,0 0 0,0 1 0,0-1 0,0 0 0,0 0 0,0 0 0,0 0 0,0 0 0,0 0 0,0 0 0,0 0 0,0 0 0,0 0 0,0 1 0,0-1 0,0 0 0,0 0 0,0 0 0,0 0 0,0 0 0,0 0 0,0 0 0,0 0 0,0 1 0,0-1 0,0 0 0,0 0 0,0 0 0,0 0 0,0 0 0,-4 18 0,-7 15 0,-2-1 0,-1 0 0,-1-1 0,-30 44 0,-92 114 0,96-135 0,27-36 0,-48 60 0,56-70 0,-1-1 0,0 0 0,-1 0 0,1 0 0,-1-1 0,-15 8 0,40-22 0,-1-1 0,-1-1 0,0 0 0,28-25 0,-40 32 0,312-302-529,-201 188 196,72-76 31,131-129 222,-295 306 80,-21 21 0,-10 15 0,-17 26 219,-60 74 0,-51 43 457,69-84-546,-352 372-130,382-416 0,24-22 0,13-11 0,4-5 0,322-297 0,-146 128 0,1 15 0,-137 128 0,-42 29 0,-1 0 0,0-1 0,0 1 0,0 0 0,1 0 0,-1 0 0,0 0 0,0 0 0,1 0 0,-1-1 0,0 1 0,0 0 0,1 0 0,-1 0 0,0 0 0,0 0 0,1 0 0,-1 0 0,0 0 0,1 0 0,-1 0 0,0 0 0,0 0 0,1 0 0,-1 1 0,0-1 0,0 0 0,1 0 0,-1 0 0,0 0 0,0 0 0,0 0 0,1 1 0,-1-1 0,0 0 0,0 0 0,0 0 0,1 1 0,-1-1 0,0 0 0,0 0 0,0 0 0,0 1 0,0-1 0,0 0 0,0 0 0,1 1 0,-1-1 0,0 0 0,0 0 0,0 1 0,0-1 0,0 0 0,0 1 0,0-1 0,0 0 0,0 0 0,0 1 0,0-1 0,-1 0 0,1 0 0,0 1 0,0-1 0,0 0 0,0 0 0,0 0 0,-1 1 0,-3 11 0,0 0 0,-2 0 0,1 0 0,-2 0 0,1-1 0,-16 19 0,16-21 0,-336 401 0,196-246 0,134-150 0,12-9 0,33-23 0,297-248-41,-268 212-82,488-450-769,-503 454 892,-44 45 0,-10 9 0,-18 16 0,-713 576 1056,451-384-1056,275-204 0,24-17 0,-4 3 0,144-108 0,72-48-203,497-340-960,-643 453 1163,93-44 0,-163 90 0,-1-1 0,1 1 0,0 1 0,0-1 0,16-2 0,-24 5 0,1 0 0,0 0 0,-1 0 0,1 0 0,0 0 0,-1 0 0,1 0 0,0 0 0,-1 0 0,1 0 0,0 1 0,-1-1 0,1 0 0,-1 0 0,1 1 0,0-1 0,-1 0 0,1 0 0,-1 1 0,1-1 0,-1 1 0,1-1 0,-1 1 0,1-1 0,-1 1 0,0-1 0,1 1 0,-1-1 0,1 1 0,-1-1 0,0 1 0,0 0 0,1-1 0,-1 1 0,0-1 0,0 1 0,0 0 0,0-1 0,0 1 0,0 0 0,0-1 0,0 1 0,0 0 0,0-1 0,0 1 0,0 0 0,-2 7 0,0-1 0,0 1 0,0-1 0,-1 0 0,0 0 0,0 0 0,-7 8 0,-37 55 0,39-59 0,-290 358 433,135-174 17,82-103-67,-19 27-283,100-119-100,-1 2 0,-1-1 0,1 1 0,0-1 0,0 1 0,0 0 0,0-1 0,0 1 0,1 0 0,-1 0 0,0 2 0,1-3 0,0-1 0,0 0 0,0 0 0,0 0 0,0 1 0,0-1 0,1 0 0,-1 0 0,0 0 0,0 1 0,0-1 0,0 0 0,1 0 0,-1 0 0,0 0 0,0 1 0,0-1 0,1 0 0,-1 0 0,0 0 0,0 0 0,1 0 0,-1 0 0,0 0 0,0 0 0,1 0 0,-1 0 0,0 0 0,0 0 0,1 0 0,-1 0 0,0 0 0,0 0 0,1 0 0,23-6 0,49-24 0,77-43 0,-91 42 0,114-57-180,525-256-1331,-658 326 1511,-13 4 0,2 1 0,0 1 0,0 2 0,32-6 0,-60 15 0,0 1 0,0 0 0,0-1 0,1 1 0,-1 0 0,0 0 0,0 0 0,1 0 0,-1 0 0,0 1 0,0-1 0,0 0 0,1 0 0,-1 1 0,0-1 0,0 1 0,2 0 0,-3 0 0,1-1 0,-1 1 0,0-1 0,1 1 0,-1 0 0,0-1 0,1 1 0,-1 0 0,0-1 0,0 1 0,0-1 0,0 1 0,0 0 0,0-1 0,0 1 0,0 0 0,0-1 0,0 1 0,0 0 0,0-1 0,0 1 0,0 0 0,-1 0 0,-2 6 0,0 0 0,-1 0 0,0-1 0,-7 11 0,-58 68 0,-117 115 0,144-157 0,-562 546 1691,554-540-3056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9:12:51.6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3382 456 24575,'-219'0'-41,"-1542"-27"-1131,924 11 2385,817 15-1213,41-6 0,137-15 0,1564-134-3256,-1015 106 2566,470-29-566,-915 67 1334,-199 11 593,-46 3-442,-16-2-224,-1 0 0,0 0 0,0 0 0,0 0 1,0 0-1,0 1 0,0-1 0,1 0 0,-1 0 0,0 0 0,0 0 0,0 0 0,0 0 0,0 0 0,0 0 0,0 0 0,0 0 0,0 0 0,1 1 0,-1-1 0,0 0 0,0 0 0,0 0 0,0 0 0,0 0 0,0 0 0,0 0 0,0 1 0,0-1 0,0 0 0,0 0 0,0 0 0,0 0 0,0 0 0,0 0 0,0 1 0,0-1 0,0 0 0,0 0 0,0 0 0,0 0 0,0 0 0,0 0 0,0 1 0,0-1 0,0 0 0,0 0 1,-1 0-1,1 0 0,0 0 0,0 0 0,0 0 0,-29 16 721,-109 33 662,-227 52 0,181-55-933,51-11-455,-521 123 0,604-151 0,-83 2 0,36-4 0,-103 8 0,-225-13 0,340-6 0,0-4 0,1-3 0,0-4 0,1-4 0,-112-43 0,95 27 0,-192-42 0,203 58 0,10 1 0,-2 4 0,-145-11 0,206 27 0,-292 3 0,299 0 0,17 3 0,28 6 0,43 1 0,1-3 0,111 1 0,-116-8 0,110 2 0,0-8 0,180-27 0,214-70 0,-495 85 0,-112 36 0,-51 25 0,76-43 0,-24 13 0,-49 16 0,71-29 0,-1 0 0,0-1 0,0 0 0,0 0 0,0-1 0,0-1 0,0 1 0,0-2 0,-18-2 0,28 3 0,-1 0 0,1 0 0,0 0 0,0 0 0,0 0 0,0 0 0,-1 0 0,1-1 0,0 1 0,0 0 0,0 0 0,0 0 0,0 0 0,0-1 0,-1 1 0,1 0 0,0 0 0,0 0 0,0 0 0,0-1 0,0 1 0,0 0 0,0 0 0,0 0 0,0-1 0,0 1 0,0 0 0,0 0 0,0 0 0,0-1 0,0 1 0,0 0 0,0 0 0,0 0 0,0-1 0,0 1 0,0 0 0,0 0 0,1 0 0,-1 0 0,0-1 0,0 1 0,0 0 0,0 0 0,0 0 0,0 0 0,1 0 0,-1-1 0,0 1 0,0 0 0,0 0 0,0 0 0,1 0 0,-1 0 0,0 0 0,0 0 0,0 0 0,1 0 0,-1 0 0,0 0 0,0 0 0,1 0 0,15-12 0,35-15 0,0 2 0,99-34 0,-123 50 0,-26 5 0,-8 1 0,-14 0 0,-472-7 0,266 12 0,204-2 0,-726-33 0,594 11 0,71 8 0,-114-3 0,181 17 17,-37-2-477,-1 3-1,-70 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9:12:55.2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4074 469 24575,'-515'88'0,"272"-51"0,9-1-71,-249 45-321,0 40 136,368-86 436,-126 21 0,166-44-60,-1-3-1,-138-1 1,205-10-120,9-3 0,23-14 0,31-14 10,0 2 1,2 3-1,71-25 0,205-51-215,-84 47-332,414-42 0,268 70-292,-406 71 445,-429-27 288,-1 4 0,-1 4 0,130 50 0,-212-68 302,1 0 0,-1 0 0,0 1 0,0 1 0,12 9 1,-21-15-162,-1 0 1,0 0-1,0 1 1,0-1-1,1 0 1,-1 1-1,-1-1 1,1 0 0,0 1-1,0-1 1,0 1-1,-1-1 1,1 1-1,-1-1 1,1 1 0,-1 0-1,0-1 1,0 1-1,1 2 1,-2-2-18,0 0 1,1 0-1,-1 0 1,0 0 0,0 0-1,0 0 1,0 0-1,-1 0 1,1 0-1,-1-1 1,1 1-1,-1-1 1,1 1 0,-1-1-1,0 1 1,0-1-1,1 0 1,-5 2-1,-19 10-6,-1-1-1,0-2 1,0 0 0,-1-2-1,0-1 1,-29 4-1,23-4-27,-632 94 6,-12-45 0,566-49 0,0-1 0,191-31 0,-38 13 0,446-122 0,7 32 0,-486 100 0,-14 2 0,-26 2 0,-332 24-302,-543 47-1201,-109-12 246,577-62 3881,434 2-2586,1-1 0,-1-1 0,1 1-1,-1-1 1,1 1 0,-1-1 0,1 0 0,-5-2 0,8 3-37,0 0 1,0 0 0,-1 0 0,1 0 0,0-1-1,0 1 1,0 0 0,0 0 0,-1 0 0,1 0 0,0-1-1,0 1 1,0 0 0,0 0 0,0-1 0,0 1 0,-1 0-1,1 0 1,0-1 0,0 1 0,0 0 0,0 0-1,0-1 1,0 1 0,0 0 0,0 0 0,0-1 0,0 1-1,0 0 1,0 0 0,1-1 0,-1 1 0,0 0 0,0 0-1,0 0 1,0-1 0,0 1 0,0 0 0,0 0-1,1-1 1,19-14 21,4 4-23,1 1 0,0 1 0,44-10 0,-49 13 0,141-33 0,1 8 0,1 6 0,169-3 0,-292 26 0,-1 1 0,0 2 0,0 2 0,54 11 0,-90-14 0,1 1 0,-1 0 0,1 0 0,-1 1 0,0-1 0,1 1 0,-1-1 0,0 1 0,0 0 0,0 0 0,0 1 0,3 3 0,-5-6 0,-1 1 0,0-1 0,1 1 0,-1 0 0,1-1 0,-1 1 0,0 0 0,0 0 0,0-1 0,1 1 0,-1 0 0,0 0 0,0-1 0,0 1 0,0 0 0,0 0 0,0 0 0,0-1 0,-1 1 0,1 0 0,0 0 0,0-1 0,0 1 0,-1 0 0,-1 2 0,1-1 0,-1 0 0,1 0 0,-1 0 0,0 0 0,0 0 0,0 0 0,0-1 0,-1 1 0,-3 2 0,-22 9 0,-1 0 0,-1-2 0,1-1 0,-2-1 0,-34 5 0,-43 5-107,-1-4-1,0-4 0,-1-6 0,-169-12 1,102-12-98,1-6 0,-178-52 0,276 57 187,1-3 0,1-4 0,1-2 0,-86-50 0,127 61 267,0 0-1,0 3 1,-2 1 0,-56-15-1,66 26-248,16 2 0,19 1 0,8 1 0,1 0 0,-1 1 0,0 2 0,0-1 0,0 2 0,-1 0 0,1 1 0,-1 1 0,-1 0 0,20 12 0,-26-13 0,-1 1 0,0-1 0,0 1 0,0 0 0,-1 1 0,0 0 0,0 0 0,-1 1 0,0 0 0,-1 0 0,0 0 0,0 1 0,-1-1 0,0 1 0,0 0 0,-1 0 0,-1 1 0,2 11 0,-3-17 0,0 0 0,-1 0 0,0 1 0,1-1 0,-2 0 0,1 0 0,-1 0 0,1 0 0,-1 0 0,-1 0 0,1 0 0,-1 0 0,0 0 0,0 0 0,0-1 0,-1 1 0,1-1 0,-1 1 0,0-1 0,-1 0 0,1 0 0,-1-1 0,1 1 0,-1-1 0,0 1 0,0-1 0,-6 3 0,-14 9 0,0 0 0,-1-2 0,0-1 0,-1 0 0,-1-2 0,0-1 0,-31 6 0,16-8 0,-1-1 0,1-2 0,-1-2 0,-45-3 0,73 0 0,-51-5 0,61 6 0,-1-2 0,0 1 0,1-1 0,-1 0 0,1 0 0,0 0 0,0-1 0,0 1 0,-5-5 0,9 7 0,0-1 0,1 1 0,-1 0 0,0-1 0,1 1 0,-1-1 0,0 1 0,1-1 0,-1 1 0,1-1 0,-1 1 0,1-1 0,-1 0 0,1 1 0,0-1 0,-1 0 0,1 1 0,0-1 0,-1 0 0,1 1 0,0-1 0,0 0 0,0 0 0,0 1 0,0-1 0,0 0 0,0 0 0,0 1 0,0-1 0,0 0 0,0 0 0,0 1 0,0-1 0,1 0 0,-1 0 0,0 1 0,1-1 0,-1 0 0,0 1 0,1-1 0,-1 0 0,1 1 0,-1-1 0,1 1 0,-1-1 0,2 0 0,3-3 0,1 0 0,0 0 0,0 0 0,12-4 0,14-10 0,-29 15 0,-1 0 0,0-1 0,0 1 0,0-1 0,0 1 0,-1-1 0,1 0 0,-1 0 0,0 0 0,0 1 0,0-1 0,-1 0 0,1 0 0,-1 0 0,0 0 0,0 0 0,-1 0 0,1 0 0,-2-5 0,-2-7 0,0 1 0,-1-1 0,-11-19 0,10 19 0,5 14 0,0 0 0,0 0 0,0 0 0,0-1 0,1 1 0,-1 0 0,1-1 0,-1 1 0,1 0 0,0-1 0,0 1 0,0-1 0,1 1 0,-1 0 0,0-1 0,1 1 0,-1 0 0,1-1 0,0 1 0,0 0 0,0 0 0,0 0 0,2-3 0,-1 2 0,1 0 0,0 0 0,0 1 0,1-1 0,-1 1 0,0 0 0,1 0 0,-1 0 0,1 0 0,0 0 0,0 1 0,0 0 0,5-2 0,10-2 0,0-1 0,-1-1 0,0 0 0,0-2 0,0 0 0,-2-1 0,1 0 0,-1-2 0,27-24 0,-70 48 0,15-2 0,0 0 0,-20 22 0,-7 6 0,39-37 0,0-1 0,0 0 0,0 0 0,0 0 0,-1 0 0,1 1 0,0-1 0,0 0 0,0 0 0,0 0 0,0 0 0,-1 1 0,1-1 0,0 0 0,0 0 0,0 0 0,-1 0 0,1 0 0,0 0 0,0 0 0,0 0 0,-1 1 0,1-1 0,0 0 0,0 0 0,0 0 0,-1 0 0,1 0 0,0 0 0,0 0 0,-1 0 0,1-1 0,0 1 0,0 0 0,0 0 0,-1 0 0,1 0 0,0 0 0,0 0 0,0 0 0,-1 0 0,1 0 0,0-1 0,0 1 0,0 0 0,-1 0 0,1-13 0,5-2 0,-9 30 0,-1 0 0,-1-1 0,-1 1 0,0-1 0,0-1 0,-11 15 0,-5 11 0,13-18 0,-1 1 0,13-38 0,2-5 0,-3 15 0,0-1 0,1 1 0,-1 0 0,1 0 0,1-1 0,-1 1 0,1 1 0,0-1 0,0 0 0,5-7 0,-7 13 0,-1 0 0,0 0 0,0 0 0,0 0 0,0 0 0,1 0 0,-1 0 0,0 0 0,0 0 0,0 0 0,0 0 0,0 0 0,1 0 0,-1 0 0,0 0 0,0 0 0,0 0 0,0 0 0,0 0 0,1 0 0,-1 0 0,0 1 0,0-1 0,0 0 0,0 0 0,0 0 0,0 0 0,1 0 0,-1 0 0,0 0 0,0 0 0,0 1 0,0-1 0,0 0 0,0 0 0,0 0 0,0 0 0,0 0 0,0 1 0,0-1 0,1 0 0,-1 0 0,0 0 0,0 0 0,0 0 0,0 1 0,0-1 0,0 0 0,0 0 0,0 0 0,0 0 0,-1 0 0,1 1 0,0-1 0,0 0 0,5 7 0,19-22 0,238-235 0,-86 74 0,-128 133 0,96-67 0,-127 99 0,0 0 0,0 2 0,1 0 0,0 1 0,0 1 0,1 1 0,0 0 0,20-2 0,-30 6 0,0 1 0,0 1 0,0 0 0,0 0 0,0 1 0,0 0 0,0 0 0,0 1 0,0 0 0,0 1 0,-1 0 0,1 0 0,-1 1 0,0 0 0,0 0 0,0 1 0,-1 0 0,0 1 0,12 10 0,-9-5 34,-1 0 1,-1 0-1,1 1 0,-2 0 0,0 0 0,0 1 0,-1 0 0,0 0 0,5 25 1,-5-17-279,-2-1 0,-1 1 0,0 0 0,-1 0 1,-2 0-1,-1 23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848600" cy="1927225"/>
          </a:xfrm>
        </p:spPr>
        <p:txBody>
          <a:bodyPr/>
          <a:lstStyle/>
          <a:p>
            <a:r>
              <a:rPr lang="en-GB" dirty="0" err="1"/>
              <a:t>ChASHM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517" y="35279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algn="r"/>
            <a:endParaRPr lang="en-US" dirty="0"/>
          </a:p>
          <a:p>
            <a:pPr algn="r"/>
            <a:r>
              <a:rPr lang="en-US" dirty="0"/>
              <a:t>Group Members:</a:t>
            </a:r>
          </a:p>
          <a:p>
            <a:pPr algn="r"/>
            <a:r>
              <a:rPr lang="en-US" sz="2000" dirty="0"/>
              <a:t>Hashim Mahmood</a:t>
            </a:r>
          </a:p>
          <a:p>
            <a:pPr algn="r"/>
            <a:r>
              <a:rPr lang="en-US" sz="2000" dirty="0"/>
              <a:t>Ali Amir</a:t>
            </a:r>
          </a:p>
          <a:p>
            <a:pPr algn="r"/>
            <a:r>
              <a:rPr lang="en-US" sz="2000" dirty="0"/>
              <a:t>Nirmal Rai</a:t>
            </a:r>
          </a:p>
        </p:txBody>
      </p:sp>
    </p:spTree>
    <p:extLst>
      <p:ext uri="{BB962C8B-B14F-4D97-AF65-F5344CB8AC3E}">
        <p14:creationId xmlns:p14="http://schemas.microsoft.com/office/powerpoint/2010/main" val="126047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Sequence diagram #2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FA6F8-8584-A309-1780-D6E7935C5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30" t="6741"/>
          <a:stretch/>
        </p:blipFill>
        <p:spPr>
          <a:xfrm>
            <a:off x="1524000" y="1601265"/>
            <a:ext cx="6259406" cy="525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7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Communication diagram 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23C715-9A56-4DC2-64C5-8F204BCA5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752600"/>
            <a:ext cx="8153400" cy="490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4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diagram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D423A3-5953-18DA-0926-805726468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10" t="24222" r="1122" b="26012"/>
          <a:stretch/>
        </p:blipFill>
        <p:spPr bwMode="auto">
          <a:xfrm>
            <a:off x="101910" y="2667000"/>
            <a:ext cx="8940180" cy="304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271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diagram</a:t>
            </a:r>
            <a:endParaRPr lang="en-US" dirty="0"/>
          </a:p>
        </p:txBody>
      </p:sp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0CB7A797-38AC-B5F2-5734-E8B4CAE57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08" t="28792" r="10257" b="3078"/>
          <a:stretch/>
        </p:blipFill>
        <p:spPr bwMode="auto">
          <a:xfrm>
            <a:off x="296837" y="1838348"/>
            <a:ext cx="8389963" cy="44862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7982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diagram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0FB37E-ACD3-5193-1FAC-9C90D91D1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1" y="1828800"/>
            <a:ext cx="8751537" cy="4791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68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 diagram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B64231-5FC7-B9F8-2082-BDF7C2098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63" y="2743200"/>
            <a:ext cx="8670473" cy="26104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85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system architecture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245350-F90F-0DF8-2450-A3AAF57BC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96" y="1676400"/>
            <a:ext cx="7170062" cy="241721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CDA6B5-0FB8-2FCA-45FF-868887E7C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427" y="3619500"/>
            <a:ext cx="4526305" cy="3124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6987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Questions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4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Chashm</a:t>
            </a:r>
            <a:r>
              <a:rPr lang="en-US" dirty="0"/>
              <a:t> is a personalized learning facility for visually impaired students.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project aims to counter the extremely low literacy rate of visually impaired students in Pakistan.</a:t>
            </a:r>
          </a:p>
          <a:p>
            <a:endParaRPr lang="en-US" dirty="0"/>
          </a:p>
          <a:p>
            <a:r>
              <a:rPr lang="en-US" dirty="0"/>
              <a:t>It is a complete digital solution to provide self-paced learning to visually impaired students.</a:t>
            </a:r>
          </a:p>
        </p:txBody>
      </p:sp>
    </p:spTree>
    <p:extLst>
      <p:ext uri="{BB962C8B-B14F-4D97-AF65-F5344CB8AC3E}">
        <p14:creationId xmlns:p14="http://schemas.microsoft.com/office/powerpoint/2010/main" val="242570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FYP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currently under development by students of CS-9 batch as their FYP.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Original Team:</a:t>
            </a:r>
          </a:p>
          <a:p>
            <a:pPr lvl="1"/>
            <a:r>
              <a:rPr lang="en-US" sz="2000" dirty="0">
                <a:latin typeface="Red Hat Display"/>
              </a:rPr>
              <a:t>Muhammad Sharjeel Maqsood (307550)</a:t>
            </a:r>
          </a:p>
          <a:p>
            <a:pPr lvl="1"/>
            <a:r>
              <a:rPr lang="en-US" sz="2000" dirty="0">
                <a:latin typeface="Red Hat Display"/>
              </a:rPr>
              <a:t>Hamza </a:t>
            </a:r>
            <a:r>
              <a:rPr lang="en-US" sz="2000" dirty="0" err="1">
                <a:latin typeface="Red Hat Display"/>
              </a:rPr>
              <a:t>Mushtaque</a:t>
            </a:r>
            <a:r>
              <a:rPr lang="en-US" sz="2000" dirty="0">
                <a:latin typeface="Red Hat Display"/>
              </a:rPr>
              <a:t> (288114)</a:t>
            </a:r>
          </a:p>
          <a:p>
            <a:pPr lvl="1"/>
            <a:r>
              <a:rPr lang="en-US" sz="2000" dirty="0">
                <a:latin typeface="Red Hat Display"/>
              </a:rPr>
              <a:t>Muhammad Muzammil Malik (288768)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0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System Overview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753DF7-9D7F-6F32-F2A1-2CF2917EA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75861"/>
            <a:ext cx="8229600" cy="4325477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E2F709-062F-9E1F-E504-4C440691439D}"/>
                  </a:ext>
                </a:extLst>
              </p14:cNvPr>
              <p14:cNvContentPartPr/>
              <p14:nvPr/>
            </p14:nvContentPartPr>
            <p14:xfrm>
              <a:off x="494724" y="1727525"/>
              <a:ext cx="1644840" cy="347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E2F709-062F-9E1F-E504-4C44069143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084" y="1718525"/>
                <a:ext cx="16624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41C3A2-6E35-C499-98A2-0D140A63FCCE}"/>
                  </a:ext>
                </a:extLst>
              </p14:cNvPr>
              <p14:cNvContentPartPr/>
              <p14:nvPr/>
            </p14:nvContentPartPr>
            <p14:xfrm>
              <a:off x="294564" y="1532045"/>
              <a:ext cx="2068920" cy="979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41C3A2-6E35-C499-98A2-0D140A63FC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564" y="1469045"/>
                <a:ext cx="2194560" cy="11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3CC59A-1F86-4E95-E588-B30ACF83C8C4}"/>
                  </a:ext>
                </a:extLst>
              </p14:cNvPr>
              <p14:cNvContentPartPr/>
              <p14:nvPr/>
            </p14:nvContentPartPr>
            <p14:xfrm>
              <a:off x="2917640" y="1872880"/>
              <a:ext cx="1683000" cy="191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3CC59A-1F86-4E95-E588-B30ACF83C8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55000" y="1809880"/>
                <a:ext cx="180864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4A70178-BFE7-636C-C562-0976B0316378}"/>
                  </a:ext>
                </a:extLst>
              </p14:cNvPr>
              <p14:cNvContentPartPr/>
              <p14:nvPr/>
            </p14:nvContentPartPr>
            <p14:xfrm>
              <a:off x="1439120" y="1710520"/>
              <a:ext cx="1798560" cy="367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4A70178-BFE7-636C-C562-0976B031637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76480" y="1647880"/>
                <a:ext cx="1924200" cy="49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332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Multi-user mobile application</a:t>
            </a:r>
          </a:p>
          <a:p>
            <a:endParaRPr lang="en-US" dirty="0"/>
          </a:p>
          <a:p>
            <a:r>
              <a:rPr lang="en-US" dirty="0"/>
              <a:t>Connectivity with wireless Braille Keyboard Device (BKD)</a:t>
            </a:r>
          </a:p>
          <a:p>
            <a:endParaRPr lang="en-US" dirty="0"/>
          </a:p>
          <a:p>
            <a:r>
              <a:rPr lang="en-US" dirty="0"/>
              <a:t>Student and Teacher dashboard</a:t>
            </a:r>
          </a:p>
          <a:p>
            <a:endParaRPr lang="en-US" dirty="0"/>
          </a:p>
          <a:p>
            <a:r>
              <a:rPr lang="en-US" dirty="0"/>
              <a:t>Course-related activities e.g., lessons, tests, grades</a:t>
            </a:r>
          </a:p>
          <a:p>
            <a:endParaRPr lang="en-US" dirty="0"/>
          </a:p>
          <a:p>
            <a:r>
              <a:rPr lang="en-US" dirty="0"/>
              <a:t>Database storage of all user data</a:t>
            </a:r>
          </a:p>
          <a:p>
            <a:endParaRPr lang="en-US" dirty="0"/>
          </a:p>
          <a:p>
            <a:r>
              <a:rPr lang="en-US" dirty="0"/>
              <a:t>Host server to drive all components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6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Portability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usage anywhere, anytime</a:t>
            </a:r>
          </a:p>
          <a:p>
            <a:endParaRPr lang="en-US" dirty="0"/>
          </a:p>
          <a:p>
            <a:r>
              <a:rPr lang="en-US" dirty="0"/>
              <a:t>Scalability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flexible in terms of size or nature of course</a:t>
            </a:r>
          </a:p>
          <a:p>
            <a:endParaRPr lang="en-US" dirty="0"/>
          </a:p>
          <a:p>
            <a:r>
              <a:rPr lang="en-US" dirty="0"/>
              <a:t>Security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selective grant of access to user data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Interoperability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cross platform, BKD connectivity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988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/>
          <a:p>
            <a:r>
              <a:rPr lang="en-GB" dirty="0"/>
              <a:t>Use case diagram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64CDBD-C0F9-A53B-B2CC-2219F9B99E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6206" t="21319" r="19813" b="4028"/>
          <a:stretch/>
        </p:blipFill>
        <p:spPr bwMode="auto">
          <a:xfrm>
            <a:off x="2286000" y="1219200"/>
            <a:ext cx="6562984" cy="5105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724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Class diagram 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8A92E7-AD5F-6EDF-7855-9318265A8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01" t="23659" r="17147" b="6215"/>
          <a:stretch/>
        </p:blipFill>
        <p:spPr bwMode="auto">
          <a:xfrm>
            <a:off x="152400" y="1295400"/>
            <a:ext cx="9088467" cy="51519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483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Sequence diagram #1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3D8964-2E90-04DC-1624-5DE5AAA21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474" t="24785" r="27403" b="6065"/>
          <a:stretch/>
        </p:blipFill>
        <p:spPr bwMode="auto">
          <a:xfrm>
            <a:off x="1265355" y="1554804"/>
            <a:ext cx="6613289" cy="5029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29696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81</TotalTime>
  <Words>201</Words>
  <Application>Microsoft Office PowerPoint</Application>
  <PresentationFormat>On-screen Show (4:3)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Red Hat Display</vt:lpstr>
      <vt:lpstr>Clarity</vt:lpstr>
      <vt:lpstr>ChASHM</vt:lpstr>
      <vt:lpstr>Project Introduction</vt:lpstr>
      <vt:lpstr>FYP details</vt:lpstr>
      <vt:lpstr>System Overview</vt:lpstr>
      <vt:lpstr>Core functional requirements</vt:lpstr>
      <vt:lpstr>Non-functional requirements</vt:lpstr>
      <vt:lpstr>Use case diagram </vt:lpstr>
      <vt:lpstr>Class diagram </vt:lpstr>
      <vt:lpstr>Sequence diagram #1</vt:lpstr>
      <vt:lpstr>Sequence diagram #2</vt:lpstr>
      <vt:lpstr>Communication diagram </vt:lpstr>
      <vt:lpstr>Activity diagram </vt:lpstr>
      <vt:lpstr>Package diagram</vt:lpstr>
      <vt:lpstr>Component diagram </vt:lpstr>
      <vt:lpstr>Deployment diagram</vt:lpstr>
      <vt:lpstr>Overall system architecture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Ayesha</dc:creator>
  <cp:lastModifiedBy>Hashim Mahmood</cp:lastModifiedBy>
  <cp:revision>10</cp:revision>
  <dcterms:created xsi:type="dcterms:W3CDTF">2006-08-16T00:00:00Z</dcterms:created>
  <dcterms:modified xsi:type="dcterms:W3CDTF">2022-12-22T19:28:43Z</dcterms:modified>
</cp:coreProperties>
</file>