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>
        <p:scale>
          <a:sx n="79" d="100"/>
          <a:sy n="79" d="100"/>
        </p:scale>
        <p:origin x="185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1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8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5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4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6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6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8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6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6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0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E0E1-FA8E-7FFE-5B66-C8B6F4DA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PK" sz="3500" b="1" dirty="0">
                <a:latin typeface="Aptos" panose="020B0004020202020204" pitchFamily="34" charset="0"/>
              </a:rPr>
              <a:t>DataVault </a:t>
            </a:r>
            <a:br>
              <a:rPr lang="en-PK" sz="3000" b="1" dirty="0">
                <a:latin typeface="Aptos" panose="020B0004020202020204" pitchFamily="34" charset="0"/>
              </a:rPr>
            </a:br>
            <a:r>
              <a:rPr lang="en-GB" sz="3000" dirty="0">
                <a:latin typeface="Aptos" panose="020B0004020202020204" pitchFamily="34" charset="0"/>
              </a:rPr>
              <a:t>Managing Data with Simplicity</a:t>
            </a:r>
            <a:endParaRPr lang="en-PK" sz="3000" dirty="0">
              <a:latin typeface="Aptos" panose="020B00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5674093-376B-C7E5-78DD-8666CC1F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577" b="12577"/>
          <a:stretch/>
        </p:blipFill>
        <p:spPr>
          <a:xfrm>
            <a:off x="877824" y="2157984"/>
            <a:ext cx="10442448" cy="3903819"/>
          </a:xfrm>
          <a:prstGeom prst="rect">
            <a:avLst/>
          </a:prstGeom>
          <a:noFill/>
        </p:spPr>
      </p:pic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FF177C1A-D10F-1DA5-5E07-281E5817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12/5/24</a:t>
            </a:fld>
            <a:endParaRPr lang="en-US"/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ED603181-A824-C655-2948-689EEC4C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178062"/>
            <a:ext cx="4297680" cy="54341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400" b="1" dirty="0"/>
              <a:t>Ali 24K-3103 | Hasan 24K-3098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08FCFD7D-46C5-928D-7E5F-3047AD42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2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D9F6-06F6-CF10-F42E-F7E0E837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Introduction to DBMS Project</a:t>
            </a:r>
            <a:endParaRPr lang="en-PK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80EB-25DE-00E1-1C1E-FCC3225C9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The primary purpose of this DBMS is to provide a lightweight system for managing data, so we focused on building a basic database management system (DBMS) from scratch. This system aims to store, manage, and manipulate records in a structured way using files and folders.</a:t>
            </a:r>
          </a:p>
          <a:p>
            <a:endParaRPr lang="en-GB" sz="2000" dirty="0"/>
          </a:p>
          <a:p>
            <a:r>
              <a:rPr lang="en-GB" sz="2000" b="1" dirty="0"/>
              <a:t>Key Points: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Purpose: To manage records in a systematic and organized way.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Objective: Implement CRUD operations (Create, Read, Update, Delete) with file handling and schema management.</a:t>
            </a:r>
          </a:p>
          <a:p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E5CF5-29FA-C7D6-B411-B256CCD8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12/5/24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78572-6451-DDFA-9F14-BD77F97E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7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93FC-A96F-58A3-8873-AAF01FD1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ptos" panose="020B0004020202020204" pitchFamily="34" charset="0"/>
              </a:rPr>
              <a:t>DataVault</a:t>
            </a:r>
            <a:r>
              <a:rPr lang="en-GB" dirty="0">
                <a:latin typeface="Aptos" panose="020B0004020202020204" pitchFamily="34" charset="0"/>
              </a:rPr>
              <a:t> Features</a:t>
            </a:r>
            <a:endParaRPr lang="en-PK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9860C-83C5-30A4-A99F-68D99D6D7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000" dirty="0"/>
              <a:t>The system supports the basic functionality of a DBMS, including CRUD operations. These allow the user to create databases, add records, update data, and delete records when necessary.</a:t>
            </a:r>
          </a:p>
          <a:p>
            <a:endParaRPr lang="en-GB" sz="2000" dirty="0"/>
          </a:p>
          <a:p>
            <a:r>
              <a:rPr lang="en-GB" sz="2000" b="1" dirty="0"/>
              <a:t>Key Points: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Database</a:t>
            </a:r>
            <a:r>
              <a:rPr lang="en-GB" sz="2000" dirty="0"/>
              <a:t>: Allows users to Create new databases / View existing databases / and Delete databases. Represented as folders.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Tables Menu: </a:t>
            </a:r>
            <a:r>
              <a:rPr lang="en-GB" sz="2000" dirty="0"/>
              <a:t>Allows users to Create new tables / View existing tables / and Delete tables in the form of CSV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Add, Update, Delete Records</a:t>
            </a:r>
            <a:r>
              <a:rPr lang="en-GB" sz="2000" dirty="0"/>
              <a:t>: Enables users to manage data within the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Display and Search Records</a:t>
            </a:r>
            <a:r>
              <a:rPr lang="en-GB" sz="2000" dirty="0"/>
              <a:t>: Shows existing records in tables for viewing or modification.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Schema Handling: </a:t>
            </a:r>
            <a:r>
              <a:rPr lang="en-GB" sz="2000" dirty="0"/>
              <a:t>Appropriate handling of tables attribute values</a:t>
            </a:r>
          </a:p>
          <a:p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A66AB-6189-F3BC-B515-AF13D6D9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12/5/24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C7C2-3538-3E8E-625B-2BDA1CDF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7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8017AB4-EA5A-7BED-D0B9-4C1FA325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How Records are Managed?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8532E21-FED6-8A44-36F5-BF9345252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10442448" cy="3903819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Records in </a:t>
            </a:r>
            <a:r>
              <a:rPr lang="en-GB" sz="2000" dirty="0" err="1"/>
              <a:t>DataVault</a:t>
            </a:r>
            <a:r>
              <a:rPr lang="en-GB" sz="2000" dirty="0"/>
              <a:t> are stored as arrays within CSV files, representing the data for each table. Each record corresponds to a row in the table, with individual attributes stored as columns. Users can add, update, delete, or display records through simple menu options. </a:t>
            </a:r>
          </a:p>
          <a:p>
            <a:pPr marL="0" indent="0">
              <a:buNone/>
            </a:pPr>
            <a:r>
              <a:rPr lang="en-GB" sz="2000" dirty="0"/>
              <a:t>The system allows efficient record handling by managing data directly in files, ensuring ease of access and modification.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9734F-3607-B706-EE1F-476B70A0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DF7BC28-59DE-4F83-B4A1-497203279FAD}" type="datetime1">
              <a:rPr lang="en-US" smtClean="0"/>
              <a:pPr>
                <a:spcAft>
                  <a:spcPts val="600"/>
                </a:spcAft>
              </a:pPr>
              <a:t>12/5/24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7123D-F630-CAD9-1DCE-F2E86608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7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440-E8EB-1F6F-4D67-64925D25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r>
              <a:rPr lang="en-PK" dirty="0">
                <a:latin typeface="Aptos" panose="020B0004020202020204" pitchFamily="34" charset="0"/>
              </a:rPr>
              <a:t>Project Architecture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FD79905-2C21-FA75-B779-4A1A43CAD11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711" r="9711"/>
          <a:stretch>
            <a:fillRect/>
          </a:stretch>
        </p:blipFill>
        <p:spPr>
          <a:xfrm>
            <a:off x="6096000" y="820881"/>
            <a:ext cx="2220912" cy="18226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2D02-0244-E963-68B6-444B916AE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24000"/>
            <a:ext cx="4760941" cy="4832350"/>
          </a:xfrm>
        </p:spPr>
        <p:txBody>
          <a:bodyPr anchor="b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/>
              <a:t>The DBMS uses a simple folder and file-based structure to represent databases and tables. Each database is a folder, and each table within the database is represented as a CSV file.</a:t>
            </a:r>
          </a:p>
          <a:p>
            <a:pPr>
              <a:lnSpc>
                <a:spcPct val="110000"/>
              </a:lnSpc>
            </a:pPr>
            <a:endParaRPr lang="en-GB" sz="20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GB" sz="2000" b="1" dirty="0"/>
              <a:t>Key Points: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 Databases</a:t>
            </a:r>
            <a:r>
              <a:rPr lang="en-GB" sz="2000" dirty="0"/>
              <a:t>: Represented as folders on the file system.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 Tables</a:t>
            </a:r>
            <a:r>
              <a:rPr lang="en-GB" sz="2000" dirty="0"/>
              <a:t>: Represented as CSV files inside the respective database folder.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 Records</a:t>
            </a:r>
            <a:r>
              <a:rPr lang="en-GB" sz="2000" dirty="0"/>
              <a:t>: Stored as rows in CSV files, with each row representing a record.</a:t>
            </a:r>
          </a:p>
          <a:p>
            <a:pPr>
              <a:lnSpc>
                <a:spcPct val="110000"/>
              </a:lnSpc>
            </a:pP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2817-F393-ACB0-BDA6-48EB0573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12/5/24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6E6F4-5C8F-F9D3-AC55-5E9334A8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6174AE-D0B7-CF88-EEDE-719C2E3E5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183" y="820881"/>
            <a:ext cx="2540029" cy="1822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0527BD-45DD-4DB4-FA3D-CA0964C45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52120"/>
            <a:ext cx="5256212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4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6ADCEF8-DC03-C311-A577-6F8743DC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User Menu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2DC6D45-859E-F0EB-611E-31226D0E1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39633"/>
            <a:ext cx="4591194" cy="4178733"/>
          </a:xfrm>
        </p:spPr>
        <p:txBody>
          <a:bodyPr anchor="b">
            <a:normAutofit/>
          </a:bodyPr>
          <a:lstStyle/>
          <a:p>
            <a:r>
              <a:rPr lang="en-GB" sz="2000" dirty="0"/>
              <a:t>The DBMS is controlled through a simple text-based menu system that guides users through various actions like creating databases, managing tables, and performing CRUD operations.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Database Operations (1-3)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Table Operations (4-6)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Record Operations (7-10)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4EA7F-7E6D-5ADC-3847-EB1993D4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DF7BC28-59DE-4F83-B4A1-497203279FAD}" type="datetime1">
              <a:rPr lang="en-US" smtClean="0"/>
              <a:pPr>
                <a:spcAft>
                  <a:spcPts val="600"/>
                </a:spcAft>
              </a:pPr>
              <a:t>12/5/24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74D49-9A95-6E39-E88A-BFC4998A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CB2BE4-4867-7DA4-F749-BA5D19A1A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785" y="1064497"/>
            <a:ext cx="4792561" cy="495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2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8B5A901-4392-25B1-6FF1-579B960B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Conclusion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EB5E6C3-C303-689B-A386-A94DAF2E4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10442448" cy="39038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This DBMS project provides a simple yet effective solution for managing small datasets. It mimics a relational database system by using CSV files for storing tables and records. Though there are areas for improvement, the project serves as a great starting point for learning about database management systems.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b="1" dirty="0"/>
              <a:t>Key Points: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The project offers a basic, file-based DBMS with CRUD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Provides hands-on experience in building a DBMS from scratch.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Future enhancements will improve the system’s scalability, security, and user experience.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E243A-D758-61A6-1640-9A77BF54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DF7BC28-59DE-4F83-B4A1-497203279FAD}" type="datetime1">
              <a:rPr lang="en-US" smtClean="0"/>
              <a:pPr>
                <a:spcAft>
                  <a:spcPts val="600"/>
                </a:spcAft>
              </a:pPr>
              <a:t>12/5/24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AEE2A-D15D-5AD1-E724-2CD03FE9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0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FB69-E28D-0302-213E-B8ECFD8B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6" y="699081"/>
            <a:ext cx="9201147" cy="3097064"/>
          </a:xfrm>
        </p:spPr>
        <p:txBody>
          <a:bodyPr anchor="b">
            <a:normAutofit/>
          </a:bodyPr>
          <a:lstStyle/>
          <a:p>
            <a:r>
              <a:rPr lang="en-GB" sz="3600" dirty="0">
                <a:latin typeface="Aptos" panose="020B0004020202020204" pitchFamily="34" charset="0"/>
              </a:rPr>
              <a:t>Thank you for exploring </a:t>
            </a:r>
            <a:r>
              <a:rPr lang="en-GB" sz="3600" dirty="0" err="1">
                <a:latin typeface="Aptos" panose="020B0004020202020204" pitchFamily="34" charset="0"/>
              </a:rPr>
              <a:t>DataVault</a:t>
            </a:r>
            <a:r>
              <a:rPr lang="en-GB" sz="3600" dirty="0">
                <a:latin typeface="Aptos" panose="020B0004020202020204" pitchFamily="34" charset="0"/>
              </a:rPr>
              <a:t> with us!</a:t>
            </a:r>
            <a:endParaRPr lang="en-PK" sz="3600" dirty="0">
              <a:latin typeface="Aptos" panose="020B00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25330-F526-6665-896F-1E8DD13A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12/5/24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FC0A4-92BA-BEF6-9959-95BF4885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8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hoVogu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544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Light</vt:lpstr>
      <vt:lpstr>Arial</vt:lpstr>
      <vt:lpstr>Walbaum Display</vt:lpstr>
      <vt:lpstr>BohoVogueVTI</vt:lpstr>
      <vt:lpstr>DataVault  Managing Data with Simplicity</vt:lpstr>
      <vt:lpstr>Introduction to DBMS Project</vt:lpstr>
      <vt:lpstr>DataVault Features</vt:lpstr>
      <vt:lpstr>How Records are Managed?</vt:lpstr>
      <vt:lpstr>Project Architecture</vt:lpstr>
      <vt:lpstr>User Menu </vt:lpstr>
      <vt:lpstr>Conclusion</vt:lpstr>
      <vt:lpstr>Thank you for exploring DataVault with 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Ali</dc:creator>
  <cp:lastModifiedBy>Muhammad Ali</cp:lastModifiedBy>
  <cp:revision>2</cp:revision>
  <dcterms:created xsi:type="dcterms:W3CDTF">2024-12-04T06:56:44Z</dcterms:created>
  <dcterms:modified xsi:type="dcterms:W3CDTF">2024-12-05T12:05:52Z</dcterms:modified>
</cp:coreProperties>
</file>