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>
        <p:scale>
          <a:sx n="77" d="100"/>
          <a:sy n="77" d="100"/>
        </p:scale>
        <p:origin x="2640" y="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6EDC23-149C-4E4A-A453-2980AFCFFB1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E9ADE4-EB10-4C76-867D-D8C1663CDD0E}">
      <dgm:prSet/>
      <dgm:spPr/>
      <dgm:t>
        <a:bodyPr/>
        <a:lstStyle/>
        <a:p>
          <a:r>
            <a:rPr lang="en-US"/>
            <a:t>JUnit coverage analysis:</a:t>
          </a:r>
        </a:p>
      </dgm:t>
    </dgm:pt>
    <dgm:pt modelId="{7CC3E921-4193-4B21-B681-596E25933FA4}" type="parTrans" cxnId="{A41922CE-9078-4BF4-9697-2FE49CDABDB3}">
      <dgm:prSet/>
      <dgm:spPr/>
      <dgm:t>
        <a:bodyPr/>
        <a:lstStyle/>
        <a:p>
          <a:endParaRPr lang="en-US"/>
        </a:p>
      </dgm:t>
    </dgm:pt>
    <dgm:pt modelId="{DFA2B7F1-889F-43AE-AE82-60610A00C4D5}" type="sibTrans" cxnId="{A41922CE-9078-4BF4-9697-2FE49CDABDB3}">
      <dgm:prSet/>
      <dgm:spPr/>
      <dgm:t>
        <a:bodyPr/>
        <a:lstStyle/>
        <a:p>
          <a:endParaRPr lang="en-US"/>
        </a:p>
      </dgm:t>
    </dgm:pt>
    <dgm:pt modelId="{66578C51-273C-4F88-BD07-E6515C4F7B1B}">
      <dgm:prSet/>
      <dgm:spPr/>
      <dgm:t>
        <a:bodyPr/>
        <a:lstStyle/>
        <a:p>
          <a:r>
            <a:rPr lang="en-US"/>
            <a:t>- Trainer methods: 100% tested</a:t>
          </a:r>
        </a:p>
      </dgm:t>
    </dgm:pt>
    <dgm:pt modelId="{E7CEFCF6-577D-497B-B388-F1D727AECC0C}" type="parTrans" cxnId="{1F2B509A-FA6C-4B40-9B3A-9C7A23CB61A4}">
      <dgm:prSet/>
      <dgm:spPr/>
      <dgm:t>
        <a:bodyPr/>
        <a:lstStyle/>
        <a:p>
          <a:endParaRPr lang="en-US"/>
        </a:p>
      </dgm:t>
    </dgm:pt>
    <dgm:pt modelId="{1A54026F-23B5-4DE0-A05B-A0CE8DA2843C}" type="sibTrans" cxnId="{1F2B509A-FA6C-4B40-9B3A-9C7A23CB61A4}">
      <dgm:prSet/>
      <dgm:spPr/>
      <dgm:t>
        <a:bodyPr/>
        <a:lstStyle/>
        <a:p>
          <a:endParaRPr lang="en-US"/>
        </a:p>
      </dgm:t>
    </dgm:pt>
    <dgm:pt modelId="{5C7620B8-EB78-480E-917E-E985B07D75E8}">
      <dgm:prSet/>
      <dgm:spPr/>
      <dgm:t>
        <a:bodyPr/>
        <a:lstStyle/>
        <a:p>
          <a:r>
            <a:rPr lang="en-US"/>
            <a:t>- Member check-in: 100% tested</a:t>
          </a:r>
        </a:p>
      </dgm:t>
    </dgm:pt>
    <dgm:pt modelId="{ED5C1B58-2713-482A-9F76-FEA0DE23194F}" type="parTrans" cxnId="{19094E0D-E3D0-4428-A363-277A6E2DDD2B}">
      <dgm:prSet/>
      <dgm:spPr/>
      <dgm:t>
        <a:bodyPr/>
        <a:lstStyle/>
        <a:p>
          <a:endParaRPr lang="en-US"/>
        </a:p>
      </dgm:t>
    </dgm:pt>
    <dgm:pt modelId="{8C517F49-5F29-4955-BC74-2FDBE80F29D6}" type="sibTrans" cxnId="{19094E0D-E3D0-4428-A363-277A6E2DDD2B}">
      <dgm:prSet/>
      <dgm:spPr/>
      <dgm:t>
        <a:bodyPr/>
        <a:lstStyle/>
        <a:p>
          <a:endParaRPr lang="en-US"/>
        </a:p>
      </dgm:t>
    </dgm:pt>
    <dgm:pt modelId="{819BB65F-68C0-4D11-865C-73A45391519E}">
      <dgm:prSet/>
      <dgm:spPr/>
      <dgm:t>
        <a:bodyPr/>
        <a:lstStyle/>
        <a:p>
          <a:r>
            <a:rPr lang="en-US"/>
            <a:t>- Overall all FitManage code was successfully covered</a:t>
          </a:r>
        </a:p>
      </dgm:t>
    </dgm:pt>
    <dgm:pt modelId="{5D411BD5-8C0C-418F-9446-0D3423AA0B99}" type="parTrans" cxnId="{1D60417B-A7F2-4729-9C91-EB9DE2C43C12}">
      <dgm:prSet/>
      <dgm:spPr/>
      <dgm:t>
        <a:bodyPr/>
        <a:lstStyle/>
        <a:p>
          <a:endParaRPr lang="en-US"/>
        </a:p>
      </dgm:t>
    </dgm:pt>
    <dgm:pt modelId="{033E9E08-E875-4C3A-8C8A-694BFB273DBF}" type="sibTrans" cxnId="{1D60417B-A7F2-4729-9C91-EB9DE2C43C12}">
      <dgm:prSet/>
      <dgm:spPr/>
      <dgm:t>
        <a:bodyPr/>
        <a:lstStyle/>
        <a:p>
          <a:endParaRPr lang="en-US"/>
        </a:p>
      </dgm:t>
    </dgm:pt>
    <dgm:pt modelId="{7A938A29-268E-C248-9CC3-3553859C7863}" type="pres">
      <dgm:prSet presAssocID="{1B6EDC23-149C-4E4A-A453-2980AFCFFB16}" presName="vert0" presStyleCnt="0">
        <dgm:presLayoutVars>
          <dgm:dir/>
          <dgm:animOne val="branch"/>
          <dgm:animLvl val="lvl"/>
        </dgm:presLayoutVars>
      </dgm:prSet>
      <dgm:spPr/>
    </dgm:pt>
    <dgm:pt modelId="{99D5581C-DA3A-B546-AB6F-82B9734E7890}" type="pres">
      <dgm:prSet presAssocID="{01E9ADE4-EB10-4C76-867D-D8C1663CDD0E}" presName="thickLine" presStyleLbl="alignNode1" presStyleIdx="0" presStyleCnt="4"/>
      <dgm:spPr/>
    </dgm:pt>
    <dgm:pt modelId="{D2C2E85B-28AE-7242-A9FA-799DCD35FA2E}" type="pres">
      <dgm:prSet presAssocID="{01E9ADE4-EB10-4C76-867D-D8C1663CDD0E}" presName="horz1" presStyleCnt="0"/>
      <dgm:spPr/>
    </dgm:pt>
    <dgm:pt modelId="{42B868F7-D5B8-EA40-AFC8-8A0DD39EC3E1}" type="pres">
      <dgm:prSet presAssocID="{01E9ADE4-EB10-4C76-867D-D8C1663CDD0E}" presName="tx1" presStyleLbl="revTx" presStyleIdx="0" presStyleCnt="4"/>
      <dgm:spPr/>
    </dgm:pt>
    <dgm:pt modelId="{F4E8FE5C-1881-A74E-9991-0F0B5B7F11CC}" type="pres">
      <dgm:prSet presAssocID="{01E9ADE4-EB10-4C76-867D-D8C1663CDD0E}" presName="vert1" presStyleCnt="0"/>
      <dgm:spPr/>
    </dgm:pt>
    <dgm:pt modelId="{61DF49B6-E314-9642-89DE-DF1D0E9A2653}" type="pres">
      <dgm:prSet presAssocID="{66578C51-273C-4F88-BD07-E6515C4F7B1B}" presName="thickLine" presStyleLbl="alignNode1" presStyleIdx="1" presStyleCnt="4"/>
      <dgm:spPr/>
    </dgm:pt>
    <dgm:pt modelId="{2CD2B796-4132-CF4A-ADF6-B7C01792B0D3}" type="pres">
      <dgm:prSet presAssocID="{66578C51-273C-4F88-BD07-E6515C4F7B1B}" presName="horz1" presStyleCnt="0"/>
      <dgm:spPr/>
    </dgm:pt>
    <dgm:pt modelId="{CB4AAE48-4A9D-1F43-8279-51DCFEF5391C}" type="pres">
      <dgm:prSet presAssocID="{66578C51-273C-4F88-BD07-E6515C4F7B1B}" presName="tx1" presStyleLbl="revTx" presStyleIdx="1" presStyleCnt="4"/>
      <dgm:spPr/>
    </dgm:pt>
    <dgm:pt modelId="{2F559B42-0704-0D4D-9661-B3344481D452}" type="pres">
      <dgm:prSet presAssocID="{66578C51-273C-4F88-BD07-E6515C4F7B1B}" presName="vert1" presStyleCnt="0"/>
      <dgm:spPr/>
    </dgm:pt>
    <dgm:pt modelId="{B8F7113C-0804-1445-9D8A-226788E72A52}" type="pres">
      <dgm:prSet presAssocID="{5C7620B8-EB78-480E-917E-E985B07D75E8}" presName="thickLine" presStyleLbl="alignNode1" presStyleIdx="2" presStyleCnt="4"/>
      <dgm:spPr/>
    </dgm:pt>
    <dgm:pt modelId="{E1F8C833-6D7A-4F43-8CD4-5F494F71D122}" type="pres">
      <dgm:prSet presAssocID="{5C7620B8-EB78-480E-917E-E985B07D75E8}" presName="horz1" presStyleCnt="0"/>
      <dgm:spPr/>
    </dgm:pt>
    <dgm:pt modelId="{08F9D8DC-EE60-CE4C-85DF-A9984B67F40A}" type="pres">
      <dgm:prSet presAssocID="{5C7620B8-EB78-480E-917E-E985B07D75E8}" presName="tx1" presStyleLbl="revTx" presStyleIdx="2" presStyleCnt="4"/>
      <dgm:spPr/>
    </dgm:pt>
    <dgm:pt modelId="{14738A3F-32DD-A54A-8110-AA00DDC54AD3}" type="pres">
      <dgm:prSet presAssocID="{5C7620B8-EB78-480E-917E-E985B07D75E8}" presName="vert1" presStyleCnt="0"/>
      <dgm:spPr/>
    </dgm:pt>
    <dgm:pt modelId="{CF814E7D-24E9-1849-B659-CE676B6684B2}" type="pres">
      <dgm:prSet presAssocID="{819BB65F-68C0-4D11-865C-73A45391519E}" presName="thickLine" presStyleLbl="alignNode1" presStyleIdx="3" presStyleCnt="4"/>
      <dgm:spPr/>
    </dgm:pt>
    <dgm:pt modelId="{6B29A6A1-67FD-6D4B-8BAD-B7618D1B6222}" type="pres">
      <dgm:prSet presAssocID="{819BB65F-68C0-4D11-865C-73A45391519E}" presName="horz1" presStyleCnt="0"/>
      <dgm:spPr/>
    </dgm:pt>
    <dgm:pt modelId="{C1662EC8-273E-9F49-8DC9-AD251548E657}" type="pres">
      <dgm:prSet presAssocID="{819BB65F-68C0-4D11-865C-73A45391519E}" presName="tx1" presStyleLbl="revTx" presStyleIdx="3" presStyleCnt="4"/>
      <dgm:spPr/>
    </dgm:pt>
    <dgm:pt modelId="{F65EE90A-224B-C740-930E-93D7A8A395E3}" type="pres">
      <dgm:prSet presAssocID="{819BB65F-68C0-4D11-865C-73A45391519E}" presName="vert1" presStyleCnt="0"/>
      <dgm:spPr/>
    </dgm:pt>
  </dgm:ptLst>
  <dgm:cxnLst>
    <dgm:cxn modelId="{19094E0D-E3D0-4428-A363-277A6E2DDD2B}" srcId="{1B6EDC23-149C-4E4A-A453-2980AFCFFB16}" destId="{5C7620B8-EB78-480E-917E-E985B07D75E8}" srcOrd="2" destOrd="0" parTransId="{ED5C1B58-2713-482A-9F76-FEA0DE23194F}" sibTransId="{8C517F49-5F29-4955-BC74-2FDBE80F29D6}"/>
    <dgm:cxn modelId="{DC89180E-BA88-E346-B149-A0D88C7255EE}" type="presOf" srcId="{01E9ADE4-EB10-4C76-867D-D8C1663CDD0E}" destId="{42B868F7-D5B8-EA40-AFC8-8A0DD39EC3E1}" srcOrd="0" destOrd="0" presId="urn:microsoft.com/office/officeart/2008/layout/LinedList"/>
    <dgm:cxn modelId="{B9D3FD4A-51BE-B547-BE36-42D4F144781A}" type="presOf" srcId="{5C7620B8-EB78-480E-917E-E985B07D75E8}" destId="{08F9D8DC-EE60-CE4C-85DF-A9984B67F40A}" srcOrd="0" destOrd="0" presId="urn:microsoft.com/office/officeart/2008/layout/LinedList"/>
    <dgm:cxn modelId="{50821768-4346-AC4D-B636-DC2B08A9352C}" type="presOf" srcId="{819BB65F-68C0-4D11-865C-73A45391519E}" destId="{C1662EC8-273E-9F49-8DC9-AD251548E657}" srcOrd="0" destOrd="0" presId="urn:microsoft.com/office/officeart/2008/layout/LinedList"/>
    <dgm:cxn modelId="{1D60417B-A7F2-4729-9C91-EB9DE2C43C12}" srcId="{1B6EDC23-149C-4E4A-A453-2980AFCFFB16}" destId="{819BB65F-68C0-4D11-865C-73A45391519E}" srcOrd="3" destOrd="0" parTransId="{5D411BD5-8C0C-418F-9446-0D3423AA0B99}" sibTransId="{033E9E08-E875-4C3A-8C8A-694BFB273DBF}"/>
    <dgm:cxn modelId="{1F2B509A-FA6C-4B40-9B3A-9C7A23CB61A4}" srcId="{1B6EDC23-149C-4E4A-A453-2980AFCFFB16}" destId="{66578C51-273C-4F88-BD07-E6515C4F7B1B}" srcOrd="1" destOrd="0" parTransId="{E7CEFCF6-577D-497B-B388-F1D727AECC0C}" sibTransId="{1A54026F-23B5-4DE0-A05B-A0CE8DA2843C}"/>
    <dgm:cxn modelId="{01C920B0-138B-5F43-B03B-D6F4929202F7}" type="presOf" srcId="{1B6EDC23-149C-4E4A-A453-2980AFCFFB16}" destId="{7A938A29-268E-C248-9CC3-3553859C7863}" srcOrd="0" destOrd="0" presId="urn:microsoft.com/office/officeart/2008/layout/LinedList"/>
    <dgm:cxn modelId="{A41922CE-9078-4BF4-9697-2FE49CDABDB3}" srcId="{1B6EDC23-149C-4E4A-A453-2980AFCFFB16}" destId="{01E9ADE4-EB10-4C76-867D-D8C1663CDD0E}" srcOrd="0" destOrd="0" parTransId="{7CC3E921-4193-4B21-B681-596E25933FA4}" sibTransId="{DFA2B7F1-889F-43AE-AE82-60610A00C4D5}"/>
    <dgm:cxn modelId="{E00A33E9-42CC-0645-9FF5-BC0A404EE8EF}" type="presOf" srcId="{66578C51-273C-4F88-BD07-E6515C4F7B1B}" destId="{CB4AAE48-4A9D-1F43-8279-51DCFEF5391C}" srcOrd="0" destOrd="0" presId="urn:microsoft.com/office/officeart/2008/layout/LinedList"/>
    <dgm:cxn modelId="{0DD47E08-E57F-3043-B649-795A8D13A298}" type="presParOf" srcId="{7A938A29-268E-C248-9CC3-3553859C7863}" destId="{99D5581C-DA3A-B546-AB6F-82B9734E7890}" srcOrd="0" destOrd="0" presId="urn:microsoft.com/office/officeart/2008/layout/LinedList"/>
    <dgm:cxn modelId="{2A4FDF2F-6285-3949-A8BF-B4C50B85ED32}" type="presParOf" srcId="{7A938A29-268E-C248-9CC3-3553859C7863}" destId="{D2C2E85B-28AE-7242-A9FA-799DCD35FA2E}" srcOrd="1" destOrd="0" presId="urn:microsoft.com/office/officeart/2008/layout/LinedList"/>
    <dgm:cxn modelId="{DC0391B8-AA59-734F-B906-CDB5E00E1CBA}" type="presParOf" srcId="{D2C2E85B-28AE-7242-A9FA-799DCD35FA2E}" destId="{42B868F7-D5B8-EA40-AFC8-8A0DD39EC3E1}" srcOrd="0" destOrd="0" presId="urn:microsoft.com/office/officeart/2008/layout/LinedList"/>
    <dgm:cxn modelId="{6DFBD46F-A03B-964F-A9C8-08AD750729A9}" type="presParOf" srcId="{D2C2E85B-28AE-7242-A9FA-799DCD35FA2E}" destId="{F4E8FE5C-1881-A74E-9991-0F0B5B7F11CC}" srcOrd="1" destOrd="0" presId="urn:microsoft.com/office/officeart/2008/layout/LinedList"/>
    <dgm:cxn modelId="{CDB196B2-815D-884E-8479-4F0E43AE9A67}" type="presParOf" srcId="{7A938A29-268E-C248-9CC3-3553859C7863}" destId="{61DF49B6-E314-9642-89DE-DF1D0E9A2653}" srcOrd="2" destOrd="0" presId="urn:microsoft.com/office/officeart/2008/layout/LinedList"/>
    <dgm:cxn modelId="{D73F9906-ABC1-7345-824F-3258EDB1CEB5}" type="presParOf" srcId="{7A938A29-268E-C248-9CC3-3553859C7863}" destId="{2CD2B796-4132-CF4A-ADF6-B7C01792B0D3}" srcOrd="3" destOrd="0" presId="urn:microsoft.com/office/officeart/2008/layout/LinedList"/>
    <dgm:cxn modelId="{70CBDB2A-113F-5542-9C7F-2D0B752ADF7D}" type="presParOf" srcId="{2CD2B796-4132-CF4A-ADF6-B7C01792B0D3}" destId="{CB4AAE48-4A9D-1F43-8279-51DCFEF5391C}" srcOrd="0" destOrd="0" presId="urn:microsoft.com/office/officeart/2008/layout/LinedList"/>
    <dgm:cxn modelId="{2C3DB2DD-6046-8C4A-99B1-171861A7333B}" type="presParOf" srcId="{2CD2B796-4132-CF4A-ADF6-B7C01792B0D3}" destId="{2F559B42-0704-0D4D-9661-B3344481D452}" srcOrd="1" destOrd="0" presId="urn:microsoft.com/office/officeart/2008/layout/LinedList"/>
    <dgm:cxn modelId="{FFE873C6-809C-5749-A422-D08145345B80}" type="presParOf" srcId="{7A938A29-268E-C248-9CC3-3553859C7863}" destId="{B8F7113C-0804-1445-9D8A-226788E72A52}" srcOrd="4" destOrd="0" presId="urn:microsoft.com/office/officeart/2008/layout/LinedList"/>
    <dgm:cxn modelId="{6A867164-5829-3E4E-8A53-226FD5107866}" type="presParOf" srcId="{7A938A29-268E-C248-9CC3-3553859C7863}" destId="{E1F8C833-6D7A-4F43-8CD4-5F494F71D122}" srcOrd="5" destOrd="0" presId="urn:microsoft.com/office/officeart/2008/layout/LinedList"/>
    <dgm:cxn modelId="{C70BB8F4-C7AB-A940-A3B9-959FB43F946B}" type="presParOf" srcId="{E1F8C833-6D7A-4F43-8CD4-5F494F71D122}" destId="{08F9D8DC-EE60-CE4C-85DF-A9984B67F40A}" srcOrd="0" destOrd="0" presId="urn:microsoft.com/office/officeart/2008/layout/LinedList"/>
    <dgm:cxn modelId="{3C2EBD39-3F54-1D4F-A304-8E98E2D79F1F}" type="presParOf" srcId="{E1F8C833-6D7A-4F43-8CD4-5F494F71D122}" destId="{14738A3F-32DD-A54A-8110-AA00DDC54AD3}" srcOrd="1" destOrd="0" presId="urn:microsoft.com/office/officeart/2008/layout/LinedList"/>
    <dgm:cxn modelId="{9A690321-9B6F-D842-AF64-6350326F6D3D}" type="presParOf" srcId="{7A938A29-268E-C248-9CC3-3553859C7863}" destId="{CF814E7D-24E9-1849-B659-CE676B6684B2}" srcOrd="6" destOrd="0" presId="urn:microsoft.com/office/officeart/2008/layout/LinedList"/>
    <dgm:cxn modelId="{7B52BB31-9B08-4D45-BEB2-786510390DA1}" type="presParOf" srcId="{7A938A29-268E-C248-9CC3-3553859C7863}" destId="{6B29A6A1-67FD-6D4B-8BAD-B7618D1B6222}" srcOrd="7" destOrd="0" presId="urn:microsoft.com/office/officeart/2008/layout/LinedList"/>
    <dgm:cxn modelId="{78FB7459-9580-6840-A8FB-340FD59BC7C2}" type="presParOf" srcId="{6B29A6A1-67FD-6D4B-8BAD-B7618D1B6222}" destId="{C1662EC8-273E-9F49-8DC9-AD251548E657}" srcOrd="0" destOrd="0" presId="urn:microsoft.com/office/officeart/2008/layout/LinedList"/>
    <dgm:cxn modelId="{D2668266-9BA5-294B-B822-707CCD36F2DF}" type="presParOf" srcId="{6B29A6A1-67FD-6D4B-8BAD-B7618D1B6222}" destId="{F65EE90A-224B-C740-930E-93D7A8A395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5581C-DA3A-B546-AB6F-82B9734E7890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868F7-D5B8-EA40-AFC8-8A0DD39EC3E1}">
      <dsp:nvSpPr>
        <dsp:cNvPr id="0" name=""/>
        <dsp:cNvSpPr/>
      </dsp:nvSpPr>
      <dsp:spPr>
        <a:xfrm>
          <a:off x="0" y="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JUnit coverage analysis:</a:t>
          </a:r>
        </a:p>
      </dsp:txBody>
      <dsp:txXfrm>
        <a:off x="0" y="0"/>
        <a:ext cx="8229600" cy="1131490"/>
      </dsp:txXfrm>
    </dsp:sp>
    <dsp:sp modelId="{61DF49B6-E314-9642-89DE-DF1D0E9A2653}">
      <dsp:nvSpPr>
        <dsp:cNvPr id="0" name=""/>
        <dsp:cNvSpPr/>
      </dsp:nvSpPr>
      <dsp:spPr>
        <a:xfrm>
          <a:off x="0" y="11314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AAE48-4A9D-1F43-8279-51DCFEF5391C}">
      <dsp:nvSpPr>
        <dsp:cNvPr id="0" name=""/>
        <dsp:cNvSpPr/>
      </dsp:nvSpPr>
      <dsp:spPr>
        <a:xfrm>
          <a:off x="0" y="113149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Trainer methods: 100% tested</a:t>
          </a:r>
        </a:p>
      </dsp:txBody>
      <dsp:txXfrm>
        <a:off x="0" y="1131490"/>
        <a:ext cx="8229600" cy="1131490"/>
      </dsp:txXfrm>
    </dsp:sp>
    <dsp:sp modelId="{B8F7113C-0804-1445-9D8A-226788E72A52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9D8DC-EE60-CE4C-85DF-A9984B67F40A}">
      <dsp:nvSpPr>
        <dsp:cNvPr id="0" name=""/>
        <dsp:cNvSpPr/>
      </dsp:nvSpPr>
      <dsp:spPr>
        <a:xfrm>
          <a:off x="0" y="2262981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Member check-in: 100% tested</a:t>
          </a:r>
        </a:p>
      </dsp:txBody>
      <dsp:txXfrm>
        <a:off x="0" y="2262981"/>
        <a:ext cx="8229600" cy="1131490"/>
      </dsp:txXfrm>
    </dsp:sp>
    <dsp:sp modelId="{CF814E7D-24E9-1849-B659-CE676B6684B2}">
      <dsp:nvSpPr>
        <dsp:cNvPr id="0" name=""/>
        <dsp:cNvSpPr/>
      </dsp:nvSpPr>
      <dsp:spPr>
        <a:xfrm>
          <a:off x="0" y="33944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62EC8-273E-9F49-8DC9-AD251548E657}">
      <dsp:nvSpPr>
        <dsp:cNvPr id="0" name=""/>
        <dsp:cNvSpPr/>
      </dsp:nvSpPr>
      <dsp:spPr>
        <a:xfrm>
          <a:off x="0" y="3394472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Overall all FitManage code was successfully covered</a:t>
          </a:r>
        </a:p>
      </dsp:txBody>
      <dsp:txXfrm>
        <a:off x="0" y="3394472"/>
        <a:ext cx="8229600" cy="1131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267832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en-GB" sz="3500">
                <a:solidFill>
                  <a:schemeClr val="tx2"/>
                </a:solidFill>
              </a:rPr>
              <a:t>JUnit Testing for FitManage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en-GB" sz="1700">
                <a:solidFill>
                  <a:schemeClr val="tx2"/>
                </a:solidFill>
              </a:rPr>
              <a:t>Evaluating Trainer &amp; Member Features Using Two LLMs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75767" y="52996"/>
            <a:ext cx="4570022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Tick">
            <a:extLst>
              <a:ext uri="{FF2B5EF4-FFF2-40B4-BE49-F238E27FC236}">
                <a16:creationId xmlns:a16="http://schemas.microsoft.com/office/drawing/2014/main" id="{9CADE2B5-6D40-AF1E-09E3-C00CFD387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6992" y="2216469"/>
            <a:ext cx="3106320" cy="310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21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GB" sz="3100">
                <a:solidFill>
                  <a:schemeClr val="tx2"/>
                </a:solidFill>
              </a:rPr>
              <a:t>LLMs Used for JUnit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- LLM 1: OpenAI ChatGPT</a:t>
            </a:r>
          </a:p>
          <a:p>
            <a:r>
              <a:rPr lang="en-GB" sz="2000" dirty="0">
                <a:solidFill>
                  <a:schemeClr val="tx2"/>
                </a:solidFill>
              </a:rPr>
              <a:t>- LLM 2: Google Gemini </a:t>
            </a:r>
          </a:p>
          <a:p>
            <a:endParaRPr lang="en-GB" sz="2000" dirty="0">
              <a:solidFill>
                <a:schemeClr val="tx2"/>
              </a:solidFill>
            </a:endParaRPr>
          </a:p>
          <a:p>
            <a:r>
              <a:rPr lang="en-GB" sz="2000" dirty="0">
                <a:solidFill>
                  <a:schemeClr val="tx2"/>
                </a:solidFill>
              </a:rPr>
              <a:t>These models were used to generate and evaluate JUnit test cases.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GB" sz="3100" dirty="0">
                <a:solidFill>
                  <a:schemeClr val="tx2"/>
                </a:solidFill>
              </a:rPr>
              <a:t>Scenarios Evaluated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Adding a session to a trainer’s calendar</a:t>
            </a:r>
          </a:p>
          <a:p>
            <a:r>
              <a:rPr lang="en-GB" sz="2000" dirty="0" err="1">
                <a:solidFill>
                  <a:schemeClr val="tx2"/>
                </a:solidFill>
              </a:rPr>
              <a:t>Canceling</a:t>
            </a:r>
            <a:r>
              <a:rPr lang="en-GB" sz="2000" dirty="0">
                <a:solidFill>
                  <a:schemeClr val="tx2"/>
                </a:solidFill>
              </a:rPr>
              <a:t> a session</a:t>
            </a:r>
          </a:p>
          <a:p>
            <a:r>
              <a:rPr lang="en-GB" sz="2000" dirty="0">
                <a:solidFill>
                  <a:schemeClr val="tx2"/>
                </a:solidFill>
              </a:rPr>
              <a:t>Checking for upcoming sessions</a:t>
            </a:r>
          </a:p>
          <a:p>
            <a:r>
              <a:rPr lang="en-GB" sz="2000" dirty="0">
                <a:solidFill>
                  <a:schemeClr val="tx2"/>
                </a:solidFill>
              </a:rPr>
              <a:t>Viewing the trainer’s calendar</a:t>
            </a:r>
          </a:p>
          <a:p>
            <a:r>
              <a:rPr lang="en-GB" sz="2000" dirty="0">
                <a:solidFill>
                  <a:schemeClr val="tx2"/>
                </a:solidFill>
              </a:rPr>
              <a:t>Member check-in validation (active vs. inactive membership)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D459E-66AF-65C8-62DB-0502D5650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6EBB-4E90-85B1-CB1C-122DA14D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Scenarios Evaluated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DAD5D4-B422-9592-F5A0-A2607091A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715" y="1600200"/>
            <a:ext cx="812457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01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GB" sz="3100">
                <a:solidFill>
                  <a:schemeClr val="tx2"/>
                </a:solidFill>
              </a:rPr>
              <a:t>JUnit Test Outcomes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73011" y="5285"/>
            <a:ext cx="5470989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4609" y="1032987"/>
            <a:ext cx="3689331" cy="4792027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Screenshots of test results showed that:</a:t>
            </a:r>
          </a:p>
          <a:p>
            <a:r>
              <a:rPr lang="en-GB" sz="2000" dirty="0">
                <a:solidFill>
                  <a:schemeClr val="tx2"/>
                </a:solidFill>
              </a:rPr>
              <a:t>All test cases passed successfully.</a:t>
            </a:r>
          </a:p>
          <a:p>
            <a:r>
              <a:rPr lang="en-GB" sz="2000" dirty="0">
                <a:solidFill>
                  <a:schemeClr val="tx2"/>
                </a:solidFill>
              </a:rPr>
              <a:t>Further, White-box testing confirmed logic correctness.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3936A-EA79-2E2D-CCA9-0AD8D6A87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8976-D58E-F1CA-3E03-3E64656F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JUnit Test Outcomes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326D5C-2D0B-A535-6C80-5611DC366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468" y="1600200"/>
            <a:ext cx="814906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36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Coverage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6EFA02-13A2-E4E5-A22B-0D4C7DD73B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GB" sz="3100">
                <a:solidFill>
                  <a:schemeClr val="tx2"/>
                </a:solidFill>
              </a:rPr>
              <a:t>Prompts Used to Generate JUnit Tests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73011" y="5285"/>
            <a:ext cx="5470989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4609" y="1032987"/>
            <a:ext cx="3689331" cy="4792027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Example of Prompt I used:</a:t>
            </a:r>
          </a:p>
          <a:p>
            <a:r>
              <a:rPr lang="en-GB" sz="2000" dirty="0">
                <a:solidFill>
                  <a:schemeClr val="tx2"/>
                </a:solidFill>
              </a:rPr>
              <a:t>“Generate JUnit test cases for a Trainer class that manages sessions. Test adding, </a:t>
            </a:r>
            <a:r>
              <a:rPr lang="en-GB" sz="2000" dirty="0" err="1">
                <a:solidFill>
                  <a:schemeClr val="tx2"/>
                </a:solidFill>
              </a:rPr>
              <a:t>canceling</a:t>
            </a:r>
            <a:r>
              <a:rPr lang="en-GB" sz="2000" dirty="0">
                <a:solidFill>
                  <a:schemeClr val="tx2"/>
                </a:solidFill>
              </a:rPr>
              <a:t>, and checking upcoming sessions."</a:t>
            </a:r>
          </a:p>
          <a:p>
            <a:endParaRPr lang="en-GB" sz="2000" dirty="0">
              <a:solidFill>
                <a:schemeClr val="tx2"/>
              </a:solidFill>
            </a:endParaRPr>
          </a:p>
          <a:p>
            <a:r>
              <a:rPr lang="en-GB" sz="2000" dirty="0">
                <a:solidFill>
                  <a:schemeClr val="tx2"/>
                </a:solidFill>
              </a:rPr>
              <a:t>LLM outputs were then refined based on initial results.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175</Words>
  <Application>Microsoft Macintosh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JUnit Testing for FitManage App</vt:lpstr>
      <vt:lpstr>LLMs Used for JUnit Testing</vt:lpstr>
      <vt:lpstr>Scenarios Evaluated</vt:lpstr>
      <vt:lpstr>Scenarios Evaluated</vt:lpstr>
      <vt:lpstr>JUnit Test Outcomes</vt:lpstr>
      <vt:lpstr>JUnit Test Outcomes</vt:lpstr>
      <vt:lpstr>Code Coverage Analysis</vt:lpstr>
      <vt:lpstr>Prompts Used to Generate JUnit Tests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Muhammad Ali</cp:lastModifiedBy>
  <cp:revision>2</cp:revision>
  <dcterms:created xsi:type="dcterms:W3CDTF">2013-01-27T09:14:16Z</dcterms:created>
  <dcterms:modified xsi:type="dcterms:W3CDTF">2025-02-24T17:35:07Z</dcterms:modified>
  <cp:category/>
</cp:coreProperties>
</file>