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 snapToObjects="1">
      <p:cViewPr>
        <p:scale>
          <a:sx n="110" d="100"/>
          <a:sy n="110" d="100"/>
        </p:scale>
        <p:origin x="168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Static White-Box Testing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Identified Bugs in Java Code</a:t>
            </a:r>
          </a:p>
          <a:p>
            <a:r>
              <a:rPr lang="en-US" dirty="0"/>
              <a:t>Abdulla</a:t>
            </a:r>
          </a:p>
          <a:p>
            <a:r>
              <a:rPr lang="en-US" dirty="0"/>
              <a:t>16 Feb, 2024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GB" sz="3500"/>
              <a:t>Invalid Age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r>
              <a:rPr lang="en-GB" sz="1700"/>
              <a:t>The condition `while (customerAge == 0)` allows negative values (-1) to be returned, which can cause incorrect behavior.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71366-7E82-1F90-0399-4997B1D8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8" y="2965567"/>
            <a:ext cx="7886696" cy="3154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GB" sz="3500" dirty="0"/>
              <a:t>Infinite Loop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r>
              <a:rPr lang="en-GB" sz="1700" dirty="0"/>
              <a:t>If a user enters an valid admission day, the loop reset the input, leading to an infinite loop.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6B7E1-9943-C1D0-7511-4EB58C2E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2895807"/>
            <a:ext cx="7886696" cy="29180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r>
              <a:rPr lang="en-GB" sz="1700" dirty="0"/>
              <a:t>The condition `else if (age &gt;= 6 &amp;&amp; age &lt; 17)` should be `else if (age &gt;= 6 &amp;&amp; age &lt;= 17)` to correctly include 17 year olds.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B0862-2C0D-035C-9BC2-7BCA75FA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194" y="3044142"/>
            <a:ext cx="7500291" cy="281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E4F4C-AF16-895F-8677-C57F96967DEA}"/>
              </a:ext>
            </a:extLst>
          </p:cNvPr>
          <p:cNvSpPr txBox="1"/>
          <p:nvPr/>
        </p:nvSpPr>
        <p:spPr>
          <a:xfrm>
            <a:off x="2016819" y="458657"/>
            <a:ext cx="546903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3500" dirty="0"/>
              <a:t>17 year olds not included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500" dirty="0"/>
              <a:t>Incorrect Ticket Price Calculation for Invalid 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algn="ctr"/>
            <a:r>
              <a:rPr lang="en-GB" sz="1700"/>
              <a:t>The function assumes age is always valid, but it does not handle unexpected cases like age == 0 or negative numbers.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CC171-1729-A20B-5042-650161FFC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2777507"/>
            <a:ext cx="7886696" cy="3154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Admission Day Input Can Be Blank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program checks if </a:t>
            </a:r>
            <a:r>
              <a:rPr lang="en-GB" sz="2800" dirty="0" err="1"/>
              <a:t>admissionDay</a:t>
            </a:r>
            <a:r>
              <a:rPr lang="en-GB" sz="2800" dirty="0"/>
              <a:t> is empty (</a:t>
            </a:r>
            <a:r>
              <a:rPr lang="en-GB" sz="2800" dirty="0" err="1"/>
              <a:t>admissionDay.isEmpty</a:t>
            </a:r>
            <a:r>
              <a:rPr lang="en-GB" sz="2800" dirty="0"/>
              <a:t>()) </a:t>
            </a:r>
            <a:r>
              <a:rPr lang="en-GB" sz="2800" b="1" dirty="0"/>
              <a:t>before</a:t>
            </a:r>
            <a:r>
              <a:rPr lang="en-GB" sz="2800" dirty="0"/>
              <a:t> reading input, but does not verify if the input is actually blank after reading.</a:t>
            </a:r>
            <a:endParaRPr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9D047-A911-235F-226A-422BBE35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82" y="4109013"/>
            <a:ext cx="7464029" cy="708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171</Words>
  <Application>Microsoft Macintosh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Static White-Box Testing Report</vt:lpstr>
      <vt:lpstr>Invalid Age Validation</vt:lpstr>
      <vt:lpstr>Infinite Loop Risk</vt:lpstr>
      <vt:lpstr>PowerPoint Presentation</vt:lpstr>
      <vt:lpstr>Incorrect Ticket Price Calculation for Invalid Ages</vt:lpstr>
      <vt:lpstr>Admission Day Input Can Be Blank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Ali</cp:lastModifiedBy>
  <cp:revision>2</cp:revision>
  <dcterms:created xsi:type="dcterms:W3CDTF">2013-01-27T09:14:16Z</dcterms:created>
  <dcterms:modified xsi:type="dcterms:W3CDTF">2025-02-16T10:25:05Z</dcterms:modified>
  <cp:category/>
</cp:coreProperties>
</file>