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Websocket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Protocol , html5 API and JEE </a:t>
            </a:r>
            <a:r>
              <a:rPr lang="en-US" dirty="0" smtClean="0"/>
              <a:t>implementation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90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798320"/>
          </a:xfrm>
        </p:spPr>
        <p:txBody>
          <a:bodyPr/>
          <a:lstStyle/>
          <a:p>
            <a:r>
              <a:rPr lang="en-US" dirty="0"/>
              <a:t>Polling is a regularly timed synchronous </a:t>
            </a:r>
            <a:r>
              <a:rPr lang="en-US" dirty="0" smtClean="0"/>
              <a:t>call</a:t>
            </a:r>
          </a:p>
          <a:p>
            <a:r>
              <a:rPr lang="en-US" dirty="0" smtClean="0"/>
              <a:t>The </a:t>
            </a:r>
            <a:r>
              <a:rPr lang="en-US" dirty="0"/>
              <a:t>client makes a request to </a:t>
            </a:r>
            <a:r>
              <a:rPr lang="en-US" dirty="0" smtClean="0"/>
              <a:t>the server </a:t>
            </a:r>
            <a:r>
              <a:rPr lang="en-US" dirty="0"/>
              <a:t>to see if there’s any information available </a:t>
            </a:r>
            <a:r>
              <a:rPr lang="en-US" dirty="0" smtClean="0"/>
              <a:t>for it</a:t>
            </a:r>
          </a:p>
          <a:p>
            <a:r>
              <a:rPr lang="en-US" dirty="0"/>
              <a:t>The requests are made at </a:t>
            </a:r>
            <a:r>
              <a:rPr lang="en-US" dirty="0" smtClean="0"/>
              <a:t>regular intervals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886" y="3931920"/>
            <a:ext cx="5630061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5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Polling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904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344</TotalTime>
  <Words>42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Websocket</vt:lpstr>
      <vt:lpstr>Polling</vt:lpstr>
      <vt:lpstr>Long Polling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Websocket</dc:title>
  <dc:creator>ali ammar</dc:creator>
  <cp:lastModifiedBy>ali ammar</cp:lastModifiedBy>
  <cp:revision>7</cp:revision>
  <dcterms:created xsi:type="dcterms:W3CDTF">2016-02-14T21:20:57Z</dcterms:created>
  <dcterms:modified xsi:type="dcterms:W3CDTF">2016-02-15T12:56:37Z</dcterms:modified>
</cp:coreProperties>
</file>