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1" r:id="rId3"/>
  </p:sldIdLst>
  <p:sldSz cx="9144000" cy="6858000" type="screen4x3"/>
  <p:notesSz cx="6858000" cy="9144000"/>
  <p:custDataLst>
    <p:tags r:id="rId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 userDrawn="1">
          <p15:clr>
            <a:srgbClr val="A4A3A4"/>
          </p15:clr>
        </p15:guide>
        <p15:guide id="2" pos="29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-1284" y="-96"/>
      </p:cViewPr>
      <p:guideLst>
        <p:guide orient="horz" pos="2214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512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8" name="直接连接符 7"/>
          <p:cNvCxnSpPr/>
          <p:nvPr/>
        </p:nvCxnSpPr>
        <p:spPr>
          <a:xfrm>
            <a:off x="411163" y="657225"/>
            <a:ext cx="79375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style>
          <a:lnRef idx="1">
            <a:srgbClr val="4F81BD"/>
          </a:lnRef>
          <a:fillRef idx="0">
            <a:srgbClr val="4F81BD"/>
          </a:fillRef>
          <a:effectRef idx="0">
            <a:srgbClr val="4F81BD"/>
          </a:effectRef>
          <a:fontRef idx="minor">
            <a:sysClr val="windowText" lastClr="000000"/>
          </a:fontRef>
        </p:style>
      </p:cxnSp>
      <p:sp>
        <p:nvSpPr>
          <p:cNvPr id="4098" name="文本框 12"/>
          <p:cNvSpPr txBox="1"/>
          <p:nvPr/>
        </p:nvSpPr>
        <p:spPr>
          <a:xfrm>
            <a:off x="642938" y="271463"/>
            <a:ext cx="2459037" cy="3841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1803" y="4244340"/>
            <a:ext cx="7856538" cy="11684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>
              <a:buClrTx/>
              <a:buSzTx/>
              <a:defRPr/>
            </a:pPr>
            <a:r>
              <a:rPr kumimoji="0" lang="zh-CN" altLang="zh-CN" sz="14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结论如下：</a:t>
            </a:r>
            <a:endParaRPr kumimoji="0" lang="zh-CN" altLang="zh-CN" sz="1400" b="1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>
              <a:buClrTx/>
              <a:buSzTx/>
              <a:defRPr/>
            </a:pPr>
            <a:endParaRPr kumimoji="0" lang="zh-CN" altLang="zh-CN" sz="1400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indent="-342900" defTabSz="914400">
              <a:lnSpc>
                <a:spcPct val="150000"/>
              </a:lnSpc>
              <a:buClrTx/>
              <a:buSzTx/>
              <a:buFont typeface="+mj-lt"/>
              <a:buAutoNum type="alphaLcParenR"/>
              <a:defRPr/>
            </a:pPr>
            <a:r>
              <a:rPr lang="en-US" altLang="zh-CN"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** vs </a:t>
            </a:r>
            <a:r>
              <a:rPr lang="zh-CN" altLang="en-US"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健康组</a:t>
            </a:r>
            <a:r>
              <a:rPr lang="en-US" altLang="zh-CN"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p&lt;0.01</a:t>
            </a:r>
            <a:endParaRPr lang="en-US" altLang="zh-CN" sz="140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indent="-342900" defTabSz="914400">
              <a:lnSpc>
                <a:spcPct val="150000"/>
              </a:lnSpc>
              <a:buClrTx/>
              <a:buSzTx/>
              <a:buFont typeface="+mj-lt"/>
              <a:buAutoNum type="alphaLcParenR"/>
              <a:defRPr/>
            </a:pPr>
            <a:r>
              <a:rPr lang="zh-CN" altLang="en-US"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以上结果仍需其他实验进一步证实。</a:t>
            </a:r>
            <a:endParaRPr kumimoji="0" lang="en-US" altLang="zh-CN" sz="1400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4097972" y="3315970"/>
          <a:ext cx="948055" cy="190500"/>
        </p:xfrm>
        <a:graphic>
          <a:graphicData uri="http://schemas.openxmlformats.org/drawingml/2006/table">
            <a:tbl>
              <a:tblPr/>
              <a:tblGrid>
                <a:gridCol w="947738"/>
              </a:tblGrid>
              <a:tr h="1905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9" name="对象 1025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907857" y="980440"/>
          <a:ext cx="5829300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5829300" imgH="2714625" progId="Prism5.Document">
                  <p:embed/>
                </p:oleObj>
              </mc:Choice>
              <mc:Fallback>
                <p:oleObj name="" r:id="rId2" imgW="5829300" imgH="2714625" progId="Prism5.Document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1907857" y="980440"/>
                        <a:ext cx="5829300" cy="2714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61388a32-8ef9-45fe-a131-8cf01805e97e"/>
  <p:tag name="COMMONDATA" val="eyJoZGlkIjoiY2M4NTZkMjc0ODhhNzgwMTI0YTA5MWJjYmM1YWVjM2QifQ==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在屏幕上显示</PresentationFormat>
  <Paragraphs>7</Paragraphs>
  <Slides>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1_默认设计模板</vt:lpstr>
      <vt:lpstr>Prism5.Document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Asia vector</dc:creator>
  <cp:lastModifiedBy>WPS_1631515763</cp:lastModifiedBy>
  <cp:revision>69</cp:revision>
  <dcterms:created xsi:type="dcterms:W3CDTF">2018-08-26T06:58:00Z</dcterms:created>
  <dcterms:modified xsi:type="dcterms:W3CDTF">2023-04-13T06:42:24Z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CBD1D55C089840639759C9967F3E25A3</vt:lpwstr>
  </property>
</Properties>
</file>