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6"/>
  </p:notesMasterIdLst>
  <p:sldIdLst>
    <p:sldId id="256" r:id="rId3"/>
    <p:sldId id="259" r:id="rId4"/>
    <p:sldId id="261" r:id="rId5"/>
    <p:sldId id="265" r:id="rId6"/>
    <p:sldId id="297" r:id="rId7"/>
    <p:sldId id="298" r:id="rId8"/>
    <p:sldId id="300" r:id="rId9"/>
    <p:sldId id="301" r:id="rId10"/>
    <p:sldId id="299" r:id="rId11"/>
    <p:sldId id="263" r:id="rId12"/>
    <p:sldId id="264" r:id="rId13"/>
    <p:sldId id="275" r:id="rId14"/>
    <p:sldId id="296" r:id="rId15"/>
  </p:sldIdLst>
  <p:sldSz cx="9144000" cy="5143500" type="screen16x9"/>
  <p:notesSz cx="6858000" cy="9144000"/>
  <p:embeddedFontLst>
    <p:embeddedFont>
      <p:font typeface="Albert Sans ExtraBold" panose="020B0604020202020204" charset="0"/>
      <p:bold r:id="rId17"/>
      <p:boldItalic r:id="rId18"/>
    </p:embeddedFont>
    <p:embeddedFont>
      <p:font typeface="Albert Sans Light" panose="020B0604020202020204" charset="0"/>
      <p:regular r:id="rId19"/>
      <p:bold r:id="rId20"/>
      <p:italic r:id="rId21"/>
      <p:boldItalic r:id="rId22"/>
    </p:embeddedFont>
    <p:embeddedFont>
      <p:font typeface="Anuphan" panose="020B0604020202020204" charset="-34"/>
      <p:regular r:id="rId23"/>
      <p:bold r:id="rId24"/>
    </p:embeddedFont>
    <p:embeddedFont>
      <p:font typeface="Nunito Light" pitchFamily="2" charset="0"/>
      <p:regular r:id="rId25"/>
      <p:italic r:id="rId26"/>
    </p:embeddedFont>
    <p:embeddedFont>
      <p:font typeface="Proxima Nova" panose="020B0604020202020204" charset="0"/>
      <p:regular r:id="rId27"/>
      <p:bold r:id="rId28"/>
      <p:italic r:id="rId29"/>
      <p:boldItalic r:id="rId30"/>
    </p:embeddedFont>
    <p:embeddedFont>
      <p:font typeface="Proxima Nova Semibold" panose="020B0604020202020204" charset="0"/>
      <p:regular r:id="rId31"/>
      <p:bold r:id="rId32"/>
      <p:boldItalic r:id="rId33"/>
    </p:embeddedFont>
    <p:embeddedFont>
      <p:font typeface="PT Sans" panose="020B0503020203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4A54FC-9D3D-4E6B-A978-2A8805462024}">
  <a:tblStyle styleId="{FB4A54FC-9D3D-4E6B-A978-2A88054620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D96FC8-7145-4B09-A668-260D6459513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77" autoAdjust="0"/>
  </p:normalViewPr>
  <p:slideViewPr>
    <p:cSldViewPr snapToGrid="0">
      <p:cViewPr varScale="1">
        <p:scale>
          <a:sx n="71" d="100"/>
          <a:sy n="71" d="100"/>
        </p:scale>
        <p:origin x="14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microsoft.com/office/2016/11/relationships/changesInfo" Target="changesInfos/changesInfo1.xml"/><Relationship Id="rId20" Type="http://schemas.openxmlformats.org/officeDocument/2006/relationships/font" Target="fonts/font4.fntdata"/><Relationship Id="rId41" Type="http://schemas.openxmlformats.org/officeDocument/2006/relationships/font" Target="fonts/font2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ansyah Ramadhan" userId="343811aa-aa8e-4b24-bf58-8d4de4c9977e" providerId="ADAL" clId="{7879FDCD-654B-4C2B-B4D9-C88EE6AC779C}"/>
    <pc:docChg chg="undo custSel addSld delSld modSld sldOrd">
      <pc:chgData name="Aliansyah Ramadhan" userId="343811aa-aa8e-4b24-bf58-8d4de4c9977e" providerId="ADAL" clId="{7879FDCD-654B-4C2B-B4D9-C88EE6AC779C}" dt="2024-10-15T06:41:02.153" v="1507" actId="20577"/>
      <pc:docMkLst>
        <pc:docMk/>
      </pc:docMkLst>
      <pc:sldChg chg="modSp mod modNotesTx">
        <pc:chgData name="Aliansyah Ramadhan" userId="343811aa-aa8e-4b24-bf58-8d4de4c9977e" providerId="ADAL" clId="{7879FDCD-654B-4C2B-B4D9-C88EE6AC779C}" dt="2024-10-15T06:41:02.153" v="1507" actId="20577"/>
        <pc:sldMkLst>
          <pc:docMk/>
          <pc:sldMk cId="0" sldId="256"/>
        </pc:sldMkLst>
        <pc:spChg chg="mod">
          <ac:chgData name="Aliansyah Ramadhan" userId="343811aa-aa8e-4b24-bf58-8d4de4c9977e" providerId="ADAL" clId="{7879FDCD-654B-4C2B-B4D9-C88EE6AC779C}" dt="2024-10-14T18:53:49.342" v="102" actId="20577"/>
          <ac:spMkLst>
            <pc:docMk/>
            <pc:sldMk cId="0" sldId="256"/>
            <ac:spMk id="170" creationId="{00000000-0000-0000-0000-000000000000}"/>
          </ac:spMkLst>
        </pc:spChg>
        <pc:spChg chg="mod">
          <ac:chgData name="Aliansyah Ramadhan" userId="343811aa-aa8e-4b24-bf58-8d4de4c9977e" providerId="ADAL" clId="{7879FDCD-654B-4C2B-B4D9-C88EE6AC779C}" dt="2024-10-14T18:54:27.295" v="205" actId="14100"/>
          <ac:spMkLst>
            <pc:docMk/>
            <pc:sldMk cId="0" sldId="256"/>
            <ac:spMk id="171" creationId="{00000000-0000-0000-0000-000000000000}"/>
          </ac:spMkLst>
        </pc:spChg>
      </pc:sldChg>
      <pc:sldChg chg="del">
        <pc:chgData name="Aliansyah Ramadhan" userId="343811aa-aa8e-4b24-bf58-8d4de4c9977e" providerId="ADAL" clId="{7879FDCD-654B-4C2B-B4D9-C88EE6AC779C}" dt="2024-10-14T19:04:58.727" v="518" actId="47"/>
        <pc:sldMkLst>
          <pc:docMk/>
          <pc:sldMk cId="0" sldId="257"/>
        </pc:sldMkLst>
      </pc:sldChg>
      <pc:sldChg chg="del">
        <pc:chgData name="Aliansyah Ramadhan" userId="343811aa-aa8e-4b24-bf58-8d4de4c9977e" providerId="ADAL" clId="{7879FDCD-654B-4C2B-B4D9-C88EE6AC779C}" dt="2024-10-14T19:05:01.697" v="519" actId="47"/>
        <pc:sldMkLst>
          <pc:docMk/>
          <pc:sldMk cId="0" sldId="258"/>
        </pc:sldMkLst>
      </pc:sldChg>
      <pc:sldChg chg="modSp mod ord modNotesTx">
        <pc:chgData name="Aliansyah Ramadhan" userId="343811aa-aa8e-4b24-bf58-8d4de4c9977e" providerId="ADAL" clId="{7879FDCD-654B-4C2B-B4D9-C88EE6AC779C}" dt="2024-10-14T19:42:22.513" v="1465"/>
        <pc:sldMkLst>
          <pc:docMk/>
          <pc:sldMk cId="0" sldId="259"/>
        </pc:sldMkLst>
        <pc:spChg chg="mod">
          <ac:chgData name="Aliansyah Ramadhan" userId="343811aa-aa8e-4b24-bf58-8d4de4c9977e" providerId="ADAL" clId="{7879FDCD-654B-4C2B-B4D9-C88EE6AC779C}" dt="2024-10-14T18:54:37.027" v="219" actId="20577"/>
          <ac:spMkLst>
            <pc:docMk/>
            <pc:sldMk cId="0" sldId="259"/>
            <ac:spMk id="569" creationId="{00000000-0000-0000-0000-000000000000}"/>
          </ac:spMkLst>
        </pc:spChg>
        <pc:spChg chg="mod">
          <ac:chgData name="Aliansyah Ramadhan" userId="343811aa-aa8e-4b24-bf58-8d4de4c9977e" providerId="ADAL" clId="{7879FDCD-654B-4C2B-B4D9-C88EE6AC779C}" dt="2024-10-14T19:21:02.839" v="905" actId="1076"/>
          <ac:spMkLst>
            <pc:docMk/>
            <pc:sldMk cId="0" sldId="259"/>
            <ac:spMk id="570" creationId="{00000000-0000-0000-0000-000000000000}"/>
          </ac:spMkLst>
        </pc:spChg>
      </pc:sldChg>
      <pc:sldChg chg="modSp del mod modNotesTx">
        <pc:chgData name="Aliansyah Ramadhan" userId="343811aa-aa8e-4b24-bf58-8d4de4c9977e" providerId="ADAL" clId="{7879FDCD-654B-4C2B-B4D9-C88EE6AC779C}" dt="2024-10-14T19:42:35.694" v="1468" actId="47"/>
        <pc:sldMkLst>
          <pc:docMk/>
          <pc:sldMk cId="0" sldId="260"/>
        </pc:sldMkLst>
        <pc:spChg chg="mod">
          <ac:chgData name="Aliansyah Ramadhan" userId="343811aa-aa8e-4b24-bf58-8d4de4c9977e" providerId="ADAL" clId="{7879FDCD-654B-4C2B-B4D9-C88EE6AC779C}" dt="2024-10-14T18:55:49.466" v="281" actId="20577"/>
          <ac:spMkLst>
            <pc:docMk/>
            <pc:sldMk cId="0" sldId="260"/>
            <ac:spMk id="577" creationId="{00000000-0000-0000-0000-000000000000}"/>
          </ac:spMkLst>
        </pc:spChg>
        <pc:spChg chg="mod">
          <ac:chgData name="Aliansyah Ramadhan" userId="343811aa-aa8e-4b24-bf58-8d4de4c9977e" providerId="ADAL" clId="{7879FDCD-654B-4C2B-B4D9-C88EE6AC779C}" dt="2024-10-14T18:55:51.795" v="282" actId="20577"/>
          <ac:spMkLst>
            <pc:docMk/>
            <pc:sldMk cId="0" sldId="260"/>
            <ac:spMk id="579" creationId="{00000000-0000-0000-0000-000000000000}"/>
          </ac:spMkLst>
        </pc:spChg>
      </pc:sldChg>
      <pc:sldChg chg="addSp delSp modSp mod modNotesTx">
        <pc:chgData name="Aliansyah Ramadhan" userId="343811aa-aa8e-4b24-bf58-8d4de4c9977e" providerId="ADAL" clId="{7879FDCD-654B-4C2B-B4D9-C88EE6AC779C}" dt="2024-10-14T19:42:38.884" v="1469"/>
        <pc:sldMkLst>
          <pc:docMk/>
          <pc:sldMk cId="0" sldId="261"/>
        </pc:sldMkLst>
        <pc:spChg chg="add del mod">
          <ac:chgData name="Aliansyah Ramadhan" userId="343811aa-aa8e-4b24-bf58-8d4de4c9977e" providerId="ADAL" clId="{7879FDCD-654B-4C2B-B4D9-C88EE6AC779C}" dt="2024-10-14T18:57:08.650" v="302" actId="478"/>
          <ac:spMkLst>
            <pc:docMk/>
            <pc:sldMk cId="0" sldId="261"/>
            <ac:spMk id="3" creationId="{34474A94-C0FC-4851-BBF5-D24012D84A74}"/>
          </ac:spMkLst>
        </pc:spChg>
        <pc:spChg chg="add del mod">
          <ac:chgData name="Aliansyah Ramadhan" userId="343811aa-aa8e-4b24-bf58-8d4de4c9977e" providerId="ADAL" clId="{7879FDCD-654B-4C2B-B4D9-C88EE6AC779C}" dt="2024-10-14T19:02:28.570" v="483" actId="478"/>
          <ac:spMkLst>
            <pc:docMk/>
            <pc:sldMk cId="0" sldId="261"/>
            <ac:spMk id="9" creationId="{BBA8144E-CCB9-4792-8D73-DB9F2731A1D4}"/>
          </ac:spMkLst>
        </pc:spChg>
        <pc:spChg chg="mod">
          <ac:chgData name="Aliansyah Ramadhan" userId="343811aa-aa8e-4b24-bf58-8d4de4c9977e" providerId="ADAL" clId="{7879FDCD-654B-4C2B-B4D9-C88EE6AC779C}" dt="2024-10-14T18:56:55.306" v="296" actId="207"/>
          <ac:spMkLst>
            <pc:docMk/>
            <pc:sldMk cId="0" sldId="261"/>
            <ac:spMk id="29" creationId="{BD4719C5-4CCC-4DFB-9CC0-3B8A624F40F0}"/>
          </ac:spMkLst>
        </pc:spChg>
        <pc:spChg chg="mod">
          <ac:chgData name="Aliansyah Ramadhan" userId="343811aa-aa8e-4b24-bf58-8d4de4c9977e" providerId="ADAL" clId="{7879FDCD-654B-4C2B-B4D9-C88EE6AC779C}" dt="2024-10-14T18:56:55.306" v="296" actId="207"/>
          <ac:spMkLst>
            <pc:docMk/>
            <pc:sldMk cId="0" sldId="261"/>
            <ac:spMk id="30" creationId="{5AFE7291-318F-48E2-B6B7-552B1A11B5EB}"/>
          </ac:spMkLst>
        </pc:spChg>
        <pc:spChg chg="mod">
          <ac:chgData name="Aliansyah Ramadhan" userId="343811aa-aa8e-4b24-bf58-8d4de4c9977e" providerId="ADAL" clId="{7879FDCD-654B-4C2B-B4D9-C88EE6AC779C}" dt="2024-10-14T18:56:55.306" v="296" actId="207"/>
          <ac:spMkLst>
            <pc:docMk/>
            <pc:sldMk cId="0" sldId="261"/>
            <ac:spMk id="31" creationId="{AC106936-BA86-46A8-841B-929EB319EBB1}"/>
          </ac:spMkLst>
        </pc:spChg>
        <pc:spChg chg="add mod">
          <ac:chgData name="Aliansyah Ramadhan" userId="343811aa-aa8e-4b24-bf58-8d4de4c9977e" providerId="ADAL" clId="{7879FDCD-654B-4C2B-B4D9-C88EE6AC779C}" dt="2024-10-14T19:00:21.485" v="367" actId="164"/>
          <ac:spMkLst>
            <pc:docMk/>
            <pc:sldMk cId="0" sldId="261"/>
            <ac:spMk id="32" creationId="{63FA8C4B-7242-45E9-8601-D9586196D049}"/>
          </ac:spMkLst>
        </pc:spChg>
        <pc:spChg chg="add mod">
          <ac:chgData name="Aliansyah Ramadhan" userId="343811aa-aa8e-4b24-bf58-8d4de4c9977e" providerId="ADAL" clId="{7879FDCD-654B-4C2B-B4D9-C88EE6AC779C}" dt="2024-10-14T19:04:03.150" v="505" actId="1076"/>
          <ac:spMkLst>
            <pc:docMk/>
            <pc:sldMk cId="0" sldId="261"/>
            <ac:spMk id="34" creationId="{DF07CF3E-DAA8-44CA-8436-70984F59CF23}"/>
          </ac:spMkLst>
        </pc:spChg>
        <pc:spChg chg="mod">
          <ac:chgData name="Aliansyah Ramadhan" userId="343811aa-aa8e-4b24-bf58-8d4de4c9977e" providerId="ADAL" clId="{7879FDCD-654B-4C2B-B4D9-C88EE6AC779C}" dt="2024-10-14T18:59:48.955" v="355" actId="207"/>
          <ac:spMkLst>
            <pc:docMk/>
            <pc:sldMk cId="0" sldId="261"/>
            <ac:spMk id="36" creationId="{09455621-A8FC-4842-B4C0-DEF44F3F337C}"/>
          </ac:spMkLst>
        </pc:spChg>
        <pc:spChg chg="mod">
          <ac:chgData name="Aliansyah Ramadhan" userId="343811aa-aa8e-4b24-bf58-8d4de4c9977e" providerId="ADAL" clId="{7879FDCD-654B-4C2B-B4D9-C88EE6AC779C}" dt="2024-10-14T18:59:48.955" v="355" actId="207"/>
          <ac:spMkLst>
            <pc:docMk/>
            <pc:sldMk cId="0" sldId="261"/>
            <ac:spMk id="37" creationId="{387F793D-F61D-49E7-A9F7-5ED22FE82C7D}"/>
          </ac:spMkLst>
        </pc:spChg>
        <pc:spChg chg="mod">
          <ac:chgData name="Aliansyah Ramadhan" userId="343811aa-aa8e-4b24-bf58-8d4de4c9977e" providerId="ADAL" clId="{7879FDCD-654B-4C2B-B4D9-C88EE6AC779C}" dt="2024-10-14T18:59:48.955" v="355" actId="207"/>
          <ac:spMkLst>
            <pc:docMk/>
            <pc:sldMk cId="0" sldId="261"/>
            <ac:spMk id="38" creationId="{40D73153-317E-4C4E-870E-225848B100F4}"/>
          </ac:spMkLst>
        </pc:spChg>
        <pc:spChg chg="mod">
          <ac:chgData name="Aliansyah Ramadhan" userId="343811aa-aa8e-4b24-bf58-8d4de4c9977e" providerId="ADAL" clId="{7879FDCD-654B-4C2B-B4D9-C88EE6AC779C}" dt="2024-10-14T18:59:48.955" v="355" actId="207"/>
          <ac:spMkLst>
            <pc:docMk/>
            <pc:sldMk cId="0" sldId="261"/>
            <ac:spMk id="39" creationId="{0E5FADBC-C571-4680-9D41-829C162F86E6}"/>
          </ac:spMkLst>
        </pc:spChg>
        <pc:spChg chg="add mod">
          <ac:chgData name="Aliansyah Ramadhan" userId="343811aa-aa8e-4b24-bf58-8d4de4c9977e" providerId="ADAL" clId="{7879FDCD-654B-4C2B-B4D9-C88EE6AC779C}" dt="2024-10-14T19:00:14.543" v="364" actId="164"/>
          <ac:spMkLst>
            <pc:docMk/>
            <pc:sldMk cId="0" sldId="261"/>
            <ac:spMk id="40" creationId="{5B4D26A9-8FAC-4F4E-B548-EF6F2674E782}"/>
          </ac:spMkLst>
        </pc:spChg>
        <pc:spChg chg="add mod">
          <ac:chgData name="Aliansyah Ramadhan" userId="343811aa-aa8e-4b24-bf58-8d4de4c9977e" providerId="ADAL" clId="{7879FDCD-654B-4C2B-B4D9-C88EE6AC779C}" dt="2024-10-14T19:04:34.539" v="517" actId="1076"/>
          <ac:spMkLst>
            <pc:docMk/>
            <pc:sldMk cId="0" sldId="261"/>
            <ac:spMk id="44" creationId="{B95212F4-A744-4F2B-8513-F6477E76B2F1}"/>
          </ac:spMkLst>
        </pc:spChg>
        <pc:spChg chg="del">
          <ac:chgData name="Aliansyah Ramadhan" userId="343811aa-aa8e-4b24-bf58-8d4de4c9977e" providerId="ADAL" clId="{7879FDCD-654B-4C2B-B4D9-C88EE6AC779C}" dt="2024-10-14T18:56:04.323" v="284" actId="478"/>
          <ac:spMkLst>
            <pc:docMk/>
            <pc:sldMk cId="0" sldId="261"/>
            <ac:spMk id="750" creationId="{00000000-0000-0000-0000-000000000000}"/>
          </ac:spMkLst>
        </pc:spChg>
        <pc:spChg chg="del">
          <ac:chgData name="Aliansyah Ramadhan" userId="343811aa-aa8e-4b24-bf58-8d4de4c9977e" providerId="ADAL" clId="{7879FDCD-654B-4C2B-B4D9-C88EE6AC779C}" dt="2024-10-14T19:02:26.751" v="482" actId="478"/>
          <ac:spMkLst>
            <pc:docMk/>
            <pc:sldMk cId="0" sldId="261"/>
            <ac:spMk id="752" creationId="{00000000-0000-0000-0000-000000000000}"/>
          </ac:spMkLst>
        </pc:spChg>
        <pc:spChg chg="mod">
          <ac:chgData name="Aliansyah Ramadhan" userId="343811aa-aa8e-4b24-bf58-8d4de4c9977e" providerId="ADAL" clId="{7879FDCD-654B-4C2B-B4D9-C88EE6AC779C}" dt="2024-10-14T19:04:21.625" v="513" actId="1076"/>
          <ac:spMkLst>
            <pc:docMk/>
            <pc:sldMk cId="0" sldId="261"/>
            <ac:spMk id="753" creationId="{00000000-0000-0000-0000-000000000000}"/>
          </ac:spMkLst>
        </pc:spChg>
        <pc:spChg chg="mod">
          <ac:chgData name="Aliansyah Ramadhan" userId="343811aa-aa8e-4b24-bf58-8d4de4c9977e" providerId="ADAL" clId="{7879FDCD-654B-4C2B-B4D9-C88EE6AC779C}" dt="2024-10-14T18:57:44.686" v="312" actId="1076"/>
          <ac:spMkLst>
            <pc:docMk/>
            <pc:sldMk cId="0" sldId="261"/>
            <ac:spMk id="754" creationId="{00000000-0000-0000-0000-000000000000}"/>
          </ac:spMkLst>
        </pc:spChg>
        <pc:spChg chg="mod">
          <ac:chgData name="Aliansyah Ramadhan" userId="343811aa-aa8e-4b24-bf58-8d4de4c9977e" providerId="ADAL" clId="{7879FDCD-654B-4C2B-B4D9-C88EE6AC779C}" dt="2024-10-14T19:00:18.872" v="366" actId="164"/>
          <ac:spMkLst>
            <pc:docMk/>
            <pc:sldMk cId="0" sldId="261"/>
            <ac:spMk id="755" creationId="{00000000-0000-0000-0000-000000000000}"/>
          </ac:spMkLst>
        </pc:spChg>
        <pc:spChg chg="mod">
          <ac:chgData name="Aliansyah Ramadhan" userId="343811aa-aa8e-4b24-bf58-8d4de4c9977e" providerId="ADAL" clId="{7879FDCD-654B-4C2B-B4D9-C88EE6AC779C}" dt="2024-10-14T19:02:33.641" v="484" actId="164"/>
          <ac:spMkLst>
            <pc:docMk/>
            <pc:sldMk cId="0" sldId="261"/>
            <ac:spMk id="756" creationId="{00000000-0000-0000-0000-000000000000}"/>
          </ac:spMkLst>
        </pc:spChg>
        <pc:grpChg chg="add mod">
          <ac:chgData name="Aliansyah Ramadhan" userId="343811aa-aa8e-4b24-bf58-8d4de4c9977e" providerId="ADAL" clId="{7879FDCD-654B-4C2B-B4D9-C88EE6AC779C}" dt="2024-10-14T19:03:50.702" v="502" actId="1076"/>
          <ac:grpSpMkLst>
            <pc:docMk/>
            <pc:sldMk cId="0" sldId="261"/>
            <ac:grpSpMk id="5" creationId="{06F1C8F5-D64E-4207-9AC2-7568901AA862}"/>
          </ac:grpSpMkLst>
        </pc:grpChg>
        <pc:grpChg chg="add mod">
          <ac:chgData name="Aliansyah Ramadhan" userId="343811aa-aa8e-4b24-bf58-8d4de4c9977e" providerId="ADAL" clId="{7879FDCD-654B-4C2B-B4D9-C88EE6AC779C}" dt="2024-10-14T19:03:31.993" v="499" actId="1076"/>
          <ac:grpSpMkLst>
            <pc:docMk/>
            <pc:sldMk cId="0" sldId="261"/>
            <ac:grpSpMk id="6" creationId="{12B79A09-14AC-4174-9DB7-61E4E5DF3237}"/>
          </ac:grpSpMkLst>
        </pc:grpChg>
        <pc:grpChg chg="add mod">
          <ac:chgData name="Aliansyah Ramadhan" userId="343811aa-aa8e-4b24-bf58-8d4de4c9977e" providerId="ADAL" clId="{7879FDCD-654B-4C2B-B4D9-C88EE6AC779C}" dt="2024-10-14T19:03:19.806" v="496" actId="1076"/>
          <ac:grpSpMkLst>
            <pc:docMk/>
            <pc:sldMk cId="0" sldId="261"/>
            <ac:grpSpMk id="7" creationId="{5224E803-17D6-461C-BB0F-298C904CDE57}"/>
          </ac:grpSpMkLst>
        </pc:grpChg>
        <pc:grpChg chg="add mod">
          <ac:chgData name="Aliansyah Ramadhan" userId="343811aa-aa8e-4b24-bf58-8d4de4c9977e" providerId="ADAL" clId="{7879FDCD-654B-4C2B-B4D9-C88EE6AC779C}" dt="2024-10-14T19:04:07.930" v="508" actId="1076"/>
          <ac:grpSpMkLst>
            <pc:docMk/>
            <pc:sldMk cId="0" sldId="261"/>
            <ac:grpSpMk id="10" creationId="{80C76F47-4F15-46D1-AD0F-C625BCEEB65F}"/>
          </ac:grpSpMkLst>
        </pc:grpChg>
        <pc:grpChg chg="add mod ord">
          <ac:chgData name="Aliansyah Ramadhan" userId="343811aa-aa8e-4b24-bf58-8d4de4c9977e" providerId="ADAL" clId="{7879FDCD-654B-4C2B-B4D9-C88EE6AC779C}" dt="2024-10-14T19:00:21.485" v="367" actId="164"/>
          <ac:grpSpMkLst>
            <pc:docMk/>
            <pc:sldMk cId="0" sldId="261"/>
            <ac:grpSpMk id="28" creationId="{C5D977DC-00FD-4EFE-B795-9C2496D53CCA}"/>
          </ac:grpSpMkLst>
        </pc:grpChg>
        <pc:grpChg chg="add mod ord">
          <ac:chgData name="Aliansyah Ramadhan" userId="343811aa-aa8e-4b24-bf58-8d4de4c9977e" providerId="ADAL" clId="{7879FDCD-654B-4C2B-B4D9-C88EE6AC779C}" dt="2024-10-14T19:00:14.543" v="364" actId="164"/>
          <ac:grpSpMkLst>
            <pc:docMk/>
            <pc:sldMk cId="0" sldId="261"/>
            <ac:grpSpMk id="35" creationId="{453CE9E4-E4E1-43EB-B9D5-4C9A075652E8}"/>
          </ac:grpSpMkLst>
        </pc:grpChg>
        <pc:grpChg chg="mod">
          <ac:chgData name="Aliansyah Ramadhan" userId="343811aa-aa8e-4b24-bf58-8d4de4c9977e" providerId="ADAL" clId="{7879FDCD-654B-4C2B-B4D9-C88EE6AC779C}" dt="2024-10-14T19:00:18.872" v="366" actId="164"/>
          <ac:grpSpMkLst>
            <pc:docMk/>
            <pc:sldMk cId="0" sldId="261"/>
            <ac:grpSpMk id="757" creationId="{00000000-0000-0000-0000-000000000000}"/>
          </ac:grpSpMkLst>
        </pc:grpChg>
        <pc:grpChg chg="mod">
          <ac:chgData name="Aliansyah Ramadhan" userId="343811aa-aa8e-4b24-bf58-8d4de4c9977e" providerId="ADAL" clId="{7879FDCD-654B-4C2B-B4D9-C88EE6AC779C}" dt="2024-10-14T19:02:33.641" v="484" actId="164"/>
          <ac:grpSpMkLst>
            <pc:docMk/>
            <pc:sldMk cId="0" sldId="261"/>
            <ac:grpSpMk id="764" creationId="{00000000-0000-0000-0000-000000000000}"/>
          </ac:grpSpMkLst>
        </pc:grpChg>
      </pc:sldChg>
      <pc:sldChg chg="del">
        <pc:chgData name="Aliansyah Ramadhan" userId="343811aa-aa8e-4b24-bf58-8d4de4c9977e" providerId="ADAL" clId="{7879FDCD-654B-4C2B-B4D9-C88EE6AC779C}" dt="2024-10-14T19:44:03.098" v="1481" actId="47"/>
        <pc:sldMkLst>
          <pc:docMk/>
          <pc:sldMk cId="0" sldId="262"/>
        </pc:sldMkLst>
      </pc:sldChg>
      <pc:sldChg chg="addSp delSp modSp mod modNotesTx">
        <pc:chgData name="Aliansyah Ramadhan" userId="343811aa-aa8e-4b24-bf58-8d4de4c9977e" providerId="ADAL" clId="{7879FDCD-654B-4C2B-B4D9-C88EE6AC779C}" dt="2024-10-14T19:44:04.343" v="1482"/>
        <pc:sldMkLst>
          <pc:docMk/>
          <pc:sldMk cId="0" sldId="263"/>
        </pc:sldMkLst>
        <pc:spChg chg="add del mod">
          <ac:chgData name="Aliansyah Ramadhan" userId="343811aa-aa8e-4b24-bf58-8d4de4c9977e" providerId="ADAL" clId="{7879FDCD-654B-4C2B-B4D9-C88EE6AC779C}" dt="2024-10-14T19:30:50.366" v="1210" actId="478"/>
          <ac:spMkLst>
            <pc:docMk/>
            <pc:sldMk cId="0" sldId="263"/>
            <ac:spMk id="4" creationId="{4299DB18-B739-42EB-92E6-D713F807892F}"/>
          </ac:spMkLst>
        </pc:spChg>
        <pc:spChg chg="add del mod">
          <ac:chgData name="Aliansyah Ramadhan" userId="343811aa-aa8e-4b24-bf58-8d4de4c9977e" providerId="ADAL" clId="{7879FDCD-654B-4C2B-B4D9-C88EE6AC779C}" dt="2024-10-14T19:30:48.366" v="1209" actId="478"/>
          <ac:spMkLst>
            <pc:docMk/>
            <pc:sldMk cId="0" sldId="263"/>
            <ac:spMk id="6" creationId="{8EB4BFF1-7504-49E1-AFD7-BF26D7CB3B60}"/>
          </ac:spMkLst>
        </pc:spChg>
        <pc:spChg chg="add del mod">
          <ac:chgData name="Aliansyah Ramadhan" userId="343811aa-aa8e-4b24-bf58-8d4de4c9977e" providerId="ADAL" clId="{7879FDCD-654B-4C2B-B4D9-C88EE6AC779C}" dt="2024-10-14T19:30:47.886" v="1208" actId="478"/>
          <ac:spMkLst>
            <pc:docMk/>
            <pc:sldMk cId="0" sldId="263"/>
            <ac:spMk id="8" creationId="{2D53DA98-C04D-4AD0-9D69-84834544F80E}"/>
          </ac:spMkLst>
        </pc:spChg>
        <pc:spChg chg="add del mod">
          <ac:chgData name="Aliansyah Ramadhan" userId="343811aa-aa8e-4b24-bf58-8d4de4c9977e" providerId="ADAL" clId="{7879FDCD-654B-4C2B-B4D9-C88EE6AC779C}" dt="2024-10-14T19:30:46.886" v="1205" actId="478"/>
          <ac:spMkLst>
            <pc:docMk/>
            <pc:sldMk cId="0" sldId="263"/>
            <ac:spMk id="10" creationId="{971E76FD-B7A1-4784-9B3E-9800A29F3896}"/>
          </ac:spMkLst>
        </pc:spChg>
        <pc:spChg chg="add mod">
          <ac:chgData name="Aliansyah Ramadhan" userId="343811aa-aa8e-4b24-bf58-8d4de4c9977e" providerId="ADAL" clId="{7879FDCD-654B-4C2B-B4D9-C88EE6AC779C}" dt="2024-10-14T19:32:43.781" v="1341" actId="1076"/>
          <ac:spMkLst>
            <pc:docMk/>
            <pc:sldMk cId="0" sldId="263"/>
            <ac:spMk id="12" creationId="{8F8AC315-332E-4931-AB96-B5790900DEAF}"/>
          </ac:spMkLst>
        </pc:spChg>
        <pc:spChg chg="add mod">
          <ac:chgData name="Aliansyah Ramadhan" userId="343811aa-aa8e-4b24-bf58-8d4de4c9977e" providerId="ADAL" clId="{7879FDCD-654B-4C2B-B4D9-C88EE6AC779C}" dt="2024-10-14T19:32:41.232" v="1340" actId="1076"/>
          <ac:spMkLst>
            <pc:docMk/>
            <pc:sldMk cId="0" sldId="263"/>
            <ac:spMk id="21" creationId="{4B07D24A-3741-4F7A-8FE0-C5A99901498A}"/>
          </ac:spMkLst>
        </pc:spChg>
        <pc:spChg chg="mod">
          <ac:chgData name="Aliansyah Ramadhan" userId="343811aa-aa8e-4b24-bf58-8d4de4c9977e" providerId="ADAL" clId="{7879FDCD-654B-4C2B-B4D9-C88EE6AC779C}" dt="2024-10-14T19:29:58.786" v="1182" actId="20577"/>
          <ac:spMkLst>
            <pc:docMk/>
            <pc:sldMk cId="0" sldId="263"/>
            <ac:spMk id="819" creationId="{00000000-0000-0000-0000-000000000000}"/>
          </ac:spMkLst>
        </pc:spChg>
        <pc:spChg chg="add del mod">
          <ac:chgData name="Aliansyah Ramadhan" userId="343811aa-aa8e-4b24-bf58-8d4de4c9977e" providerId="ADAL" clId="{7879FDCD-654B-4C2B-B4D9-C88EE6AC779C}" dt="2024-10-14T19:30:54.859" v="1227" actId="20577"/>
          <ac:spMkLst>
            <pc:docMk/>
            <pc:sldMk cId="0" sldId="263"/>
            <ac:spMk id="820" creationId="{00000000-0000-0000-0000-000000000000}"/>
          </ac:spMkLst>
        </pc:spChg>
        <pc:spChg chg="mod">
          <ac:chgData name="Aliansyah Ramadhan" userId="343811aa-aa8e-4b24-bf58-8d4de4c9977e" providerId="ADAL" clId="{7879FDCD-654B-4C2B-B4D9-C88EE6AC779C}" dt="2024-10-14T19:31:39.079" v="1319" actId="14100"/>
          <ac:spMkLst>
            <pc:docMk/>
            <pc:sldMk cId="0" sldId="263"/>
            <ac:spMk id="821" creationId="{00000000-0000-0000-0000-000000000000}"/>
          </ac:spMkLst>
        </pc:spChg>
        <pc:spChg chg="add del mod">
          <ac:chgData name="Aliansyah Ramadhan" userId="343811aa-aa8e-4b24-bf58-8d4de4c9977e" providerId="ADAL" clId="{7879FDCD-654B-4C2B-B4D9-C88EE6AC779C}" dt="2024-10-14T19:31:01.556" v="1247" actId="20577"/>
          <ac:spMkLst>
            <pc:docMk/>
            <pc:sldMk cId="0" sldId="263"/>
            <ac:spMk id="822" creationId="{00000000-0000-0000-0000-000000000000}"/>
          </ac:spMkLst>
        </pc:spChg>
        <pc:spChg chg="mod">
          <ac:chgData name="Aliansyah Ramadhan" userId="343811aa-aa8e-4b24-bf58-8d4de4c9977e" providerId="ADAL" clId="{7879FDCD-654B-4C2B-B4D9-C88EE6AC779C}" dt="2024-10-14T19:30:10.840" v="1184"/>
          <ac:spMkLst>
            <pc:docMk/>
            <pc:sldMk cId="0" sldId="263"/>
            <ac:spMk id="823" creationId="{00000000-0000-0000-0000-000000000000}"/>
          </ac:spMkLst>
        </pc:spChg>
        <pc:spChg chg="add del mod">
          <ac:chgData name="Aliansyah Ramadhan" userId="343811aa-aa8e-4b24-bf58-8d4de4c9977e" providerId="ADAL" clId="{7879FDCD-654B-4C2B-B4D9-C88EE6AC779C}" dt="2024-10-14T19:31:44.483" v="1321" actId="1076"/>
          <ac:spMkLst>
            <pc:docMk/>
            <pc:sldMk cId="0" sldId="263"/>
            <ac:spMk id="824" creationId="{00000000-0000-0000-0000-000000000000}"/>
          </ac:spMkLst>
        </pc:spChg>
        <pc:spChg chg="mod">
          <ac:chgData name="Aliansyah Ramadhan" userId="343811aa-aa8e-4b24-bf58-8d4de4c9977e" providerId="ADAL" clId="{7879FDCD-654B-4C2B-B4D9-C88EE6AC779C}" dt="2024-10-14T19:31:48.678" v="1323" actId="14100"/>
          <ac:spMkLst>
            <pc:docMk/>
            <pc:sldMk cId="0" sldId="263"/>
            <ac:spMk id="825" creationId="{00000000-0000-0000-0000-000000000000}"/>
          </ac:spMkLst>
        </pc:spChg>
        <pc:spChg chg="add del mod">
          <ac:chgData name="Aliansyah Ramadhan" userId="343811aa-aa8e-4b24-bf58-8d4de4c9977e" providerId="ADAL" clId="{7879FDCD-654B-4C2B-B4D9-C88EE6AC779C}" dt="2024-10-14T19:31:57.319" v="1326" actId="1076"/>
          <ac:spMkLst>
            <pc:docMk/>
            <pc:sldMk cId="0" sldId="263"/>
            <ac:spMk id="826" creationId="{00000000-0000-0000-0000-000000000000}"/>
          </ac:spMkLst>
        </pc:spChg>
        <pc:spChg chg="mod">
          <ac:chgData name="Aliansyah Ramadhan" userId="343811aa-aa8e-4b24-bf58-8d4de4c9977e" providerId="ADAL" clId="{7879FDCD-654B-4C2B-B4D9-C88EE6AC779C}" dt="2024-10-14T19:32:07.463" v="1329" actId="1076"/>
          <ac:spMkLst>
            <pc:docMk/>
            <pc:sldMk cId="0" sldId="263"/>
            <ac:spMk id="827" creationId="{00000000-0000-0000-0000-000000000000}"/>
          </ac:spMkLst>
        </pc:spChg>
      </pc:sldChg>
      <pc:sldChg chg="addSp delSp modSp mod modNotesTx">
        <pc:chgData name="Aliansyah Ramadhan" userId="343811aa-aa8e-4b24-bf58-8d4de4c9977e" providerId="ADAL" clId="{7879FDCD-654B-4C2B-B4D9-C88EE6AC779C}" dt="2024-10-14T19:44:10.043" v="1483"/>
        <pc:sldMkLst>
          <pc:docMk/>
          <pc:sldMk cId="0" sldId="264"/>
        </pc:sldMkLst>
        <pc:spChg chg="add del mod">
          <ac:chgData name="Aliansyah Ramadhan" userId="343811aa-aa8e-4b24-bf58-8d4de4c9977e" providerId="ADAL" clId="{7879FDCD-654B-4C2B-B4D9-C88EE6AC779C}" dt="2024-10-14T19:29:26.706" v="1144" actId="478"/>
          <ac:spMkLst>
            <pc:docMk/>
            <pc:sldMk cId="0" sldId="264"/>
            <ac:spMk id="3" creationId="{0CCC344A-A2CB-400A-A58B-C0C1BBBC2CBF}"/>
          </ac:spMkLst>
        </pc:spChg>
        <pc:spChg chg="add del mod">
          <ac:chgData name="Aliansyah Ramadhan" userId="343811aa-aa8e-4b24-bf58-8d4de4c9977e" providerId="ADAL" clId="{7879FDCD-654B-4C2B-B4D9-C88EE6AC779C}" dt="2024-10-14T19:29:25.706" v="1140" actId="478"/>
          <ac:spMkLst>
            <pc:docMk/>
            <pc:sldMk cId="0" sldId="264"/>
            <ac:spMk id="5" creationId="{2A7BF022-E7B6-4F52-B42D-660D3AA34635}"/>
          </ac:spMkLst>
        </pc:spChg>
        <pc:spChg chg="add del mod">
          <ac:chgData name="Aliansyah Ramadhan" userId="343811aa-aa8e-4b24-bf58-8d4de4c9977e" providerId="ADAL" clId="{7879FDCD-654B-4C2B-B4D9-C88EE6AC779C}" dt="2024-10-14T19:29:25.364" v="1138" actId="478"/>
          <ac:spMkLst>
            <pc:docMk/>
            <pc:sldMk cId="0" sldId="264"/>
            <ac:spMk id="7" creationId="{02035679-1029-4821-9925-C5EEEAF3CA7C}"/>
          </ac:spMkLst>
        </pc:spChg>
        <pc:spChg chg="add del mod">
          <ac:chgData name="Aliansyah Ramadhan" userId="343811aa-aa8e-4b24-bf58-8d4de4c9977e" providerId="ADAL" clId="{7879FDCD-654B-4C2B-B4D9-C88EE6AC779C}" dt="2024-10-14T19:29:25.006" v="1136" actId="478"/>
          <ac:spMkLst>
            <pc:docMk/>
            <pc:sldMk cId="0" sldId="264"/>
            <ac:spMk id="9" creationId="{A97A4A97-F9B4-445E-8A76-AE0909F0AA71}"/>
          </ac:spMkLst>
        </pc:spChg>
        <pc:spChg chg="add del mod">
          <ac:chgData name="Aliansyah Ramadhan" userId="343811aa-aa8e-4b24-bf58-8d4de4c9977e" providerId="ADAL" clId="{7879FDCD-654B-4C2B-B4D9-C88EE6AC779C}" dt="2024-10-14T19:35:24.315" v="1425" actId="478"/>
          <ac:spMkLst>
            <pc:docMk/>
            <pc:sldMk cId="0" sldId="264"/>
            <ac:spMk id="11" creationId="{607F89CE-03A1-4E9A-AECF-DC5748B67BF8}"/>
          </ac:spMkLst>
        </pc:spChg>
        <pc:spChg chg="add del mod">
          <ac:chgData name="Aliansyah Ramadhan" userId="343811aa-aa8e-4b24-bf58-8d4de4c9977e" providerId="ADAL" clId="{7879FDCD-654B-4C2B-B4D9-C88EE6AC779C}" dt="2024-10-14T19:35:25.907" v="1427" actId="478"/>
          <ac:spMkLst>
            <pc:docMk/>
            <pc:sldMk cId="0" sldId="264"/>
            <ac:spMk id="13" creationId="{24CC723A-40B2-40D3-BA3E-90A86C664F91}"/>
          </ac:spMkLst>
        </pc:spChg>
        <pc:spChg chg="add del mod">
          <ac:chgData name="Aliansyah Ramadhan" userId="343811aa-aa8e-4b24-bf58-8d4de4c9977e" providerId="ADAL" clId="{7879FDCD-654B-4C2B-B4D9-C88EE6AC779C}" dt="2024-10-14T19:35:29.357" v="1432" actId="478"/>
          <ac:spMkLst>
            <pc:docMk/>
            <pc:sldMk cId="0" sldId="264"/>
            <ac:spMk id="15" creationId="{62AE7574-15B4-4F73-827B-31F226EBFE1A}"/>
          </ac:spMkLst>
        </pc:spChg>
        <pc:spChg chg="add del mod">
          <ac:chgData name="Aliansyah Ramadhan" userId="343811aa-aa8e-4b24-bf58-8d4de4c9977e" providerId="ADAL" clId="{7879FDCD-654B-4C2B-B4D9-C88EE6AC779C}" dt="2024-10-14T19:35:31.117" v="1435" actId="478"/>
          <ac:spMkLst>
            <pc:docMk/>
            <pc:sldMk cId="0" sldId="264"/>
            <ac:spMk id="17" creationId="{B326C2A7-259B-4D20-9A0E-51EB6D79E75E}"/>
          </ac:spMkLst>
        </pc:spChg>
        <pc:spChg chg="add mod">
          <ac:chgData name="Aliansyah Ramadhan" userId="343811aa-aa8e-4b24-bf58-8d4de4c9977e" providerId="ADAL" clId="{7879FDCD-654B-4C2B-B4D9-C88EE6AC779C}" dt="2024-10-14T19:35:53.435" v="1438" actId="571"/>
          <ac:spMkLst>
            <pc:docMk/>
            <pc:sldMk cId="0" sldId="264"/>
            <ac:spMk id="86" creationId="{533C14FD-E2E3-46DF-BF12-9894740C6396}"/>
          </ac:spMkLst>
        </pc:spChg>
        <pc:spChg chg="add mod">
          <ac:chgData name="Aliansyah Ramadhan" userId="343811aa-aa8e-4b24-bf58-8d4de4c9977e" providerId="ADAL" clId="{7879FDCD-654B-4C2B-B4D9-C88EE6AC779C}" dt="2024-10-14T19:35:53.435" v="1438" actId="571"/>
          <ac:spMkLst>
            <pc:docMk/>
            <pc:sldMk cId="0" sldId="264"/>
            <ac:spMk id="87" creationId="{322F5DBD-95D7-4F18-8229-19D05AE51355}"/>
          </ac:spMkLst>
        </pc:spChg>
        <pc:spChg chg="add mod">
          <ac:chgData name="Aliansyah Ramadhan" userId="343811aa-aa8e-4b24-bf58-8d4de4c9977e" providerId="ADAL" clId="{7879FDCD-654B-4C2B-B4D9-C88EE6AC779C}" dt="2024-10-14T19:35:53.435" v="1438" actId="571"/>
          <ac:spMkLst>
            <pc:docMk/>
            <pc:sldMk cId="0" sldId="264"/>
            <ac:spMk id="88" creationId="{F7370973-F293-47A3-B145-8AC37DF5DC7C}"/>
          </ac:spMkLst>
        </pc:spChg>
        <pc:spChg chg="add mod">
          <ac:chgData name="Aliansyah Ramadhan" userId="343811aa-aa8e-4b24-bf58-8d4de4c9977e" providerId="ADAL" clId="{7879FDCD-654B-4C2B-B4D9-C88EE6AC779C}" dt="2024-10-14T19:35:53.435" v="1438" actId="571"/>
          <ac:spMkLst>
            <pc:docMk/>
            <pc:sldMk cId="0" sldId="264"/>
            <ac:spMk id="89" creationId="{F0387FD8-B8B7-4B5E-B9AB-4361CB6F59B3}"/>
          </ac:spMkLst>
        </pc:spChg>
        <pc:spChg chg="add mod">
          <ac:chgData name="Aliansyah Ramadhan" userId="343811aa-aa8e-4b24-bf58-8d4de4c9977e" providerId="ADAL" clId="{7879FDCD-654B-4C2B-B4D9-C88EE6AC779C}" dt="2024-10-14T19:35:53.435" v="1438" actId="571"/>
          <ac:spMkLst>
            <pc:docMk/>
            <pc:sldMk cId="0" sldId="264"/>
            <ac:spMk id="90" creationId="{FEB4D2D7-9A29-4352-A9D4-CD62C90B265A}"/>
          </ac:spMkLst>
        </pc:spChg>
        <pc:spChg chg="add mod">
          <ac:chgData name="Aliansyah Ramadhan" userId="343811aa-aa8e-4b24-bf58-8d4de4c9977e" providerId="ADAL" clId="{7879FDCD-654B-4C2B-B4D9-C88EE6AC779C}" dt="2024-10-14T19:35:53.435" v="1438" actId="571"/>
          <ac:spMkLst>
            <pc:docMk/>
            <pc:sldMk cId="0" sldId="264"/>
            <ac:spMk id="91" creationId="{B17407DB-6241-43C5-8216-46188B8B608D}"/>
          </ac:spMkLst>
        </pc:spChg>
        <pc:spChg chg="add mod">
          <ac:chgData name="Aliansyah Ramadhan" userId="343811aa-aa8e-4b24-bf58-8d4de4c9977e" providerId="ADAL" clId="{7879FDCD-654B-4C2B-B4D9-C88EE6AC779C}" dt="2024-10-14T19:35:53.435" v="1438" actId="571"/>
          <ac:spMkLst>
            <pc:docMk/>
            <pc:sldMk cId="0" sldId="264"/>
            <ac:spMk id="92" creationId="{858A848D-8500-45E7-8970-6EF3A4A26D05}"/>
          </ac:spMkLst>
        </pc:spChg>
        <pc:spChg chg="add mod">
          <ac:chgData name="Aliansyah Ramadhan" userId="343811aa-aa8e-4b24-bf58-8d4de4c9977e" providerId="ADAL" clId="{7879FDCD-654B-4C2B-B4D9-C88EE6AC779C}" dt="2024-10-14T19:35:53.435" v="1438" actId="571"/>
          <ac:spMkLst>
            <pc:docMk/>
            <pc:sldMk cId="0" sldId="264"/>
            <ac:spMk id="93" creationId="{084185A2-67C7-412B-A759-B38506A6E4A1}"/>
          </ac:spMkLst>
        </pc:spChg>
        <pc:spChg chg="add mod">
          <ac:chgData name="Aliansyah Ramadhan" userId="343811aa-aa8e-4b24-bf58-8d4de4c9977e" providerId="ADAL" clId="{7879FDCD-654B-4C2B-B4D9-C88EE6AC779C}" dt="2024-10-14T19:35:53.435" v="1438" actId="571"/>
          <ac:spMkLst>
            <pc:docMk/>
            <pc:sldMk cId="0" sldId="264"/>
            <ac:spMk id="94" creationId="{9CE75D77-80A4-4E27-8533-F9F74D8056BC}"/>
          </ac:spMkLst>
        </pc:spChg>
        <pc:spChg chg="add mod">
          <ac:chgData name="Aliansyah Ramadhan" userId="343811aa-aa8e-4b24-bf58-8d4de4c9977e" providerId="ADAL" clId="{7879FDCD-654B-4C2B-B4D9-C88EE6AC779C}" dt="2024-10-14T19:35:53.435" v="1438" actId="571"/>
          <ac:spMkLst>
            <pc:docMk/>
            <pc:sldMk cId="0" sldId="264"/>
            <ac:spMk id="95" creationId="{BA3C6713-143D-4A4A-ACFD-E38F92152DE0}"/>
          </ac:spMkLst>
        </pc:spChg>
        <pc:spChg chg="mod">
          <ac:chgData name="Aliansyah Ramadhan" userId="343811aa-aa8e-4b24-bf58-8d4de4c9977e" providerId="ADAL" clId="{7879FDCD-654B-4C2B-B4D9-C88EE6AC779C}" dt="2024-10-14T19:35:53.435" v="1438" actId="571"/>
          <ac:spMkLst>
            <pc:docMk/>
            <pc:sldMk cId="0" sldId="264"/>
            <ac:spMk id="97" creationId="{E7C0D25D-C8AB-4324-8C06-835947981B29}"/>
          </ac:spMkLst>
        </pc:spChg>
        <pc:spChg chg="mod">
          <ac:chgData name="Aliansyah Ramadhan" userId="343811aa-aa8e-4b24-bf58-8d4de4c9977e" providerId="ADAL" clId="{7879FDCD-654B-4C2B-B4D9-C88EE6AC779C}" dt="2024-10-14T19:35:53.435" v="1438" actId="571"/>
          <ac:spMkLst>
            <pc:docMk/>
            <pc:sldMk cId="0" sldId="264"/>
            <ac:spMk id="98" creationId="{CBB2BA4A-0F86-42AD-A48C-1FB905E460D2}"/>
          </ac:spMkLst>
        </pc:spChg>
        <pc:spChg chg="mod">
          <ac:chgData name="Aliansyah Ramadhan" userId="343811aa-aa8e-4b24-bf58-8d4de4c9977e" providerId="ADAL" clId="{7879FDCD-654B-4C2B-B4D9-C88EE6AC779C}" dt="2024-10-14T19:35:53.435" v="1438" actId="571"/>
          <ac:spMkLst>
            <pc:docMk/>
            <pc:sldMk cId="0" sldId="264"/>
            <ac:spMk id="99" creationId="{E4B0FA37-A2F1-4638-BD44-01B2DBD51C95}"/>
          </ac:spMkLst>
        </pc:spChg>
        <pc:spChg chg="mod">
          <ac:chgData name="Aliansyah Ramadhan" userId="343811aa-aa8e-4b24-bf58-8d4de4c9977e" providerId="ADAL" clId="{7879FDCD-654B-4C2B-B4D9-C88EE6AC779C}" dt="2024-10-14T19:35:53.435" v="1438" actId="571"/>
          <ac:spMkLst>
            <pc:docMk/>
            <pc:sldMk cId="0" sldId="264"/>
            <ac:spMk id="100" creationId="{D62DC704-7F1F-4999-9DF8-223519CFAEF4}"/>
          </ac:spMkLst>
        </pc:spChg>
        <pc:spChg chg="mod">
          <ac:chgData name="Aliansyah Ramadhan" userId="343811aa-aa8e-4b24-bf58-8d4de4c9977e" providerId="ADAL" clId="{7879FDCD-654B-4C2B-B4D9-C88EE6AC779C}" dt="2024-10-14T19:35:53.435" v="1438" actId="571"/>
          <ac:spMkLst>
            <pc:docMk/>
            <pc:sldMk cId="0" sldId="264"/>
            <ac:spMk id="102" creationId="{A6ACB84E-0D83-4B25-9E47-C099DAD59F01}"/>
          </ac:spMkLst>
        </pc:spChg>
        <pc:spChg chg="mod">
          <ac:chgData name="Aliansyah Ramadhan" userId="343811aa-aa8e-4b24-bf58-8d4de4c9977e" providerId="ADAL" clId="{7879FDCD-654B-4C2B-B4D9-C88EE6AC779C}" dt="2024-10-14T19:35:53.435" v="1438" actId="571"/>
          <ac:spMkLst>
            <pc:docMk/>
            <pc:sldMk cId="0" sldId="264"/>
            <ac:spMk id="103" creationId="{D473EAAC-AA1C-41A2-A439-35AEB4E5C958}"/>
          </ac:spMkLst>
        </pc:spChg>
        <pc:spChg chg="mod">
          <ac:chgData name="Aliansyah Ramadhan" userId="343811aa-aa8e-4b24-bf58-8d4de4c9977e" providerId="ADAL" clId="{7879FDCD-654B-4C2B-B4D9-C88EE6AC779C}" dt="2024-10-14T19:35:53.435" v="1438" actId="571"/>
          <ac:spMkLst>
            <pc:docMk/>
            <pc:sldMk cId="0" sldId="264"/>
            <ac:spMk id="104" creationId="{9262130E-7043-4C1C-8A92-0B4F0A1DB88F}"/>
          </ac:spMkLst>
        </pc:spChg>
        <pc:spChg chg="mod">
          <ac:chgData name="Aliansyah Ramadhan" userId="343811aa-aa8e-4b24-bf58-8d4de4c9977e" providerId="ADAL" clId="{7879FDCD-654B-4C2B-B4D9-C88EE6AC779C}" dt="2024-10-14T19:35:53.435" v="1438" actId="571"/>
          <ac:spMkLst>
            <pc:docMk/>
            <pc:sldMk cId="0" sldId="264"/>
            <ac:spMk id="105" creationId="{CCC9936F-C8D7-4D7D-9DED-E4CC2C2F2D41}"/>
          </ac:spMkLst>
        </pc:spChg>
        <pc:spChg chg="mod">
          <ac:chgData name="Aliansyah Ramadhan" userId="343811aa-aa8e-4b24-bf58-8d4de4c9977e" providerId="ADAL" clId="{7879FDCD-654B-4C2B-B4D9-C88EE6AC779C}" dt="2024-10-14T19:35:53.435" v="1438" actId="571"/>
          <ac:spMkLst>
            <pc:docMk/>
            <pc:sldMk cId="0" sldId="264"/>
            <ac:spMk id="107" creationId="{07310C87-5B55-4188-9CD1-124C2767C954}"/>
          </ac:spMkLst>
        </pc:spChg>
        <pc:spChg chg="mod">
          <ac:chgData name="Aliansyah Ramadhan" userId="343811aa-aa8e-4b24-bf58-8d4de4c9977e" providerId="ADAL" clId="{7879FDCD-654B-4C2B-B4D9-C88EE6AC779C}" dt="2024-10-14T19:35:53.435" v="1438" actId="571"/>
          <ac:spMkLst>
            <pc:docMk/>
            <pc:sldMk cId="0" sldId="264"/>
            <ac:spMk id="108" creationId="{80E0711D-3953-492D-9306-41531677D759}"/>
          </ac:spMkLst>
        </pc:spChg>
        <pc:spChg chg="mod">
          <ac:chgData name="Aliansyah Ramadhan" userId="343811aa-aa8e-4b24-bf58-8d4de4c9977e" providerId="ADAL" clId="{7879FDCD-654B-4C2B-B4D9-C88EE6AC779C}" dt="2024-10-14T19:35:53.435" v="1438" actId="571"/>
          <ac:spMkLst>
            <pc:docMk/>
            <pc:sldMk cId="0" sldId="264"/>
            <ac:spMk id="109" creationId="{CFA49E14-5D07-431E-8627-30C6EB3D15C8}"/>
          </ac:spMkLst>
        </pc:spChg>
        <pc:spChg chg="mod">
          <ac:chgData name="Aliansyah Ramadhan" userId="343811aa-aa8e-4b24-bf58-8d4de4c9977e" providerId="ADAL" clId="{7879FDCD-654B-4C2B-B4D9-C88EE6AC779C}" dt="2024-10-14T19:35:53.435" v="1438" actId="571"/>
          <ac:spMkLst>
            <pc:docMk/>
            <pc:sldMk cId="0" sldId="264"/>
            <ac:spMk id="110" creationId="{FFCBF54A-049A-4F80-A820-DF286810CC84}"/>
          </ac:spMkLst>
        </pc:spChg>
        <pc:spChg chg="mod">
          <ac:chgData name="Aliansyah Ramadhan" userId="343811aa-aa8e-4b24-bf58-8d4de4c9977e" providerId="ADAL" clId="{7879FDCD-654B-4C2B-B4D9-C88EE6AC779C}" dt="2024-10-14T19:35:53.435" v="1438" actId="571"/>
          <ac:spMkLst>
            <pc:docMk/>
            <pc:sldMk cId="0" sldId="264"/>
            <ac:spMk id="111" creationId="{C1ECBB3E-DD74-4163-B0F3-180813CA94F0}"/>
          </ac:spMkLst>
        </pc:spChg>
        <pc:spChg chg="mod">
          <ac:chgData name="Aliansyah Ramadhan" userId="343811aa-aa8e-4b24-bf58-8d4de4c9977e" providerId="ADAL" clId="{7879FDCD-654B-4C2B-B4D9-C88EE6AC779C}" dt="2024-10-14T19:35:53.435" v="1438" actId="571"/>
          <ac:spMkLst>
            <pc:docMk/>
            <pc:sldMk cId="0" sldId="264"/>
            <ac:spMk id="112" creationId="{69CF0B66-7184-4A21-B3DA-FE79E6B78726}"/>
          </ac:spMkLst>
        </pc:spChg>
        <pc:spChg chg="mod">
          <ac:chgData name="Aliansyah Ramadhan" userId="343811aa-aa8e-4b24-bf58-8d4de4c9977e" providerId="ADAL" clId="{7879FDCD-654B-4C2B-B4D9-C88EE6AC779C}" dt="2024-10-14T19:35:53.435" v="1438" actId="571"/>
          <ac:spMkLst>
            <pc:docMk/>
            <pc:sldMk cId="0" sldId="264"/>
            <ac:spMk id="113" creationId="{7E24A3FE-60B8-4ECA-BA93-95C5273BAAF6}"/>
          </ac:spMkLst>
        </pc:spChg>
        <pc:spChg chg="mod">
          <ac:chgData name="Aliansyah Ramadhan" userId="343811aa-aa8e-4b24-bf58-8d4de4c9977e" providerId="ADAL" clId="{7879FDCD-654B-4C2B-B4D9-C88EE6AC779C}" dt="2024-10-14T19:35:53.435" v="1438" actId="571"/>
          <ac:spMkLst>
            <pc:docMk/>
            <pc:sldMk cId="0" sldId="264"/>
            <ac:spMk id="114" creationId="{0332FCD9-001B-47BE-8192-FE87DFE1BD05}"/>
          </ac:spMkLst>
        </pc:spChg>
        <pc:spChg chg="mod">
          <ac:chgData name="Aliansyah Ramadhan" userId="343811aa-aa8e-4b24-bf58-8d4de4c9977e" providerId="ADAL" clId="{7879FDCD-654B-4C2B-B4D9-C88EE6AC779C}" dt="2024-10-14T19:35:53.435" v="1438" actId="571"/>
          <ac:spMkLst>
            <pc:docMk/>
            <pc:sldMk cId="0" sldId="264"/>
            <ac:spMk id="115" creationId="{377BF64A-B67B-4980-B6EA-D3C43BAEA621}"/>
          </ac:spMkLst>
        </pc:spChg>
        <pc:spChg chg="mod">
          <ac:chgData name="Aliansyah Ramadhan" userId="343811aa-aa8e-4b24-bf58-8d4de4c9977e" providerId="ADAL" clId="{7879FDCD-654B-4C2B-B4D9-C88EE6AC779C}" dt="2024-10-14T19:35:53.435" v="1438" actId="571"/>
          <ac:spMkLst>
            <pc:docMk/>
            <pc:sldMk cId="0" sldId="264"/>
            <ac:spMk id="117" creationId="{93895F89-5828-4202-ACB9-403F60200FD7}"/>
          </ac:spMkLst>
        </pc:spChg>
        <pc:spChg chg="mod">
          <ac:chgData name="Aliansyah Ramadhan" userId="343811aa-aa8e-4b24-bf58-8d4de4c9977e" providerId="ADAL" clId="{7879FDCD-654B-4C2B-B4D9-C88EE6AC779C}" dt="2024-10-14T19:35:53.435" v="1438" actId="571"/>
          <ac:spMkLst>
            <pc:docMk/>
            <pc:sldMk cId="0" sldId="264"/>
            <ac:spMk id="118" creationId="{3FA9AEB9-6909-4B14-B96F-69BDC697E3CB}"/>
          </ac:spMkLst>
        </pc:spChg>
        <pc:spChg chg="mod">
          <ac:chgData name="Aliansyah Ramadhan" userId="343811aa-aa8e-4b24-bf58-8d4de4c9977e" providerId="ADAL" clId="{7879FDCD-654B-4C2B-B4D9-C88EE6AC779C}" dt="2024-10-14T19:35:53.435" v="1438" actId="571"/>
          <ac:spMkLst>
            <pc:docMk/>
            <pc:sldMk cId="0" sldId="264"/>
            <ac:spMk id="119" creationId="{E6671BAF-4AE7-4282-895F-3BA7D8928B19}"/>
          </ac:spMkLst>
        </pc:spChg>
        <pc:spChg chg="mod">
          <ac:chgData name="Aliansyah Ramadhan" userId="343811aa-aa8e-4b24-bf58-8d4de4c9977e" providerId="ADAL" clId="{7879FDCD-654B-4C2B-B4D9-C88EE6AC779C}" dt="2024-10-14T19:35:53.435" v="1438" actId="571"/>
          <ac:spMkLst>
            <pc:docMk/>
            <pc:sldMk cId="0" sldId="264"/>
            <ac:spMk id="120" creationId="{76C2BA2B-6101-43A7-91A4-C94D4E2B47F8}"/>
          </ac:spMkLst>
        </pc:spChg>
        <pc:spChg chg="mod">
          <ac:chgData name="Aliansyah Ramadhan" userId="343811aa-aa8e-4b24-bf58-8d4de4c9977e" providerId="ADAL" clId="{7879FDCD-654B-4C2B-B4D9-C88EE6AC779C}" dt="2024-10-14T19:35:53.435" v="1438" actId="571"/>
          <ac:spMkLst>
            <pc:docMk/>
            <pc:sldMk cId="0" sldId="264"/>
            <ac:spMk id="121" creationId="{8E80314D-7AA3-483E-A606-372381DD3054}"/>
          </ac:spMkLst>
        </pc:spChg>
        <pc:spChg chg="mod">
          <ac:chgData name="Aliansyah Ramadhan" userId="343811aa-aa8e-4b24-bf58-8d4de4c9977e" providerId="ADAL" clId="{7879FDCD-654B-4C2B-B4D9-C88EE6AC779C}" dt="2024-10-14T19:35:53.435" v="1438" actId="571"/>
          <ac:spMkLst>
            <pc:docMk/>
            <pc:sldMk cId="0" sldId="264"/>
            <ac:spMk id="122" creationId="{6E43BDAC-8BD4-4C00-B182-D50D2DFFD095}"/>
          </ac:spMkLst>
        </pc:spChg>
        <pc:spChg chg="mod">
          <ac:chgData name="Aliansyah Ramadhan" userId="343811aa-aa8e-4b24-bf58-8d4de4c9977e" providerId="ADAL" clId="{7879FDCD-654B-4C2B-B4D9-C88EE6AC779C}" dt="2024-10-14T19:35:53.435" v="1438" actId="571"/>
          <ac:spMkLst>
            <pc:docMk/>
            <pc:sldMk cId="0" sldId="264"/>
            <ac:spMk id="123" creationId="{4FE3750F-03F0-4019-A780-A8241C7713DF}"/>
          </ac:spMkLst>
        </pc:spChg>
        <pc:spChg chg="mod">
          <ac:chgData name="Aliansyah Ramadhan" userId="343811aa-aa8e-4b24-bf58-8d4de4c9977e" providerId="ADAL" clId="{7879FDCD-654B-4C2B-B4D9-C88EE6AC779C}" dt="2024-10-14T19:35:53.435" v="1438" actId="571"/>
          <ac:spMkLst>
            <pc:docMk/>
            <pc:sldMk cId="0" sldId="264"/>
            <ac:spMk id="124" creationId="{B7C03AA0-D607-42FD-AB60-088BFAABBBA7}"/>
          </ac:spMkLst>
        </pc:spChg>
        <pc:spChg chg="mod">
          <ac:chgData name="Aliansyah Ramadhan" userId="343811aa-aa8e-4b24-bf58-8d4de4c9977e" providerId="ADAL" clId="{7879FDCD-654B-4C2B-B4D9-C88EE6AC779C}" dt="2024-10-14T19:35:53.435" v="1438" actId="571"/>
          <ac:spMkLst>
            <pc:docMk/>
            <pc:sldMk cId="0" sldId="264"/>
            <ac:spMk id="125" creationId="{CD502FD1-D1F5-4C4C-8177-CE0C092D3F25}"/>
          </ac:spMkLst>
        </pc:spChg>
        <pc:spChg chg="mod">
          <ac:chgData name="Aliansyah Ramadhan" userId="343811aa-aa8e-4b24-bf58-8d4de4c9977e" providerId="ADAL" clId="{7879FDCD-654B-4C2B-B4D9-C88EE6AC779C}" dt="2024-10-14T19:35:53.435" v="1438" actId="571"/>
          <ac:spMkLst>
            <pc:docMk/>
            <pc:sldMk cId="0" sldId="264"/>
            <ac:spMk id="126" creationId="{B8C6A451-6104-4ABB-AF3E-5AD5CF86B611}"/>
          </ac:spMkLst>
        </pc:spChg>
        <pc:spChg chg="mod">
          <ac:chgData name="Aliansyah Ramadhan" userId="343811aa-aa8e-4b24-bf58-8d4de4c9977e" providerId="ADAL" clId="{7879FDCD-654B-4C2B-B4D9-C88EE6AC779C}" dt="2024-10-14T19:35:53.435" v="1438" actId="571"/>
          <ac:spMkLst>
            <pc:docMk/>
            <pc:sldMk cId="0" sldId="264"/>
            <ac:spMk id="127" creationId="{BE5F7E09-C91D-4E72-BB25-FFDA88E8D363}"/>
          </ac:spMkLst>
        </pc:spChg>
        <pc:spChg chg="mod">
          <ac:chgData name="Aliansyah Ramadhan" userId="343811aa-aa8e-4b24-bf58-8d4de4c9977e" providerId="ADAL" clId="{7879FDCD-654B-4C2B-B4D9-C88EE6AC779C}" dt="2024-10-14T19:35:53.435" v="1438" actId="571"/>
          <ac:spMkLst>
            <pc:docMk/>
            <pc:sldMk cId="0" sldId="264"/>
            <ac:spMk id="128" creationId="{2D3D9E66-34A9-4F70-8D14-99A79422DE59}"/>
          </ac:spMkLst>
        </pc:spChg>
        <pc:spChg chg="mod">
          <ac:chgData name="Aliansyah Ramadhan" userId="343811aa-aa8e-4b24-bf58-8d4de4c9977e" providerId="ADAL" clId="{7879FDCD-654B-4C2B-B4D9-C88EE6AC779C}" dt="2024-10-14T19:36:03.344" v="1439" actId="1076"/>
          <ac:spMkLst>
            <pc:docMk/>
            <pc:sldMk cId="0" sldId="264"/>
            <ac:spMk id="832"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33" creationId="{00000000-0000-0000-0000-000000000000}"/>
          </ac:spMkLst>
        </pc:spChg>
        <pc:spChg chg="del mod">
          <ac:chgData name="Aliansyah Ramadhan" userId="343811aa-aa8e-4b24-bf58-8d4de4c9977e" providerId="ADAL" clId="{7879FDCD-654B-4C2B-B4D9-C88EE6AC779C}" dt="2024-10-14T19:35:30.595" v="1434" actId="478"/>
          <ac:spMkLst>
            <pc:docMk/>
            <pc:sldMk cId="0" sldId="264"/>
            <ac:spMk id="834"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35"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36" creationId="{00000000-0000-0000-0000-000000000000}"/>
          </ac:spMkLst>
        </pc:spChg>
        <pc:spChg chg="del mod">
          <ac:chgData name="Aliansyah Ramadhan" userId="343811aa-aa8e-4b24-bf58-8d4de4c9977e" providerId="ADAL" clId="{7879FDCD-654B-4C2B-B4D9-C88EE6AC779C}" dt="2024-10-14T19:35:26.275" v="1428" actId="478"/>
          <ac:spMkLst>
            <pc:docMk/>
            <pc:sldMk cId="0" sldId="264"/>
            <ac:spMk id="837"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38"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39" creationId="{00000000-0000-0000-0000-000000000000}"/>
          </ac:spMkLst>
        </pc:spChg>
        <pc:spChg chg="del mod">
          <ac:chgData name="Aliansyah Ramadhan" userId="343811aa-aa8e-4b24-bf58-8d4de4c9977e" providerId="ADAL" clId="{7879FDCD-654B-4C2B-B4D9-C88EE6AC779C}" dt="2024-10-14T19:35:22.695" v="1424" actId="478"/>
          <ac:spMkLst>
            <pc:docMk/>
            <pc:sldMk cId="0" sldId="264"/>
            <ac:spMk id="840" creationId="{00000000-0000-0000-0000-000000000000}"/>
          </ac:spMkLst>
        </pc:spChg>
        <pc:spChg chg="mod">
          <ac:chgData name="Aliansyah Ramadhan" userId="343811aa-aa8e-4b24-bf58-8d4de4c9977e" providerId="ADAL" clId="{7879FDCD-654B-4C2B-B4D9-C88EE6AC779C}" dt="2024-10-14T19:33:18.968" v="1382" actId="404"/>
          <ac:spMkLst>
            <pc:docMk/>
            <pc:sldMk cId="0" sldId="264"/>
            <ac:spMk id="841" creationId="{00000000-0000-0000-0000-000000000000}"/>
          </ac:spMkLst>
        </pc:spChg>
        <pc:spChg chg="add del mod">
          <ac:chgData name="Aliansyah Ramadhan" userId="343811aa-aa8e-4b24-bf58-8d4de4c9977e" providerId="ADAL" clId="{7879FDCD-654B-4C2B-B4D9-C88EE6AC779C}" dt="2024-10-14T19:36:03.344" v="1439" actId="1076"/>
          <ac:spMkLst>
            <pc:docMk/>
            <pc:sldMk cId="0" sldId="264"/>
            <ac:spMk id="842" creationId="{00000000-0000-0000-0000-000000000000}"/>
          </ac:spMkLst>
        </pc:spChg>
        <pc:spChg chg="add del mod">
          <ac:chgData name="Aliansyah Ramadhan" userId="343811aa-aa8e-4b24-bf58-8d4de4c9977e" providerId="ADAL" clId="{7879FDCD-654B-4C2B-B4D9-C88EE6AC779C}" dt="2024-10-14T19:36:03.344" v="1439" actId="1076"/>
          <ac:spMkLst>
            <pc:docMk/>
            <pc:sldMk cId="0" sldId="264"/>
            <ac:spMk id="843"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44"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45" creationId="{00000000-0000-0000-0000-000000000000}"/>
          </ac:spMkLst>
        </pc:spChg>
        <pc:spChg chg="mod">
          <ac:chgData name="Aliansyah Ramadhan" userId="343811aa-aa8e-4b24-bf58-8d4de4c9977e" providerId="ADAL" clId="{7879FDCD-654B-4C2B-B4D9-C88EE6AC779C}" dt="2024-10-14T19:36:03.344" v="1439" actId="1076"/>
          <ac:spMkLst>
            <pc:docMk/>
            <pc:sldMk cId="0" sldId="264"/>
            <ac:spMk id="846" creationId="{00000000-0000-0000-0000-000000000000}"/>
          </ac:spMkLst>
        </pc:spChg>
        <pc:spChg chg="del mod">
          <ac:chgData name="Aliansyah Ramadhan" userId="343811aa-aa8e-4b24-bf58-8d4de4c9977e" providerId="ADAL" clId="{7879FDCD-654B-4C2B-B4D9-C88EE6AC779C}" dt="2024-10-14T19:35:25.225" v="1426" actId="478"/>
          <ac:spMkLst>
            <pc:docMk/>
            <pc:sldMk cId="0" sldId="264"/>
            <ac:spMk id="847" creationId="{00000000-0000-0000-0000-000000000000}"/>
          </ac:spMkLst>
        </pc:spChg>
        <pc:spChg chg="add del mod">
          <ac:chgData name="Aliansyah Ramadhan" userId="343811aa-aa8e-4b24-bf58-8d4de4c9977e" providerId="ADAL" clId="{7879FDCD-654B-4C2B-B4D9-C88EE6AC779C}" dt="2024-10-14T19:36:03.344" v="1439" actId="1076"/>
          <ac:spMkLst>
            <pc:docMk/>
            <pc:sldMk cId="0" sldId="264"/>
            <ac:spMk id="848" creationId="{00000000-0000-0000-0000-000000000000}"/>
          </ac:spMkLst>
        </pc:spChg>
        <pc:spChg chg="add del mod">
          <ac:chgData name="Aliansyah Ramadhan" userId="343811aa-aa8e-4b24-bf58-8d4de4c9977e" providerId="ADAL" clId="{7879FDCD-654B-4C2B-B4D9-C88EE6AC779C}" dt="2024-10-14T19:35:28.637" v="1431" actId="478"/>
          <ac:spMkLst>
            <pc:docMk/>
            <pc:sldMk cId="0" sldId="264"/>
            <ac:spMk id="849" creationId="{00000000-0000-0000-0000-000000000000}"/>
          </ac:spMkLst>
        </pc:spChg>
        <pc:spChg chg="del mod">
          <ac:chgData name="Aliansyah Ramadhan" userId="343811aa-aa8e-4b24-bf58-8d4de4c9977e" providerId="ADAL" clId="{7879FDCD-654B-4C2B-B4D9-C88EE6AC779C}" dt="2024-10-14T19:35:30.035" v="1433" actId="478"/>
          <ac:spMkLst>
            <pc:docMk/>
            <pc:sldMk cId="0" sldId="264"/>
            <ac:spMk id="850"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2"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3"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4"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5"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7"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8"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59"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0"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2"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3"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4"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5"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6"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7"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8"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69"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0"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2"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3"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4"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5"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6"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7"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78"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0"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1"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2"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3"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4"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5"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6"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7"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8"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89"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0"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1"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3"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4"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5"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6"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7"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8" creationId="{00000000-0000-0000-0000-000000000000}"/>
          </ac:spMkLst>
        </pc:spChg>
        <pc:spChg chg="mod">
          <ac:chgData name="Aliansyah Ramadhan" userId="343811aa-aa8e-4b24-bf58-8d4de4c9977e" providerId="ADAL" clId="{7879FDCD-654B-4C2B-B4D9-C88EE6AC779C}" dt="2024-10-14T19:33:28.765" v="1383" actId="255"/>
          <ac:spMkLst>
            <pc:docMk/>
            <pc:sldMk cId="0" sldId="264"/>
            <ac:spMk id="899" creationId="{00000000-0000-0000-0000-000000000000}"/>
          </ac:spMkLst>
        </pc:spChg>
        <pc:grpChg chg="add mod">
          <ac:chgData name="Aliansyah Ramadhan" userId="343811aa-aa8e-4b24-bf58-8d4de4c9977e" providerId="ADAL" clId="{7879FDCD-654B-4C2B-B4D9-C88EE6AC779C}" dt="2024-10-14T19:35:53.435" v="1438" actId="571"/>
          <ac:grpSpMkLst>
            <pc:docMk/>
            <pc:sldMk cId="0" sldId="264"/>
            <ac:grpSpMk id="96" creationId="{A0360153-EA7B-448C-88CA-61E6997B3E55}"/>
          </ac:grpSpMkLst>
        </pc:grpChg>
        <pc:grpChg chg="add mod">
          <ac:chgData name="Aliansyah Ramadhan" userId="343811aa-aa8e-4b24-bf58-8d4de4c9977e" providerId="ADAL" clId="{7879FDCD-654B-4C2B-B4D9-C88EE6AC779C}" dt="2024-10-14T19:35:53.435" v="1438" actId="571"/>
          <ac:grpSpMkLst>
            <pc:docMk/>
            <pc:sldMk cId="0" sldId="264"/>
            <ac:grpSpMk id="101" creationId="{FDA71C98-DB5A-4168-990B-753F0D56C146}"/>
          </ac:grpSpMkLst>
        </pc:grpChg>
        <pc:grpChg chg="add mod">
          <ac:chgData name="Aliansyah Ramadhan" userId="343811aa-aa8e-4b24-bf58-8d4de4c9977e" providerId="ADAL" clId="{7879FDCD-654B-4C2B-B4D9-C88EE6AC779C}" dt="2024-10-14T19:35:53.435" v="1438" actId="571"/>
          <ac:grpSpMkLst>
            <pc:docMk/>
            <pc:sldMk cId="0" sldId="264"/>
            <ac:grpSpMk id="106" creationId="{44940E23-811A-4B17-AC87-26FAC8263B88}"/>
          </ac:grpSpMkLst>
        </pc:grpChg>
        <pc:grpChg chg="add mod">
          <ac:chgData name="Aliansyah Ramadhan" userId="343811aa-aa8e-4b24-bf58-8d4de4c9977e" providerId="ADAL" clId="{7879FDCD-654B-4C2B-B4D9-C88EE6AC779C}" dt="2024-10-14T19:35:53.435" v="1438" actId="571"/>
          <ac:grpSpMkLst>
            <pc:docMk/>
            <pc:sldMk cId="0" sldId="264"/>
            <ac:grpSpMk id="116" creationId="{83C7B23D-1659-4BB2-94BA-378C57A2956F}"/>
          </ac:grpSpMkLst>
        </pc:grpChg>
        <pc:grpChg chg="mod">
          <ac:chgData name="Aliansyah Ramadhan" userId="343811aa-aa8e-4b24-bf58-8d4de4c9977e" providerId="ADAL" clId="{7879FDCD-654B-4C2B-B4D9-C88EE6AC779C}" dt="2024-10-14T19:36:03.344" v="1439" actId="1076"/>
          <ac:grpSpMkLst>
            <pc:docMk/>
            <pc:sldMk cId="0" sldId="264"/>
            <ac:grpSpMk id="851" creationId="{00000000-0000-0000-0000-000000000000}"/>
          </ac:grpSpMkLst>
        </pc:grpChg>
        <pc:grpChg chg="mod">
          <ac:chgData name="Aliansyah Ramadhan" userId="343811aa-aa8e-4b24-bf58-8d4de4c9977e" providerId="ADAL" clId="{7879FDCD-654B-4C2B-B4D9-C88EE6AC779C}" dt="2024-10-14T19:36:03.344" v="1439" actId="1076"/>
          <ac:grpSpMkLst>
            <pc:docMk/>
            <pc:sldMk cId="0" sldId="264"/>
            <ac:grpSpMk id="856" creationId="{00000000-0000-0000-0000-000000000000}"/>
          </ac:grpSpMkLst>
        </pc:grpChg>
        <pc:grpChg chg="mod">
          <ac:chgData name="Aliansyah Ramadhan" userId="343811aa-aa8e-4b24-bf58-8d4de4c9977e" providerId="ADAL" clId="{7879FDCD-654B-4C2B-B4D9-C88EE6AC779C}" dt="2024-10-14T19:36:03.344" v="1439" actId="1076"/>
          <ac:grpSpMkLst>
            <pc:docMk/>
            <pc:sldMk cId="0" sldId="264"/>
            <ac:grpSpMk id="861" creationId="{00000000-0000-0000-0000-000000000000}"/>
          </ac:grpSpMkLst>
        </pc:grpChg>
        <pc:grpChg chg="del">
          <ac:chgData name="Aliansyah Ramadhan" userId="343811aa-aa8e-4b24-bf58-8d4de4c9977e" providerId="ADAL" clId="{7879FDCD-654B-4C2B-B4D9-C88EE6AC779C}" dt="2024-10-14T19:35:31.575" v="1436" actId="478"/>
          <ac:grpSpMkLst>
            <pc:docMk/>
            <pc:sldMk cId="0" sldId="264"/>
            <ac:grpSpMk id="871" creationId="{00000000-0000-0000-0000-000000000000}"/>
          </ac:grpSpMkLst>
        </pc:grpChg>
        <pc:grpChg chg="mod">
          <ac:chgData name="Aliansyah Ramadhan" userId="343811aa-aa8e-4b24-bf58-8d4de4c9977e" providerId="ADAL" clId="{7879FDCD-654B-4C2B-B4D9-C88EE6AC779C}" dt="2024-10-14T19:36:03.344" v="1439" actId="1076"/>
          <ac:grpSpMkLst>
            <pc:docMk/>
            <pc:sldMk cId="0" sldId="264"/>
            <ac:grpSpMk id="879" creationId="{00000000-0000-0000-0000-000000000000}"/>
          </ac:grpSpMkLst>
        </pc:grpChg>
        <pc:grpChg chg="del">
          <ac:chgData name="Aliansyah Ramadhan" userId="343811aa-aa8e-4b24-bf58-8d4de4c9977e" providerId="ADAL" clId="{7879FDCD-654B-4C2B-B4D9-C88EE6AC779C}" dt="2024-10-14T19:35:26.905" v="1429" actId="478"/>
          <ac:grpSpMkLst>
            <pc:docMk/>
            <pc:sldMk cId="0" sldId="264"/>
            <ac:grpSpMk id="892" creationId="{00000000-0000-0000-0000-000000000000}"/>
          </ac:grpSpMkLst>
        </pc:grpChg>
      </pc:sldChg>
      <pc:sldChg chg="addSp delSp modSp mod ord modNotesTx">
        <pc:chgData name="Aliansyah Ramadhan" userId="343811aa-aa8e-4b24-bf58-8d4de4c9977e" providerId="ADAL" clId="{7879FDCD-654B-4C2B-B4D9-C88EE6AC779C}" dt="2024-10-14T19:42:42.878" v="1470"/>
        <pc:sldMkLst>
          <pc:docMk/>
          <pc:sldMk cId="0" sldId="265"/>
        </pc:sldMkLst>
        <pc:spChg chg="add del mod">
          <ac:chgData name="Aliansyah Ramadhan" userId="343811aa-aa8e-4b24-bf58-8d4de4c9977e" providerId="ADAL" clId="{7879FDCD-654B-4C2B-B4D9-C88EE6AC779C}" dt="2024-10-14T19:06:00.533" v="536" actId="478"/>
          <ac:spMkLst>
            <pc:docMk/>
            <pc:sldMk cId="0" sldId="265"/>
            <ac:spMk id="5" creationId="{97F9463A-5743-4994-996E-59490A754CBE}"/>
          </ac:spMkLst>
        </pc:spChg>
        <pc:spChg chg="add del mod">
          <ac:chgData name="Aliansyah Ramadhan" userId="343811aa-aa8e-4b24-bf58-8d4de4c9977e" providerId="ADAL" clId="{7879FDCD-654B-4C2B-B4D9-C88EE6AC779C}" dt="2024-10-14T19:05:52.363" v="527" actId="478"/>
          <ac:spMkLst>
            <pc:docMk/>
            <pc:sldMk cId="0" sldId="265"/>
            <ac:spMk id="7" creationId="{CF517C74-2C23-4EAA-94A6-43F8C99E72A3}"/>
          </ac:spMkLst>
        </pc:spChg>
        <pc:spChg chg="add del mod">
          <ac:chgData name="Aliansyah Ramadhan" userId="343811aa-aa8e-4b24-bf58-8d4de4c9977e" providerId="ADAL" clId="{7879FDCD-654B-4C2B-B4D9-C88EE6AC779C}" dt="2024-10-14T19:05:54.004" v="529" actId="478"/>
          <ac:spMkLst>
            <pc:docMk/>
            <pc:sldMk cId="0" sldId="265"/>
            <ac:spMk id="9" creationId="{F2524C60-AC55-4221-AC0D-EE9A2B470F3D}"/>
          </ac:spMkLst>
        </pc:spChg>
        <pc:spChg chg="add del mod">
          <ac:chgData name="Aliansyah Ramadhan" userId="343811aa-aa8e-4b24-bf58-8d4de4c9977e" providerId="ADAL" clId="{7879FDCD-654B-4C2B-B4D9-C88EE6AC779C}" dt="2024-10-14T19:05:56.004" v="531" actId="478"/>
          <ac:spMkLst>
            <pc:docMk/>
            <pc:sldMk cId="0" sldId="265"/>
            <ac:spMk id="11" creationId="{1C0BDADC-D419-474E-BC99-D1B84C325C4A}"/>
          </ac:spMkLst>
        </pc:spChg>
        <pc:spChg chg="add del mod">
          <ac:chgData name="Aliansyah Ramadhan" userId="343811aa-aa8e-4b24-bf58-8d4de4c9977e" providerId="ADAL" clId="{7879FDCD-654B-4C2B-B4D9-C88EE6AC779C}" dt="2024-10-14T19:05:57.932" v="533" actId="478"/>
          <ac:spMkLst>
            <pc:docMk/>
            <pc:sldMk cId="0" sldId="265"/>
            <ac:spMk id="13" creationId="{A018B3B1-3DCA-448E-B850-15235F21B3B0}"/>
          </ac:spMkLst>
        </pc:spChg>
        <pc:spChg chg="add del mod">
          <ac:chgData name="Aliansyah Ramadhan" userId="343811aa-aa8e-4b24-bf58-8d4de4c9977e" providerId="ADAL" clId="{7879FDCD-654B-4C2B-B4D9-C88EE6AC779C}" dt="2024-10-14T19:05:59.588" v="535" actId="478"/>
          <ac:spMkLst>
            <pc:docMk/>
            <pc:sldMk cId="0" sldId="265"/>
            <ac:spMk id="15" creationId="{05FFCAE1-A8B5-4BB5-BCD9-CA9E2F31BC41}"/>
          </ac:spMkLst>
        </pc:spChg>
        <pc:spChg chg="add mod">
          <ac:chgData name="Aliansyah Ramadhan" userId="343811aa-aa8e-4b24-bf58-8d4de4c9977e" providerId="ADAL" clId="{7879FDCD-654B-4C2B-B4D9-C88EE6AC779C}" dt="2024-10-14T19:16:27.270" v="791" actId="1076"/>
          <ac:spMkLst>
            <pc:docMk/>
            <pc:sldMk cId="0" sldId="265"/>
            <ac:spMk id="288" creationId="{C1865755-CA74-4557-822D-7CB05F5E7ED9}"/>
          </ac:spMkLst>
        </pc:spChg>
        <pc:spChg chg="del">
          <ac:chgData name="Aliansyah Ramadhan" userId="343811aa-aa8e-4b24-bf58-8d4de4c9977e" providerId="ADAL" clId="{7879FDCD-654B-4C2B-B4D9-C88EE6AC779C}" dt="2024-10-14T19:05:57.052" v="532" actId="478"/>
          <ac:spMkLst>
            <pc:docMk/>
            <pc:sldMk cId="0" sldId="265"/>
            <ac:spMk id="904" creationId="{00000000-0000-0000-0000-000000000000}"/>
          </ac:spMkLst>
        </pc:spChg>
        <pc:spChg chg="del">
          <ac:chgData name="Aliansyah Ramadhan" userId="343811aa-aa8e-4b24-bf58-8d4de4c9977e" providerId="ADAL" clId="{7879FDCD-654B-4C2B-B4D9-C88EE6AC779C}" dt="2024-10-14T19:05:53.354" v="528" actId="478"/>
          <ac:spMkLst>
            <pc:docMk/>
            <pc:sldMk cId="0" sldId="265"/>
            <ac:spMk id="905" creationId="{00000000-0000-0000-0000-000000000000}"/>
          </ac:spMkLst>
        </pc:spChg>
        <pc:spChg chg="del mod">
          <ac:chgData name="Aliansyah Ramadhan" userId="343811aa-aa8e-4b24-bf58-8d4de4c9977e" providerId="ADAL" clId="{7879FDCD-654B-4C2B-B4D9-C88EE6AC779C}" dt="2024-10-14T19:05:51.711" v="526" actId="478"/>
          <ac:spMkLst>
            <pc:docMk/>
            <pc:sldMk cId="0" sldId="265"/>
            <ac:spMk id="906" creationId="{00000000-0000-0000-0000-000000000000}"/>
          </ac:spMkLst>
        </pc:spChg>
        <pc:spChg chg="del">
          <ac:chgData name="Aliansyah Ramadhan" userId="343811aa-aa8e-4b24-bf58-8d4de4c9977e" providerId="ADAL" clId="{7879FDCD-654B-4C2B-B4D9-C88EE6AC779C}" dt="2024-10-14T19:05:55.013" v="530" actId="478"/>
          <ac:spMkLst>
            <pc:docMk/>
            <pc:sldMk cId="0" sldId="265"/>
            <ac:spMk id="907" creationId="{00000000-0000-0000-0000-000000000000}"/>
          </ac:spMkLst>
        </pc:spChg>
        <pc:spChg chg="del">
          <ac:chgData name="Aliansyah Ramadhan" userId="343811aa-aa8e-4b24-bf58-8d4de4c9977e" providerId="ADAL" clId="{7879FDCD-654B-4C2B-B4D9-C88EE6AC779C}" dt="2024-10-14T19:05:58.736" v="534" actId="478"/>
          <ac:spMkLst>
            <pc:docMk/>
            <pc:sldMk cId="0" sldId="265"/>
            <ac:spMk id="908" creationId="{00000000-0000-0000-0000-000000000000}"/>
          </ac:spMkLst>
        </pc:spChg>
        <pc:spChg chg="del">
          <ac:chgData name="Aliansyah Ramadhan" userId="343811aa-aa8e-4b24-bf58-8d4de4c9977e" providerId="ADAL" clId="{7879FDCD-654B-4C2B-B4D9-C88EE6AC779C}" dt="2024-10-14T19:05:48.203" v="524" actId="478"/>
          <ac:spMkLst>
            <pc:docMk/>
            <pc:sldMk cId="0" sldId="265"/>
            <ac:spMk id="909" creationId="{00000000-0000-0000-0000-000000000000}"/>
          </ac:spMkLst>
        </pc:spChg>
        <pc:grpChg chg="mod">
          <ac:chgData name="Aliansyah Ramadhan" userId="343811aa-aa8e-4b24-bf58-8d4de4c9977e" providerId="ADAL" clId="{7879FDCD-654B-4C2B-B4D9-C88EE6AC779C}" dt="2024-10-14T19:37:18.935" v="1455" actId="14100"/>
          <ac:grpSpMkLst>
            <pc:docMk/>
            <pc:sldMk cId="0" sldId="265"/>
            <ac:grpSpMk id="910" creationId="{00000000-0000-0000-0000-000000000000}"/>
          </ac:grpSpMkLst>
        </pc:grpChg>
        <pc:picChg chg="add mod ord">
          <ac:chgData name="Aliansyah Ramadhan" userId="343811aa-aa8e-4b24-bf58-8d4de4c9977e" providerId="ADAL" clId="{7879FDCD-654B-4C2B-B4D9-C88EE6AC779C}" dt="2024-10-14T19:06:36.434" v="546" actId="1076"/>
          <ac:picMkLst>
            <pc:docMk/>
            <pc:sldMk cId="0" sldId="265"/>
            <ac:picMk id="3" creationId="{FEB4F622-C44D-4D55-BC0C-0B714AE9F56A}"/>
          </ac:picMkLst>
        </pc:picChg>
      </pc:sldChg>
      <pc:sldChg chg="del">
        <pc:chgData name="Aliansyah Ramadhan" userId="343811aa-aa8e-4b24-bf58-8d4de4c9977e" providerId="ADAL" clId="{7879FDCD-654B-4C2B-B4D9-C88EE6AC779C}" dt="2024-10-14T19:36:33.880" v="1440" actId="47"/>
        <pc:sldMkLst>
          <pc:docMk/>
          <pc:sldMk cId="0" sldId="266"/>
        </pc:sldMkLst>
      </pc:sldChg>
      <pc:sldChg chg="del">
        <pc:chgData name="Aliansyah Ramadhan" userId="343811aa-aa8e-4b24-bf58-8d4de4c9977e" providerId="ADAL" clId="{7879FDCD-654B-4C2B-B4D9-C88EE6AC779C}" dt="2024-10-14T19:36:34.882" v="1441" actId="47"/>
        <pc:sldMkLst>
          <pc:docMk/>
          <pc:sldMk cId="0" sldId="267"/>
        </pc:sldMkLst>
      </pc:sldChg>
      <pc:sldChg chg="del">
        <pc:chgData name="Aliansyah Ramadhan" userId="343811aa-aa8e-4b24-bf58-8d4de4c9977e" providerId="ADAL" clId="{7879FDCD-654B-4C2B-B4D9-C88EE6AC779C}" dt="2024-10-14T19:36:36.136" v="1442" actId="47"/>
        <pc:sldMkLst>
          <pc:docMk/>
          <pc:sldMk cId="0" sldId="268"/>
        </pc:sldMkLst>
      </pc:sldChg>
      <pc:sldChg chg="del">
        <pc:chgData name="Aliansyah Ramadhan" userId="343811aa-aa8e-4b24-bf58-8d4de4c9977e" providerId="ADAL" clId="{7879FDCD-654B-4C2B-B4D9-C88EE6AC779C}" dt="2024-10-14T19:36:36.565" v="1443" actId="47"/>
        <pc:sldMkLst>
          <pc:docMk/>
          <pc:sldMk cId="0" sldId="269"/>
        </pc:sldMkLst>
      </pc:sldChg>
      <pc:sldChg chg="del">
        <pc:chgData name="Aliansyah Ramadhan" userId="343811aa-aa8e-4b24-bf58-8d4de4c9977e" providerId="ADAL" clId="{7879FDCD-654B-4C2B-B4D9-C88EE6AC779C}" dt="2024-10-14T19:36:37.106" v="1444" actId="47"/>
        <pc:sldMkLst>
          <pc:docMk/>
          <pc:sldMk cId="0" sldId="270"/>
        </pc:sldMkLst>
      </pc:sldChg>
      <pc:sldChg chg="del">
        <pc:chgData name="Aliansyah Ramadhan" userId="343811aa-aa8e-4b24-bf58-8d4de4c9977e" providerId="ADAL" clId="{7879FDCD-654B-4C2B-B4D9-C88EE6AC779C}" dt="2024-10-14T19:36:37.465" v="1445" actId="47"/>
        <pc:sldMkLst>
          <pc:docMk/>
          <pc:sldMk cId="0" sldId="271"/>
        </pc:sldMkLst>
      </pc:sldChg>
      <pc:sldChg chg="del">
        <pc:chgData name="Aliansyah Ramadhan" userId="343811aa-aa8e-4b24-bf58-8d4de4c9977e" providerId="ADAL" clId="{7879FDCD-654B-4C2B-B4D9-C88EE6AC779C}" dt="2024-10-14T19:36:37.885" v="1446" actId="47"/>
        <pc:sldMkLst>
          <pc:docMk/>
          <pc:sldMk cId="0" sldId="272"/>
        </pc:sldMkLst>
      </pc:sldChg>
      <pc:sldChg chg="del">
        <pc:chgData name="Aliansyah Ramadhan" userId="343811aa-aa8e-4b24-bf58-8d4de4c9977e" providerId="ADAL" clId="{7879FDCD-654B-4C2B-B4D9-C88EE6AC779C}" dt="2024-10-14T19:36:38.383" v="1447" actId="47"/>
        <pc:sldMkLst>
          <pc:docMk/>
          <pc:sldMk cId="0" sldId="273"/>
        </pc:sldMkLst>
      </pc:sldChg>
      <pc:sldChg chg="del">
        <pc:chgData name="Aliansyah Ramadhan" userId="343811aa-aa8e-4b24-bf58-8d4de4c9977e" providerId="ADAL" clId="{7879FDCD-654B-4C2B-B4D9-C88EE6AC779C}" dt="2024-10-14T19:36:38.804" v="1448" actId="47"/>
        <pc:sldMkLst>
          <pc:docMk/>
          <pc:sldMk cId="0" sldId="274"/>
        </pc:sldMkLst>
      </pc:sldChg>
      <pc:sldChg chg="addSp delSp modSp mod modNotesTx">
        <pc:chgData name="Aliansyah Ramadhan" userId="343811aa-aa8e-4b24-bf58-8d4de4c9977e" providerId="ADAL" clId="{7879FDCD-654B-4C2B-B4D9-C88EE6AC779C}" dt="2024-10-14T19:44:19.143" v="1484"/>
        <pc:sldMkLst>
          <pc:docMk/>
          <pc:sldMk cId="0" sldId="275"/>
        </pc:sldMkLst>
        <pc:spChg chg="mod">
          <ac:chgData name="Aliansyah Ramadhan" userId="343811aa-aa8e-4b24-bf58-8d4de4c9977e" providerId="ADAL" clId="{7879FDCD-654B-4C2B-B4D9-C88EE6AC779C}" dt="2024-10-14T19:36:59.964" v="1453" actId="403"/>
          <ac:spMkLst>
            <pc:docMk/>
            <pc:sldMk cId="0" sldId="275"/>
            <ac:spMk id="1933" creationId="{00000000-0000-0000-0000-000000000000}"/>
          </ac:spMkLst>
        </pc:spChg>
        <pc:picChg chg="add del mod">
          <ac:chgData name="Aliansyah Ramadhan" userId="343811aa-aa8e-4b24-bf58-8d4de4c9977e" providerId="ADAL" clId="{7879FDCD-654B-4C2B-B4D9-C88EE6AC779C}" dt="2024-10-14T19:12:14.314" v="673" actId="21"/>
          <ac:picMkLst>
            <pc:docMk/>
            <pc:sldMk cId="0" sldId="275"/>
            <ac:picMk id="3" creationId="{D97E5AF2-566C-43D7-AF88-C5CB0A304A5E}"/>
          </ac:picMkLst>
        </pc:picChg>
      </pc:sldChg>
      <pc:sldChg chg="modSp del mod modClrScheme chgLayout">
        <pc:chgData name="Aliansyah Ramadhan" userId="343811aa-aa8e-4b24-bf58-8d4de4c9977e" providerId="ADAL" clId="{7879FDCD-654B-4C2B-B4D9-C88EE6AC779C}" dt="2024-10-14T19:44:21.930" v="1485" actId="47"/>
        <pc:sldMkLst>
          <pc:docMk/>
          <pc:sldMk cId="0" sldId="276"/>
        </pc:sldMkLst>
        <pc:spChg chg="mod ord">
          <ac:chgData name="Aliansyah Ramadhan" userId="343811aa-aa8e-4b24-bf58-8d4de4c9977e" providerId="ADAL" clId="{7879FDCD-654B-4C2B-B4D9-C88EE6AC779C}" dt="2024-10-14T19:07:50.058" v="576" actId="700"/>
          <ac:spMkLst>
            <pc:docMk/>
            <pc:sldMk cId="0" sldId="276"/>
            <ac:spMk id="2290" creationId="{00000000-0000-0000-0000-000000000000}"/>
          </ac:spMkLst>
        </pc:spChg>
      </pc:sldChg>
      <pc:sldChg chg="del">
        <pc:chgData name="Aliansyah Ramadhan" userId="343811aa-aa8e-4b24-bf58-8d4de4c9977e" providerId="ADAL" clId="{7879FDCD-654B-4C2B-B4D9-C88EE6AC779C}" dt="2024-10-14T19:44:22.323" v="1486" actId="47"/>
        <pc:sldMkLst>
          <pc:docMk/>
          <pc:sldMk cId="0" sldId="277"/>
        </pc:sldMkLst>
      </pc:sldChg>
      <pc:sldChg chg="del">
        <pc:chgData name="Aliansyah Ramadhan" userId="343811aa-aa8e-4b24-bf58-8d4de4c9977e" providerId="ADAL" clId="{7879FDCD-654B-4C2B-B4D9-C88EE6AC779C}" dt="2024-10-14T19:44:22.768" v="1487" actId="47"/>
        <pc:sldMkLst>
          <pc:docMk/>
          <pc:sldMk cId="0" sldId="278"/>
        </pc:sldMkLst>
      </pc:sldChg>
      <pc:sldChg chg="del">
        <pc:chgData name="Aliansyah Ramadhan" userId="343811aa-aa8e-4b24-bf58-8d4de4c9977e" providerId="ADAL" clId="{7879FDCD-654B-4C2B-B4D9-C88EE6AC779C}" dt="2024-10-14T19:44:23.094" v="1488" actId="47"/>
        <pc:sldMkLst>
          <pc:docMk/>
          <pc:sldMk cId="0" sldId="279"/>
        </pc:sldMkLst>
      </pc:sldChg>
      <pc:sldChg chg="del">
        <pc:chgData name="Aliansyah Ramadhan" userId="343811aa-aa8e-4b24-bf58-8d4de4c9977e" providerId="ADAL" clId="{7879FDCD-654B-4C2B-B4D9-C88EE6AC779C}" dt="2024-10-14T19:44:23.763" v="1489" actId="47"/>
        <pc:sldMkLst>
          <pc:docMk/>
          <pc:sldMk cId="0" sldId="280"/>
        </pc:sldMkLst>
      </pc:sldChg>
      <pc:sldChg chg="del">
        <pc:chgData name="Aliansyah Ramadhan" userId="343811aa-aa8e-4b24-bf58-8d4de4c9977e" providerId="ADAL" clId="{7879FDCD-654B-4C2B-B4D9-C88EE6AC779C}" dt="2024-10-14T19:44:24.213" v="1490" actId="47"/>
        <pc:sldMkLst>
          <pc:docMk/>
          <pc:sldMk cId="0" sldId="281"/>
        </pc:sldMkLst>
      </pc:sldChg>
      <pc:sldChg chg="del">
        <pc:chgData name="Aliansyah Ramadhan" userId="343811aa-aa8e-4b24-bf58-8d4de4c9977e" providerId="ADAL" clId="{7879FDCD-654B-4C2B-B4D9-C88EE6AC779C}" dt="2024-10-14T19:44:24.794" v="1491" actId="47"/>
        <pc:sldMkLst>
          <pc:docMk/>
          <pc:sldMk cId="0" sldId="282"/>
        </pc:sldMkLst>
      </pc:sldChg>
      <pc:sldChg chg="del">
        <pc:chgData name="Aliansyah Ramadhan" userId="343811aa-aa8e-4b24-bf58-8d4de4c9977e" providerId="ADAL" clId="{7879FDCD-654B-4C2B-B4D9-C88EE6AC779C}" dt="2024-10-14T19:44:25.335" v="1492" actId="47"/>
        <pc:sldMkLst>
          <pc:docMk/>
          <pc:sldMk cId="0" sldId="283"/>
        </pc:sldMkLst>
      </pc:sldChg>
      <pc:sldChg chg="modSp del mod">
        <pc:chgData name="Aliansyah Ramadhan" userId="343811aa-aa8e-4b24-bf58-8d4de4c9977e" providerId="ADAL" clId="{7879FDCD-654B-4C2B-B4D9-C88EE6AC779C}" dt="2024-10-14T19:44:25.733" v="1493" actId="47"/>
        <pc:sldMkLst>
          <pc:docMk/>
          <pc:sldMk cId="0" sldId="284"/>
        </pc:sldMkLst>
        <pc:grpChg chg="mod">
          <ac:chgData name="Aliansyah Ramadhan" userId="343811aa-aa8e-4b24-bf58-8d4de4c9977e" providerId="ADAL" clId="{7879FDCD-654B-4C2B-B4D9-C88EE6AC779C}" dt="2024-10-14T19:23:53.180" v="991" actId="1076"/>
          <ac:grpSpMkLst>
            <pc:docMk/>
            <pc:sldMk cId="0" sldId="284"/>
            <ac:grpSpMk id="3981" creationId="{00000000-0000-0000-0000-000000000000}"/>
          </ac:grpSpMkLst>
        </pc:grpChg>
      </pc:sldChg>
      <pc:sldChg chg="del">
        <pc:chgData name="Aliansyah Ramadhan" userId="343811aa-aa8e-4b24-bf58-8d4de4c9977e" providerId="ADAL" clId="{7879FDCD-654B-4C2B-B4D9-C88EE6AC779C}" dt="2024-10-14T19:44:25.823" v="1494" actId="47"/>
        <pc:sldMkLst>
          <pc:docMk/>
          <pc:sldMk cId="0" sldId="285"/>
        </pc:sldMkLst>
      </pc:sldChg>
      <pc:sldChg chg="del">
        <pc:chgData name="Aliansyah Ramadhan" userId="343811aa-aa8e-4b24-bf58-8d4de4c9977e" providerId="ADAL" clId="{7879FDCD-654B-4C2B-B4D9-C88EE6AC779C}" dt="2024-10-14T19:44:26.268" v="1495" actId="47"/>
        <pc:sldMkLst>
          <pc:docMk/>
          <pc:sldMk cId="0" sldId="286"/>
        </pc:sldMkLst>
      </pc:sldChg>
      <pc:sldChg chg="del">
        <pc:chgData name="Aliansyah Ramadhan" userId="343811aa-aa8e-4b24-bf58-8d4de4c9977e" providerId="ADAL" clId="{7879FDCD-654B-4C2B-B4D9-C88EE6AC779C}" dt="2024-10-14T19:44:26.543" v="1496" actId="47"/>
        <pc:sldMkLst>
          <pc:docMk/>
          <pc:sldMk cId="0" sldId="287"/>
        </pc:sldMkLst>
      </pc:sldChg>
      <pc:sldChg chg="del">
        <pc:chgData name="Aliansyah Ramadhan" userId="343811aa-aa8e-4b24-bf58-8d4de4c9977e" providerId="ADAL" clId="{7879FDCD-654B-4C2B-B4D9-C88EE6AC779C}" dt="2024-10-14T19:44:26.833" v="1497" actId="47"/>
        <pc:sldMkLst>
          <pc:docMk/>
          <pc:sldMk cId="0" sldId="288"/>
        </pc:sldMkLst>
      </pc:sldChg>
      <pc:sldChg chg="modSp del mod">
        <pc:chgData name="Aliansyah Ramadhan" userId="343811aa-aa8e-4b24-bf58-8d4de4c9977e" providerId="ADAL" clId="{7879FDCD-654B-4C2B-B4D9-C88EE6AC779C}" dt="2024-10-14T19:44:27.110" v="1498" actId="47"/>
        <pc:sldMkLst>
          <pc:docMk/>
          <pc:sldMk cId="0" sldId="289"/>
        </pc:sldMkLst>
        <pc:grpChg chg="mod">
          <ac:chgData name="Aliansyah Ramadhan" userId="343811aa-aa8e-4b24-bf58-8d4de4c9977e" providerId="ADAL" clId="{7879FDCD-654B-4C2B-B4D9-C88EE6AC779C}" dt="2024-10-14T18:56:21.410" v="286" actId="1076"/>
          <ac:grpSpMkLst>
            <pc:docMk/>
            <pc:sldMk cId="0" sldId="289"/>
            <ac:grpSpMk id="7556" creationId="{00000000-0000-0000-0000-000000000000}"/>
          </ac:grpSpMkLst>
        </pc:grpChg>
      </pc:sldChg>
      <pc:sldChg chg="del">
        <pc:chgData name="Aliansyah Ramadhan" userId="343811aa-aa8e-4b24-bf58-8d4de4c9977e" providerId="ADAL" clId="{7879FDCD-654B-4C2B-B4D9-C88EE6AC779C}" dt="2024-10-14T19:44:27.397" v="1499" actId="47"/>
        <pc:sldMkLst>
          <pc:docMk/>
          <pc:sldMk cId="0" sldId="290"/>
        </pc:sldMkLst>
      </pc:sldChg>
      <pc:sldChg chg="del">
        <pc:chgData name="Aliansyah Ramadhan" userId="343811aa-aa8e-4b24-bf58-8d4de4c9977e" providerId="ADAL" clId="{7879FDCD-654B-4C2B-B4D9-C88EE6AC779C}" dt="2024-10-14T19:44:27.753" v="1500" actId="47"/>
        <pc:sldMkLst>
          <pc:docMk/>
          <pc:sldMk cId="0" sldId="291"/>
        </pc:sldMkLst>
      </pc:sldChg>
      <pc:sldChg chg="del">
        <pc:chgData name="Aliansyah Ramadhan" userId="343811aa-aa8e-4b24-bf58-8d4de4c9977e" providerId="ADAL" clId="{7879FDCD-654B-4C2B-B4D9-C88EE6AC779C}" dt="2024-10-14T19:44:28.163" v="1501" actId="47"/>
        <pc:sldMkLst>
          <pc:docMk/>
          <pc:sldMk cId="0" sldId="292"/>
        </pc:sldMkLst>
      </pc:sldChg>
      <pc:sldChg chg="del">
        <pc:chgData name="Aliansyah Ramadhan" userId="343811aa-aa8e-4b24-bf58-8d4de4c9977e" providerId="ADAL" clId="{7879FDCD-654B-4C2B-B4D9-C88EE6AC779C}" dt="2024-10-14T19:44:28.533" v="1502" actId="47"/>
        <pc:sldMkLst>
          <pc:docMk/>
          <pc:sldMk cId="0" sldId="293"/>
        </pc:sldMkLst>
      </pc:sldChg>
      <pc:sldChg chg="del">
        <pc:chgData name="Aliansyah Ramadhan" userId="343811aa-aa8e-4b24-bf58-8d4de4c9977e" providerId="ADAL" clId="{7879FDCD-654B-4C2B-B4D9-C88EE6AC779C}" dt="2024-10-14T19:44:28.963" v="1503" actId="47"/>
        <pc:sldMkLst>
          <pc:docMk/>
          <pc:sldMk cId="0" sldId="294"/>
        </pc:sldMkLst>
      </pc:sldChg>
      <pc:sldChg chg="del">
        <pc:chgData name="Aliansyah Ramadhan" userId="343811aa-aa8e-4b24-bf58-8d4de4c9977e" providerId="ADAL" clId="{7879FDCD-654B-4C2B-B4D9-C88EE6AC779C}" dt="2024-10-14T19:44:29.323" v="1504" actId="47"/>
        <pc:sldMkLst>
          <pc:docMk/>
          <pc:sldMk cId="0" sldId="295"/>
        </pc:sldMkLst>
      </pc:sldChg>
      <pc:sldChg chg="addSp delSp modSp new mod ord modNotesTx">
        <pc:chgData name="Aliansyah Ramadhan" userId="343811aa-aa8e-4b24-bf58-8d4de4c9977e" providerId="ADAL" clId="{7879FDCD-654B-4C2B-B4D9-C88EE6AC779C}" dt="2024-10-14T19:43:31.673" v="1476"/>
        <pc:sldMkLst>
          <pc:docMk/>
          <pc:sldMk cId="2112975824" sldId="297"/>
        </pc:sldMkLst>
        <pc:spChg chg="mod">
          <ac:chgData name="Aliansyah Ramadhan" userId="343811aa-aa8e-4b24-bf58-8d4de4c9977e" providerId="ADAL" clId="{7879FDCD-654B-4C2B-B4D9-C88EE6AC779C}" dt="2024-10-14T19:08:13.136" v="580"/>
          <ac:spMkLst>
            <pc:docMk/>
            <pc:sldMk cId="2112975824" sldId="297"/>
            <ac:spMk id="3" creationId="{90E7B60E-EFCC-40E2-A564-E26866D8F8B9}"/>
          </ac:spMkLst>
        </pc:spChg>
        <pc:spChg chg="mod">
          <ac:chgData name="Aliansyah Ramadhan" userId="343811aa-aa8e-4b24-bf58-8d4de4c9977e" providerId="ADAL" clId="{7879FDCD-654B-4C2B-B4D9-C88EE6AC779C}" dt="2024-10-14T19:08:13.136" v="580"/>
          <ac:spMkLst>
            <pc:docMk/>
            <pc:sldMk cId="2112975824" sldId="297"/>
            <ac:spMk id="4" creationId="{2F86BEAA-8083-4A5E-BBE8-4FDC223239A2}"/>
          </ac:spMkLst>
        </pc:spChg>
        <pc:spChg chg="mod">
          <ac:chgData name="Aliansyah Ramadhan" userId="343811aa-aa8e-4b24-bf58-8d4de4c9977e" providerId="ADAL" clId="{7879FDCD-654B-4C2B-B4D9-C88EE6AC779C}" dt="2024-10-14T19:08:13.136" v="580"/>
          <ac:spMkLst>
            <pc:docMk/>
            <pc:sldMk cId="2112975824" sldId="297"/>
            <ac:spMk id="5" creationId="{42FFB46A-8BA6-40F7-A5CD-62AFC3655B28}"/>
          </ac:spMkLst>
        </pc:spChg>
        <pc:spChg chg="mod">
          <ac:chgData name="Aliansyah Ramadhan" userId="343811aa-aa8e-4b24-bf58-8d4de4c9977e" providerId="ADAL" clId="{7879FDCD-654B-4C2B-B4D9-C88EE6AC779C}" dt="2024-10-14T19:08:13.136" v="580"/>
          <ac:spMkLst>
            <pc:docMk/>
            <pc:sldMk cId="2112975824" sldId="297"/>
            <ac:spMk id="6" creationId="{08358A30-5904-4907-B2B6-A13BB5D97DD3}"/>
          </ac:spMkLst>
        </pc:spChg>
        <pc:spChg chg="mod">
          <ac:chgData name="Aliansyah Ramadhan" userId="343811aa-aa8e-4b24-bf58-8d4de4c9977e" providerId="ADAL" clId="{7879FDCD-654B-4C2B-B4D9-C88EE6AC779C}" dt="2024-10-14T19:08:13.136" v="580"/>
          <ac:spMkLst>
            <pc:docMk/>
            <pc:sldMk cId="2112975824" sldId="297"/>
            <ac:spMk id="7" creationId="{095B6EED-12E6-49CF-A592-24D3D6731138}"/>
          </ac:spMkLst>
        </pc:spChg>
        <pc:spChg chg="mod">
          <ac:chgData name="Aliansyah Ramadhan" userId="343811aa-aa8e-4b24-bf58-8d4de4c9977e" providerId="ADAL" clId="{7879FDCD-654B-4C2B-B4D9-C88EE6AC779C}" dt="2024-10-14T19:08:13.136" v="580"/>
          <ac:spMkLst>
            <pc:docMk/>
            <pc:sldMk cId="2112975824" sldId="297"/>
            <ac:spMk id="8" creationId="{A40C7C09-2BA1-4E08-AF84-085A37B59FB2}"/>
          </ac:spMkLst>
        </pc:spChg>
        <pc:spChg chg="mod">
          <ac:chgData name="Aliansyah Ramadhan" userId="343811aa-aa8e-4b24-bf58-8d4de4c9977e" providerId="ADAL" clId="{7879FDCD-654B-4C2B-B4D9-C88EE6AC779C}" dt="2024-10-14T19:08:13.136" v="580"/>
          <ac:spMkLst>
            <pc:docMk/>
            <pc:sldMk cId="2112975824" sldId="297"/>
            <ac:spMk id="9" creationId="{D0B30CE0-E9E0-4F65-9AA5-8B7E95D3DA89}"/>
          </ac:spMkLst>
        </pc:spChg>
        <pc:spChg chg="mod">
          <ac:chgData name="Aliansyah Ramadhan" userId="343811aa-aa8e-4b24-bf58-8d4de4c9977e" providerId="ADAL" clId="{7879FDCD-654B-4C2B-B4D9-C88EE6AC779C}" dt="2024-10-14T19:08:13.136" v="580"/>
          <ac:spMkLst>
            <pc:docMk/>
            <pc:sldMk cId="2112975824" sldId="297"/>
            <ac:spMk id="10" creationId="{DD855415-F2E7-4396-859E-860E70C51ECA}"/>
          </ac:spMkLst>
        </pc:spChg>
        <pc:spChg chg="mod">
          <ac:chgData name="Aliansyah Ramadhan" userId="343811aa-aa8e-4b24-bf58-8d4de4c9977e" providerId="ADAL" clId="{7879FDCD-654B-4C2B-B4D9-C88EE6AC779C}" dt="2024-10-14T19:08:13.136" v="580"/>
          <ac:spMkLst>
            <pc:docMk/>
            <pc:sldMk cId="2112975824" sldId="297"/>
            <ac:spMk id="11" creationId="{4E182CC9-EAA0-4FF9-9F95-1E4795593EC1}"/>
          </ac:spMkLst>
        </pc:spChg>
        <pc:spChg chg="mod">
          <ac:chgData name="Aliansyah Ramadhan" userId="343811aa-aa8e-4b24-bf58-8d4de4c9977e" providerId="ADAL" clId="{7879FDCD-654B-4C2B-B4D9-C88EE6AC779C}" dt="2024-10-14T19:08:13.136" v="580"/>
          <ac:spMkLst>
            <pc:docMk/>
            <pc:sldMk cId="2112975824" sldId="297"/>
            <ac:spMk id="12" creationId="{60828C20-D698-4E84-951F-D7DAF72C0B88}"/>
          </ac:spMkLst>
        </pc:spChg>
        <pc:spChg chg="mod">
          <ac:chgData name="Aliansyah Ramadhan" userId="343811aa-aa8e-4b24-bf58-8d4de4c9977e" providerId="ADAL" clId="{7879FDCD-654B-4C2B-B4D9-C88EE6AC779C}" dt="2024-10-14T19:08:13.136" v="580"/>
          <ac:spMkLst>
            <pc:docMk/>
            <pc:sldMk cId="2112975824" sldId="297"/>
            <ac:spMk id="13" creationId="{ABD7779E-0E0D-444B-B086-9B2405C1A911}"/>
          </ac:spMkLst>
        </pc:spChg>
        <pc:spChg chg="mod">
          <ac:chgData name="Aliansyah Ramadhan" userId="343811aa-aa8e-4b24-bf58-8d4de4c9977e" providerId="ADAL" clId="{7879FDCD-654B-4C2B-B4D9-C88EE6AC779C}" dt="2024-10-14T19:08:13.136" v="580"/>
          <ac:spMkLst>
            <pc:docMk/>
            <pc:sldMk cId="2112975824" sldId="297"/>
            <ac:spMk id="14" creationId="{294164D5-E4C0-4138-AD83-7CA933474985}"/>
          </ac:spMkLst>
        </pc:spChg>
        <pc:spChg chg="mod">
          <ac:chgData name="Aliansyah Ramadhan" userId="343811aa-aa8e-4b24-bf58-8d4de4c9977e" providerId="ADAL" clId="{7879FDCD-654B-4C2B-B4D9-C88EE6AC779C}" dt="2024-10-14T19:08:13.136" v="580"/>
          <ac:spMkLst>
            <pc:docMk/>
            <pc:sldMk cId="2112975824" sldId="297"/>
            <ac:spMk id="15" creationId="{22F6E223-21FC-4A0C-9B7C-0C0A2F7FEC35}"/>
          </ac:spMkLst>
        </pc:spChg>
        <pc:spChg chg="mod">
          <ac:chgData name="Aliansyah Ramadhan" userId="343811aa-aa8e-4b24-bf58-8d4de4c9977e" providerId="ADAL" clId="{7879FDCD-654B-4C2B-B4D9-C88EE6AC779C}" dt="2024-10-14T19:08:13.136" v="580"/>
          <ac:spMkLst>
            <pc:docMk/>
            <pc:sldMk cId="2112975824" sldId="297"/>
            <ac:spMk id="16" creationId="{AF53969A-4C87-4CB2-8A20-07D4DC1ADB4A}"/>
          </ac:spMkLst>
        </pc:spChg>
        <pc:spChg chg="mod">
          <ac:chgData name="Aliansyah Ramadhan" userId="343811aa-aa8e-4b24-bf58-8d4de4c9977e" providerId="ADAL" clId="{7879FDCD-654B-4C2B-B4D9-C88EE6AC779C}" dt="2024-10-14T19:08:13.136" v="580"/>
          <ac:spMkLst>
            <pc:docMk/>
            <pc:sldMk cId="2112975824" sldId="297"/>
            <ac:spMk id="17" creationId="{CEEE7689-8615-4F7B-BF61-3605AE2A630B}"/>
          </ac:spMkLst>
        </pc:spChg>
        <pc:spChg chg="mod">
          <ac:chgData name="Aliansyah Ramadhan" userId="343811aa-aa8e-4b24-bf58-8d4de4c9977e" providerId="ADAL" clId="{7879FDCD-654B-4C2B-B4D9-C88EE6AC779C}" dt="2024-10-14T19:08:13.136" v="580"/>
          <ac:spMkLst>
            <pc:docMk/>
            <pc:sldMk cId="2112975824" sldId="297"/>
            <ac:spMk id="18" creationId="{C88DE8A4-763C-475E-BFCE-11E2BDEDEED4}"/>
          </ac:spMkLst>
        </pc:spChg>
        <pc:spChg chg="mod">
          <ac:chgData name="Aliansyah Ramadhan" userId="343811aa-aa8e-4b24-bf58-8d4de4c9977e" providerId="ADAL" clId="{7879FDCD-654B-4C2B-B4D9-C88EE6AC779C}" dt="2024-10-14T19:08:13.136" v="580"/>
          <ac:spMkLst>
            <pc:docMk/>
            <pc:sldMk cId="2112975824" sldId="297"/>
            <ac:spMk id="19" creationId="{19A6CCF1-7C0E-48A8-B539-0ABCCF956609}"/>
          </ac:spMkLst>
        </pc:spChg>
        <pc:spChg chg="mod">
          <ac:chgData name="Aliansyah Ramadhan" userId="343811aa-aa8e-4b24-bf58-8d4de4c9977e" providerId="ADAL" clId="{7879FDCD-654B-4C2B-B4D9-C88EE6AC779C}" dt="2024-10-14T19:08:13.136" v="580"/>
          <ac:spMkLst>
            <pc:docMk/>
            <pc:sldMk cId="2112975824" sldId="297"/>
            <ac:spMk id="20" creationId="{4AF19BFD-6096-46BE-9E98-F98A691C292C}"/>
          </ac:spMkLst>
        </pc:spChg>
        <pc:spChg chg="mod">
          <ac:chgData name="Aliansyah Ramadhan" userId="343811aa-aa8e-4b24-bf58-8d4de4c9977e" providerId="ADAL" clId="{7879FDCD-654B-4C2B-B4D9-C88EE6AC779C}" dt="2024-10-14T19:08:13.136" v="580"/>
          <ac:spMkLst>
            <pc:docMk/>
            <pc:sldMk cId="2112975824" sldId="297"/>
            <ac:spMk id="21" creationId="{F7D15B3F-778C-4476-B1A6-00D2CDF63380}"/>
          </ac:spMkLst>
        </pc:spChg>
        <pc:spChg chg="mod">
          <ac:chgData name="Aliansyah Ramadhan" userId="343811aa-aa8e-4b24-bf58-8d4de4c9977e" providerId="ADAL" clId="{7879FDCD-654B-4C2B-B4D9-C88EE6AC779C}" dt="2024-10-14T19:08:13.136" v="580"/>
          <ac:spMkLst>
            <pc:docMk/>
            <pc:sldMk cId="2112975824" sldId="297"/>
            <ac:spMk id="22" creationId="{94BB0656-6A56-456A-A820-F9EBC6E42CA4}"/>
          </ac:spMkLst>
        </pc:spChg>
        <pc:spChg chg="mod">
          <ac:chgData name="Aliansyah Ramadhan" userId="343811aa-aa8e-4b24-bf58-8d4de4c9977e" providerId="ADAL" clId="{7879FDCD-654B-4C2B-B4D9-C88EE6AC779C}" dt="2024-10-14T19:08:13.136" v="580"/>
          <ac:spMkLst>
            <pc:docMk/>
            <pc:sldMk cId="2112975824" sldId="297"/>
            <ac:spMk id="23" creationId="{19370FAF-7101-4777-BB85-785AEBF1AEA9}"/>
          </ac:spMkLst>
        </pc:spChg>
        <pc:spChg chg="mod">
          <ac:chgData name="Aliansyah Ramadhan" userId="343811aa-aa8e-4b24-bf58-8d4de4c9977e" providerId="ADAL" clId="{7879FDCD-654B-4C2B-B4D9-C88EE6AC779C}" dt="2024-10-14T19:08:13.136" v="580"/>
          <ac:spMkLst>
            <pc:docMk/>
            <pc:sldMk cId="2112975824" sldId="297"/>
            <ac:spMk id="24" creationId="{43C5A716-9D40-47C2-9318-BFEB02CC0E75}"/>
          </ac:spMkLst>
        </pc:spChg>
        <pc:spChg chg="mod">
          <ac:chgData name="Aliansyah Ramadhan" userId="343811aa-aa8e-4b24-bf58-8d4de4c9977e" providerId="ADAL" clId="{7879FDCD-654B-4C2B-B4D9-C88EE6AC779C}" dt="2024-10-14T19:08:13.136" v="580"/>
          <ac:spMkLst>
            <pc:docMk/>
            <pc:sldMk cId="2112975824" sldId="297"/>
            <ac:spMk id="25" creationId="{09583503-E154-4087-93F3-A453CBCA67FC}"/>
          </ac:spMkLst>
        </pc:spChg>
        <pc:spChg chg="mod">
          <ac:chgData name="Aliansyah Ramadhan" userId="343811aa-aa8e-4b24-bf58-8d4de4c9977e" providerId="ADAL" clId="{7879FDCD-654B-4C2B-B4D9-C88EE6AC779C}" dt="2024-10-14T19:08:13.136" v="580"/>
          <ac:spMkLst>
            <pc:docMk/>
            <pc:sldMk cId="2112975824" sldId="297"/>
            <ac:spMk id="26" creationId="{4A70F429-81D2-4336-947C-03F9683CA765}"/>
          </ac:spMkLst>
        </pc:spChg>
        <pc:spChg chg="mod">
          <ac:chgData name="Aliansyah Ramadhan" userId="343811aa-aa8e-4b24-bf58-8d4de4c9977e" providerId="ADAL" clId="{7879FDCD-654B-4C2B-B4D9-C88EE6AC779C}" dt="2024-10-14T19:08:13.136" v="580"/>
          <ac:spMkLst>
            <pc:docMk/>
            <pc:sldMk cId="2112975824" sldId="297"/>
            <ac:spMk id="27" creationId="{F1615595-D09F-41F4-A749-99C94EFAAFBD}"/>
          </ac:spMkLst>
        </pc:spChg>
        <pc:spChg chg="mod">
          <ac:chgData name="Aliansyah Ramadhan" userId="343811aa-aa8e-4b24-bf58-8d4de4c9977e" providerId="ADAL" clId="{7879FDCD-654B-4C2B-B4D9-C88EE6AC779C}" dt="2024-10-14T19:08:13.136" v="580"/>
          <ac:spMkLst>
            <pc:docMk/>
            <pc:sldMk cId="2112975824" sldId="297"/>
            <ac:spMk id="28" creationId="{C592090B-3C26-469A-8297-B8A80DE9F4F1}"/>
          </ac:spMkLst>
        </pc:spChg>
        <pc:spChg chg="mod">
          <ac:chgData name="Aliansyah Ramadhan" userId="343811aa-aa8e-4b24-bf58-8d4de4c9977e" providerId="ADAL" clId="{7879FDCD-654B-4C2B-B4D9-C88EE6AC779C}" dt="2024-10-14T19:08:13.136" v="580"/>
          <ac:spMkLst>
            <pc:docMk/>
            <pc:sldMk cId="2112975824" sldId="297"/>
            <ac:spMk id="29" creationId="{F3029E45-8DA7-4095-B494-6AD70C6E010E}"/>
          </ac:spMkLst>
        </pc:spChg>
        <pc:spChg chg="mod">
          <ac:chgData name="Aliansyah Ramadhan" userId="343811aa-aa8e-4b24-bf58-8d4de4c9977e" providerId="ADAL" clId="{7879FDCD-654B-4C2B-B4D9-C88EE6AC779C}" dt="2024-10-14T19:08:13.136" v="580"/>
          <ac:spMkLst>
            <pc:docMk/>
            <pc:sldMk cId="2112975824" sldId="297"/>
            <ac:spMk id="30" creationId="{69608037-4F19-426F-8C85-57CBB93BE5F7}"/>
          </ac:spMkLst>
        </pc:spChg>
        <pc:spChg chg="mod">
          <ac:chgData name="Aliansyah Ramadhan" userId="343811aa-aa8e-4b24-bf58-8d4de4c9977e" providerId="ADAL" clId="{7879FDCD-654B-4C2B-B4D9-C88EE6AC779C}" dt="2024-10-14T19:08:13.136" v="580"/>
          <ac:spMkLst>
            <pc:docMk/>
            <pc:sldMk cId="2112975824" sldId="297"/>
            <ac:spMk id="31" creationId="{D47A6297-624E-4EE1-AAAB-0417A7B6D4FF}"/>
          </ac:spMkLst>
        </pc:spChg>
        <pc:spChg chg="mod">
          <ac:chgData name="Aliansyah Ramadhan" userId="343811aa-aa8e-4b24-bf58-8d4de4c9977e" providerId="ADAL" clId="{7879FDCD-654B-4C2B-B4D9-C88EE6AC779C}" dt="2024-10-14T19:08:13.136" v="580"/>
          <ac:spMkLst>
            <pc:docMk/>
            <pc:sldMk cId="2112975824" sldId="297"/>
            <ac:spMk id="32" creationId="{74207F31-FBD5-4C95-8AD1-2178ECE9FDEB}"/>
          </ac:spMkLst>
        </pc:spChg>
        <pc:spChg chg="mod">
          <ac:chgData name="Aliansyah Ramadhan" userId="343811aa-aa8e-4b24-bf58-8d4de4c9977e" providerId="ADAL" clId="{7879FDCD-654B-4C2B-B4D9-C88EE6AC779C}" dt="2024-10-14T19:08:13.136" v="580"/>
          <ac:spMkLst>
            <pc:docMk/>
            <pc:sldMk cId="2112975824" sldId="297"/>
            <ac:spMk id="33" creationId="{6E335326-41E7-4C0C-85C6-C34F9BCD71CE}"/>
          </ac:spMkLst>
        </pc:spChg>
        <pc:spChg chg="mod">
          <ac:chgData name="Aliansyah Ramadhan" userId="343811aa-aa8e-4b24-bf58-8d4de4c9977e" providerId="ADAL" clId="{7879FDCD-654B-4C2B-B4D9-C88EE6AC779C}" dt="2024-10-14T19:08:13.136" v="580"/>
          <ac:spMkLst>
            <pc:docMk/>
            <pc:sldMk cId="2112975824" sldId="297"/>
            <ac:spMk id="34" creationId="{D7CB721F-833B-4A4F-97FF-7E61AD3C6B89}"/>
          </ac:spMkLst>
        </pc:spChg>
        <pc:spChg chg="mod">
          <ac:chgData name="Aliansyah Ramadhan" userId="343811aa-aa8e-4b24-bf58-8d4de4c9977e" providerId="ADAL" clId="{7879FDCD-654B-4C2B-B4D9-C88EE6AC779C}" dt="2024-10-14T19:08:13.136" v="580"/>
          <ac:spMkLst>
            <pc:docMk/>
            <pc:sldMk cId="2112975824" sldId="297"/>
            <ac:spMk id="35" creationId="{9D1878D4-2275-449B-BFA3-5C90EC95E0F4}"/>
          </ac:spMkLst>
        </pc:spChg>
        <pc:spChg chg="mod">
          <ac:chgData name="Aliansyah Ramadhan" userId="343811aa-aa8e-4b24-bf58-8d4de4c9977e" providerId="ADAL" clId="{7879FDCD-654B-4C2B-B4D9-C88EE6AC779C}" dt="2024-10-14T19:08:13.136" v="580"/>
          <ac:spMkLst>
            <pc:docMk/>
            <pc:sldMk cId="2112975824" sldId="297"/>
            <ac:spMk id="36" creationId="{AB980A22-9EB2-4D68-ACBC-9874B0519916}"/>
          </ac:spMkLst>
        </pc:spChg>
        <pc:spChg chg="mod">
          <ac:chgData name="Aliansyah Ramadhan" userId="343811aa-aa8e-4b24-bf58-8d4de4c9977e" providerId="ADAL" clId="{7879FDCD-654B-4C2B-B4D9-C88EE6AC779C}" dt="2024-10-14T19:08:13.136" v="580"/>
          <ac:spMkLst>
            <pc:docMk/>
            <pc:sldMk cId="2112975824" sldId="297"/>
            <ac:spMk id="37" creationId="{3A1FCC08-8B7B-4F91-A681-D95261F15A27}"/>
          </ac:spMkLst>
        </pc:spChg>
        <pc:spChg chg="mod">
          <ac:chgData name="Aliansyah Ramadhan" userId="343811aa-aa8e-4b24-bf58-8d4de4c9977e" providerId="ADAL" clId="{7879FDCD-654B-4C2B-B4D9-C88EE6AC779C}" dt="2024-10-14T19:08:13.136" v="580"/>
          <ac:spMkLst>
            <pc:docMk/>
            <pc:sldMk cId="2112975824" sldId="297"/>
            <ac:spMk id="38" creationId="{18B107F0-A421-483A-A89B-D58C24C3E297}"/>
          </ac:spMkLst>
        </pc:spChg>
        <pc:spChg chg="mod">
          <ac:chgData name="Aliansyah Ramadhan" userId="343811aa-aa8e-4b24-bf58-8d4de4c9977e" providerId="ADAL" clId="{7879FDCD-654B-4C2B-B4D9-C88EE6AC779C}" dt="2024-10-14T19:08:13.136" v="580"/>
          <ac:spMkLst>
            <pc:docMk/>
            <pc:sldMk cId="2112975824" sldId="297"/>
            <ac:spMk id="39" creationId="{199B0DA0-38BD-4706-BB13-EABDD8181E62}"/>
          </ac:spMkLst>
        </pc:spChg>
        <pc:spChg chg="mod">
          <ac:chgData name="Aliansyah Ramadhan" userId="343811aa-aa8e-4b24-bf58-8d4de4c9977e" providerId="ADAL" clId="{7879FDCD-654B-4C2B-B4D9-C88EE6AC779C}" dt="2024-10-14T19:08:13.136" v="580"/>
          <ac:spMkLst>
            <pc:docMk/>
            <pc:sldMk cId="2112975824" sldId="297"/>
            <ac:spMk id="40" creationId="{1A1088A2-214C-46AD-AEA2-461F60C52C55}"/>
          </ac:spMkLst>
        </pc:spChg>
        <pc:spChg chg="mod">
          <ac:chgData name="Aliansyah Ramadhan" userId="343811aa-aa8e-4b24-bf58-8d4de4c9977e" providerId="ADAL" clId="{7879FDCD-654B-4C2B-B4D9-C88EE6AC779C}" dt="2024-10-14T19:08:13.136" v="580"/>
          <ac:spMkLst>
            <pc:docMk/>
            <pc:sldMk cId="2112975824" sldId="297"/>
            <ac:spMk id="41" creationId="{428F5471-151F-443C-B915-30286B46902D}"/>
          </ac:spMkLst>
        </pc:spChg>
        <pc:spChg chg="mod">
          <ac:chgData name="Aliansyah Ramadhan" userId="343811aa-aa8e-4b24-bf58-8d4de4c9977e" providerId="ADAL" clId="{7879FDCD-654B-4C2B-B4D9-C88EE6AC779C}" dt="2024-10-14T19:08:13.136" v="580"/>
          <ac:spMkLst>
            <pc:docMk/>
            <pc:sldMk cId="2112975824" sldId="297"/>
            <ac:spMk id="42" creationId="{740502D4-D840-4D91-AEFD-F424C748C2BE}"/>
          </ac:spMkLst>
        </pc:spChg>
        <pc:spChg chg="mod">
          <ac:chgData name="Aliansyah Ramadhan" userId="343811aa-aa8e-4b24-bf58-8d4de4c9977e" providerId="ADAL" clId="{7879FDCD-654B-4C2B-B4D9-C88EE6AC779C}" dt="2024-10-14T19:08:13.136" v="580"/>
          <ac:spMkLst>
            <pc:docMk/>
            <pc:sldMk cId="2112975824" sldId="297"/>
            <ac:spMk id="43" creationId="{8A898FE1-327C-4CDD-9FFF-76A5BBE792F9}"/>
          </ac:spMkLst>
        </pc:spChg>
        <pc:spChg chg="mod">
          <ac:chgData name="Aliansyah Ramadhan" userId="343811aa-aa8e-4b24-bf58-8d4de4c9977e" providerId="ADAL" clId="{7879FDCD-654B-4C2B-B4D9-C88EE6AC779C}" dt="2024-10-14T19:08:13.136" v="580"/>
          <ac:spMkLst>
            <pc:docMk/>
            <pc:sldMk cId="2112975824" sldId="297"/>
            <ac:spMk id="44" creationId="{5D600A61-F1A6-4569-B46D-337518A83FD5}"/>
          </ac:spMkLst>
        </pc:spChg>
        <pc:spChg chg="mod">
          <ac:chgData name="Aliansyah Ramadhan" userId="343811aa-aa8e-4b24-bf58-8d4de4c9977e" providerId="ADAL" clId="{7879FDCD-654B-4C2B-B4D9-C88EE6AC779C}" dt="2024-10-14T19:08:13.136" v="580"/>
          <ac:spMkLst>
            <pc:docMk/>
            <pc:sldMk cId="2112975824" sldId="297"/>
            <ac:spMk id="45" creationId="{1C473126-558F-43DD-8A54-E6AC038671BA}"/>
          </ac:spMkLst>
        </pc:spChg>
        <pc:spChg chg="mod">
          <ac:chgData name="Aliansyah Ramadhan" userId="343811aa-aa8e-4b24-bf58-8d4de4c9977e" providerId="ADAL" clId="{7879FDCD-654B-4C2B-B4D9-C88EE6AC779C}" dt="2024-10-14T19:08:13.136" v="580"/>
          <ac:spMkLst>
            <pc:docMk/>
            <pc:sldMk cId="2112975824" sldId="297"/>
            <ac:spMk id="46" creationId="{261AF192-AED0-4F4D-895F-B9E216D25C71}"/>
          </ac:spMkLst>
        </pc:spChg>
        <pc:spChg chg="mod">
          <ac:chgData name="Aliansyah Ramadhan" userId="343811aa-aa8e-4b24-bf58-8d4de4c9977e" providerId="ADAL" clId="{7879FDCD-654B-4C2B-B4D9-C88EE6AC779C}" dt="2024-10-14T19:08:13.136" v="580"/>
          <ac:spMkLst>
            <pc:docMk/>
            <pc:sldMk cId="2112975824" sldId="297"/>
            <ac:spMk id="47" creationId="{1E6B1017-8EE9-463C-B738-9D0907F7E4A0}"/>
          </ac:spMkLst>
        </pc:spChg>
        <pc:spChg chg="mod">
          <ac:chgData name="Aliansyah Ramadhan" userId="343811aa-aa8e-4b24-bf58-8d4de4c9977e" providerId="ADAL" clId="{7879FDCD-654B-4C2B-B4D9-C88EE6AC779C}" dt="2024-10-14T19:08:13.136" v="580"/>
          <ac:spMkLst>
            <pc:docMk/>
            <pc:sldMk cId="2112975824" sldId="297"/>
            <ac:spMk id="48" creationId="{D1F54DE3-54DA-47DE-9604-DCC5D15F9C3C}"/>
          </ac:spMkLst>
        </pc:spChg>
        <pc:spChg chg="mod">
          <ac:chgData name="Aliansyah Ramadhan" userId="343811aa-aa8e-4b24-bf58-8d4de4c9977e" providerId="ADAL" clId="{7879FDCD-654B-4C2B-B4D9-C88EE6AC779C}" dt="2024-10-14T19:08:13.136" v="580"/>
          <ac:spMkLst>
            <pc:docMk/>
            <pc:sldMk cId="2112975824" sldId="297"/>
            <ac:spMk id="49" creationId="{14C8D82D-3653-468C-ACCB-C61C647AC416}"/>
          </ac:spMkLst>
        </pc:spChg>
        <pc:spChg chg="mod">
          <ac:chgData name="Aliansyah Ramadhan" userId="343811aa-aa8e-4b24-bf58-8d4de4c9977e" providerId="ADAL" clId="{7879FDCD-654B-4C2B-B4D9-C88EE6AC779C}" dt="2024-10-14T19:08:13.136" v="580"/>
          <ac:spMkLst>
            <pc:docMk/>
            <pc:sldMk cId="2112975824" sldId="297"/>
            <ac:spMk id="50" creationId="{133B2E16-128F-4FD6-A614-E8EAE3C24576}"/>
          </ac:spMkLst>
        </pc:spChg>
        <pc:spChg chg="mod">
          <ac:chgData name="Aliansyah Ramadhan" userId="343811aa-aa8e-4b24-bf58-8d4de4c9977e" providerId="ADAL" clId="{7879FDCD-654B-4C2B-B4D9-C88EE6AC779C}" dt="2024-10-14T19:08:13.136" v="580"/>
          <ac:spMkLst>
            <pc:docMk/>
            <pc:sldMk cId="2112975824" sldId="297"/>
            <ac:spMk id="51" creationId="{1A4738C9-9A31-4032-BE69-CC0AF92A5167}"/>
          </ac:spMkLst>
        </pc:spChg>
        <pc:spChg chg="mod">
          <ac:chgData name="Aliansyah Ramadhan" userId="343811aa-aa8e-4b24-bf58-8d4de4c9977e" providerId="ADAL" clId="{7879FDCD-654B-4C2B-B4D9-C88EE6AC779C}" dt="2024-10-14T19:08:13.136" v="580"/>
          <ac:spMkLst>
            <pc:docMk/>
            <pc:sldMk cId="2112975824" sldId="297"/>
            <ac:spMk id="52" creationId="{3C33E28A-8296-4BCD-9AEA-8DBFEA5B3474}"/>
          </ac:spMkLst>
        </pc:spChg>
        <pc:spChg chg="mod">
          <ac:chgData name="Aliansyah Ramadhan" userId="343811aa-aa8e-4b24-bf58-8d4de4c9977e" providerId="ADAL" clId="{7879FDCD-654B-4C2B-B4D9-C88EE6AC779C}" dt="2024-10-14T19:08:13.136" v="580"/>
          <ac:spMkLst>
            <pc:docMk/>
            <pc:sldMk cId="2112975824" sldId="297"/>
            <ac:spMk id="53" creationId="{C887FBB0-7A46-4195-B545-2CEC86466FEE}"/>
          </ac:spMkLst>
        </pc:spChg>
        <pc:spChg chg="mod">
          <ac:chgData name="Aliansyah Ramadhan" userId="343811aa-aa8e-4b24-bf58-8d4de4c9977e" providerId="ADAL" clId="{7879FDCD-654B-4C2B-B4D9-C88EE6AC779C}" dt="2024-10-14T19:08:13.136" v="580"/>
          <ac:spMkLst>
            <pc:docMk/>
            <pc:sldMk cId="2112975824" sldId="297"/>
            <ac:spMk id="54" creationId="{A99A3FDA-8FCD-43E5-9A8E-C1FF9E2259BA}"/>
          </ac:spMkLst>
        </pc:spChg>
        <pc:spChg chg="mod">
          <ac:chgData name="Aliansyah Ramadhan" userId="343811aa-aa8e-4b24-bf58-8d4de4c9977e" providerId="ADAL" clId="{7879FDCD-654B-4C2B-B4D9-C88EE6AC779C}" dt="2024-10-14T19:08:13.136" v="580"/>
          <ac:spMkLst>
            <pc:docMk/>
            <pc:sldMk cId="2112975824" sldId="297"/>
            <ac:spMk id="55" creationId="{304D4C39-A941-4EC0-93F1-F4B25190369C}"/>
          </ac:spMkLst>
        </pc:spChg>
        <pc:spChg chg="mod">
          <ac:chgData name="Aliansyah Ramadhan" userId="343811aa-aa8e-4b24-bf58-8d4de4c9977e" providerId="ADAL" clId="{7879FDCD-654B-4C2B-B4D9-C88EE6AC779C}" dt="2024-10-14T19:08:13.136" v="580"/>
          <ac:spMkLst>
            <pc:docMk/>
            <pc:sldMk cId="2112975824" sldId="297"/>
            <ac:spMk id="56" creationId="{1A54B878-9C25-4D51-8016-BB2D14774229}"/>
          </ac:spMkLst>
        </pc:spChg>
        <pc:spChg chg="mod">
          <ac:chgData name="Aliansyah Ramadhan" userId="343811aa-aa8e-4b24-bf58-8d4de4c9977e" providerId="ADAL" clId="{7879FDCD-654B-4C2B-B4D9-C88EE6AC779C}" dt="2024-10-14T19:08:13.136" v="580"/>
          <ac:spMkLst>
            <pc:docMk/>
            <pc:sldMk cId="2112975824" sldId="297"/>
            <ac:spMk id="57" creationId="{57EB4006-C183-484F-A147-F5ED3EADAC87}"/>
          </ac:spMkLst>
        </pc:spChg>
        <pc:spChg chg="mod">
          <ac:chgData name="Aliansyah Ramadhan" userId="343811aa-aa8e-4b24-bf58-8d4de4c9977e" providerId="ADAL" clId="{7879FDCD-654B-4C2B-B4D9-C88EE6AC779C}" dt="2024-10-14T19:08:13.136" v="580"/>
          <ac:spMkLst>
            <pc:docMk/>
            <pc:sldMk cId="2112975824" sldId="297"/>
            <ac:spMk id="58" creationId="{636DFD94-86C1-4741-A2C8-44FFACD0D035}"/>
          </ac:spMkLst>
        </pc:spChg>
        <pc:spChg chg="mod">
          <ac:chgData name="Aliansyah Ramadhan" userId="343811aa-aa8e-4b24-bf58-8d4de4c9977e" providerId="ADAL" clId="{7879FDCD-654B-4C2B-B4D9-C88EE6AC779C}" dt="2024-10-14T19:08:13.136" v="580"/>
          <ac:spMkLst>
            <pc:docMk/>
            <pc:sldMk cId="2112975824" sldId="297"/>
            <ac:spMk id="59" creationId="{4DA15981-91B5-4F3E-86E2-A93A456A32C4}"/>
          </ac:spMkLst>
        </pc:spChg>
        <pc:spChg chg="mod">
          <ac:chgData name="Aliansyah Ramadhan" userId="343811aa-aa8e-4b24-bf58-8d4de4c9977e" providerId="ADAL" clId="{7879FDCD-654B-4C2B-B4D9-C88EE6AC779C}" dt="2024-10-14T19:08:13.136" v="580"/>
          <ac:spMkLst>
            <pc:docMk/>
            <pc:sldMk cId="2112975824" sldId="297"/>
            <ac:spMk id="60" creationId="{5F5DDCB8-54C9-4F69-AC74-F1992F465E07}"/>
          </ac:spMkLst>
        </pc:spChg>
        <pc:spChg chg="mod">
          <ac:chgData name="Aliansyah Ramadhan" userId="343811aa-aa8e-4b24-bf58-8d4de4c9977e" providerId="ADAL" clId="{7879FDCD-654B-4C2B-B4D9-C88EE6AC779C}" dt="2024-10-14T19:08:13.136" v="580"/>
          <ac:spMkLst>
            <pc:docMk/>
            <pc:sldMk cId="2112975824" sldId="297"/>
            <ac:spMk id="61" creationId="{8496B50B-D694-4D66-AF36-8D55EF58E9B1}"/>
          </ac:spMkLst>
        </pc:spChg>
        <pc:spChg chg="mod">
          <ac:chgData name="Aliansyah Ramadhan" userId="343811aa-aa8e-4b24-bf58-8d4de4c9977e" providerId="ADAL" clId="{7879FDCD-654B-4C2B-B4D9-C88EE6AC779C}" dt="2024-10-14T19:08:13.136" v="580"/>
          <ac:spMkLst>
            <pc:docMk/>
            <pc:sldMk cId="2112975824" sldId="297"/>
            <ac:spMk id="62" creationId="{115843CD-0954-42C0-80AC-491C69B3BE9B}"/>
          </ac:spMkLst>
        </pc:spChg>
        <pc:spChg chg="mod">
          <ac:chgData name="Aliansyah Ramadhan" userId="343811aa-aa8e-4b24-bf58-8d4de4c9977e" providerId="ADAL" clId="{7879FDCD-654B-4C2B-B4D9-C88EE6AC779C}" dt="2024-10-14T19:08:13.136" v="580"/>
          <ac:spMkLst>
            <pc:docMk/>
            <pc:sldMk cId="2112975824" sldId="297"/>
            <ac:spMk id="63" creationId="{DA41489C-D9B9-4178-BA2A-6FD14914359B}"/>
          </ac:spMkLst>
        </pc:spChg>
        <pc:spChg chg="mod">
          <ac:chgData name="Aliansyah Ramadhan" userId="343811aa-aa8e-4b24-bf58-8d4de4c9977e" providerId="ADAL" clId="{7879FDCD-654B-4C2B-B4D9-C88EE6AC779C}" dt="2024-10-14T19:08:13.136" v="580"/>
          <ac:spMkLst>
            <pc:docMk/>
            <pc:sldMk cId="2112975824" sldId="297"/>
            <ac:spMk id="64" creationId="{A55D309A-1EA6-4838-93A0-8375E890362F}"/>
          </ac:spMkLst>
        </pc:spChg>
        <pc:spChg chg="mod">
          <ac:chgData name="Aliansyah Ramadhan" userId="343811aa-aa8e-4b24-bf58-8d4de4c9977e" providerId="ADAL" clId="{7879FDCD-654B-4C2B-B4D9-C88EE6AC779C}" dt="2024-10-14T19:08:13.136" v="580"/>
          <ac:spMkLst>
            <pc:docMk/>
            <pc:sldMk cId="2112975824" sldId="297"/>
            <ac:spMk id="65" creationId="{ABF1CCFC-2DB1-44E5-9DB8-F6730A486609}"/>
          </ac:spMkLst>
        </pc:spChg>
        <pc:spChg chg="mod">
          <ac:chgData name="Aliansyah Ramadhan" userId="343811aa-aa8e-4b24-bf58-8d4de4c9977e" providerId="ADAL" clId="{7879FDCD-654B-4C2B-B4D9-C88EE6AC779C}" dt="2024-10-14T19:08:13.136" v="580"/>
          <ac:spMkLst>
            <pc:docMk/>
            <pc:sldMk cId="2112975824" sldId="297"/>
            <ac:spMk id="66" creationId="{96D68AD1-E874-4341-9C23-F5540052B804}"/>
          </ac:spMkLst>
        </pc:spChg>
        <pc:spChg chg="mod">
          <ac:chgData name="Aliansyah Ramadhan" userId="343811aa-aa8e-4b24-bf58-8d4de4c9977e" providerId="ADAL" clId="{7879FDCD-654B-4C2B-B4D9-C88EE6AC779C}" dt="2024-10-14T19:08:13.136" v="580"/>
          <ac:spMkLst>
            <pc:docMk/>
            <pc:sldMk cId="2112975824" sldId="297"/>
            <ac:spMk id="67" creationId="{9D1847F0-ECC6-4ABE-8A56-E7479CAA56F2}"/>
          </ac:spMkLst>
        </pc:spChg>
        <pc:spChg chg="mod">
          <ac:chgData name="Aliansyah Ramadhan" userId="343811aa-aa8e-4b24-bf58-8d4de4c9977e" providerId="ADAL" clId="{7879FDCD-654B-4C2B-B4D9-C88EE6AC779C}" dt="2024-10-14T19:08:13.136" v="580"/>
          <ac:spMkLst>
            <pc:docMk/>
            <pc:sldMk cId="2112975824" sldId="297"/>
            <ac:spMk id="68" creationId="{2C8FC49E-94C1-4CF5-968C-4BCEA2E3B95A}"/>
          </ac:spMkLst>
        </pc:spChg>
        <pc:spChg chg="mod">
          <ac:chgData name="Aliansyah Ramadhan" userId="343811aa-aa8e-4b24-bf58-8d4de4c9977e" providerId="ADAL" clId="{7879FDCD-654B-4C2B-B4D9-C88EE6AC779C}" dt="2024-10-14T19:08:13.136" v="580"/>
          <ac:spMkLst>
            <pc:docMk/>
            <pc:sldMk cId="2112975824" sldId="297"/>
            <ac:spMk id="69" creationId="{127600F0-EBC5-43E9-9A0F-233E528C3828}"/>
          </ac:spMkLst>
        </pc:spChg>
        <pc:spChg chg="mod">
          <ac:chgData name="Aliansyah Ramadhan" userId="343811aa-aa8e-4b24-bf58-8d4de4c9977e" providerId="ADAL" clId="{7879FDCD-654B-4C2B-B4D9-C88EE6AC779C}" dt="2024-10-14T19:08:13.136" v="580"/>
          <ac:spMkLst>
            <pc:docMk/>
            <pc:sldMk cId="2112975824" sldId="297"/>
            <ac:spMk id="70" creationId="{6C963E64-DC72-410C-9924-9810370EA00B}"/>
          </ac:spMkLst>
        </pc:spChg>
        <pc:spChg chg="mod">
          <ac:chgData name="Aliansyah Ramadhan" userId="343811aa-aa8e-4b24-bf58-8d4de4c9977e" providerId="ADAL" clId="{7879FDCD-654B-4C2B-B4D9-C88EE6AC779C}" dt="2024-10-14T19:08:13.136" v="580"/>
          <ac:spMkLst>
            <pc:docMk/>
            <pc:sldMk cId="2112975824" sldId="297"/>
            <ac:spMk id="71" creationId="{AECF7D00-0022-4D42-802F-14FF622C3DCE}"/>
          </ac:spMkLst>
        </pc:spChg>
        <pc:spChg chg="mod">
          <ac:chgData name="Aliansyah Ramadhan" userId="343811aa-aa8e-4b24-bf58-8d4de4c9977e" providerId="ADAL" clId="{7879FDCD-654B-4C2B-B4D9-C88EE6AC779C}" dt="2024-10-14T19:08:13.136" v="580"/>
          <ac:spMkLst>
            <pc:docMk/>
            <pc:sldMk cId="2112975824" sldId="297"/>
            <ac:spMk id="72" creationId="{857747BF-B985-403F-943A-1E6BAC069972}"/>
          </ac:spMkLst>
        </pc:spChg>
        <pc:spChg chg="mod">
          <ac:chgData name="Aliansyah Ramadhan" userId="343811aa-aa8e-4b24-bf58-8d4de4c9977e" providerId="ADAL" clId="{7879FDCD-654B-4C2B-B4D9-C88EE6AC779C}" dt="2024-10-14T19:08:13.136" v="580"/>
          <ac:spMkLst>
            <pc:docMk/>
            <pc:sldMk cId="2112975824" sldId="297"/>
            <ac:spMk id="73" creationId="{47C89D74-07ED-474E-B10A-9B98F84796F6}"/>
          </ac:spMkLst>
        </pc:spChg>
        <pc:spChg chg="mod">
          <ac:chgData name="Aliansyah Ramadhan" userId="343811aa-aa8e-4b24-bf58-8d4de4c9977e" providerId="ADAL" clId="{7879FDCD-654B-4C2B-B4D9-C88EE6AC779C}" dt="2024-10-14T19:08:13.136" v="580"/>
          <ac:spMkLst>
            <pc:docMk/>
            <pc:sldMk cId="2112975824" sldId="297"/>
            <ac:spMk id="74" creationId="{E0C26329-E3CA-4C8B-B049-C706C20FF861}"/>
          </ac:spMkLst>
        </pc:spChg>
        <pc:spChg chg="mod">
          <ac:chgData name="Aliansyah Ramadhan" userId="343811aa-aa8e-4b24-bf58-8d4de4c9977e" providerId="ADAL" clId="{7879FDCD-654B-4C2B-B4D9-C88EE6AC779C}" dt="2024-10-14T19:08:13.136" v="580"/>
          <ac:spMkLst>
            <pc:docMk/>
            <pc:sldMk cId="2112975824" sldId="297"/>
            <ac:spMk id="75" creationId="{5D0D513E-10F6-4B54-80D1-04A2E99E6B0F}"/>
          </ac:spMkLst>
        </pc:spChg>
        <pc:spChg chg="mod">
          <ac:chgData name="Aliansyah Ramadhan" userId="343811aa-aa8e-4b24-bf58-8d4de4c9977e" providerId="ADAL" clId="{7879FDCD-654B-4C2B-B4D9-C88EE6AC779C}" dt="2024-10-14T19:08:13.136" v="580"/>
          <ac:spMkLst>
            <pc:docMk/>
            <pc:sldMk cId="2112975824" sldId="297"/>
            <ac:spMk id="76" creationId="{DCD85708-9C5A-4B51-B5CB-6354F97B40E9}"/>
          </ac:spMkLst>
        </pc:spChg>
        <pc:spChg chg="mod">
          <ac:chgData name="Aliansyah Ramadhan" userId="343811aa-aa8e-4b24-bf58-8d4de4c9977e" providerId="ADAL" clId="{7879FDCD-654B-4C2B-B4D9-C88EE6AC779C}" dt="2024-10-14T19:08:13.136" v="580"/>
          <ac:spMkLst>
            <pc:docMk/>
            <pc:sldMk cId="2112975824" sldId="297"/>
            <ac:spMk id="77" creationId="{BC9CA63F-397A-40B6-9BA8-79668E6F3B32}"/>
          </ac:spMkLst>
        </pc:spChg>
        <pc:spChg chg="mod">
          <ac:chgData name="Aliansyah Ramadhan" userId="343811aa-aa8e-4b24-bf58-8d4de4c9977e" providerId="ADAL" clId="{7879FDCD-654B-4C2B-B4D9-C88EE6AC779C}" dt="2024-10-14T19:08:13.136" v="580"/>
          <ac:spMkLst>
            <pc:docMk/>
            <pc:sldMk cId="2112975824" sldId="297"/>
            <ac:spMk id="78" creationId="{6ECF9167-05E4-4D1B-B188-3E1A6A886871}"/>
          </ac:spMkLst>
        </pc:spChg>
        <pc:spChg chg="mod">
          <ac:chgData name="Aliansyah Ramadhan" userId="343811aa-aa8e-4b24-bf58-8d4de4c9977e" providerId="ADAL" clId="{7879FDCD-654B-4C2B-B4D9-C88EE6AC779C}" dt="2024-10-14T19:08:13.136" v="580"/>
          <ac:spMkLst>
            <pc:docMk/>
            <pc:sldMk cId="2112975824" sldId="297"/>
            <ac:spMk id="79" creationId="{94EF3AC6-4B23-4110-A288-CDC33B6F5F2C}"/>
          </ac:spMkLst>
        </pc:spChg>
        <pc:spChg chg="mod">
          <ac:chgData name="Aliansyah Ramadhan" userId="343811aa-aa8e-4b24-bf58-8d4de4c9977e" providerId="ADAL" clId="{7879FDCD-654B-4C2B-B4D9-C88EE6AC779C}" dt="2024-10-14T19:08:13.136" v="580"/>
          <ac:spMkLst>
            <pc:docMk/>
            <pc:sldMk cId="2112975824" sldId="297"/>
            <ac:spMk id="80" creationId="{A1A319A5-5FC7-468E-A5AF-918BC65A42E6}"/>
          </ac:spMkLst>
        </pc:spChg>
        <pc:spChg chg="mod">
          <ac:chgData name="Aliansyah Ramadhan" userId="343811aa-aa8e-4b24-bf58-8d4de4c9977e" providerId="ADAL" clId="{7879FDCD-654B-4C2B-B4D9-C88EE6AC779C}" dt="2024-10-14T19:08:13.136" v="580"/>
          <ac:spMkLst>
            <pc:docMk/>
            <pc:sldMk cId="2112975824" sldId="297"/>
            <ac:spMk id="81" creationId="{3941A0C6-5A13-49B4-A007-DB70334550BA}"/>
          </ac:spMkLst>
        </pc:spChg>
        <pc:spChg chg="mod">
          <ac:chgData name="Aliansyah Ramadhan" userId="343811aa-aa8e-4b24-bf58-8d4de4c9977e" providerId="ADAL" clId="{7879FDCD-654B-4C2B-B4D9-C88EE6AC779C}" dt="2024-10-14T19:08:13.136" v="580"/>
          <ac:spMkLst>
            <pc:docMk/>
            <pc:sldMk cId="2112975824" sldId="297"/>
            <ac:spMk id="82" creationId="{4E62C448-65D4-4819-8065-96F587FF2223}"/>
          </ac:spMkLst>
        </pc:spChg>
        <pc:spChg chg="mod">
          <ac:chgData name="Aliansyah Ramadhan" userId="343811aa-aa8e-4b24-bf58-8d4de4c9977e" providerId="ADAL" clId="{7879FDCD-654B-4C2B-B4D9-C88EE6AC779C}" dt="2024-10-14T19:08:13.136" v="580"/>
          <ac:spMkLst>
            <pc:docMk/>
            <pc:sldMk cId="2112975824" sldId="297"/>
            <ac:spMk id="83" creationId="{D2003580-9F08-41B3-B3DC-FC2B09601742}"/>
          </ac:spMkLst>
        </pc:spChg>
        <pc:spChg chg="mod">
          <ac:chgData name="Aliansyah Ramadhan" userId="343811aa-aa8e-4b24-bf58-8d4de4c9977e" providerId="ADAL" clId="{7879FDCD-654B-4C2B-B4D9-C88EE6AC779C}" dt="2024-10-14T19:08:13.136" v="580"/>
          <ac:spMkLst>
            <pc:docMk/>
            <pc:sldMk cId="2112975824" sldId="297"/>
            <ac:spMk id="84" creationId="{87A4C62B-C5D7-4E40-BF8C-689E1A92591A}"/>
          </ac:spMkLst>
        </pc:spChg>
        <pc:spChg chg="mod">
          <ac:chgData name="Aliansyah Ramadhan" userId="343811aa-aa8e-4b24-bf58-8d4de4c9977e" providerId="ADAL" clId="{7879FDCD-654B-4C2B-B4D9-C88EE6AC779C}" dt="2024-10-14T19:08:13.136" v="580"/>
          <ac:spMkLst>
            <pc:docMk/>
            <pc:sldMk cId="2112975824" sldId="297"/>
            <ac:spMk id="85" creationId="{52AF7EA3-9EBF-4D59-8056-4F56888B64B4}"/>
          </ac:spMkLst>
        </pc:spChg>
        <pc:spChg chg="mod">
          <ac:chgData name="Aliansyah Ramadhan" userId="343811aa-aa8e-4b24-bf58-8d4de4c9977e" providerId="ADAL" clId="{7879FDCD-654B-4C2B-B4D9-C88EE6AC779C}" dt="2024-10-14T19:08:13.136" v="580"/>
          <ac:spMkLst>
            <pc:docMk/>
            <pc:sldMk cId="2112975824" sldId="297"/>
            <ac:spMk id="86" creationId="{3DC255FB-99B0-4DBD-BE10-376298AAF2DA}"/>
          </ac:spMkLst>
        </pc:spChg>
        <pc:spChg chg="mod">
          <ac:chgData name="Aliansyah Ramadhan" userId="343811aa-aa8e-4b24-bf58-8d4de4c9977e" providerId="ADAL" clId="{7879FDCD-654B-4C2B-B4D9-C88EE6AC779C}" dt="2024-10-14T19:08:13.136" v="580"/>
          <ac:spMkLst>
            <pc:docMk/>
            <pc:sldMk cId="2112975824" sldId="297"/>
            <ac:spMk id="87" creationId="{C7A8DDFE-A530-4B58-829E-02AED6005916}"/>
          </ac:spMkLst>
        </pc:spChg>
        <pc:spChg chg="mod">
          <ac:chgData name="Aliansyah Ramadhan" userId="343811aa-aa8e-4b24-bf58-8d4de4c9977e" providerId="ADAL" clId="{7879FDCD-654B-4C2B-B4D9-C88EE6AC779C}" dt="2024-10-14T19:08:13.136" v="580"/>
          <ac:spMkLst>
            <pc:docMk/>
            <pc:sldMk cId="2112975824" sldId="297"/>
            <ac:spMk id="88" creationId="{C9A828A8-C38D-47AB-B58A-30DF7D97449A}"/>
          </ac:spMkLst>
        </pc:spChg>
        <pc:spChg chg="mod">
          <ac:chgData name="Aliansyah Ramadhan" userId="343811aa-aa8e-4b24-bf58-8d4de4c9977e" providerId="ADAL" clId="{7879FDCD-654B-4C2B-B4D9-C88EE6AC779C}" dt="2024-10-14T19:08:13.136" v="580"/>
          <ac:spMkLst>
            <pc:docMk/>
            <pc:sldMk cId="2112975824" sldId="297"/>
            <ac:spMk id="89" creationId="{44480114-39A6-4792-A45F-587F79FE0BBF}"/>
          </ac:spMkLst>
        </pc:spChg>
        <pc:spChg chg="mod">
          <ac:chgData name="Aliansyah Ramadhan" userId="343811aa-aa8e-4b24-bf58-8d4de4c9977e" providerId="ADAL" clId="{7879FDCD-654B-4C2B-B4D9-C88EE6AC779C}" dt="2024-10-14T19:08:13.136" v="580"/>
          <ac:spMkLst>
            <pc:docMk/>
            <pc:sldMk cId="2112975824" sldId="297"/>
            <ac:spMk id="90" creationId="{814430BF-5F6B-4FFC-992B-9D2738A9D4D9}"/>
          </ac:spMkLst>
        </pc:spChg>
        <pc:spChg chg="mod">
          <ac:chgData name="Aliansyah Ramadhan" userId="343811aa-aa8e-4b24-bf58-8d4de4c9977e" providerId="ADAL" clId="{7879FDCD-654B-4C2B-B4D9-C88EE6AC779C}" dt="2024-10-14T19:08:13.136" v="580"/>
          <ac:spMkLst>
            <pc:docMk/>
            <pc:sldMk cId="2112975824" sldId="297"/>
            <ac:spMk id="91" creationId="{A544D9AD-FF1A-4052-BCC5-4FA6AE0CAC19}"/>
          </ac:spMkLst>
        </pc:spChg>
        <pc:spChg chg="mod">
          <ac:chgData name="Aliansyah Ramadhan" userId="343811aa-aa8e-4b24-bf58-8d4de4c9977e" providerId="ADAL" clId="{7879FDCD-654B-4C2B-B4D9-C88EE6AC779C}" dt="2024-10-14T19:08:13.136" v="580"/>
          <ac:spMkLst>
            <pc:docMk/>
            <pc:sldMk cId="2112975824" sldId="297"/>
            <ac:spMk id="92" creationId="{B4CF5FD6-7C81-4589-8634-3D30E480E082}"/>
          </ac:spMkLst>
        </pc:spChg>
        <pc:spChg chg="mod">
          <ac:chgData name="Aliansyah Ramadhan" userId="343811aa-aa8e-4b24-bf58-8d4de4c9977e" providerId="ADAL" clId="{7879FDCD-654B-4C2B-B4D9-C88EE6AC779C}" dt="2024-10-14T19:08:13.136" v="580"/>
          <ac:spMkLst>
            <pc:docMk/>
            <pc:sldMk cId="2112975824" sldId="297"/>
            <ac:spMk id="93" creationId="{38582F65-0AE6-4C33-8B88-7D1A137F8DAF}"/>
          </ac:spMkLst>
        </pc:spChg>
        <pc:spChg chg="mod">
          <ac:chgData name="Aliansyah Ramadhan" userId="343811aa-aa8e-4b24-bf58-8d4de4c9977e" providerId="ADAL" clId="{7879FDCD-654B-4C2B-B4D9-C88EE6AC779C}" dt="2024-10-14T19:08:13.136" v="580"/>
          <ac:spMkLst>
            <pc:docMk/>
            <pc:sldMk cId="2112975824" sldId="297"/>
            <ac:spMk id="94" creationId="{DAC899F6-6701-4DA3-AC05-5590B80B222D}"/>
          </ac:spMkLst>
        </pc:spChg>
        <pc:spChg chg="mod">
          <ac:chgData name="Aliansyah Ramadhan" userId="343811aa-aa8e-4b24-bf58-8d4de4c9977e" providerId="ADAL" clId="{7879FDCD-654B-4C2B-B4D9-C88EE6AC779C}" dt="2024-10-14T19:08:13.136" v="580"/>
          <ac:spMkLst>
            <pc:docMk/>
            <pc:sldMk cId="2112975824" sldId="297"/>
            <ac:spMk id="95" creationId="{11707631-CD19-46CC-B5CE-A0EAC9DAC33F}"/>
          </ac:spMkLst>
        </pc:spChg>
        <pc:spChg chg="mod">
          <ac:chgData name="Aliansyah Ramadhan" userId="343811aa-aa8e-4b24-bf58-8d4de4c9977e" providerId="ADAL" clId="{7879FDCD-654B-4C2B-B4D9-C88EE6AC779C}" dt="2024-10-14T19:08:13.136" v="580"/>
          <ac:spMkLst>
            <pc:docMk/>
            <pc:sldMk cId="2112975824" sldId="297"/>
            <ac:spMk id="96" creationId="{882E42D1-1DD0-440F-B2B7-362F6E8594B6}"/>
          </ac:spMkLst>
        </pc:spChg>
        <pc:spChg chg="mod">
          <ac:chgData name="Aliansyah Ramadhan" userId="343811aa-aa8e-4b24-bf58-8d4de4c9977e" providerId="ADAL" clId="{7879FDCD-654B-4C2B-B4D9-C88EE6AC779C}" dt="2024-10-14T19:08:13.136" v="580"/>
          <ac:spMkLst>
            <pc:docMk/>
            <pc:sldMk cId="2112975824" sldId="297"/>
            <ac:spMk id="97" creationId="{35578561-EC1C-48FE-8466-21D2D06357A2}"/>
          </ac:spMkLst>
        </pc:spChg>
        <pc:spChg chg="mod">
          <ac:chgData name="Aliansyah Ramadhan" userId="343811aa-aa8e-4b24-bf58-8d4de4c9977e" providerId="ADAL" clId="{7879FDCD-654B-4C2B-B4D9-C88EE6AC779C}" dt="2024-10-14T19:08:13.136" v="580"/>
          <ac:spMkLst>
            <pc:docMk/>
            <pc:sldMk cId="2112975824" sldId="297"/>
            <ac:spMk id="98" creationId="{5E46AB08-0CD4-49A2-98B4-F15260F85599}"/>
          </ac:spMkLst>
        </pc:spChg>
        <pc:spChg chg="mod">
          <ac:chgData name="Aliansyah Ramadhan" userId="343811aa-aa8e-4b24-bf58-8d4de4c9977e" providerId="ADAL" clId="{7879FDCD-654B-4C2B-B4D9-C88EE6AC779C}" dt="2024-10-14T19:08:13.136" v="580"/>
          <ac:spMkLst>
            <pc:docMk/>
            <pc:sldMk cId="2112975824" sldId="297"/>
            <ac:spMk id="99" creationId="{05ACC670-E25D-4A6D-AA32-80952903BD8D}"/>
          </ac:spMkLst>
        </pc:spChg>
        <pc:spChg chg="mod">
          <ac:chgData name="Aliansyah Ramadhan" userId="343811aa-aa8e-4b24-bf58-8d4de4c9977e" providerId="ADAL" clId="{7879FDCD-654B-4C2B-B4D9-C88EE6AC779C}" dt="2024-10-14T19:08:13.136" v="580"/>
          <ac:spMkLst>
            <pc:docMk/>
            <pc:sldMk cId="2112975824" sldId="297"/>
            <ac:spMk id="100" creationId="{538CD8B1-37F0-4F05-A742-B7C56C96B6B2}"/>
          </ac:spMkLst>
        </pc:spChg>
        <pc:spChg chg="mod">
          <ac:chgData name="Aliansyah Ramadhan" userId="343811aa-aa8e-4b24-bf58-8d4de4c9977e" providerId="ADAL" clId="{7879FDCD-654B-4C2B-B4D9-C88EE6AC779C}" dt="2024-10-14T19:08:13.136" v="580"/>
          <ac:spMkLst>
            <pc:docMk/>
            <pc:sldMk cId="2112975824" sldId="297"/>
            <ac:spMk id="101" creationId="{DBBF5BEB-5EE7-4E23-80A2-CC41237E9D95}"/>
          </ac:spMkLst>
        </pc:spChg>
        <pc:spChg chg="mod">
          <ac:chgData name="Aliansyah Ramadhan" userId="343811aa-aa8e-4b24-bf58-8d4de4c9977e" providerId="ADAL" clId="{7879FDCD-654B-4C2B-B4D9-C88EE6AC779C}" dt="2024-10-14T19:08:13.136" v="580"/>
          <ac:spMkLst>
            <pc:docMk/>
            <pc:sldMk cId="2112975824" sldId="297"/>
            <ac:spMk id="102" creationId="{7969FC10-D354-43AD-8945-CBF0700DBB88}"/>
          </ac:spMkLst>
        </pc:spChg>
        <pc:spChg chg="mod">
          <ac:chgData name="Aliansyah Ramadhan" userId="343811aa-aa8e-4b24-bf58-8d4de4c9977e" providerId="ADAL" clId="{7879FDCD-654B-4C2B-B4D9-C88EE6AC779C}" dt="2024-10-14T19:08:13.136" v="580"/>
          <ac:spMkLst>
            <pc:docMk/>
            <pc:sldMk cId="2112975824" sldId="297"/>
            <ac:spMk id="103" creationId="{066D3AD6-FA22-46F4-8BEC-472FBD181B7D}"/>
          </ac:spMkLst>
        </pc:spChg>
        <pc:spChg chg="mod">
          <ac:chgData name="Aliansyah Ramadhan" userId="343811aa-aa8e-4b24-bf58-8d4de4c9977e" providerId="ADAL" clId="{7879FDCD-654B-4C2B-B4D9-C88EE6AC779C}" dt="2024-10-14T19:08:13.136" v="580"/>
          <ac:spMkLst>
            <pc:docMk/>
            <pc:sldMk cId="2112975824" sldId="297"/>
            <ac:spMk id="104" creationId="{5CBCFBD0-00E7-4AB7-874B-1968B5998E0F}"/>
          </ac:spMkLst>
        </pc:spChg>
        <pc:spChg chg="mod">
          <ac:chgData name="Aliansyah Ramadhan" userId="343811aa-aa8e-4b24-bf58-8d4de4c9977e" providerId="ADAL" clId="{7879FDCD-654B-4C2B-B4D9-C88EE6AC779C}" dt="2024-10-14T19:08:13.136" v="580"/>
          <ac:spMkLst>
            <pc:docMk/>
            <pc:sldMk cId="2112975824" sldId="297"/>
            <ac:spMk id="105" creationId="{6745AD68-5CCB-4879-AA47-278B0E6B7B9F}"/>
          </ac:spMkLst>
        </pc:spChg>
        <pc:spChg chg="mod">
          <ac:chgData name="Aliansyah Ramadhan" userId="343811aa-aa8e-4b24-bf58-8d4de4c9977e" providerId="ADAL" clId="{7879FDCD-654B-4C2B-B4D9-C88EE6AC779C}" dt="2024-10-14T19:08:13.136" v="580"/>
          <ac:spMkLst>
            <pc:docMk/>
            <pc:sldMk cId="2112975824" sldId="297"/>
            <ac:spMk id="106" creationId="{2CEDC8D8-FDAB-41B0-ABCD-1B886ED7DB3A}"/>
          </ac:spMkLst>
        </pc:spChg>
        <pc:spChg chg="mod">
          <ac:chgData name="Aliansyah Ramadhan" userId="343811aa-aa8e-4b24-bf58-8d4de4c9977e" providerId="ADAL" clId="{7879FDCD-654B-4C2B-B4D9-C88EE6AC779C}" dt="2024-10-14T19:08:13.136" v="580"/>
          <ac:spMkLst>
            <pc:docMk/>
            <pc:sldMk cId="2112975824" sldId="297"/>
            <ac:spMk id="107" creationId="{92B1ED4D-98A7-48FE-BBDA-E6ADF095E628}"/>
          </ac:spMkLst>
        </pc:spChg>
        <pc:spChg chg="mod">
          <ac:chgData name="Aliansyah Ramadhan" userId="343811aa-aa8e-4b24-bf58-8d4de4c9977e" providerId="ADAL" clId="{7879FDCD-654B-4C2B-B4D9-C88EE6AC779C}" dt="2024-10-14T19:08:13.136" v="580"/>
          <ac:spMkLst>
            <pc:docMk/>
            <pc:sldMk cId="2112975824" sldId="297"/>
            <ac:spMk id="108" creationId="{1EEDCF78-0DD9-453B-BF8B-C1F57403DF95}"/>
          </ac:spMkLst>
        </pc:spChg>
        <pc:spChg chg="mod">
          <ac:chgData name="Aliansyah Ramadhan" userId="343811aa-aa8e-4b24-bf58-8d4de4c9977e" providerId="ADAL" clId="{7879FDCD-654B-4C2B-B4D9-C88EE6AC779C}" dt="2024-10-14T19:08:13.136" v="580"/>
          <ac:spMkLst>
            <pc:docMk/>
            <pc:sldMk cId="2112975824" sldId="297"/>
            <ac:spMk id="109" creationId="{610EE170-D7A4-4196-A9F8-D74A9ADB4A06}"/>
          </ac:spMkLst>
        </pc:spChg>
        <pc:spChg chg="mod">
          <ac:chgData name="Aliansyah Ramadhan" userId="343811aa-aa8e-4b24-bf58-8d4de4c9977e" providerId="ADAL" clId="{7879FDCD-654B-4C2B-B4D9-C88EE6AC779C}" dt="2024-10-14T19:08:13.136" v="580"/>
          <ac:spMkLst>
            <pc:docMk/>
            <pc:sldMk cId="2112975824" sldId="297"/>
            <ac:spMk id="110" creationId="{75AF5DB7-54C8-421C-8418-0F8840177AA2}"/>
          </ac:spMkLst>
        </pc:spChg>
        <pc:spChg chg="mod">
          <ac:chgData name="Aliansyah Ramadhan" userId="343811aa-aa8e-4b24-bf58-8d4de4c9977e" providerId="ADAL" clId="{7879FDCD-654B-4C2B-B4D9-C88EE6AC779C}" dt="2024-10-14T19:08:13.136" v="580"/>
          <ac:spMkLst>
            <pc:docMk/>
            <pc:sldMk cId="2112975824" sldId="297"/>
            <ac:spMk id="111" creationId="{D59BA903-8BE8-45E1-B5D1-5F3767FB5984}"/>
          </ac:spMkLst>
        </pc:spChg>
        <pc:spChg chg="mod">
          <ac:chgData name="Aliansyah Ramadhan" userId="343811aa-aa8e-4b24-bf58-8d4de4c9977e" providerId="ADAL" clId="{7879FDCD-654B-4C2B-B4D9-C88EE6AC779C}" dt="2024-10-14T19:08:13.136" v="580"/>
          <ac:spMkLst>
            <pc:docMk/>
            <pc:sldMk cId="2112975824" sldId="297"/>
            <ac:spMk id="112" creationId="{C2EF0F2E-B732-475C-8EED-17781BCE2988}"/>
          </ac:spMkLst>
        </pc:spChg>
        <pc:spChg chg="mod">
          <ac:chgData name="Aliansyah Ramadhan" userId="343811aa-aa8e-4b24-bf58-8d4de4c9977e" providerId="ADAL" clId="{7879FDCD-654B-4C2B-B4D9-C88EE6AC779C}" dt="2024-10-14T19:08:13.136" v="580"/>
          <ac:spMkLst>
            <pc:docMk/>
            <pc:sldMk cId="2112975824" sldId="297"/>
            <ac:spMk id="113" creationId="{12C113A9-0B29-4533-A420-7EC38EB16B28}"/>
          </ac:spMkLst>
        </pc:spChg>
        <pc:spChg chg="mod">
          <ac:chgData name="Aliansyah Ramadhan" userId="343811aa-aa8e-4b24-bf58-8d4de4c9977e" providerId="ADAL" clId="{7879FDCD-654B-4C2B-B4D9-C88EE6AC779C}" dt="2024-10-14T19:08:13.136" v="580"/>
          <ac:spMkLst>
            <pc:docMk/>
            <pc:sldMk cId="2112975824" sldId="297"/>
            <ac:spMk id="114" creationId="{81243343-40BE-4B99-A1B3-45664AE44184}"/>
          </ac:spMkLst>
        </pc:spChg>
        <pc:spChg chg="mod">
          <ac:chgData name="Aliansyah Ramadhan" userId="343811aa-aa8e-4b24-bf58-8d4de4c9977e" providerId="ADAL" clId="{7879FDCD-654B-4C2B-B4D9-C88EE6AC779C}" dt="2024-10-14T19:08:13.136" v="580"/>
          <ac:spMkLst>
            <pc:docMk/>
            <pc:sldMk cId="2112975824" sldId="297"/>
            <ac:spMk id="115" creationId="{9CA15C1C-1FD2-49C8-989B-32594C09F66C}"/>
          </ac:spMkLst>
        </pc:spChg>
        <pc:spChg chg="mod">
          <ac:chgData name="Aliansyah Ramadhan" userId="343811aa-aa8e-4b24-bf58-8d4de4c9977e" providerId="ADAL" clId="{7879FDCD-654B-4C2B-B4D9-C88EE6AC779C}" dt="2024-10-14T19:08:13.136" v="580"/>
          <ac:spMkLst>
            <pc:docMk/>
            <pc:sldMk cId="2112975824" sldId="297"/>
            <ac:spMk id="116" creationId="{13233667-CC33-4F9A-A9DB-3C6B962CCB9A}"/>
          </ac:spMkLst>
        </pc:spChg>
        <pc:spChg chg="mod">
          <ac:chgData name="Aliansyah Ramadhan" userId="343811aa-aa8e-4b24-bf58-8d4de4c9977e" providerId="ADAL" clId="{7879FDCD-654B-4C2B-B4D9-C88EE6AC779C}" dt="2024-10-14T19:08:13.136" v="580"/>
          <ac:spMkLst>
            <pc:docMk/>
            <pc:sldMk cId="2112975824" sldId="297"/>
            <ac:spMk id="117" creationId="{5D94A31A-EBFC-4289-99FB-74B517887DB1}"/>
          </ac:spMkLst>
        </pc:spChg>
        <pc:spChg chg="mod">
          <ac:chgData name="Aliansyah Ramadhan" userId="343811aa-aa8e-4b24-bf58-8d4de4c9977e" providerId="ADAL" clId="{7879FDCD-654B-4C2B-B4D9-C88EE6AC779C}" dt="2024-10-14T19:08:13.136" v="580"/>
          <ac:spMkLst>
            <pc:docMk/>
            <pc:sldMk cId="2112975824" sldId="297"/>
            <ac:spMk id="118" creationId="{7705003F-29E3-419B-A326-C91B398726F8}"/>
          </ac:spMkLst>
        </pc:spChg>
        <pc:spChg chg="mod">
          <ac:chgData name="Aliansyah Ramadhan" userId="343811aa-aa8e-4b24-bf58-8d4de4c9977e" providerId="ADAL" clId="{7879FDCD-654B-4C2B-B4D9-C88EE6AC779C}" dt="2024-10-14T19:08:13.136" v="580"/>
          <ac:spMkLst>
            <pc:docMk/>
            <pc:sldMk cId="2112975824" sldId="297"/>
            <ac:spMk id="119" creationId="{1BDAAA93-806B-4ED1-9ABD-2EABBD729F53}"/>
          </ac:spMkLst>
        </pc:spChg>
        <pc:spChg chg="mod">
          <ac:chgData name="Aliansyah Ramadhan" userId="343811aa-aa8e-4b24-bf58-8d4de4c9977e" providerId="ADAL" clId="{7879FDCD-654B-4C2B-B4D9-C88EE6AC779C}" dt="2024-10-14T19:08:13.136" v="580"/>
          <ac:spMkLst>
            <pc:docMk/>
            <pc:sldMk cId="2112975824" sldId="297"/>
            <ac:spMk id="120" creationId="{29808398-8E86-445F-8F89-ECACFC836185}"/>
          </ac:spMkLst>
        </pc:spChg>
        <pc:spChg chg="mod">
          <ac:chgData name="Aliansyah Ramadhan" userId="343811aa-aa8e-4b24-bf58-8d4de4c9977e" providerId="ADAL" clId="{7879FDCD-654B-4C2B-B4D9-C88EE6AC779C}" dt="2024-10-14T19:08:13.136" v="580"/>
          <ac:spMkLst>
            <pc:docMk/>
            <pc:sldMk cId="2112975824" sldId="297"/>
            <ac:spMk id="121" creationId="{313D5B99-1097-4E95-A124-3D556BAB4D69}"/>
          </ac:spMkLst>
        </pc:spChg>
        <pc:spChg chg="mod">
          <ac:chgData name="Aliansyah Ramadhan" userId="343811aa-aa8e-4b24-bf58-8d4de4c9977e" providerId="ADAL" clId="{7879FDCD-654B-4C2B-B4D9-C88EE6AC779C}" dt="2024-10-14T19:08:13.136" v="580"/>
          <ac:spMkLst>
            <pc:docMk/>
            <pc:sldMk cId="2112975824" sldId="297"/>
            <ac:spMk id="122" creationId="{7038157C-BAE9-4051-B9B5-259A0C18E511}"/>
          </ac:spMkLst>
        </pc:spChg>
        <pc:spChg chg="mod">
          <ac:chgData name="Aliansyah Ramadhan" userId="343811aa-aa8e-4b24-bf58-8d4de4c9977e" providerId="ADAL" clId="{7879FDCD-654B-4C2B-B4D9-C88EE6AC779C}" dt="2024-10-14T19:08:13.136" v="580"/>
          <ac:spMkLst>
            <pc:docMk/>
            <pc:sldMk cId="2112975824" sldId="297"/>
            <ac:spMk id="123" creationId="{1CDD6ABA-73B2-466E-B906-FB3C604700E5}"/>
          </ac:spMkLst>
        </pc:spChg>
        <pc:spChg chg="mod">
          <ac:chgData name="Aliansyah Ramadhan" userId="343811aa-aa8e-4b24-bf58-8d4de4c9977e" providerId="ADAL" clId="{7879FDCD-654B-4C2B-B4D9-C88EE6AC779C}" dt="2024-10-14T19:08:13.136" v="580"/>
          <ac:spMkLst>
            <pc:docMk/>
            <pc:sldMk cId="2112975824" sldId="297"/>
            <ac:spMk id="124" creationId="{174D3FB7-E337-4F9C-8D7F-9B2D17ED0258}"/>
          </ac:spMkLst>
        </pc:spChg>
        <pc:spChg chg="mod">
          <ac:chgData name="Aliansyah Ramadhan" userId="343811aa-aa8e-4b24-bf58-8d4de4c9977e" providerId="ADAL" clId="{7879FDCD-654B-4C2B-B4D9-C88EE6AC779C}" dt="2024-10-14T19:08:13.136" v="580"/>
          <ac:spMkLst>
            <pc:docMk/>
            <pc:sldMk cId="2112975824" sldId="297"/>
            <ac:spMk id="125" creationId="{BEEACF8E-E20B-473B-AE64-DA1AED3FEF9D}"/>
          </ac:spMkLst>
        </pc:spChg>
        <pc:spChg chg="mod">
          <ac:chgData name="Aliansyah Ramadhan" userId="343811aa-aa8e-4b24-bf58-8d4de4c9977e" providerId="ADAL" clId="{7879FDCD-654B-4C2B-B4D9-C88EE6AC779C}" dt="2024-10-14T19:08:13.136" v="580"/>
          <ac:spMkLst>
            <pc:docMk/>
            <pc:sldMk cId="2112975824" sldId="297"/>
            <ac:spMk id="126" creationId="{12AE030C-9E59-41CF-A490-8292C87EBDB8}"/>
          </ac:spMkLst>
        </pc:spChg>
        <pc:spChg chg="mod">
          <ac:chgData name="Aliansyah Ramadhan" userId="343811aa-aa8e-4b24-bf58-8d4de4c9977e" providerId="ADAL" clId="{7879FDCD-654B-4C2B-B4D9-C88EE6AC779C}" dt="2024-10-14T19:08:13.136" v="580"/>
          <ac:spMkLst>
            <pc:docMk/>
            <pc:sldMk cId="2112975824" sldId="297"/>
            <ac:spMk id="127" creationId="{5747EFB9-240E-45B6-AAF3-8ECF9719E945}"/>
          </ac:spMkLst>
        </pc:spChg>
        <pc:spChg chg="mod">
          <ac:chgData name="Aliansyah Ramadhan" userId="343811aa-aa8e-4b24-bf58-8d4de4c9977e" providerId="ADAL" clId="{7879FDCD-654B-4C2B-B4D9-C88EE6AC779C}" dt="2024-10-14T19:08:13.136" v="580"/>
          <ac:spMkLst>
            <pc:docMk/>
            <pc:sldMk cId="2112975824" sldId="297"/>
            <ac:spMk id="128" creationId="{92620732-AAFC-435E-B205-29E6C5705F1D}"/>
          </ac:spMkLst>
        </pc:spChg>
        <pc:spChg chg="mod">
          <ac:chgData name="Aliansyah Ramadhan" userId="343811aa-aa8e-4b24-bf58-8d4de4c9977e" providerId="ADAL" clId="{7879FDCD-654B-4C2B-B4D9-C88EE6AC779C}" dt="2024-10-14T19:08:13.136" v="580"/>
          <ac:spMkLst>
            <pc:docMk/>
            <pc:sldMk cId="2112975824" sldId="297"/>
            <ac:spMk id="129" creationId="{BB4072C5-B081-4FE3-A0BC-C7AD7C6B4785}"/>
          </ac:spMkLst>
        </pc:spChg>
        <pc:spChg chg="mod">
          <ac:chgData name="Aliansyah Ramadhan" userId="343811aa-aa8e-4b24-bf58-8d4de4c9977e" providerId="ADAL" clId="{7879FDCD-654B-4C2B-B4D9-C88EE6AC779C}" dt="2024-10-14T19:08:13.136" v="580"/>
          <ac:spMkLst>
            <pc:docMk/>
            <pc:sldMk cId="2112975824" sldId="297"/>
            <ac:spMk id="130" creationId="{D2CB3267-5AE8-4F82-BEE5-0C1D4845035D}"/>
          </ac:spMkLst>
        </pc:spChg>
        <pc:spChg chg="mod">
          <ac:chgData name="Aliansyah Ramadhan" userId="343811aa-aa8e-4b24-bf58-8d4de4c9977e" providerId="ADAL" clId="{7879FDCD-654B-4C2B-B4D9-C88EE6AC779C}" dt="2024-10-14T19:08:13.136" v="580"/>
          <ac:spMkLst>
            <pc:docMk/>
            <pc:sldMk cId="2112975824" sldId="297"/>
            <ac:spMk id="131" creationId="{C949C61A-65DA-4390-B6B5-79BDF910C569}"/>
          </ac:spMkLst>
        </pc:spChg>
        <pc:spChg chg="mod">
          <ac:chgData name="Aliansyah Ramadhan" userId="343811aa-aa8e-4b24-bf58-8d4de4c9977e" providerId="ADAL" clId="{7879FDCD-654B-4C2B-B4D9-C88EE6AC779C}" dt="2024-10-14T19:08:13.136" v="580"/>
          <ac:spMkLst>
            <pc:docMk/>
            <pc:sldMk cId="2112975824" sldId="297"/>
            <ac:spMk id="132" creationId="{4A8D146A-D82B-4F53-AFA7-7191E079FEAC}"/>
          </ac:spMkLst>
        </pc:spChg>
        <pc:spChg chg="mod">
          <ac:chgData name="Aliansyah Ramadhan" userId="343811aa-aa8e-4b24-bf58-8d4de4c9977e" providerId="ADAL" clId="{7879FDCD-654B-4C2B-B4D9-C88EE6AC779C}" dt="2024-10-14T19:08:13.136" v="580"/>
          <ac:spMkLst>
            <pc:docMk/>
            <pc:sldMk cId="2112975824" sldId="297"/>
            <ac:spMk id="133" creationId="{4D67BE7F-3782-4FCD-8125-43C9E892C2BC}"/>
          </ac:spMkLst>
        </pc:spChg>
        <pc:spChg chg="mod">
          <ac:chgData name="Aliansyah Ramadhan" userId="343811aa-aa8e-4b24-bf58-8d4de4c9977e" providerId="ADAL" clId="{7879FDCD-654B-4C2B-B4D9-C88EE6AC779C}" dt="2024-10-14T19:08:13.136" v="580"/>
          <ac:spMkLst>
            <pc:docMk/>
            <pc:sldMk cId="2112975824" sldId="297"/>
            <ac:spMk id="134" creationId="{9BA13C7F-C420-44BB-A92F-08F5E6AF46D5}"/>
          </ac:spMkLst>
        </pc:spChg>
        <pc:spChg chg="mod">
          <ac:chgData name="Aliansyah Ramadhan" userId="343811aa-aa8e-4b24-bf58-8d4de4c9977e" providerId="ADAL" clId="{7879FDCD-654B-4C2B-B4D9-C88EE6AC779C}" dt="2024-10-14T19:08:13.136" v="580"/>
          <ac:spMkLst>
            <pc:docMk/>
            <pc:sldMk cId="2112975824" sldId="297"/>
            <ac:spMk id="135" creationId="{A713B3D5-41B9-4BB8-B9B3-459F6E3E6E38}"/>
          </ac:spMkLst>
        </pc:spChg>
        <pc:spChg chg="mod">
          <ac:chgData name="Aliansyah Ramadhan" userId="343811aa-aa8e-4b24-bf58-8d4de4c9977e" providerId="ADAL" clId="{7879FDCD-654B-4C2B-B4D9-C88EE6AC779C}" dt="2024-10-14T19:08:13.136" v="580"/>
          <ac:spMkLst>
            <pc:docMk/>
            <pc:sldMk cId="2112975824" sldId="297"/>
            <ac:spMk id="136" creationId="{3D5875EB-8596-4C12-BE10-C1F06BF1A9DE}"/>
          </ac:spMkLst>
        </pc:spChg>
        <pc:spChg chg="mod">
          <ac:chgData name="Aliansyah Ramadhan" userId="343811aa-aa8e-4b24-bf58-8d4de4c9977e" providerId="ADAL" clId="{7879FDCD-654B-4C2B-B4D9-C88EE6AC779C}" dt="2024-10-14T19:08:13.136" v="580"/>
          <ac:spMkLst>
            <pc:docMk/>
            <pc:sldMk cId="2112975824" sldId="297"/>
            <ac:spMk id="137" creationId="{37C3CBE3-2954-4AFE-B922-4728A3090B60}"/>
          </ac:spMkLst>
        </pc:spChg>
        <pc:spChg chg="mod">
          <ac:chgData name="Aliansyah Ramadhan" userId="343811aa-aa8e-4b24-bf58-8d4de4c9977e" providerId="ADAL" clId="{7879FDCD-654B-4C2B-B4D9-C88EE6AC779C}" dt="2024-10-14T19:08:13.136" v="580"/>
          <ac:spMkLst>
            <pc:docMk/>
            <pc:sldMk cId="2112975824" sldId="297"/>
            <ac:spMk id="138" creationId="{8DF82882-B323-45D4-A862-A2BEED64830C}"/>
          </ac:spMkLst>
        </pc:spChg>
        <pc:spChg chg="mod">
          <ac:chgData name="Aliansyah Ramadhan" userId="343811aa-aa8e-4b24-bf58-8d4de4c9977e" providerId="ADAL" clId="{7879FDCD-654B-4C2B-B4D9-C88EE6AC779C}" dt="2024-10-14T19:08:13.136" v="580"/>
          <ac:spMkLst>
            <pc:docMk/>
            <pc:sldMk cId="2112975824" sldId="297"/>
            <ac:spMk id="139" creationId="{FED2163B-DA6C-4125-9852-19E5617CCD27}"/>
          </ac:spMkLst>
        </pc:spChg>
        <pc:spChg chg="mod">
          <ac:chgData name="Aliansyah Ramadhan" userId="343811aa-aa8e-4b24-bf58-8d4de4c9977e" providerId="ADAL" clId="{7879FDCD-654B-4C2B-B4D9-C88EE6AC779C}" dt="2024-10-14T19:08:13.136" v="580"/>
          <ac:spMkLst>
            <pc:docMk/>
            <pc:sldMk cId="2112975824" sldId="297"/>
            <ac:spMk id="140" creationId="{FC18A3CE-3669-49CA-AE03-10D7127431FD}"/>
          </ac:spMkLst>
        </pc:spChg>
        <pc:spChg chg="mod">
          <ac:chgData name="Aliansyah Ramadhan" userId="343811aa-aa8e-4b24-bf58-8d4de4c9977e" providerId="ADAL" clId="{7879FDCD-654B-4C2B-B4D9-C88EE6AC779C}" dt="2024-10-14T19:08:13.136" v="580"/>
          <ac:spMkLst>
            <pc:docMk/>
            <pc:sldMk cId="2112975824" sldId="297"/>
            <ac:spMk id="141" creationId="{BE39F82F-7D42-43ED-980B-2D33028E2C01}"/>
          </ac:spMkLst>
        </pc:spChg>
        <pc:spChg chg="mod">
          <ac:chgData name="Aliansyah Ramadhan" userId="343811aa-aa8e-4b24-bf58-8d4de4c9977e" providerId="ADAL" clId="{7879FDCD-654B-4C2B-B4D9-C88EE6AC779C}" dt="2024-10-14T19:08:13.136" v="580"/>
          <ac:spMkLst>
            <pc:docMk/>
            <pc:sldMk cId="2112975824" sldId="297"/>
            <ac:spMk id="142" creationId="{661EF8CD-B528-4F0E-BE88-98B3761E29B9}"/>
          </ac:spMkLst>
        </pc:spChg>
        <pc:spChg chg="mod">
          <ac:chgData name="Aliansyah Ramadhan" userId="343811aa-aa8e-4b24-bf58-8d4de4c9977e" providerId="ADAL" clId="{7879FDCD-654B-4C2B-B4D9-C88EE6AC779C}" dt="2024-10-14T19:08:13.136" v="580"/>
          <ac:spMkLst>
            <pc:docMk/>
            <pc:sldMk cId="2112975824" sldId="297"/>
            <ac:spMk id="143" creationId="{202C115C-5122-46AE-AE10-364803AC1872}"/>
          </ac:spMkLst>
        </pc:spChg>
        <pc:spChg chg="mod">
          <ac:chgData name="Aliansyah Ramadhan" userId="343811aa-aa8e-4b24-bf58-8d4de4c9977e" providerId="ADAL" clId="{7879FDCD-654B-4C2B-B4D9-C88EE6AC779C}" dt="2024-10-14T19:08:13.136" v="580"/>
          <ac:spMkLst>
            <pc:docMk/>
            <pc:sldMk cId="2112975824" sldId="297"/>
            <ac:spMk id="144" creationId="{71BD5F0B-D0FF-42E9-AC60-253007B9ADA9}"/>
          </ac:spMkLst>
        </pc:spChg>
        <pc:spChg chg="mod">
          <ac:chgData name="Aliansyah Ramadhan" userId="343811aa-aa8e-4b24-bf58-8d4de4c9977e" providerId="ADAL" clId="{7879FDCD-654B-4C2B-B4D9-C88EE6AC779C}" dt="2024-10-14T19:08:13.136" v="580"/>
          <ac:spMkLst>
            <pc:docMk/>
            <pc:sldMk cId="2112975824" sldId="297"/>
            <ac:spMk id="145" creationId="{F3CA04B8-6CB7-4A3C-B8C9-835898B09A1F}"/>
          </ac:spMkLst>
        </pc:spChg>
        <pc:spChg chg="mod">
          <ac:chgData name="Aliansyah Ramadhan" userId="343811aa-aa8e-4b24-bf58-8d4de4c9977e" providerId="ADAL" clId="{7879FDCD-654B-4C2B-B4D9-C88EE6AC779C}" dt="2024-10-14T19:08:13.136" v="580"/>
          <ac:spMkLst>
            <pc:docMk/>
            <pc:sldMk cId="2112975824" sldId="297"/>
            <ac:spMk id="146" creationId="{61EEEFA2-6C0A-42EF-9BAF-5280F2D9999C}"/>
          </ac:spMkLst>
        </pc:spChg>
        <pc:spChg chg="mod">
          <ac:chgData name="Aliansyah Ramadhan" userId="343811aa-aa8e-4b24-bf58-8d4de4c9977e" providerId="ADAL" clId="{7879FDCD-654B-4C2B-B4D9-C88EE6AC779C}" dt="2024-10-14T19:08:13.136" v="580"/>
          <ac:spMkLst>
            <pc:docMk/>
            <pc:sldMk cId="2112975824" sldId="297"/>
            <ac:spMk id="147" creationId="{5626A5D5-6E48-4DC0-BD1C-DA75576488A6}"/>
          </ac:spMkLst>
        </pc:spChg>
        <pc:spChg chg="mod">
          <ac:chgData name="Aliansyah Ramadhan" userId="343811aa-aa8e-4b24-bf58-8d4de4c9977e" providerId="ADAL" clId="{7879FDCD-654B-4C2B-B4D9-C88EE6AC779C}" dt="2024-10-14T19:08:13.136" v="580"/>
          <ac:spMkLst>
            <pc:docMk/>
            <pc:sldMk cId="2112975824" sldId="297"/>
            <ac:spMk id="148" creationId="{C88044CB-FE40-463E-B04D-DEED25C530EA}"/>
          </ac:spMkLst>
        </pc:spChg>
        <pc:spChg chg="mod">
          <ac:chgData name="Aliansyah Ramadhan" userId="343811aa-aa8e-4b24-bf58-8d4de4c9977e" providerId="ADAL" clId="{7879FDCD-654B-4C2B-B4D9-C88EE6AC779C}" dt="2024-10-14T19:08:13.136" v="580"/>
          <ac:spMkLst>
            <pc:docMk/>
            <pc:sldMk cId="2112975824" sldId="297"/>
            <ac:spMk id="149" creationId="{F630F5E2-75D5-4FD3-B450-32E36FF9975D}"/>
          </ac:spMkLst>
        </pc:spChg>
        <pc:spChg chg="mod">
          <ac:chgData name="Aliansyah Ramadhan" userId="343811aa-aa8e-4b24-bf58-8d4de4c9977e" providerId="ADAL" clId="{7879FDCD-654B-4C2B-B4D9-C88EE6AC779C}" dt="2024-10-14T19:08:13.136" v="580"/>
          <ac:spMkLst>
            <pc:docMk/>
            <pc:sldMk cId="2112975824" sldId="297"/>
            <ac:spMk id="150" creationId="{3FC6B28C-C99F-4A11-9D99-5B693231D9BA}"/>
          </ac:spMkLst>
        </pc:spChg>
        <pc:spChg chg="mod">
          <ac:chgData name="Aliansyah Ramadhan" userId="343811aa-aa8e-4b24-bf58-8d4de4c9977e" providerId="ADAL" clId="{7879FDCD-654B-4C2B-B4D9-C88EE6AC779C}" dt="2024-10-14T19:08:13.136" v="580"/>
          <ac:spMkLst>
            <pc:docMk/>
            <pc:sldMk cId="2112975824" sldId="297"/>
            <ac:spMk id="151" creationId="{B6D41E35-06B2-485A-A64D-09D0882BF61A}"/>
          </ac:spMkLst>
        </pc:spChg>
        <pc:spChg chg="mod">
          <ac:chgData name="Aliansyah Ramadhan" userId="343811aa-aa8e-4b24-bf58-8d4de4c9977e" providerId="ADAL" clId="{7879FDCD-654B-4C2B-B4D9-C88EE6AC779C}" dt="2024-10-14T19:08:13.136" v="580"/>
          <ac:spMkLst>
            <pc:docMk/>
            <pc:sldMk cId="2112975824" sldId="297"/>
            <ac:spMk id="152" creationId="{17EAB709-C154-478F-B16D-A2A43B091265}"/>
          </ac:spMkLst>
        </pc:spChg>
        <pc:spChg chg="mod">
          <ac:chgData name="Aliansyah Ramadhan" userId="343811aa-aa8e-4b24-bf58-8d4de4c9977e" providerId="ADAL" clId="{7879FDCD-654B-4C2B-B4D9-C88EE6AC779C}" dt="2024-10-14T19:08:13.136" v="580"/>
          <ac:spMkLst>
            <pc:docMk/>
            <pc:sldMk cId="2112975824" sldId="297"/>
            <ac:spMk id="153" creationId="{48DF9795-CF7A-4D61-B8E3-12F483A2469C}"/>
          </ac:spMkLst>
        </pc:spChg>
        <pc:spChg chg="mod">
          <ac:chgData name="Aliansyah Ramadhan" userId="343811aa-aa8e-4b24-bf58-8d4de4c9977e" providerId="ADAL" clId="{7879FDCD-654B-4C2B-B4D9-C88EE6AC779C}" dt="2024-10-14T19:08:13.136" v="580"/>
          <ac:spMkLst>
            <pc:docMk/>
            <pc:sldMk cId="2112975824" sldId="297"/>
            <ac:spMk id="154" creationId="{F456B524-C47A-4A56-A507-810943EA975A}"/>
          </ac:spMkLst>
        </pc:spChg>
        <pc:spChg chg="mod">
          <ac:chgData name="Aliansyah Ramadhan" userId="343811aa-aa8e-4b24-bf58-8d4de4c9977e" providerId="ADAL" clId="{7879FDCD-654B-4C2B-B4D9-C88EE6AC779C}" dt="2024-10-14T19:08:13.136" v="580"/>
          <ac:spMkLst>
            <pc:docMk/>
            <pc:sldMk cId="2112975824" sldId="297"/>
            <ac:spMk id="155" creationId="{A1D29192-B0F5-4ECB-A7D0-96815A93EBFB}"/>
          </ac:spMkLst>
        </pc:spChg>
        <pc:spChg chg="mod">
          <ac:chgData name="Aliansyah Ramadhan" userId="343811aa-aa8e-4b24-bf58-8d4de4c9977e" providerId="ADAL" clId="{7879FDCD-654B-4C2B-B4D9-C88EE6AC779C}" dt="2024-10-14T19:08:13.136" v="580"/>
          <ac:spMkLst>
            <pc:docMk/>
            <pc:sldMk cId="2112975824" sldId="297"/>
            <ac:spMk id="156" creationId="{434B223F-45AC-42CC-B401-2A87AB090BE0}"/>
          </ac:spMkLst>
        </pc:spChg>
        <pc:spChg chg="mod">
          <ac:chgData name="Aliansyah Ramadhan" userId="343811aa-aa8e-4b24-bf58-8d4de4c9977e" providerId="ADAL" clId="{7879FDCD-654B-4C2B-B4D9-C88EE6AC779C}" dt="2024-10-14T19:08:13.136" v="580"/>
          <ac:spMkLst>
            <pc:docMk/>
            <pc:sldMk cId="2112975824" sldId="297"/>
            <ac:spMk id="157" creationId="{4251E3E8-583F-4D5D-8AE3-2A62EB78F685}"/>
          </ac:spMkLst>
        </pc:spChg>
        <pc:spChg chg="mod">
          <ac:chgData name="Aliansyah Ramadhan" userId="343811aa-aa8e-4b24-bf58-8d4de4c9977e" providerId="ADAL" clId="{7879FDCD-654B-4C2B-B4D9-C88EE6AC779C}" dt="2024-10-14T19:08:13.136" v="580"/>
          <ac:spMkLst>
            <pc:docMk/>
            <pc:sldMk cId="2112975824" sldId="297"/>
            <ac:spMk id="158" creationId="{666E8B6E-A56B-450B-95CA-0A71D0D0468C}"/>
          </ac:spMkLst>
        </pc:spChg>
        <pc:spChg chg="mod">
          <ac:chgData name="Aliansyah Ramadhan" userId="343811aa-aa8e-4b24-bf58-8d4de4c9977e" providerId="ADAL" clId="{7879FDCD-654B-4C2B-B4D9-C88EE6AC779C}" dt="2024-10-14T19:08:13.136" v="580"/>
          <ac:spMkLst>
            <pc:docMk/>
            <pc:sldMk cId="2112975824" sldId="297"/>
            <ac:spMk id="159" creationId="{EF5A389B-8979-42B7-9997-0D232DCC51CF}"/>
          </ac:spMkLst>
        </pc:spChg>
        <pc:spChg chg="mod">
          <ac:chgData name="Aliansyah Ramadhan" userId="343811aa-aa8e-4b24-bf58-8d4de4c9977e" providerId="ADAL" clId="{7879FDCD-654B-4C2B-B4D9-C88EE6AC779C}" dt="2024-10-14T19:08:13.136" v="580"/>
          <ac:spMkLst>
            <pc:docMk/>
            <pc:sldMk cId="2112975824" sldId="297"/>
            <ac:spMk id="160" creationId="{20C1E066-BF38-4896-8BE9-00D267892C09}"/>
          </ac:spMkLst>
        </pc:spChg>
        <pc:spChg chg="mod">
          <ac:chgData name="Aliansyah Ramadhan" userId="343811aa-aa8e-4b24-bf58-8d4de4c9977e" providerId="ADAL" clId="{7879FDCD-654B-4C2B-B4D9-C88EE6AC779C}" dt="2024-10-14T19:08:13.136" v="580"/>
          <ac:spMkLst>
            <pc:docMk/>
            <pc:sldMk cId="2112975824" sldId="297"/>
            <ac:spMk id="161" creationId="{D158421A-1CB0-45BD-A153-6B6CDAB39066}"/>
          </ac:spMkLst>
        </pc:spChg>
        <pc:spChg chg="mod">
          <ac:chgData name="Aliansyah Ramadhan" userId="343811aa-aa8e-4b24-bf58-8d4de4c9977e" providerId="ADAL" clId="{7879FDCD-654B-4C2B-B4D9-C88EE6AC779C}" dt="2024-10-14T19:08:13.136" v="580"/>
          <ac:spMkLst>
            <pc:docMk/>
            <pc:sldMk cId="2112975824" sldId="297"/>
            <ac:spMk id="162" creationId="{8953815F-F9B7-414A-A16C-E07DF1C5E8A1}"/>
          </ac:spMkLst>
        </pc:spChg>
        <pc:spChg chg="mod">
          <ac:chgData name="Aliansyah Ramadhan" userId="343811aa-aa8e-4b24-bf58-8d4de4c9977e" providerId="ADAL" clId="{7879FDCD-654B-4C2B-B4D9-C88EE6AC779C}" dt="2024-10-14T19:08:13.136" v="580"/>
          <ac:spMkLst>
            <pc:docMk/>
            <pc:sldMk cId="2112975824" sldId="297"/>
            <ac:spMk id="163" creationId="{A54AC5DE-0841-4BAB-AD35-1CC6FF11E604}"/>
          </ac:spMkLst>
        </pc:spChg>
        <pc:spChg chg="mod">
          <ac:chgData name="Aliansyah Ramadhan" userId="343811aa-aa8e-4b24-bf58-8d4de4c9977e" providerId="ADAL" clId="{7879FDCD-654B-4C2B-B4D9-C88EE6AC779C}" dt="2024-10-14T19:08:13.136" v="580"/>
          <ac:spMkLst>
            <pc:docMk/>
            <pc:sldMk cId="2112975824" sldId="297"/>
            <ac:spMk id="164" creationId="{D5190D4E-4795-4BFA-A6CA-0E039DD73410}"/>
          </ac:spMkLst>
        </pc:spChg>
        <pc:spChg chg="mod">
          <ac:chgData name="Aliansyah Ramadhan" userId="343811aa-aa8e-4b24-bf58-8d4de4c9977e" providerId="ADAL" clId="{7879FDCD-654B-4C2B-B4D9-C88EE6AC779C}" dt="2024-10-14T19:08:13.136" v="580"/>
          <ac:spMkLst>
            <pc:docMk/>
            <pc:sldMk cId="2112975824" sldId="297"/>
            <ac:spMk id="165" creationId="{50B9081F-0F07-4D6A-891E-AC207EB21304}"/>
          </ac:spMkLst>
        </pc:spChg>
        <pc:spChg chg="mod">
          <ac:chgData name="Aliansyah Ramadhan" userId="343811aa-aa8e-4b24-bf58-8d4de4c9977e" providerId="ADAL" clId="{7879FDCD-654B-4C2B-B4D9-C88EE6AC779C}" dt="2024-10-14T19:08:13.136" v="580"/>
          <ac:spMkLst>
            <pc:docMk/>
            <pc:sldMk cId="2112975824" sldId="297"/>
            <ac:spMk id="166" creationId="{5EDBF2A8-8535-4D1F-B1C5-50B1C123E947}"/>
          </ac:spMkLst>
        </pc:spChg>
        <pc:spChg chg="mod">
          <ac:chgData name="Aliansyah Ramadhan" userId="343811aa-aa8e-4b24-bf58-8d4de4c9977e" providerId="ADAL" clId="{7879FDCD-654B-4C2B-B4D9-C88EE6AC779C}" dt="2024-10-14T19:08:13.136" v="580"/>
          <ac:spMkLst>
            <pc:docMk/>
            <pc:sldMk cId="2112975824" sldId="297"/>
            <ac:spMk id="167" creationId="{9654A763-971D-48D0-9030-1C60EFEB1EA4}"/>
          </ac:spMkLst>
        </pc:spChg>
        <pc:spChg chg="mod">
          <ac:chgData name="Aliansyah Ramadhan" userId="343811aa-aa8e-4b24-bf58-8d4de4c9977e" providerId="ADAL" clId="{7879FDCD-654B-4C2B-B4D9-C88EE6AC779C}" dt="2024-10-14T19:08:13.136" v="580"/>
          <ac:spMkLst>
            <pc:docMk/>
            <pc:sldMk cId="2112975824" sldId="297"/>
            <ac:spMk id="168" creationId="{85542B9E-47DC-4534-8C87-8429B7C0FDB0}"/>
          </ac:spMkLst>
        </pc:spChg>
        <pc:spChg chg="mod">
          <ac:chgData name="Aliansyah Ramadhan" userId="343811aa-aa8e-4b24-bf58-8d4de4c9977e" providerId="ADAL" clId="{7879FDCD-654B-4C2B-B4D9-C88EE6AC779C}" dt="2024-10-14T19:08:13.136" v="580"/>
          <ac:spMkLst>
            <pc:docMk/>
            <pc:sldMk cId="2112975824" sldId="297"/>
            <ac:spMk id="169" creationId="{16FF20D4-D750-4AC7-BFBE-E8D7FD71CFED}"/>
          </ac:spMkLst>
        </pc:spChg>
        <pc:spChg chg="mod">
          <ac:chgData name="Aliansyah Ramadhan" userId="343811aa-aa8e-4b24-bf58-8d4de4c9977e" providerId="ADAL" clId="{7879FDCD-654B-4C2B-B4D9-C88EE6AC779C}" dt="2024-10-14T19:08:13.136" v="580"/>
          <ac:spMkLst>
            <pc:docMk/>
            <pc:sldMk cId="2112975824" sldId="297"/>
            <ac:spMk id="170" creationId="{F4C4F414-31CC-41FE-8AF0-31CA7E001C52}"/>
          </ac:spMkLst>
        </pc:spChg>
        <pc:spChg chg="mod">
          <ac:chgData name="Aliansyah Ramadhan" userId="343811aa-aa8e-4b24-bf58-8d4de4c9977e" providerId="ADAL" clId="{7879FDCD-654B-4C2B-B4D9-C88EE6AC779C}" dt="2024-10-14T19:08:13.136" v="580"/>
          <ac:spMkLst>
            <pc:docMk/>
            <pc:sldMk cId="2112975824" sldId="297"/>
            <ac:spMk id="171" creationId="{5D59C577-6795-443E-BE7B-12F061086888}"/>
          </ac:spMkLst>
        </pc:spChg>
        <pc:spChg chg="mod">
          <ac:chgData name="Aliansyah Ramadhan" userId="343811aa-aa8e-4b24-bf58-8d4de4c9977e" providerId="ADAL" clId="{7879FDCD-654B-4C2B-B4D9-C88EE6AC779C}" dt="2024-10-14T19:08:25.380" v="582"/>
          <ac:spMkLst>
            <pc:docMk/>
            <pc:sldMk cId="2112975824" sldId="297"/>
            <ac:spMk id="173" creationId="{1C9657C1-03D1-4D8C-9F3E-47F82C9529B9}"/>
          </ac:spMkLst>
        </pc:spChg>
        <pc:spChg chg="mod">
          <ac:chgData name="Aliansyah Ramadhan" userId="343811aa-aa8e-4b24-bf58-8d4de4c9977e" providerId="ADAL" clId="{7879FDCD-654B-4C2B-B4D9-C88EE6AC779C}" dt="2024-10-14T19:08:25.380" v="582"/>
          <ac:spMkLst>
            <pc:docMk/>
            <pc:sldMk cId="2112975824" sldId="297"/>
            <ac:spMk id="174" creationId="{10CE5DD5-8F07-4994-B1CA-D38C52551A55}"/>
          </ac:spMkLst>
        </pc:spChg>
        <pc:spChg chg="mod">
          <ac:chgData name="Aliansyah Ramadhan" userId="343811aa-aa8e-4b24-bf58-8d4de4c9977e" providerId="ADAL" clId="{7879FDCD-654B-4C2B-B4D9-C88EE6AC779C}" dt="2024-10-14T19:08:25.380" v="582"/>
          <ac:spMkLst>
            <pc:docMk/>
            <pc:sldMk cId="2112975824" sldId="297"/>
            <ac:spMk id="175" creationId="{A9B4D264-F1DA-4F11-B2A3-12BCD64BF4C7}"/>
          </ac:spMkLst>
        </pc:spChg>
        <pc:spChg chg="mod">
          <ac:chgData name="Aliansyah Ramadhan" userId="343811aa-aa8e-4b24-bf58-8d4de4c9977e" providerId="ADAL" clId="{7879FDCD-654B-4C2B-B4D9-C88EE6AC779C}" dt="2024-10-14T19:08:25.380" v="582"/>
          <ac:spMkLst>
            <pc:docMk/>
            <pc:sldMk cId="2112975824" sldId="297"/>
            <ac:spMk id="176" creationId="{D3EC68F9-261F-4CCE-857E-C57FE8272368}"/>
          </ac:spMkLst>
        </pc:spChg>
        <pc:spChg chg="mod">
          <ac:chgData name="Aliansyah Ramadhan" userId="343811aa-aa8e-4b24-bf58-8d4de4c9977e" providerId="ADAL" clId="{7879FDCD-654B-4C2B-B4D9-C88EE6AC779C}" dt="2024-10-14T19:08:25.380" v="582"/>
          <ac:spMkLst>
            <pc:docMk/>
            <pc:sldMk cId="2112975824" sldId="297"/>
            <ac:spMk id="177" creationId="{D60E6318-E942-40A5-87FA-05545141A2DC}"/>
          </ac:spMkLst>
        </pc:spChg>
        <pc:spChg chg="mod">
          <ac:chgData name="Aliansyah Ramadhan" userId="343811aa-aa8e-4b24-bf58-8d4de4c9977e" providerId="ADAL" clId="{7879FDCD-654B-4C2B-B4D9-C88EE6AC779C}" dt="2024-10-14T19:08:25.380" v="582"/>
          <ac:spMkLst>
            <pc:docMk/>
            <pc:sldMk cId="2112975824" sldId="297"/>
            <ac:spMk id="178" creationId="{BB563148-7F9E-43C8-BE78-2FA3B8F627E6}"/>
          </ac:spMkLst>
        </pc:spChg>
        <pc:spChg chg="mod">
          <ac:chgData name="Aliansyah Ramadhan" userId="343811aa-aa8e-4b24-bf58-8d4de4c9977e" providerId="ADAL" clId="{7879FDCD-654B-4C2B-B4D9-C88EE6AC779C}" dt="2024-10-14T19:08:25.380" v="582"/>
          <ac:spMkLst>
            <pc:docMk/>
            <pc:sldMk cId="2112975824" sldId="297"/>
            <ac:spMk id="179" creationId="{2753CE29-1D0A-4D72-A522-45455529743C}"/>
          </ac:spMkLst>
        </pc:spChg>
        <pc:spChg chg="mod">
          <ac:chgData name="Aliansyah Ramadhan" userId="343811aa-aa8e-4b24-bf58-8d4de4c9977e" providerId="ADAL" clId="{7879FDCD-654B-4C2B-B4D9-C88EE6AC779C}" dt="2024-10-14T19:08:25.380" v="582"/>
          <ac:spMkLst>
            <pc:docMk/>
            <pc:sldMk cId="2112975824" sldId="297"/>
            <ac:spMk id="180" creationId="{C14A35C0-1900-4C67-83F1-2126184EF90B}"/>
          </ac:spMkLst>
        </pc:spChg>
        <pc:spChg chg="mod">
          <ac:chgData name="Aliansyah Ramadhan" userId="343811aa-aa8e-4b24-bf58-8d4de4c9977e" providerId="ADAL" clId="{7879FDCD-654B-4C2B-B4D9-C88EE6AC779C}" dt="2024-10-14T19:08:25.380" v="582"/>
          <ac:spMkLst>
            <pc:docMk/>
            <pc:sldMk cId="2112975824" sldId="297"/>
            <ac:spMk id="181" creationId="{AA8DFEB8-E6A3-4C40-B842-28FFBFBC4161}"/>
          </ac:spMkLst>
        </pc:spChg>
        <pc:spChg chg="mod">
          <ac:chgData name="Aliansyah Ramadhan" userId="343811aa-aa8e-4b24-bf58-8d4de4c9977e" providerId="ADAL" clId="{7879FDCD-654B-4C2B-B4D9-C88EE6AC779C}" dt="2024-10-14T19:08:25.380" v="582"/>
          <ac:spMkLst>
            <pc:docMk/>
            <pc:sldMk cId="2112975824" sldId="297"/>
            <ac:spMk id="182" creationId="{17CFD9D4-C3D6-4D18-8F70-BA7E9E939DDC}"/>
          </ac:spMkLst>
        </pc:spChg>
        <pc:spChg chg="mod">
          <ac:chgData name="Aliansyah Ramadhan" userId="343811aa-aa8e-4b24-bf58-8d4de4c9977e" providerId="ADAL" clId="{7879FDCD-654B-4C2B-B4D9-C88EE6AC779C}" dt="2024-10-14T19:08:25.380" v="582"/>
          <ac:spMkLst>
            <pc:docMk/>
            <pc:sldMk cId="2112975824" sldId="297"/>
            <ac:spMk id="183" creationId="{C917FDC7-6470-4473-A42B-439948613784}"/>
          </ac:spMkLst>
        </pc:spChg>
        <pc:spChg chg="mod">
          <ac:chgData name="Aliansyah Ramadhan" userId="343811aa-aa8e-4b24-bf58-8d4de4c9977e" providerId="ADAL" clId="{7879FDCD-654B-4C2B-B4D9-C88EE6AC779C}" dt="2024-10-14T19:08:25.380" v="582"/>
          <ac:spMkLst>
            <pc:docMk/>
            <pc:sldMk cId="2112975824" sldId="297"/>
            <ac:spMk id="184" creationId="{9A165FC0-76E6-4778-B585-BB53AA6F9450}"/>
          </ac:spMkLst>
        </pc:spChg>
        <pc:spChg chg="mod">
          <ac:chgData name="Aliansyah Ramadhan" userId="343811aa-aa8e-4b24-bf58-8d4de4c9977e" providerId="ADAL" clId="{7879FDCD-654B-4C2B-B4D9-C88EE6AC779C}" dt="2024-10-14T19:08:25.380" v="582"/>
          <ac:spMkLst>
            <pc:docMk/>
            <pc:sldMk cId="2112975824" sldId="297"/>
            <ac:spMk id="185" creationId="{30C60D9E-E3DD-403F-98E7-CDEFE933827F}"/>
          </ac:spMkLst>
        </pc:spChg>
        <pc:spChg chg="mod">
          <ac:chgData name="Aliansyah Ramadhan" userId="343811aa-aa8e-4b24-bf58-8d4de4c9977e" providerId="ADAL" clId="{7879FDCD-654B-4C2B-B4D9-C88EE6AC779C}" dt="2024-10-14T19:08:25.380" v="582"/>
          <ac:spMkLst>
            <pc:docMk/>
            <pc:sldMk cId="2112975824" sldId="297"/>
            <ac:spMk id="186" creationId="{6ABFB96F-C6DC-4DA3-AEF6-3CA95995BC38}"/>
          </ac:spMkLst>
        </pc:spChg>
        <pc:spChg chg="mod">
          <ac:chgData name="Aliansyah Ramadhan" userId="343811aa-aa8e-4b24-bf58-8d4de4c9977e" providerId="ADAL" clId="{7879FDCD-654B-4C2B-B4D9-C88EE6AC779C}" dt="2024-10-14T19:08:25.380" v="582"/>
          <ac:spMkLst>
            <pc:docMk/>
            <pc:sldMk cId="2112975824" sldId="297"/>
            <ac:spMk id="187" creationId="{5608BCF7-379F-4AE7-A855-F91D92A6146A}"/>
          </ac:spMkLst>
        </pc:spChg>
        <pc:spChg chg="mod">
          <ac:chgData name="Aliansyah Ramadhan" userId="343811aa-aa8e-4b24-bf58-8d4de4c9977e" providerId="ADAL" clId="{7879FDCD-654B-4C2B-B4D9-C88EE6AC779C}" dt="2024-10-14T19:08:25.380" v="582"/>
          <ac:spMkLst>
            <pc:docMk/>
            <pc:sldMk cId="2112975824" sldId="297"/>
            <ac:spMk id="188" creationId="{71C74526-80B1-4E42-816B-DB7CA3159269}"/>
          </ac:spMkLst>
        </pc:spChg>
        <pc:spChg chg="mod">
          <ac:chgData name="Aliansyah Ramadhan" userId="343811aa-aa8e-4b24-bf58-8d4de4c9977e" providerId="ADAL" clId="{7879FDCD-654B-4C2B-B4D9-C88EE6AC779C}" dt="2024-10-14T19:08:25.380" v="582"/>
          <ac:spMkLst>
            <pc:docMk/>
            <pc:sldMk cId="2112975824" sldId="297"/>
            <ac:spMk id="189" creationId="{91296CD3-81F9-44EA-865E-33ED09B5FE7E}"/>
          </ac:spMkLst>
        </pc:spChg>
        <pc:spChg chg="mod">
          <ac:chgData name="Aliansyah Ramadhan" userId="343811aa-aa8e-4b24-bf58-8d4de4c9977e" providerId="ADAL" clId="{7879FDCD-654B-4C2B-B4D9-C88EE6AC779C}" dt="2024-10-14T19:08:25.380" v="582"/>
          <ac:spMkLst>
            <pc:docMk/>
            <pc:sldMk cId="2112975824" sldId="297"/>
            <ac:spMk id="190" creationId="{8D506E05-12DE-4DA3-A790-D7B39A0A859E}"/>
          </ac:spMkLst>
        </pc:spChg>
        <pc:spChg chg="mod">
          <ac:chgData name="Aliansyah Ramadhan" userId="343811aa-aa8e-4b24-bf58-8d4de4c9977e" providerId="ADAL" clId="{7879FDCD-654B-4C2B-B4D9-C88EE6AC779C}" dt="2024-10-14T19:08:25.380" v="582"/>
          <ac:spMkLst>
            <pc:docMk/>
            <pc:sldMk cId="2112975824" sldId="297"/>
            <ac:spMk id="191" creationId="{ED83A854-5B3C-40BA-92AB-E5A8751B85F7}"/>
          </ac:spMkLst>
        </pc:spChg>
        <pc:spChg chg="mod">
          <ac:chgData name="Aliansyah Ramadhan" userId="343811aa-aa8e-4b24-bf58-8d4de4c9977e" providerId="ADAL" clId="{7879FDCD-654B-4C2B-B4D9-C88EE6AC779C}" dt="2024-10-14T19:08:25.380" v="582"/>
          <ac:spMkLst>
            <pc:docMk/>
            <pc:sldMk cId="2112975824" sldId="297"/>
            <ac:spMk id="192" creationId="{1944E7C4-402A-424D-9BC0-25029B33A57B}"/>
          </ac:spMkLst>
        </pc:spChg>
        <pc:spChg chg="mod">
          <ac:chgData name="Aliansyah Ramadhan" userId="343811aa-aa8e-4b24-bf58-8d4de4c9977e" providerId="ADAL" clId="{7879FDCD-654B-4C2B-B4D9-C88EE6AC779C}" dt="2024-10-14T19:08:25.380" v="582"/>
          <ac:spMkLst>
            <pc:docMk/>
            <pc:sldMk cId="2112975824" sldId="297"/>
            <ac:spMk id="193" creationId="{E3E3FE3C-BDFD-4BB3-BF10-9EB38022F8C5}"/>
          </ac:spMkLst>
        </pc:spChg>
        <pc:spChg chg="mod">
          <ac:chgData name="Aliansyah Ramadhan" userId="343811aa-aa8e-4b24-bf58-8d4de4c9977e" providerId="ADAL" clId="{7879FDCD-654B-4C2B-B4D9-C88EE6AC779C}" dt="2024-10-14T19:08:25.380" v="582"/>
          <ac:spMkLst>
            <pc:docMk/>
            <pc:sldMk cId="2112975824" sldId="297"/>
            <ac:spMk id="194" creationId="{642A3A04-4377-4CA9-BED2-E84D09C2A8F8}"/>
          </ac:spMkLst>
        </pc:spChg>
        <pc:spChg chg="mod">
          <ac:chgData name="Aliansyah Ramadhan" userId="343811aa-aa8e-4b24-bf58-8d4de4c9977e" providerId="ADAL" clId="{7879FDCD-654B-4C2B-B4D9-C88EE6AC779C}" dt="2024-10-14T19:08:25.380" v="582"/>
          <ac:spMkLst>
            <pc:docMk/>
            <pc:sldMk cId="2112975824" sldId="297"/>
            <ac:spMk id="195" creationId="{98B14F26-AB08-4BD8-9A51-D6EE16DC7F61}"/>
          </ac:spMkLst>
        </pc:spChg>
        <pc:spChg chg="mod">
          <ac:chgData name="Aliansyah Ramadhan" userId="343811aa-aa8e-4b24-bf58-8d4de4c9977e" providerId="ADAL" clId="{7879FDCD-654B-4C2B-B4D9-C88EE6AC779C}" dt="2024-10-14T19:08:25.380" v="582"/>
          <ac:spMkLst>
            <pc:docMk/>
            <pc:sldMk cId="2112975824" sldId="297"/>
            <ac:spMk id="196" creationId="{26AB495B-73D3-4A54-95B6-9EC01080A252}"/>
          </ac:spMkLst>
        </pc:spChg>
        <pc:spChg chg="mod">
          <ac:chgData name="Aliansyah Ramadhan" userId="343811aa-aa8e-4b24-bf58-8d4de4c9977e" providerId="ADAL" clId="{7879FDCD-654B-4C2B-B4D9-C88EE6AC779C}" dt="2024-10-14T19:08:25.380" v="582"/>
          <ac:spMkLst>
            <pc:docMk/>
            <pc:sldMk cId="2112975824" sldId="297"/>
            <ac:spMk id="197" creationId="{572BE520-795C-4423-BD99-E7E106AEABDE}"/>
          </ac:spMkLst>
        </pc:spChg>
        <pc:spChg chg="mod">
          <ac:chgData name="Aliansyah Ramadhan" userId="343811aa-aa8e-4b24-bf58-8d4de4c9977e" providerId="ADAL" clId="{7879FDCD-654B-4C2B-B4D9-C88EE6AC779C}" dt="2024-10-14T19:08:25.380" v="582"/>
          <ac:spMkLst>
            <pc:docMk/>
            <pc:sldMk cId="2112975824" sldId="297"/>
            <ac:spMk id="198" creationId="{B5165C63-2311-4B8A-BB44-666B85F7763D}"/>
          </ac:spMkLst>
        </pc:spChg>
        <pc:spChg chg="mod">
          <ac:chgData name="Aliansyah Ramadhan" userId="343811aa-aa8e-4b24-bf58-8d4de4c9977e" providerId="ADAL" clId="{7879FDCD-654B-4C2B-B4D9-C88EE6AC779C}" dt="2024-10-14T19:08:25.380" v="582"/>
          <ac:spMkLst>
            <pc:docMk/>
            <pc:sldMk cId="2112975824" sldId="297"/>
            <ac:spMk id="199" creationId="{51DC3130-74F1-4752-83F8-0BDE0FC39E4C}"/>
          </ac:spMkLst>
        </pc:spChg>
        <pc:spChg chg="mod">
          <ac:chgData name="Aliansyah Ramadhan" userId="343811aa-aa8e-4b24-bf58-8d4de4c9977e" providerId="ADAL" clId="{7879FDCD-654B-4C2B-B4D9-C88EE6AC779C}" dt="2024-10-14T19:08:25.380" v="582"/>
          <ac:spMkLst>
            <pc:docMk/>
            <pc:sldMk cId="2112975824" sldId="297"/>
            <ac:spMk id="200" creationId="{87C98049-2347-40E6-8F90-EC6485699A89}"/>
          </ac:spMkLst>
        </pc:spChg>
        <pc:spChg chg="mod">
          <ac:chgData name="Aliansyah Ramadhan" userId="343811aa-aa8e-4b24-bf58-8d4de4c9977e" providerId="ADAL" clId="{7879FDCD-654B-4C2B-B4D9-C88EE6AC779C}" dt="2024-10-14T19:08:25.380" v="582"/>
          <ac:spMkLst>
            <pc:docMk/>
            <pc:sldMk cId="2112975824" sldId="297"/>
            <ac:spMk id="201" creationId="{F246A6EE-55B3-4526-8D33-9E7222E3AAEC}"/>
          </ac:spMkLst>
        </pc:spChg>
        <pc:spChg chg="mod">
          <ac:chgData name="Aliansyah Ramadhan" userId="343811aa-aa8e-4b24-bf58-8d4de4c9977e" providerId="ADAL" clId="{7879FDCD-654B-4C2B-B4D9-C88EE6AC779C}" dt="2024-10-14T19:08:25.380" v="582"/>
          <ac:spMkLst>
            <pc:docMk/>
            <pc:sldMk cId="2112975824" sldId="297"/>
            <ac:spMk id="202" creationId="{6E4EC1A5-00C1-48E9-AAB3-3ED6A708233E}"/>
          </ac:spMkLst>
        </pc:spChg>
        <pc:spChg chg="mod">
          <ac:chgData name="Aliansyah Ramadhan" userId="343811aa-aa8e-4b24-bf58-8d4de4c9977e" providerId="ADAL" clId="{7879FDCD-654B-4C2B-B4D9-C88EE6AC779C}" dt="2024-10-14T19:08:25.380" v="582"/>
          <ac:spMkLst>
            <pc:docMk/>
            <pc:sldMk cId="2112975824" sldId="297"/>
            <ac:spMk id="203" creationId="{0F2BABC4-7A0A-4285-9B0A-7879A4F45F17}"/>
          </ac:spMkLst>
        </pc:spChg>
        <pc:spChg chg="mod">
          <ac:chgData name="Aliansyah Ramadhan" userId="343811aa-aa8e-4b24-bf58-8d4de4c9977e" providerId="ADAL" clId="{7879FDCD-654B-4C2B-B4D9-C88EE6AC779C}" dt="2024-10-14T19:08:25.380" v="582"/>
          <ac:spMkLst>
            <pc:docMk/>
            <pc:sldMk cId="2112975824" sldId="297"/>
            <ac:spMk id="204" creationId="{01C8722B-DE3B-4A8F-B9D9-8ADA51F58081}"/>
          </ac:spMkLst>
        </pc:spChg>
        <pc:spChg chg="mod">
          <ac:chgData name="Aliansyah Ramadhan" userId="343811aa-aa8e-4b24-bf58-8d4de4c9977e" providerId="ADAL" clId="{7879FDCD-654B-4C2B-B4D9-C88EE6AC779C}" dt="2024-10-14T19:08:25.380" v="582"/>
          <ac:spMkLst>
            <pc:docMk/>
            <pc:sldMk cId="2112975824" sldId="297"/>
            <ac:spMk id="205" creationId="{D5D4EF9C-4B05-46B6-930B-760D108CA8F8}"/>
          </ac:spMkLst>
        </pc:spChg>
        <pc:spChg chg="mod">
          <ac:chgData name="Aliansyah Ramadhan" userId="343811aa-aa8e-4b24-bf58-8d4de4c9977e" providerId="ADAL" clId="{7879FDCD-654B-4C2B-B4D9-C88EE6AC779C}" dt="2024-10-14T19:08:25.380" v="582"/>
          <ac:spMkLst>
            <pc:docMk/>
            <pc:sldMk cId="2112975824" sldId="297"/>
            <ac:spMk id="206" creationId="{C140C269-27FF-4E9D-8E20-D6B576BF464B}"/>
          </ac:spMkLst>
        </pc:spChg>
        <pc:spChg chg="mod">
          <ac:chgData name="Aliansyah Ramadhan" userId="343811aa-aa8e-4b24-bf58-8d4de4c9977e" providerId="ADAL" clId="{7879FDCD-654B-4C2B-B4D9-C88EE6AC779C}" dt="2024-10-14T19:08:25.380" v="582"/>
          <ac:spMkLst>
            <pc:docMk/>
            <pc:sldMk cId="2112975824" sldId="297"/>
            <ac:spMk id="207" creationId="{5A39C235-E14F-4BDD-8C8C-AEEFC0A56986}"/>
          </ac:spMkLst>
        </pc:spChg>
        <pc:spChg chg="mod">
          <ac:chgData name="Aliansyah Ramadhan" userId="343811aa-aa8e-4b24-bf58-8d4de4c9977e" providerId="ADAL" clId="{7879FDCD-654B-4C2B-B4D9-C88EE6AC779C}" dt="2024-10-14T19:08:25.380" v="582"/>
          <ac:spMkLst>
            <pc:docMk/>
            <pc:sldMk cId="2112975824" sldId="297"/>
            <ac:spMk id="208" creationId="{F5FDB3D2-DF0D-4966-A098-9E23A1372EE6}"/>
          </ac:spMkLst>
        </pc:spChg>
        <pc:spChg chg="mod">
          <ac:chgData name="Aliansyah Ramadhan" userId="343811aa-aa8e-4b24-bf58-8d4de4c9977e" providerId="ADAL" clId="{7879FDCD-654B-4C2B-B4D9-C88EE6AC779C}" dt="2024-10-14T19:08:25.380" v="582"/>
          <ac:spMkLst>
            <pc:docMk/>
            <pc:sldMk cId="2112975824" sldId="297"/>
            <ac:spMk id="209" creationId="{A7FB2970-1CA1-4CF1-8277-598B62817420}"/>
          </ac:spMkLst>
        </pc:spChg>
        <pc:spChg chg="mod">
          <ac:chgData name="Aliansyah Ramadhan" userId="343811aa-aa8e-4b24-bf58-8d4de4c9977e" providerId="ADAL" clId="{7879FDCD-654B-4C2B-B4D9-C88EE6AC779C}" dt="2024-10-14T19:08:25.380" v="582"/>
          <ac:spMkLst>
            <pc:docMk/>
            <pc:sldMk cId="2112975824" sldId="297"/>
            <ac:spMk id="210" creationId="{C74636A9-2CA8-4FC4-B0AC-6864DA3465A5}"/>
          </ac:spMkLst>
        </pc:spChg>
        <pc:spChg chg="mod">
          <ac:chgData name="Aliansyah Ramadhan" userId="343811aa-aa8e-4b24-bf58-8d4de4c9977e" providerId="ADAL" clId="{7879FDCD-654B-4C2B-B4D9-C88EE6AC779C}" dt="2024-10-14T19:08:25.380" v="582"/>
          <ac:spMkLst>
            <pc:docMk/>
            <pc:sldMk cId="2112975824" sldId="297"/>
            <ac:spMk id="211" creationId="{7459CB3B-D6BD-40DF-9C08-5E750E7C3FE7}"/>
          </ac:spMkLst>
        </pc:spChg>
        <pc:spChg chg="mod">
          <ac:chgData name="Aliansyah Ramadhan" userId="343811aa-aa8e-4b24-bf58-8d4de4c9977e" providerId="ADAL" clId="{7879FDCD-654B-4C2B-B4D9-C88EE6AC779C}" dt="2024-10-14T19:08:25.380" v="582"/>
          <ac:spMkLst>
            <pc:docMk/>
            <pc:sldMk cId="2112975824" sldId="297"/>
            <ac:spMk id="212" creationId="{B473D9EB-0686-4AA6-AFC2-6DB7BD63845B}"/>
          </ac:spMkLst>
        </pc:spChg>
        <pc:spChg chg="mod">
          <ac:chgData name="Aliansyah Ramadhan" userId="343811aa-aa8e-4b24-bf58-8d4de4c9977e" providerId="ADAL" clId="{7879FDCD-654B-4C2B-B4D9-C88EE6AC779C}" dt="2024-10-14T19:08:25.380" v="582"/>
          <ac:spMkLst>
            <pc:docMk/>
            <pc:sldMk cId="2112975824" sldId="297"/>
            <ac:spMk id="213" creationId="{DA05A8A4-8B48-4FDA-91FE-CFFEFAD725BE}"/>
          </ac:spMkLst>
        </pc:spChg>
        <pc:spChg chg="mod">
          <ac:chgData name="Aliansyah Ramadhan" userId="343811aa-aa8e-4b24-bf58-8d4de4c9977e" providerId="ADAL" clId="{7879FDCD-654B-4C2B-B4D9-C88EE6AC779C}" dt="2024-10-14T19:08:25.380" v="582"/>
          <ac:spMkLst>
            <pc:docMk/>
            <pc:sldMk cId="2112975824" sldId="297"/>
            <ac:spMk id="214" creationId="{C17B4CE8-3542-43D1-83A3-BE96DA06433A}"/>
          </ac:spMkLst>
        </pc:spChg>
        <pc:spChg chg="mod">
          <ac:chgData name="Aliansyah Ramadhan" userId="343811aa-aa8e-4b24-bf58-8d4de4c9977e" providerId="ADAL" clId="{7879FDCD-654B-4C2B-B4D9-C88EE6AC779C}" dt="2024-10-14T19:08:25.380" v="582"/>
          <ac:spMkLst>
            <pc:docMk/>
            <pc:sldMk cId="2112975824" sldId="297"/>
            <ac:spMk id="215" creationId="{8037A2F7-1A53-45EB-BF16-CEA9CC1C534C}"/>
          </ac:spMkLst>
        </pc:spChg>
        <pc:spChg chg="mod">
          <ac:chgData name="Aliansyah Ramadhan" userId="343811aa-aa8e-4b24-bf58-8d4de4c9977e" providerId="ADAL" clId="{7879FDCD-654B-4C2B-B4D9-C88EE6AC779C}" dt="2024-10-14T19:08:25.380" v="582"/>
          <ac:spMkLst>
            <pc:docMk/>
            <pc:sldMk cId="2112975824" sldId="297"/>
            <ac:spMk id="216" creationId="{49EF5100-07BB-4951-9534-832C15357EFD}"/>
          </ac:spMkLst>
        </pc:spChg>
        <pc:spChg chg="mod">
          <ac:chgData name="Aliansyah Ramadhan" userId="343811aa-aa8e-4b24-bf58-8d4de4c9977e" providerId="ADAL" clId="{7879FDCD-654B-4C2B-B4D9-C88EE6AC779C}" dt="2024-10-14T19:08:25.380" v="582"/>
          <ac:spMkLst>
            <pc:docMk/>
            <pc:sldMk cId="2112975824" sldId="297"/>
            <ac:spMk id="217" creationId="{7AC94D4B-4996-4624-8975-70F8097E58ED}"/>
          </ac:spMkLst>
        </pc:spChg>
        <pc:spChg chg="mod">
          <ac:chgData name="Aliansyah Ramadhan" userId="343811aa-aa8e-4b24-bf58-8d4de4c9977e" providerId="ADAL" clId="{7879FDCD-654B-4C2B-B4D9-C88EE6AC779C}" dt="2024-10-14T19:08:25.380" v="582"/>
          <ac:spMkLst>
            <pc:docMk/>
            <pc:sldMk cId="2112975824" sldId="297"/>
            <ac:spMk id="218" creationId="{91CEFC0F-BA36-4235-8162-6DE29EF751AD}"/>
          </ac:spMkLst>
        </pc:spChg>
        <pc:spChg chg="mod">
          <ac:chgData name="Aliansyah Ramadhan" userId="343811aa-aa8e-4b24-bf58-8d4de4c9977e" providerId="ADAL" clId="{7879FDCD-654B-4C2B-B4D9-C88EE6AC779C}" dt="2024-10-14T19:08:25.380" v="582"/>
          <ac:spMkLst>
            <pc:docMk/>
            <pc:sldMk cId="2112975824" sldId="297"/>
            <ac:spMk id="219" creationId="{FE7077BB-E789-44B7-89EC-EDCAB44CC6C0}"/>
          </ac:spMkLst>
        </pc:spChg>
        <pc:spChg chg="mod">
          <ac:chgData name="Aliansyah Ramadhan" userId="343811aa-aa8e-4b24-bf58-8d4de4c9977e" providerId="ADAL" clId="{7879FDCD-654B-4C2B-B4D9-C88EE6AC779C}" dt="2024-10-14T19:08:25.380" v="582"/>
          <ac:spMkLst>
            <pc:docMk/>
            <pc:sldMk cId="2112975824" sldId="297"/>
            <ac:spMk id="220" creationId="{7BCD35D3-0947-4FA3-B86D-735F71DBB284}"/>
          </ac:spMkLst>
        </pc:spChg>
        <pc:spChg chg="mod">
          <ac:chgData name="Aliansyah Ramadhan" userId="343811aa-aa8e-4b24-bf58-8d4de4c9977e" providerId="ADAL" clId="{7879FDCD-654B-4C2B-B4D9-C88EE6AC779C}" dt="2024-10-14T19:08:25.380" v="582"/>
          <ac:spMkLst>
            <pc:docMk/>
            <pc:sldMk cId="2112975824" sldId="297"/>
            <ac:spMk id="221" creationId="{97ABD93C-1971-4379-B191-4EE6B4EC6D37}"/>
          </ac:spMkLst>
        </pc:spChg>
        <pc:spChg chg="mod">
          <ac:chgData name="Aliansyah Ramadhan" userId="343811aa-aa8e-4b24-bf58-8d4de4c9977e" providerId="ADAL" clId="{7879FDCD-654B-4C2B-B4D9-C88EE6AC779C}" dt="2024-10-14T19:08:25.380" v="582"/>
          <ac:spMkLst>
            <pc:docMk/>
            <pc:sldMk cId="2112975824" sldId="297"/>
            <ac:spMk id="222" creationId="{8349CAA6-3971-4140-B64F-6DF7673E977F}"/>
          </ac:spMkLst>
        </pc:spChg>
        <pc:spChg chg="mod">
          <ac:chgData name="Aliansyah Ramadhan" userId="343811aa-aa8e-4b24-bf58-8d4de4c9977e" providerId="ADAL" clId="{7879FDCD-654B-4C2B-B4D9-C88EE6AC779C}" dt="2024-10-14T19:08:25.380" v="582"/>
          <ac:spMkLst>
            <pc:docMk/>
            <pc:sldMk cId="2112975824" sldId="297"/>
            <ac:spMk id="223" creationId="{875F55E0-EFDF-4FDF-9F25-7180DC955BFF}"/>
          </ac:spMkLst>
        </pc:spChg>
        <pc:spChg chg="mod">
          <ac:chgData name="Aliansyah Ramadhan" userId="343811aa-aa8e-4b24-bf58-8d4de4c9977e" providerId="ADAL" clId="{7879FDCD-654B-4C2B-B4D9-C88EE6AC779C}" dt="2024-10-14T19:08:25.380" v="582"/>
          <ac:spMkLst>
            <pc:docMk/>
            <pc:sldMk cId="2112975824" sldId="297"/>
            <ac:spMk id="224" creationId="{EE48785C-805C-4F55-BF7F-E92FAA756D1F}"/>
          </ac:spMkLst>
        </pc:spChg>
        <pc:spChg chg="mod">
          <ac:chgData name="Aliansyah Ramadhan" userId="343811aa-aa8e-4b24-bf58-8d4de4c9977e" providerId="ADAL" clId="{7879FDCD-654B-4C2B-B4D9-C88EE6AC779C}" dt="2024-10-14T19:08:25.380" v="582"/>
          <ac:spMkLst>
            <pc:docMk/>
            <pc:sldMk cId="2112975824" sldId="297"/>
            <ac:spMk id="225" creationId="{CC3A515F-0251-4C10-BEA8-4BBB86929FBA}"/>
          </ac:spMkLst>
        </pc:spChg>
        <pc:spChg chg="mod">
          <ac:chgData name="Aliansyah Ramadhan" userId="343811aa-aa8e-4b24-bf58-8d4de4c9977e" providerId="ADAL" clId="{7879FDCD-654B-4C2B-B4D9-C88EE6AC779C}" dt="2024-10-14T19:08:25.380" v="582"/>
          <ac:spMkLst>
            <pc:docMk/>
            <pc:sldMk cId="2112975824" sldId="297"/>
            <ac:spMk id="226" creationId="{46E19DFC-37F3-4D9F-A496-A4BD7338750E}"/>
          </ac:spMkLst>
        </pc:spChg>
        <pc:spChg chg="mod">
          <ac:chgData name="Aliansyah Ramadhan" userId="343811aa-aa8e-4b24-bf58-8d4de4c9977e" providerId="ADAL" clId="{7879FDCD-654B-4C2B-B4D9-C88EE6AC779C}" dt="2024-10-14T19:08:25.380" v="582"/>
          <ac:spMkLst>
            <pc:docMk/>
            <pc:sldMk cId="2112975824" sldId="297"/>
            <ac:spMk id="227" creationId="{A227A03B-2903-490A-A9F7-41B62B750E0A}"/>
          </ac:spMkLst>
        </pc:spChg>
        <pc:spChg chg="mod">
          <ac:chgData name="Aliansyah Ramadhan" userId="343811aa-aa8e-4b24-bf58-8d4de4c9977e" providerId="ADAL" clId="{7879FDCD-654B-4C2B-B4D9-C88EE6AC779C}" dt="2024-10-14T19:08:25.380" v="582"/>
          <ac:spMkLst>
            <pc:docMk/>
            <pc:sldMk cId="2112975824" sldId="297"/>
            <ac:spMk id="228" creationId="{CC9BDE10-12B0-4AC4-A49F-FE828532F274}"/>
          </ac:spMkLst>
        </pc:spChg>
        <pc:spChg chg="mod">
          <ac:chgData name="Aliansyah Ramadhan" userId="343811aa-aa8e-4b24-bf58-8d4de4c9977e" providerId="ADAL" clId="{7879FDCD-654B-4C2B-B4D9-C88EE6AC779C}" dt="2024-10-14T19:08:25.380" v="582"/>
          <ac:spMkLst>
            <pc:docMk/>
            <pc:sldMk cId="2112975824" sldId="297"/>
            <ac:spMk id="229" creationId="{7E48CB2C-251B-425A-80DD-E2A48ADC7626}"/>
          </ac:spMkLst>
        </pc:spChg>
        <pc:spChg chg="mod">
          <ac:chgData name="Aliansyah Ramadhan" userId="343811aa-aa8e-4b24-bf58-8d4de4c9977e" providerId="ADAL" clId="{7879FDCD-654B-4C2B-B4D9-C88EE6AC779C}" dt="2024-10-14T19:08:25.380" v="582"/>
          <ac:spMkLst>
            <pc:docMk/>
            <pc:sldMk cId="2112975824" sldId="297"/>
            <ac:spMk id="230" creationId="{3F7AD07E-07AE-492D-9EB4-B6F30B27D4E7}"/>
          </ac:spMkLst>
        </pc:spChg>
        <pc:spChg chg="mod">
          <ac:chgData name="Aliansyah Ramadhan" userId="343811aa-aa8e-4b24-bf58-8d4de4c9977e" providerId="ADAL" clId="{7879FDCD-654B-4C2B-B4D9-C88EE6AC779C}" dt="2024-10-14T19:08:25.380" v="582"/>
          <ac:spMkLst>
            <pc:docMk/>
            <pc:sldMk cId="2112975824" sldId="297"/>
            <ac:spMk id="231" creationId="{C2B25AA6-390A-4792-8E69-EC470BDB89E2}"/>
          </ac:spMkLst>
        </pc:spChg>
        <pc:spChg chg="mod">
          <ac:chgData name="Aliansyah Ramadhan" userId="343811aa-aa8e-4b24-bf58-8d4de4c9977e" providerId="ADAL" clId="{7879FDCD-654B-4C2B-B4D9-C88EE6AC779C}" dt="2024-10-14T19:08:25.380" v="582"/>
          <ac:spMkLst>
            <pc:docMk/>
            <pc:sldMk cId="2112975824" sldId="297"/>
            <ac:spMk id="232" creationId="{B864E455-BAF8-465E-987F-DECB32CADBB8}"/>
          </ac:spMkLst>
        </pc:spChg>
        <pc:spChg chg="mod">
          <ac:chgData name="Aliansyah Ramadhan" userId="343811aa-aa8e-4b24-bf58-8d4de4c9977e" providerId="ADAL" clId="{7879FDCD-654B-4C2B-B4D9-C88EE6AC779C}" dt="2024-10-14T19:08:25.380" v="582"/>
          <ac:spMkLst>
            <pc:docMk/>
            <pc:sldMk cId="2112975824" sldId="297"/>
            <ac:spMk id="233" creationId="{5C8BE8BA-C3DF-44BF-AF49-64F787B5CC49}"/>
          </ac:spMkLst>
        </pc:spChg>
        <pc:spChg chg="mod">
          <ac:chgData name="Aliansyah Ramadhan" userId="343811aa-aa8e-4b24-bf58-8d4de4c9977e" providerId="ADAL" clId="{7879FDCD-654B-4C2B-B4D9-C88EE6AC779C}" dt="2024-10-14T19:08:25.380" v="582"/>
          <ac:spMkLst>
            <pc:docMk/>
            <pc:sldMk cId="2112975824" sldId="297"/>
            <ac:spMk id="234" creationId="{F4516792-8AE5-44CA-9F56-51B87C4B43A9}"/>
          </ac:spMkLst>
        </pc:spChg>
        <pc:spChg chg="mod">
          <ac:chgData name="Aliansyah Ramadhan" userId="343811aa-aa8e-4b24-bf58-8d4de4c9977e" providerId="ADAL" clId="{7879FDCD-654B-4C2B-B4D9-C88EE6AC779C}" dt="2024-10-14T19:08:25.380" v="582"/>
          <ac:spMkLst>
            <pc:docMk/>
            <pc:sldMk cId="2112975824" sldId="297"/>
            <ac:spMk id="235" creationId="{240C51A9-75EF-4423-AF0A-4F39179536C3}"/>
          </ac:spMkLst>
        </pc:spChg>
        <pc:spChg chg="mod">
          <ac:chgData name="Aliansyah Ramadhan" userId="343811aa-aa8e-4b24-bf58-8d4de4c9977e" providerId="ADAL" clId="{7879FDCD-654B-4C2B-B4D9-C88EE6AC779C}" dt="2024-10-14T19:08:25.380" v="582"/>
          <ac:spMkLst>
            <pc:docMk/>
            <pc:sldMk cId="2112975824" sldId="297"/>
            <ac:spMk id="236" creationId="{A5C7C2CA-FD9F-4F95-98DA-BE0060091992}"/>
          </ac:spMkLst>
        </pc:spChg>
        <pc:spChg chg="mod">
          <ac:chgData name="Aliansyah Ramadhan" userId="343811aa-aa8e-4b24-bf58-8d4de4c9977e" providerId="ADAL" clId="{7879FDCD-654B-4C2B-B4D9-C88EE6AC779C}" dt="2024-10-14T19:08:25.380" v="582"/>
          <ac:spMkLst>
            <pc:docMk/>
            <pc:sldMk cId="2112975824" sldId="297"/>
            <ac:spMk id="237" creationId="{C19EA5C9-4A50-4A1B-82B7-9CB882F60C6D}"/>
          </ac:spMkLst>
        </pc:spChg>
        <pc:spChg chg="mod">
          <ac:chgData name="Aliansyah Ramadhan" userId="343811aa-aa8e-4b24-bf58-8d4de4c9977e" providerId="ADAL" clId="{7879FDCD-654B-4C2B-B4D9-C88EE6AC779C}" dt="2024-10-14T19:08:25.380" v="582"/>
          <ac:spMkLst>
            <pc:docMk/>
            <pc:sldMk cId="2112975824" sldId="297"/>
            <ac:spMk id="238" creationId="{42E8BFEB-4DC4-4500-ACB3-27F8EF15E910}"/>
          </ac:spMkLst>
        </pc:spChg>
        <pc:spChg chg="mod">
          <ac:chgData name="Aliansyah Ramadhan" userId="343811aa-aa8e-4b24-bf58-8d4de4c9977e" providerId="ADAL" clId="{7879FDCD-654B-4C2B-B4D9-C88EE6AC779C}" dt="2024-10-14T19:08:25.380" v="582"/>
          <ac:spMkLst>
            <pc:docMk/>
            <pc:sldMk cId="2112975824" sldId="297"/>
            <ac:spMk id="239" creationId="{9CE8787C-5646-4186-83D3-7BCEBB435F3C}"/>
          </ac:spMkLst>
        </pc:spChg>
        <pc:spChg chg="mod">
          <ac:chgData name="Aliansyah Ramadhan" userId="343811aa-aa8e-4b24-bf58-8d4de4c9977e" providerId="ADAL" clId="{7879FDCD-654B-4C2B-B4D9-C88EE6AC779C}" dt="2024-10-14T19:08:25.380" v="582"/>
          <ac:spMkLst>
            <pc:docMk/>
            <pc:sldMk cId="2112975824" sldId="297"/>
            <ac:spMk id="240" creationId="{A49DC907-8144-43EE-8B2E-38A4C75A8CBF}"/>
          </ac:spMkLst>
        </pc:spChg>
        <pc:spChg chg="mod">
          <ac:chgData name="Aliansyah Ramadhan" userId="343811aa-aa8e-4b24-bf58-8d4de4c9977e" providerId="ADAL" clId="{7879FDCD-654B-4C2B-B4D9-C88EE6AC779C}" dt="2024-10-14T19:08:25.380" v="582"/>
          <ac:spMkLst>
            <pc:docMk/>
            <pc:sldMk cId="2112975824" sldId="297"/>
            <ac:spMk id="241" creationId="{4C825C58-9786-4D58-AD15-0F6E5116C1CE}"/>
          </ac:spMkLst>
        </pc:spChg>
        <pc:spChg chg="mod">
          <ac:chgData name="Aliansyah Ramadhan" userId="343811aa-aa8e-4b24-bf58-8d4de4c9977e" providerId="ADAL" clId="{7879FDCD-654B-4C2B-B4D9-C88EE6AC779C}" dt="2024-10-14T19:08:25.380" v="582"/>
          <ac:spMkLst>
            <pc:docMk/>
            <pc:sldMk cId="2112975824" sldId="297"/>
            <ac:spMk id="242" creationId="{1274C8EB-7199-4635-AEA2-1D4413A0F50D}"/>
          </ac:spMkLst>
        </pc:spChg>
        <pc:spChg chg="mod">
          <ac:chgData name="Aliansyah Ramadhan" userId="343811aa-aa8e-4b24-bf58-8d4de4c9977e" providerId="ADAL" clId="{7879FDCD-654B-4C2B-B4D9-C88EE6AC779C}" dt="2024-10-14T19:08:25.380" v="582"/>
          <ac:spMkLst>
            <pc:docMk/>
            <pc:sldMk cId="2112975824" sldId="297"/>
            <ac:spMk id="243" creationId="{F6616F96-B0E3-4955-A603-72695862C069}"/>
          </ac:spMkLst>
        </pc:spChg>
        <pc:spChg chg="mod">
          <ac:chgData name="Aliansyah Ramadhan" userId="343811aa-aa8e-4b24-bf58-8d4de4c9977e" providerId="ADAL" clId="{7879FDCD-654B-4C2B-B4D9-C88EE6AC779C}" dt="2024-10-14T19:09:00.564" v="593" actId="1076"/>
          <ac:spMkLst>
            <pc:docMk/>
            <pc:sldMk cId="2112975824" sldId="297"/>
            <ac:spMk id="244" creationId="{86493F07-93FB-43E3-94BB-67CD247A71A5}"/>
          </ac:spMkLst>
        </pc:spChg>
        <pc:spChg chg="mod">
          <ac:chgData name="Aliansyah Ramadhan" userId="343811aa-aa8e-4b24-bf58-8d4de4c9977e" providerId="ADAL" clId="{7879FDCD-654B-4C2B-B4D9-C88EE6AC779C}" dt="2024-10-14T19:08:25.380" v="582"/>
          <ac:spMkLst>
            <pc:docMk/>
            <pc:sldMk cId="2112975824" sldId="297"/>
            <ac:spMk id="245" creationId="{C3F91B09-5455-426D-8619-181F2E701B3D}"/>
          </ac:spMkLst>
        </pc:spChg>
        <pc:spChg chg="mod">
          <ac:chgData name="Aliansyah Ramadhan" userId="343811aa-aa8e-4b24-bf58-8d4de4c9977e" providerId="ADAL" clId="{7879FDCD-654B-4C2B-B4D9-C88EE6AC779C}" dt="2024-10-14T19:08:25.380" v="582"/>
          <ac:spMkLst>
            <pc:docMk/>
            <pc:sldMk cId="2112975824" sldId="297"/>
            <ac:spMk id="246" creationId="{811D55E8-3B73-488C-B4B6-5CEA11213B9C}"/>
          </ac:spMkLst>
        </pc:spChg>
        <pc:spChg chg="mod">
          <ac:chgData name="Aliansyah Ramadhan" userId="343811aa-aa8e-4b24-bf58-8d4de4c9977e" providerId="ADAL" clId="{7879FDCD-654B-4C2B-B4D9-C88EE6AC779C}" dt="2024-10-14T19:08:25.380" v="582"/>
          <ac:spMkLst>
            <pc:docMk/>
            <pc:sldMk cId="2112975824" sldId="297"/>
            <ac:spMk id="247" creationId="{B3697600-DC70-48CE-BBD9-EF61E8689507}"/>
          </ac:spMkLst>
        </pc:spChg>
        <pc:spChg chg="mod">
          <ac:chgData name="Aliansyah Ramadhan" userId="343811aa-aa8e-4b24-bf58-8d4de4c9977e" providerId="ADAL" clId="{7879FDCD-654B-4C2B-B4D9-C88EE6AC779C}" dt="2024-10-14T19:08:25.380" v="582"/>
          <ac:spMkLst>
            <pc:docMk/>
            <pc:sldMk cId="2112975824" sldId="297"/>
            <ac:spMk id="248" creationId="{14731513-02EE-4B9E-84C0-68B96BD2F144}"/>
          </ac:spMkLst>
        </pc:spChg>
        <pc:spChg chg="mod">
          <ac:chgData name="Aliansyah Ramadhan" userId="343811aa-aa8e-4b24-bf58-8d4de4c9977e" providerId="ADAL" clId="{7879FDCD-654B-4C2B-B4D9-C88EE6AC779C}" dt="2024-10-14T19:08:25.380" v="582"/>
          <ac:spMkLst>
            <pc:docMk/>
            <pc:sldMk cId="2112975824" sldId="297"/>
            <ac:spMk id="249" creationId="{502D623E-4DC0-4CD0-AEDB-F9335A1460D3}"/>
          </ac:spMkLst>
        </pc:spChg>
        <pc:spChg chg="mod">
          <ac:chgData name="Aliansyah Ramadhan" userId="343811aa-aa8e-4b24-bf58-8d4de4c9977e" providerId="ADAL" clId="{7879FDCD-654B-4C2B-B4D9-C88EE6AC779C}" dt="2024-10-14T19:08:25.380" v="582"/>
          <ac:spMkLst>
            <pc:docMk/>
            <pc:sldMk cId="2112975824" sldId="297"/>
            <ac:spMk id="250" creationId="{AABBCB7E-440B-4A3D-8E94-39D996920B79}"/>
          </ac:spMkLst>
        </pc:spChg>
        <pc:spChg chg="mod">
          <ac:chgData name="Aliansyah Ramadhan" userId="343811aa-aa8e-4b24-bf58-8d4de4c9977e" providerId="ADAL" clId="{7879FDCD-654B-4C2B-B4D9-C88EE6AC779C}" dt="2024-10-14T19:08:25.380" v="582"/>
          <ac:spMkLst>
            <pc:docMk/>
            <pc:sldMk cId="2112975824" sldId="297"/>
            <ac:spMk id="251" creationId="{BE1F893C-944F-4B83-BEEC-F55F3EFBE16E}"/>
          </ac:spMkLst>
        </pc:spChg>
        <pc:spChg chg="mod">
          <ac:chgData name="Aliansyah Ramadhan" userId="343811aa-aa8e-4b24-bf58-8d4de4c9977e" providerId="ADAL" clId="{7879FDCD-654B-4C2B-B4D9-C88EE6AC779C}" dt="2024-10-14T19:08:25.380" v="582"/>
          <ac:spMkLst>
            <pc:docMk/>
            <pc:sldMk cId="2112975824" sldId="297"/>
            <ac:spMk id="252" creationId="{3A7380DC-4220-42C1-915E-6253F0C76493}"/>
          </ac:spMkLst>
        </pc:spChg>
        <pc:spChg chg="mod">
          <ac:chgData name="Aliansyah Ramadhan" userId="343811aa-aa8e-4b24-bf58-8d4de4c9977e" providerId="ADAL" clId="{7879FDCD-654B-4C2B-B4D9-C88EE6AC779C}" dt="2024-10-14T19:08:25.380" v="582"/>
          <ac:spMkLst>
            <pc:docMk/>
            <pc:sldMk cId="2112975824" sldId="297"/>
            <ac:spMk id="253" creationId="{D31418DD-F945-437B-9D67-98BAD4E6A0AA}"/>
          </ac:spMkLst>
        </pc:spChg>
        <pc:spChg chg="mod">
          <ac:chgData name="Aliansyah Ramadhan" userId="343811aa-aa8e-4b24-bf58-8d4de4c9977e" providerId="ADAL" clId="{7879FDCD-654B-4C2B-B4D9-C88EE6AC779C}" dt="2024-10-14T19:08:25.380" v="582"/>
          <ac:spMkLst>
            <pc:docMk/>
            <pc:sldMk cId="2112975824" sldId="297"/>
            <ac:spMk id="254" creationId="{98C37DEA-3425-47C9-9382-867281B1D720}"/>
          </ac:spMkLst>
        </pc:spChg>
        <pc:spChg chg="mod">
          <ac:chgData name="Aliansyah Ramadhan" userId="343811aa-aa8e-4b24-bf58-8d4de4c9977e" providerId="ADAL" clId="{7879FDCD-654B-4C2B-B4D9-C88EE6AC779C}" dt="2024-10-14T19:08:25.380" v="582"/>
          <ac:spMkLst>
            <pc:docMk/>
            <pc:sldMk cId="2112975824" sldId="297"/>
            <ac:spMk id="255" creationId="{BDD7E20A-D5F2-4CD4-9B71-FD96B8836CCF}"/>
          </ac:spMkLst>
        </pc:spChg>
        <pc:spChg chg="mod">
          <ac:chgData name="Aliansyah Ramadhan" userId="343811aa-aa8e-4b24-bf58-8d4de4c9977e" providerId="ADAL" clId="{7879FDCD-654B-4C2B-B4D9-C88EE6AC779C}" dt="2024-10-14T19:08:25.380" v="582"/>
          <ac:spMkLst>
            <pc:docMk/>
            <pc:sldMk cId="2112975824" sldId="297"/>
            <ac:spMk id="256" creationId="{32DC5463-3AFC-488C-8E0D-FF9708A69704}"/>
          </ac:spMkLst>
        </pc:spChg>
        <pc:spChg chg="mod">
          <ac:chgData name="Aliansyah Ramadhan" userId="343811aa-aa8e-4b24-bf58-8d4de4c9977e" providerId="ADAL" clId="{7879FDCD-654B-4C2B-B4D9-C88EE6AC779C}" dt="2024-10-14T19:08:25.380" v="582"/>
          <ac:spMkLst>
            <pc:docMk/>
            <pc:sldMk cId="2112975824" sldId="297"/>
            <ac:spMk id="257" creationId="{B6CCB870-C069-444F-BFF0-58408D9E223C}"/>
          </ac:spMkLst>
        </pc:spChg>
        <pc:spChg chg="mod">
          <ac:chgData name="Aliansyah Ramadhan" userId="343811aa-aa8e-4b24-bf58-8d4de4c9977e" providerId="ADAL" clId="{7879FDCD-654B-4C2B-B4D9-C88EE6AC779C}" dt="2024-10-14T19:08:25.380" v="582"/>
          <ac:spMkLst>
            <pc:docMk/>
            <pc:sldMk cId="2112975824" sldId="297"/>
            <ac:spMk id="258" creationId="{A129785B-7D31-401E-B427-7355E07F1A51}"/>
          </ac:spMkLst>
        </pc:spChg>
        <pc:spChg chg="mod">
          <ac:chgData name="Aliansyah Ramadhan" userId="343811aa-aa8e-4b24-bf58-8d4de4c9977e" providerId="ADAL" clId="{7879FDCD-654B-4C2B-B4D9-C88EE6AC779C}" dt="2024-10-14T19:08:25.380" v="582"/>
          <ac:spMkLst>
            <pc:docMk/>
            <pc:sldMk cId="2112975824" sldId="297"/>
            <ac:spMk id="259" creationId="{A0FE82A3-A538-4022-BB71-7A2C88446E9D}"/>
          </ac:spMkLst>
        </pc:spChg>
        <pc:spChg chg="mod">
          <ac:chgData name="Aliansyah Ramadhan" userId="343811aa-aa8e-4b24-bf58-8d4de4c9977e" providerId="ADAL" clId="{7879FDCD-654B-4C2B-B4D9-C88EE6AC779C}" dt="2024-10-14T19:08:25.380" v="582"/>
          <ac:spMkLst>
            <pc:docMk/>
            <pc:sldMk cId="2112975824" sldId="297"/>
            <ac:spMk id="260" creationId="{1A8C9243-477F-4B55-96F5-4EC8390E28A1}"/>
          </ac:spMkLst>
        </pc:spChg>
        <pc:spChg chg="mod">
          <ac:chgData name="Aliansyah Ramadhan" userId="343811aa-aa8e-4b24-bf58-8d4de4c9977e" providerId="ADAL" clId="{7879FDCD-654B-4C2B-B4D9-C88EE6AC779C}" dt="2024-10-14T19:08:25.380" v="582"/>
          <ac:spMkLst>
            <pc:docMk/>
            <pc:sldMk cId="2112975824" sldId="297"/>
            <ac:spMk id="261" creationId="{7891C0CD-FEA6-4AF6-B7FF-1BF41AEEADAF}"/>
          </ac:spMkLst>
        </pc:spChg>
        <pc:spChg chg="mod">
          <ac:chgData name="Aliansyah Ramadhan" userId="343811aa-aa8e-4b24-bf58-8d4de4c9977e" providerId="ADAL" clId="{7879FDCD-654B-4C2B-B4D9-C88EE6AC779C}" dt="2024-10-14T19:08:25.380" v="582"/>
          <ac:spMkLst>
            <pc:docMk/>
            <pc:sldMk cId="2112975824" sldId="297"/>
            <ac:spMk id="262" creationId="{3BCFB942-34E6-4551-B9F1-8985A15F7D86}"/>
          </ac:spMkLst>
        </pc:spChg>
        <pc:spChg chg="mod">
          <ac:chgData name="Aliansyah Ramadhan" userId="343811aa-aa8e-4b24-bf58-8d4de4c9977e" providerId="ADAL" clId="{7879FDCD-654B-4C2B-B4D9-C88EE6AC779C}" dt="2024-10-14T19:08:25.380" v="582"/>
          <ac:spMkLst>
            <pc:docMk/>
            <pc:sldMk cId="2112975824" sldId="297"/>
            <ac:spMk id="263" creationId="{1D4B6866-E484-4336-8FC3-B7E0B76724B5}"/>
          </ac:spMkLst>
        </pc:spChg>
        <pc:spChg chg="mod">
          <ac:chgData name="Aliansyah Ramadhan" userId="343811aa-aa8e-4b24-bf58-8d4de4c9977e" providerId="ADAL" clId="{7879FDCD-654B-4C2B-B4D9-C88EE6AC779C}" dt="2024-10-14T19:08:25.380" v="582"/>
          <ac:spMkLst>
            <pc:docMk/>
            <pc:sldMk cId="2112975824" sldId="297"/>
            <ac:spMk id="264" creationId="{B708D4C6-B2E1-480A-9F91-A6C2E77931DF}"/>
          </ac:spMkLst>
        </pc:spChg>
        <pc:spChg chg="mod">
          <ac:chgData name="Aliansyah Ramadhan" userId="343811aa-aa8e-4b24-bf58-8d4de4c9977e" providerId="ADAL" clId="{7879FDCD-654B-4C2B-B4D9-C88EE6AC779C}" dt="2024-10-14T19:08:25.380" v="582"/>
          <ac:spMkLst>
            <pc:docMk/>
            <pc:sldMk cId="2112975824" sldId="297"/>
            <ac:spMk id="265" creationId="{7B12EE02-EC73-4330-9609-B45DFBCD94B9}"/>
          </ac:spMkLst>
        </pc:spChg>
        <pc:spChg chg="mod">
          <ac:chgData name="Aliansyah Ramadhan" userId="343811aa-aa8e-4b24-bf58-8d4de4c9977e" providerId="ADAL" clId="{7879FDCD-654B-4C2B-B4D9-C88EE6AC779C}" dt="2024-10-14T19:08:25.380" v="582"/>
          <ac:spMkLst>
            <pc:docMk/>
            <pc:sldMk cId="2112975824" sldId="297"/>
            <ac:spMk id="266" creationId="{64F3FDED-83CD-4EF7-9BB8-3EDEC80542F7}"/>
          </ac:spMkLst>
        </pc:spChg>
        <pc:spChg chg="mod">
          <ac:chgData name="Aliansyah Ramadhan" userId="343811aa-aa8e-4b24-bf58-8d4de4c9977e" providerId="ADAL" clId="{7879FDCD-654B-4C2B-B4D9-C88EE6AC779C}" dt="2024-10-14T19:08:25.380" v="582"/>
          <ac:spMkLst>
            <pc:docMk/>
            <pc:sldMk cId="2112975824" sldId="297"/>
            <ac:spMk id="267" creationId="{FF4A5EC3-550F-446E-BD4F-C7157460FC2F}"/>
          </ac:spMkLst>
        </pc:spChg>
        <pc:spChg chg="mod">
          <ac:chgData name="Aliansyah Ramadhan" userId="343811aa-aa8e-4b24-bf58-8d4de4c9977e" providerId="ADAL" clId="{7879FDCD-654B-4C2B-B4D9-C88EE6AC779C}" dt="2024-10-14T19:08:25.380" v="582"/>
          <ac:spMkLst>
            <pc:docMk/>
            <pc:sldMk cId="2112975824" sldId="297"/>
            <ac:spMk id="268" creationId="{DAECBEBC-7E4C-4826-AF2B-BE63F2FDFA64}"/>
          </ac:spMkLst>
        </pc:spChg>
        <pc:spChg chg="mod">
          <ac:chgData name="Aliansyah Ramadhan" userId="343811aa-aa8e-4b24-bf58-8d4de4c9977e" providerId="ADAL" clId="{7879FDCD-654B-4C2B-B4D9-C88EE6AC779C}" dt="2024-10-14T19:08:25.380" v="582"/>
          <ac:spMkLst>
            <pc:docMk/>
            <pc:sldMk cId="2112975824" sldId="297"/>
            <ac:spMk id="269" creationId="{FDAC3EA3-1474-4204-8F3F-364993C49246}"/>
          </ac:spMkLst>
        </pc:spChg>
        <pc:spChg chg="mod">
          <ac:chgData name="Aliansyah Ramadhan" userId="343811aa-aa8e-4b24-bf58-8d4de4c9977e" providerId="ADAL" clId="{7879FDCD-654B-4C2B-B4D9-C88EE6AC779C}" dt="2024-10-14T19:08:25.380" v="582"/>
          <ac:spMkLst>
            <pc:docMk/>
            <pc:sldMk cId="2112975824" sldId="297"/>
            <ac:spMk id="270" creationId="{E3A0E119-D09C-451C-9769-E8F07A108C3F}"/>
          </ac:spMkLst>
        </pc:spChg>
        <pc:spChg chg="mod">
          <ac:chgData name="Aliansyah Ramadhan" userId="343811aa-aa8e-4b24-bf58-8d4de4c9977e" providerId="ADAL" clId="{7879FDCD-654B-4C2B-B4D9-C88EE6AC779C}" dt="2024-10-14T19:08:25.380" v="582"/>
          <ac:spMkLst>
            <pc:docMk/>
            <pc:sldMk cId="2112975824" sldId="297"/>
            <ac:spMk id="271" creationId="{9E7762CD-4F0C-41E5-9345-165DE6914B5F}"/>
          </ac:spMkLst>
        </pc:spChg>
        <pc:spChg chg="mod">
          <ac:chgData name="Aliansyah Ramadhan" userId="343811aa-aa8e-4b24-bf58-8d4de4c9977e" providerId="ADAL" clId="{7879FDCD-654B-4C2B-B4D9-C88EE6AC779C}" dt="2024-10-14T19:08:25.380" v="582"/>
          <ac:spMkLst>
            <pc:docMk/>
            <pc:sldMk cId="2112975824" sldId="297"/>
            <ac:spMk id="272" creationId="{5882485B-2068-4566-9D0D-226AFCA87EEF}"/>
          </ac:spMkLst>
        </pc:spChg>
        <pc:spChg chg="mod">
          <ac:chgData name="Aliansyah Ramadhan" userId="343811aa-aa8e-4b24-bf58-8d4de4c9977e" providerId="ADAL" clId="{7879FDCD-654B-4C2B-B4D9-C88EE6AC779C}" dt="2024-10-14T19:08:25.380" v="582"/>
          <ac:spMkLst>
            <pc:docMk/>
            <pc:sldMk cId="2112975824" sldId="297"/>
            <ac:spMk id="273" creationId="{DCDB0A8F-B9E1-4CF9-B7F7-2AB0B539C8A3}"/>
          </ac:spMkLst>
        </pc:spChg>
        <pc:spChg chg="mod">
          <ac:chgData name="Aliansyah Ramadhan" userId="343811aa-aa8e-4b24-bf58-8d4de4c9977e" providerId="ADAL" clId="{7879FDCD-654B-4C2B-B4D9-C88EE6AC779C}" dt="2024-10-14T19:08:25.380" v="582"/>
          <ac:spMkLst>
            <pc:docMk/>
            <pc:sldMk cId="2112975824" sldId="297"/>
            <ac:spMk id="274" creationId="{5AD32440-356C-4142-AB29-641C6526AA4E}"/>
          </ac:spMkLst>
        </pc:spChg>
        <pc:spChg chg="mod">
          <ac:chgData name="Aliansyah Ramadhan" userId="343811aa-aa8e-4b24-bf58-8d4de4c9977e" providerId="ADAL" clId="{7879FDCD-654B-4C2B-B4D9-C88EE6AC779C}" dt="2024-10-14T19:08:25.380" v="582"/>
          <ac:spMkLst>
            <pc:docMk/>
            <pc:sldMk cId="2112975824" sldId="297"/>
            <ac:spMk id="275" creationId="{8A498F71-05E5-444B-9E1C-23B9DB1C6017}"/>
          </ac:spMkLst>
        </pc:spChg>
        <pc:spChg chg="mod">
          <ac:chgData name="Aliansyah Ramadhan" userId="343811aa-aa8e-4b24-bf58-8d4de4c9977e" providerId="ADAL" clId="{7879FDCD-654B-4C2B-B4D9-C88EE6AC779C}" dt="2024-10-14T19:08:25.380" v="582"/>
          <ac:spMkLst>
            <pc:docMk/>
            <pc:sldMk cId="2112975824" sldId="297"/>
            <ac:spMk id="276" creationId="{763742DE-F80A-478D-AE7D-4BF78288EF04}"/>
          </ac:spMkLst>
        </pc:spChg>
        <pc:spChg chg="mod">
          <ac:chgData name="Aliansyah Ramadhan" userId="343811aa-aa8e-4b24-bf58-8d4de4c9977e" providerId="ADAL" clId="{7879FDCD-654B-4C2B-B4D9-C88EE6AC779C}" dt="2024-10-14T19:08:25.380" v="582"/>
          <ac:spMkLst>
            <pc:docMk/>
            <pc:sldMk cId="2112975824" sldId="297"/>
            <ac:spMk id="277" creationId="{E1777159-8DCE-442C-B377-C845D6442380}"/>
          </ac:spMkLst>
        </pc:spChg>
        <pc:spChg chg="mod">
          <ac:chgData name="Aliansyah Ramadhan" userId="343811aa-aa8e-4b24-bf58-8d4de4c9977e" providerId="ADAL" clId="{7879FDCD-654B-4C2B-B4D9-C88EE6AC779C}" dt="2024-10-14T19:08:25.380" v="582"/>
          <ac:spMkLst>
            <pc:docMk/>
            <pc:sldMk cId="2112975824" sldId="297"/>
            <ac:spMk id="278" creationId="{9471A536-8AE5-40CB-B0A4-AA2D084D0F51}"/>
          </ac:spMkLst>
        </pc:spChg>
        <pc:spChg chg="mod">
          <ac:chgData name="Aliansyah Ramadhan" userId="343811aa-aa8e-4b24-bf58-8d4de4c9977e" providerId="ADAL" clId="{7879FDCD-654B-4C2B-B4D9-C88EE6AC779C}" dt="2024-10-14T19:08:25.380" v="582"/>
          <ac:spMkLst>
            <pc:docMk/>
            <pc:sldMk cId="2112975824" sldId="297"/>
            <ac:spMk id="279" creationId="{C1B86163-0E90-4BAD-B052-BCCC345A5EBF}"/>
          </ac:spMkLst>
        </pc:spChg>
        <pc:spChg chg="mod">
          <ac:chgData name="Aliansyah Ramadhan" userId="343811aa-aa8e-4b24-bf58-8d4de4c9977e" providerId="ADAL" clId="{7879FDCD-654B-4C2B-B4D9-C88EE6AC779C}" dt="2024-10-14T19:08:25.380" v="582"/>
          <ac:spMkLst>
            <pc:docMk/>
            <pc:sldMk cId="2112975824" sldId="297"/>
            <ac:spMk id="280" creationId="{FCAB418B-8F8F-4F74-9533-4E55D0892D85}"/>
          </ac:spMkLst>
        </pc:spChg>
        <pc:spChg chg="mod">
          <ac:chgData name="Aliansyah Ramadhan" userId="343811aa-aa8e-4b24-bf58-8d4de4c9977e" providerId="ADAL" clId="{7879FDCD-654B-4C2B-B4D9-C88EE6AC779C}" dt="2024-10-14T19:08:25.380" v="582"/>
          <ac:spMkLst>
            <pc:docMk/>
            <pc:sldMk cId="2112975824" sldId="297"/>
            <ac:spMk id="281" creationId="{61D49891-4E84-4B35-975F-7C28A13F5A40}"/>
          </ac:spMkLst>
        </pc:spChg>
        <pc:spChg chg="mod">
          <ac:chgData name="Aliansyah Ramadhan" userId="343811aa-aa8e-4b24-bf58-8d4de4c9977e" providerId="ADAL" clId="{7879FDCD-654B-4C2B-B4D9-C88EE6AC779C}" dt="2024-10-14T19:08:25.380" v="582"/>
          <ac:spMkLst>
            <pc:docMk/>
            <pc:sldMk cId="2112975824" sldId="297"/>
            <ac:spMk id="282" creationId="{F2E302E0-E1BD-47F2-8923-4D5DFB10E729}"/>
          </ac:spMkLst>
        </pc:spChg>
        <pc:spChg chg="mod">
          <ac:chgData name="Aliansyah Ramadhan" userId="343811aa-aa8e-4b24-bf58-8d4de4c9977e" providerId="ADAL" clId="{7879FDCD-654B-4C2B-B4D9-C88EE6AC779C}" dt="2024-10-14T19:08:25.380" v="582"/>
          <ac:spMkLst>
            <pc:docMk/>
            <pc:sldMk cId="2112975824" sldId="297"/>
            <ac:spMk id="283" creationId="{6845072A-9BD9-47DC-82CE-7ED4CEE5020A}"/>
          </ac:spMkLst>
        </pc:spChg>
        <pc:spChg chg="mod">
          <ac:chgData name="Aliansyah Ramadhan" userId="343811aa-aa8e-4b24-bf58-8d4de4c9977e" providerId="ADAL" clId="{7879FDCD-654B-4C2B-B4D9-C88EE6AC779C}" dt="2024-10-14T19:08:25.380" v="582"/>
          <ac:spMkLst>
            <pc:docMk/>
            <pc:sldMk cId="2112975824" sldId="297"/>
            <ac:spMk id="284" creationId="{E62C3B67-0274-4995-BBF0-A22599179B14}"/>
          </ac:spMkLst>
        </pc:spChg>
        <pc:spChg chg="mod">
          <ac:chgData name="Aliansyah Ramadhan" userId="343811aa-aa8e-4b24-bf58-8d4de4c9977e" providerId="ADAL" clId="{7879FDCD-654B-4C2B-B4D9-C88EE6AC779C}" dt="2024-10-14T19:08:25.380" v="582"/>
          <ac:spMkLst>
            <pc:docMk/>
            <pc:sldMk cId="2112975824" sldId="297"/>
            <ac:spMk id="285" creationId="{1E7A5C8E-2254-460D-97A2-AE80ACC3B7C0}"/>
          </ac:spMkLst>
        </pc:spChg>
        <pc:spChg chg="mod">
          <ac:chgData name="Aliansyah Ramadhan" userId="343811aa-aa8e-4b24-bf58-8d4de4c9977e" providerId="ADAL" clId="{7879FDCD-654B-4C2B-B4D9-C88EE6AC779C}" dt="2024-10-14T19:08:25.380" v="582"/>
          <ac:spMkLst>
            <pc:docMk/>
            <pc:sldMk cId="2112975824" sldId="297"/>
            <ac:spMk id="286" creationId="{FB420929-1E80-419C-BD46-EA3B09DCA880}"/>
          </ac:spMkLst>
        </pc:spChg>
        <pc:spChg chg="mod">
          <ac:chgData name="Aliansyah Ramadhan" userId="343811aa-aa8e-4b24-bf58-8d4de4c9977e" providerId="ADAL" clId="{7879FDCD-654B-4C2B-B4D9-C88EE6AC779C}" dt="2024-10-14T19:08:25.380" v="582"/>
          <ac:spMkLst>
            <pc:docMk/>
            <pc:sldMk cId="2112975824" sldId="297"/>
            <ac:spMk id="287" creationId="{D9FAB9AF-4382-4F0F-8A08-BB5821F7B2DB}"/>
          </ac:spMkLst>
        </pc:spChg>
        <pc:spChg chg="mod">
          <ac:chgData name="Aliansyah Ramadhan" userId="343811aa-aa8e-4b24-bf58-8d4de4c9977e" providerId="ADAL" clId="{7879FDCD-654B-4C2B-B4D9-C88EE6AC779C}" dt="2024-10-14T19:08:25.380" v="582"/>
          <ac:spMkLst>
            <pc:docMk/>
            <pc:sldMk cId="2112975824" sldId="297"/>
            <ac:spMk id="288" creationId="{05769E54-625A-4BA2-A6E7-46A7E9FB6799}"/>
          </ac:spMkLst>
        </pc:spChg>
        <pc:spChg chg="mod">
          <ac:chgData name="Aliansyah Ramadhan" userId="343811aa-aa8e-4b24-bf58-8d4de4c9977e" providerId="ADAL" clId="{7879FDCD-654B-4C2B-B4D9-C88EE6AC779C}" dt="2024-10-14T19:08:25.380" v="582"/>
          <ac:spMkLst>
            <pc:docMk/>
            <pc:sldMk cId="2112975824" sldId="297"/>
            <ac:spMk id="289" creationId="{FB8026B9-7861-46F1-8F25-37C91163D91B}"/>
          </ac:spMkLst>
        </pc:spChg>
        <pc:spChg chg="mod">
          <ac:chgData name="Aliansyah Ramadhan" userId="343811aa-aa8e-4b24-bf58-8d4de4c9977e" providerId="ADAL" clId="{7879FDCD-654B-4C2B-B4D9-C88EE6AC779C}" dt="2024-10-14T19:08:25.380" v="582"/>
          <ac:spMkLst>
            <pc:docMk/>
            <pc:sldMk cId="2112975824" sldId="297"/>
            <ac:spMk id="290" creationId="{0A51622D-D6D0-47FA-B321-5B5CEC25781D}"/>
          </ac:spMkLst>
        </pc:spChg>
        <pc:spChg chg="mod">
          <ac:chgData name="Aliansyah Ramadhan" userId="343811aa-aa8e-4b24-bf58-8d4de4c9977e" providerId="ADAL" clId="{7879FDCD-654B-4C2B-B4D9-C88EE6AC779C}" dt="2024-10-14T19:08:25.380" v="582"/>
          <ac:spMkLst>
            <pc:docMk/>
            <pc:sldMk cId="2112975824" sldId="297"/>
            <ac:spMk id="291" creationId="{8A52CEA0-538D-4B7A-8CE6-C8762450687D}"/>
          </ac:spMkLst>
        </pc:spChg>
        <pc:spChg chg="mod">
          <ac:chgData name="Aliansyah Ramadhan" userId="343811aa-aa8e-4b24-bf58-8d4de4c9977e" providerId="ADAL" clId="{7879FDCD-654B-4C2B-B4D9-C88EE6AC779C}" dt="2024-10-14T19:08:25.380" v="582"/>
          <ac:spMkLst>
            <pc:docMk/>
            <pc:sldMk cId="2112975824" sldId="297"/>
            <ac:spMk id="292" creationId="{49D233A4-3E7A-466C-B903-8F447A2BD9B7}"/>
          </ac:spMkLst>
        </pc:spChg>
        <pc:spChg chg="mod">
          <ac:chgData name="Aliansyah Ramadhan" userId="343811aa-aa8e-4b24-bf58-8d4de4c9977e" providerId="ADAL" clId="{7879FDCD-654B-4C2B-B4D9-C88EE6AC779C}" dt="2024-10-14T19:08:25.380" v="582"/>
          <ac:spMkLst>
            <pc:docMk/>
            <pc:sldMk cId="2112975824" sldId="297"/>
            <ac:spMk id="293" creationId="{B389F4E5-E8DE-4EF5-851A-ADF163667968}"/>
          </ac:spMkLst>
        </pc:spChg>
        <pc:spChg chg="mod">
          <ac:chgData name="Aliansyah Ramadhan" userId="343811aa-aa8e-4b24-bf58-8d4de4c9977e" providerId="ADAL" clId="{7879FDCD-654B-4C2B-B4D9-C88EE6AC779C}" dt="2024-10-14T19:08:25.380" v="582"/>
          <ac:spMkLst>
            <pc:docMk/>
            <pc:sldMk cId="2112975824" sldId="297"/>
            <ac:spMk id="294" creationId="{4733AFF6-30C9-436A-B48A-BC48C7D00093}"/>
          </ac:spMkLst>
        </pc:spChg>
        <pc:spChg chg="mod">
          <ac:chgData name="Aliansyah Ramadhan" userId="343811aa-aa8e-4b24-bf58-8d4de4c9977e" providerId="ADAL" clId="{7879FDCD-654B-4C2B-B4D9-C88EE6AC779C}" dt="2024-10-14T19:08:25.380" v="582"/>
          <ac:spMkLst>
            <pc:docMk/>
            <pc:sldMk cId="2112975824" sldId="297"/>
            <ac:spMk id="295" creationId="{45E23544-A833-4497-A913-A111787D85A5}"/>
          </ac:spMkLst>
        </pc:spChg>
        <pc:spChg chg="mod">
          <ac:chgData name="Aliansyah Ramadhan" userId="343811aa-aa8e-4b24-bf58-8d4de4c9977e" providerId="ADAL" clId="{7879FDCD-654B-4C2B-B4D9-C88EE6AC779C}" dt="2024-10-14T19:08:25.380" v="582"/>
          <ac:spMkLst>
            <pc:docMk/>
            <pc:sldMk cId="2112975824" sldId="297"/>
            <ac:spMk id="296" creationId="{A1631590-A93D-42B9-A096-6FF48CE9E515}"/>
          </ac:spMkLst>
        </pc:spChg>
        <pc:spChg chg="mod">
          <ac:chgData name="Aliansyah Ramadhan" userId="343811aa-aa8e-4b24-bf58-8d4de4c9977e" providerId="ADAL" clId="{7879FDCD-654B-4C2B-B4D9-C88EE6AC779C}" dt="2024-10-14T19:08:25.380" v="582"/>
          <ac:spMkLst>
            <pc:docMk/>
            <pc:sldMk cId="2112975824" sldId="297"/>
            <ac:spMk id="297" creationId="{D0368A53-68D3-4602-A915-67D2F304B61F}"/>
          </ac:spMkLst>
        </pc:spChg>
        <pc:spChg chg="mod">
          <ac:chgData name="Aliansyah Ramadhan" userId="343811aa-aa8e-4b24-bf58-8d4de4c9977e" providerId="ADAL" clId="{7879FDCD-654B-4C2B-B4D9-C88EE6AC779C}" dt="2024-10-14T19:08:25.380" v="582"/>
          <ac:spMkLst>
            <pc:docMk/>
            <pc:sldMk cId="2112975824" sldId="297"/>
            <ac:spMk id="298" creationId="{A1C0BCE9-B9A9-4F75-8E97-13157BC17B6F}"/>
          </ac:spMkLst>
        </pc:spChg>
        <pc:spChg chg="mod">
          <ac:chgData name="Aliansyah Ramadhan" userId="343811aa-aa8e-4b24-bf58-8d4de4c9977e" providerId="ADAL" clId="{7879FDCD-654B-4C2B-B4D9-C88EE6AC779C}" dt="2024-10-14T19:08:25.380" v="582"/>
          <ac:spMkLst>
            <pc:docMk/>
            <pc:sldMk cId="2112975824" sldId="297"/>
            <ac:spMk id="299" creationId="{2C0C999A-4BFA-4D35-B507-DE50D222AAFE}"/>
          </ac:spMkLst>
        </pc:spChg>
        <pc:spChg chg="mod">
          <ac:chgData name="Aliansyah Ramadhan" userId="343811aa-aa8e-4b24-bf58-8d4de4c9977e" providerId="ADAL" clId="{7879FDCD-654B-4C2B-B4D9-C88EE6AC779C}" dt="2024-10-14T19:08:25.380" v="582"/>
          <ac:spMkLst>
            <pc:docMk/>
            <pc:sldMk cId="2112975824" sldId="297"/>
            <ac:spMk id="300" creationId="{32A74399-E247-4183-822C-373056AAA494}"/>
          </ac:spMkLst>
        </pc:spChg>
        <pc:spChg chg="mod">
          <ac:chgData name="Aliansyah Ramadhan" userId="343811aa-aa8e-4b24-bf58-8d4de4c9977e" providerId="ADAL" clId="{7879FDCD-654B-4C2B-B4D9-C88EE6AC779C}" dt="2024-10-14T19:08:25.380" v="582"/>
          <ac:spMkLst>
            <pc:docMk/>
            <pc:sldMk cId="2112975824" sldId="297"/>
            <ac:spMk id="301" creationId="{0F5DAB47-AE08-4D9A-8C2C-92A616A5070B}"/>
          </ac:spMkLst>
        </pc:spChg>
        <pc:spChg chg="mod">
          <ac:chgData name="Aliansyah Ramadhan" userId="343811aa-aa8e-4b24-bf58-8d4de4c9977e" providerId="ADAL" clId="{7879FDCD-654B-4C2B-B4D9-C88EE6AC779C}" dt="2024-10-14T19:08:25.380" v="582"/>
          <ac:spMkLst>
            <pc:docMk/>
            <pc:sldMk cId="2112975824" sldId="297"/>
            <ac:spMk id="302" creationId="{D53558F5-BB18-4898-8AB0-A47246A2F6E6}"/>
          </ac:spMkLst>
        </pc:spChg>
        <pc:spChg chg="mod">
          <ac:chgData name="Aliansyah Ramadhan" userId="343811aa-aa8e-4b24-bf58-8d4de4c9977e" providerId="ADAL" clId="{7879FDCD-654B-4C2B-B4D9-C88EE6AC779C}" dt="2024-10-14T19:08:25.380" v="582"/>
          <ac:spMkLst>
            <pc:docMk/>
            <pc:sldMk cId="2112975824" sldId="297"/>
            <ac:spMk id="303" creationId="{0B874800-A38D-4496-A49F-9CD723B2CBC5}"/>
          </ac:spMkLst>
        </pc:spChg>
        <pc:spChg chg="mod">
          <ac:chgData name="Aliansyah Ramadhan" userId="343811aa-aa8e-4b24-bf58-8d4de4c9977e" providerId="ADAL" clId="{7879FDCD-654B-4C2B-B4D9-C88EE6AC779C}" dt="2024-10-14T19:08:25.380" v="582"/>
          <ac:spMkLst>
            <pc:docMk/>
            <pc:sldMk cId="2112975824" sldId="297"/>
            <ac:spMk id="304" creationId="{1CC45B97-C51E-430E-B5E1-27BB31C86D7C}"/>
          </ac:spMkLst>
        </pc:spChg>
        <pc:spChg chg="mod">
          <ac:chgData name="Aliansyah Ramadhan" userId="343811aa-aa8e-4b24-bf58-8d4de4c9977e" providerId="ADAL" clId="{7879FDCD-654B-4C2B-B4D9-C88EE6AC779C}" dt="2024-10-14T19:08:25.380" v="582"/>
          <ac:spMkLst>
            <pc:docMk/>
            <pc:sldMk cId="2112975824" sldId="297"/>
            <ac:spMk id="305" creationId="{C9E23CBA-748A-4328-AA57-ABA0F913993D}"/>
          </ac:spMkLst>
        </pc:spChg>
        <pc:spChg chg="mod">
          <ac:chgData name="Aliansyah Ramadhan" userId="343811aa-aa8e-4b24-bf58-8d4de4c9977e" providerId="ADAL" clId="{7879FDCD-654B-4C2B-B4D9-C88EE6AC779C}" dt="2024-10-14T19:08:25.380" v="582"/>
          <ac:spMkLst>
            <pc:docMk/>
            <pc:sldMk cId="2112975824" sldId="297"/>
            <ac:spMk id="306" creationId="{CECD3DA9-3384-48B4-BD54-FF377DA3B349}"/>
          </ac:spMkLst>
        </pc:spChg>
        <pc:spChg chg="mod">
          <ac:chgData name="Aliansyah Ramadhan" userId="343811aa-aa8e-4b24-bf58-8d4de4c9977e" providerId="ADAL" clId="{7879FDCD-654B-4C2B-B4D9-C88EE6AC779C}" dt="2024-10-14T19:08:25.380" v="582"/>
          <ac:spMkLst>
            <pc:docMk/>
            <pc:sldMk cId="2112975824" sldId="297"/>
            <ac:spMk id="307" creationId="{6D695301-32CB-4EE1-9B01-BCAE0F06E79C}"/>
          </ac:spMkLst>
        </pc:spChg>
        <pc:spChg chg="mod">
          <ac:chgData name="Aliansyah Ramadhan" userId="343811aa-aa8e-4b24-bf58-8d4de4c9977e" providerId="ADAL" clId="{7879FDCD-654B-4C2B-B4D9-C88EE6AC779C}" dt="2024-10-14T19:08:25.380" v="582"/>
          <ac:spMkLst>
            <pc:docMk/>
            <pc:sldMk cId="2112975824" sldId="297"/>
            <ac:spMk id="308" creationId="{28019E8F-13E9-44CE-A9E3-165CB50BD435}"/>
          </ac:spMkLst>
        </pc:spChg>
        <pc:spChg chg="mod">
          <ac:chgData name="Aliansyah Ramadhan" userId="343811aa-aa8e-4b24-bf58-8d4de4c9977e" providerId="ADAL" clId="{7879FDCD-654B-4C2B-B4D9-C88EE6AC779C}" dt="2024-10-14T19:08:25.380" v="582"/>
          <ac:spMkLst>
            <pc:docMk/>
            <pc:sldMk cId="2112975824" sldId="297"/>
            <ac:spMk id="309" creationId="{6B12DF60-46D8-4321-932A-2070AEB3E443}"/>
          </ac:spMkLst>
        </pc:spChg>
        <pc:spChg chg="mod">
          <ac:chgData name="Aliansyah Ramadhan" userId="343811aa-aa8e-4b24-bf58-8d4de4c9977e" providerId="ADAL" clId="{7879FDCD-654B-4C2B-B4D9-C88EE6AC779C}" dt="2024-10-14T19:08:25.380" v="582"/>
          <ac:spMkLst>
            <pc:docMk/>
            <pc:sldMk cId="2112975824" sldId="297"/>
            <ac:spMk id="310" creationId="{370E370B-B1E3-4255-A7F1-80EDBAA8A97D}"/>
          </ac:spMkLst>
        </pc:spChg>
        <pc:spChg chg="add mod">
          <ac:chgData name="Aliansyah Ramadhan" userId="343811aa-aa8e-4b24-bf58-8d4de4c9977e" providerId="ADAL" clId="{7879FDCD-654B-4C2B-B4D9-C88EE6AC779C}" dt="2024-10-14T19:10:21.864" v="648" actId="1076"/>
          <ac:spMkLst>
            <pc:docMk/>
            <pc:sldMk cId="2112975824" sldId="297"/>
            <ac:spMk id="313" creationId="{FBFC4E40-A4D2-4CEF-9356-6829B01D2B82}"/>
          </ac:spMkLst>
        </pc:spChg>
        <pc:spChg chg="add del">
          <ac:chgData name="Aliansyah Ramadhan" userId="343811aa-aa8e-4b24-bf58-8d4de4c9977e" providerId="ADAL" clId="{7879FDCD-654B-4C2B-B4D9-C88EE6AC779C}" dt="2024-10-14T19:10:39.393" v="651" actId="22"/>
          <ac:spMkLst>
            <pc:docMk/>
            <pc:sldMk cId="2112975824" sldId="297"/>
            <ac:spMk id="315" creationId="{86CD9D0C-482B-44D1-8E53-6BB6967E641E}"/>
          </ac:spMkLst>
        </pc:spChg>
        <pc:spChg chg="add mod">
          <ac:chgData name="Aliansyah Ramadhan" userId="343811aa-aa8e-4b24-bf58-8d4de4c9977e" providerId="ADAL" clId="{7879FDCD-654B-4C2B-B4D9-C88EE6AC779C}" dt="2024-10-14T19:11:06.279" v="670" actId="1076"/>
          <ac:spMkLst>
            <pc:docMk/>
            <pc:sldMk cId="2112975824" sldId="297"/>
            <ac:spMk id="316" creationId="{5D10EEC4-2BC2-4CCF-9350-A38E24EED623}"/>
          </ac:spMkLst>
        </pc:spChg>
        <pc:grpChg chg="add mod">
          <ac:chgData name="Aliansyah Ramadhan" userId="343811aa-aa8e-4b24-bf58-8d4de4c9977e" providerId="ADAL" clId="{7879FDCD-654B-4C2B-B4D9-C88EE6AC779C}" dt="2024-10-14T19:08:18.432" v="581" actId="1076"/>
          <ac:grpSpMkLst>
            <pc:docMk/>
            <pc:sldMk cId="2112975824" sldId="297"/>
            <ac:grpSpMk id="2" creationId="{EDFF98FF-6922-4258-A156-0D1F5C3761BE}"/>
          </ac:grpSpMkLst>
        </pc:grpChg>
        <pc:grpChg chg="add mod">
          <ac:chgData name="Aliansyah Ramadhan" userId="343811aa-aa8e-4b24-bf58-8d4de4c9977e" providerId="ADAL" clId="{7879FDCD-654B-4C2B-B4D9-C88EE6AC779C}" dt="2024-10-14T19:09:06.811" v="594" actId="1076"/>
          <ac:grpSpMkLst>
            <pc:docMk/>
            <pc:sldMk cId="2112975824" sldId="297"/>
            <ac:grpSpMk id="172" creationId="{60A79CE2-62E1-45E5-AF41-8B5E1206422C}"/>
          </ac:grpSpMkLst>
        </pc:grpChg>
        <pc:picChg chg="add mod">
          <ac:chgData name="Aliansyah Ramadhan" userId="343811aa-aa8e-4b24-bf58-8d4de4c9977e" providerId="ADAL" clId="{7879FDCD-654B-4C2B-B4D9-C88EE6AC779C}" dt="2024-10-14T19:09:41.535" v="598" actId="1076"/>
          <ac:picMkLst>
            <pc:docMk/>
            <pc:sldMk cId="2112975824" sldId="297"/>
            <ac:picMk id="312" creationId="{86BB4448-37CE-4CBB-84C7-C5C577DB299C}"/>
          </ac:picMkLst>
        </pc:picChg>
      </pc:sldChg>
      <pc:sldChg chg="addSp modSp new mod modNotesTx">
        <pc:chgData name="Aliansyah Ramadhan" userId="343811aa-aa8e-4b24-bf58-8d4de4c9977e" providerId="ADAL" clId="{7879FDCD-654B-4C2B-B4D9-C88EE6AC779C}" dt="2024-10-14T19:43:36.093" v="1477"/>
        <pc:sldMkLst>
          <pc:docMk/>
          <pc:sldMk cId="766338224" sldId="298"/>
        </pc:sldMkLst>
        <pc:spChg chg="mod">
          <ac:chgData name="Aliansyah Ramadhan" userId="343811aa-aa8e-4b24-bf58-8d4de4c9977e" providerId="ADAL" clId="{7879FDCD-654B-4C2B-B4D9-C88EE6AC779C}" dt="2024-10-14T19:12:31.349" v="677"/>
          <ac:spMkLst>
            <pc:docMk/>
            <pc:sldMk cId="766338224" sldId="298"/>
            <ac:spMk id="6" creationId="{1A6D9220-24B8-490F-BE60-45987D55C8B0}"/>
          </ac:spMkLst>
        </pc:spChg>
        <pc:spChg chg="mod">
          <ac:chgData name="Aliansyah Ramadhan" userId="343811aa-aa8e-4b24-bf58-8d4de4c9977e" providerId="ADAL" clId="{7879FDCD-654B-4C2B-B4D9-C88EE6AC779C}" dt="2024-10-14T19:12:31.349" v="677"/>
          <ac:spMkLst>
            <pc:docMk/>
            <pc:sldMk cId="766338224" sldId="298"/>
            <ac:spMk id="7" creationId="{5C2DB3C8-4018-4463-AC92-88DAD682A857}"/>
          </ac:spMkLst>
        </pc:spChg>
        <pc:spChg chg="mod">
          <ac:chgData name="Aliansyah Ramadhan" userId="343811aa-aa8e-4b24-bf58-8d4de4c9977e" providerId="ADAL" clId="{7879FDCD-654B-4C2B-B4D9-C88EE6AC779C}" dt="2024-10-14T19:12:31.349" v="677"/>
          <ac:spMkLst>
            <pc:docMk/>
            <pc:sldMk cId="766338224" sldId="298"/>
            <ac:spMk id="8" creationId="{28A43948-1C44-48B9-9092-62B9CAD1CDD9}"/>
          </ac:spMkLst>
        </pc:spChg>
        <pc:spChg chg="mod">
          <ac:chgData name="Aliansyah Ramadhan" userId="343811aa-aa8e-4b24-bf58-8d4de4c9977e" providerId="ADAL" clId="{7879FDCD-654B-4C2B-B4D9-C88EE6AC779C}" dt="2024-10-14T19:12:31.349" v="677"/>
          <ac:spMkLst>
            <pc:docMk/>
            <pc:sldMk cId="766338224" sldId="298"/>
            <ac:spMk id="9" creationId="{B41C8885-FE46-4D2B-80F2-1A10F09F2594}"/>
          </ac:spMkLst>
        </pc:spChg>
        <pc:spChg chg="mod">
          <ac:chgData name="Aliansyah Ramadhan" userId="343811aa-aa8e-4b24-bf58-8d4de4c9977e" providerId="ADAL" clId="{7879FDCD-654B-4C2B-B4D9-C88EE6AC779C}" dt="2024-10-14T19:12:31.349" v="677"/>
          <ac:spMkLst>
            <pc:docMk/>
            <pc:sldMk cId="766338224" sldId="298"/>
            <ac:spMk id="10" creationId="{E9C2673A-F7A7-47AA-A003-3812CFEEEE34}"/>
          </ac:spMkLst>
        </pc:spChg>
        <pc:spChg chg="mod">
          <ac:chgData name="Aliansyah Ramadhan" userId="343811aa-aa8e-4b24-bf58-8d4de4c9977e" providerId="ADAL" clId="{7879FDCD-654B-4C2B-B4D9-C88EE6AC779C}" dt="2024-10-14T19:12:31.349" v="677"/>
          <ac:spMkLst>
            <pc:docMk/>
            <pc:sldMk cId="766338224" sldId="298"/>
            <ac:spMk id="11" creationId="{81F3222A-0F36-4526-801F-7767A608428F}"/>
          </ac:spMkLst>
        </pc:spChg>
        <pc:spChg chg="mod">
          <ac:chgData name="Aliansyah Ramadhan" userId="343811aa-aa8e-4b24-bf58-8d4de4c9977e" providerId="ADAL" clId="{7879FDCD-654B-4C2B-B4D9-C88EE6AC779C}" dt="2024-10-14T19:12:31.349" v="677"/>
          <ac:spMkLst>
            <pc:docMk/>
            <pc:sldMk cId="766338224" sldId="298"/>
            <ac:spMk id="12" creationId="{65D25891-4C45-41A9-8104-5C1B1FB3DB40}"/>
          </ac:spMkLst>
        </pc:spChg>
        <pc:spChg chg="mod">
          <ac:chgData name="Aliansyah Ramadhan" userId="343811aa-aa8e-4b24-bf58-8d4de4c9977e" providerId="ADAL" clId="{7879FDCD-654B-4C2B-B4D9-C88EE6AC779C}" dt="2024-10-14T19:12:31.349" v="677"/>
          <ac:spMkLst>
            <pc:docMk/>
            <pc:sldMk cId="766338224" sldId="298"/>
            <ac:spMk id="13" creationId="{F7AAF7D1-AEC3-4DDA-86E5-AB1EC8A89AC5}"/>
          </ac:spMkLst>
        </pc:spChg>
        <pc:spChg chg="mod">
          <ac:chgData name="Aliansyah Ramadhan" userId="343811aa-aa8e-4b24-bf58-8d4de4c9977e" providerId="ADAL" clId="{7879FDCD-654B-4C2B-B4D9-C88EE6AC779C}" dt="2024-10-14T19:12:31.349" v="677"/>
          <ac:spMkLst>
            <pc:docMk/>
            <pc:sldMk cId="766338224" sldId="298"/>
            <ac:spMk id="14" creationId="{DB02D80D-BE85-453A-A6E3-E2D32842AE33}"/>
          </ac:spMkLst>
        </pc:spChg>
        <pc:spChg chg="mod">
          <ac:chgData name="Aliansyah Ramadhan" userId="343811aa-aa8e-4b24-bf58-8d4de4c9977e" providerId="ADAL" clId="{7879FDCD-654B-4C2B-B4D9-C88EE6AC779C}" dt="2024-10-14T19:12:31.349" v="677"/>
          <ac:spMkLst>
            <pc:docMk/>
            <pc:sldMk cId="766338224" sldId="298"/>
            <ac:spMk id="15" creationId="{08DA2380-89A3-46A6-A926-132B840F8A59}"/>
          </ac:spMkLst>
        </pc:spChg>
        <pc:spChg chg="mod">
          <ac:chgData name="Aliansyah Ramadhan" userId="343811aa-aa8e-4b24-bf58-8d4de4c9977e" providerId="ADAL" clId="{7879FDCD-654B-4C2B-B4D9-C88EE6AC779C}" dt="2024-10-14T19:12:31.349" v="677"/>
          <ac:spMkLst>
            <pc:docMk/>
            <pc:sldMk cId="766338224" sldId="298"/>
            <ac:spMk id="16" creationId="{1D9B4FB5-4287-4108-8B04-6D024B4AEC63}"/>
          </ac:spMkLst>
        </pc:spChg>
        <pc:spChg chg="mod">
          <ac:chgData name="Aliansyah Ramadhan" userId="343811aa-aa8e-4b24-bf58-8d4de4c9977e" providerId="ADAL" clId="{7879FDCD-654B-4C2B-B4D9-C88EE6AC779C}" dt="2024-10-14T19:12:31.349" v="677"/>
          <ac:spMkLst>
            <pc:docMk/>
            <pc:sldMk cId="766338224" sldId="298"/>
            <ac:spMk id="17" creationId="{73F95568-F358-4897-98CB-E586816DE61A}"/>
          </ac:spMkLst>
        </pc:spChg>
        <pc:spChg chg="mod">
          <ac:chgData name="Aliansyah Ramadhan" userId="343811aa-aa8e-4b24-bf58-8d4de4c9977e" providerId="ADAL" clId="{7879FDCD-654B-4C2B-B4D9-C88EE6AC779C}" dt="2024-10-14T19:12:31.349" v="677"/>
          <ac:spMkLst>
            <pc:docMk/>
            <pc:sldMk cId="766338224" sldId="298"/>
            <ac:spMk id="18" creationId="{0440D9B7-489E-4C02-AA18-0AE56D28F636}"/>
          </ac:spMkLst>
        </pc:spChg>
        <pc:spChg chg="mod">
          <ac:chgData name="Aliansyah Ramadhan" userId="343811aa-aa8e-4b24-bf58-8d4de4c9977e" providerId="ADAL" clId="{7879FDCD-654B-4C2B-B4D9-C88EE6AC779C}" dt="2024-10-14T19:12:31.349" v="677"/>
          <ac:spMkLst>
            <pc:docMk/>
            <pc:sldMk cId="766338224" sldId="298"/>
            <ac:spMk id="19" creationId="{1FD5D24B-88E8-44D5-BECB-588B913C8A71}"/>
          </ac:spMkLst>
        </pc:spChg>
        <pc:spChg chg="mod">
          <ac:chgData name="Aliansyah Ramadhan" userId="343811aa-aa8e-4b24-bf58-8d4de4c9977e" providerId="ADAL" clId="{7879FDCD-654B-4C2B-B4D9-C88EE6AC779C}" dt="2024-10-14T19:12:31.349" v="677"/>
          <ac:spMkLst>
            <pc:docMk/>
            <pc:sldMk cId="766338224" sldId="298"/>
            <ac:spMk id="20" creationId="{BDF989E7-7D74-4818-A810-518D5FAFD8C4}"/>
          </ac:spMkLst>
        </pc:spChg>
        <pc:spChg chg="mod">
          <ac:chgData name="Aliansyah Ramadhan" userId="343811aa-aa8e-4b24-bf58-8d4de4c9977e" providerId="ADAL" clId="{7879FDCD-654B-4C2B-B4D9-C88EE6AC779C}" dt="2024-10-14T19:12:31.349" v="677"/>
          <ac:spMkLst>
            <pc:docMk/>
            <pc:sldMk cId="766338224" sldId="298"/>
            <ac:spMk id="21" creationId="{64D11146-6D7A-4012-BE52-A0481B2A6321}"/>
          </ac:spMkLst>
        </pc:spChg>
        <pc:spChg chg="mod">
          <ac:chgData name="Aliansyah Ramadhan" userId="343811aa-aa8e-4b24-bf58-8d4de4c9977e" providerId="ADAL" clId="{7879FDCD-654B-4C2B-B4D9-C88EE6AC779C}" dt="2024-10-14T19:12:31.349" v="677"/>
          <ac:spMkLst>
            <pc:docMk/>
            <pc:sldMk cId="766338224" sldId="298"/>
            <ac:spMk id="22" creationId="{6B22D6C3-AAA5-47AE-B60F-4FE775E43773}"/>
          </ac:spMkLst>
        </pc:spChg>
        <pc:spChg chg="mod">
          <ac:chgData name="Aliansyah Ramadhan" userId="343811aa-aa8e-4b24-bf58-8d4de4c9977e" providerId="ADAL" clId="{7879FDCD-654B-4C2B-B4D9-C88EE6AC779C}" dt="2024-10-14T19:12:31.349" v="677"/>
          <ac:spMkLst>
            <pc:docMk/>
            <pc:sldMk cId="766338224" sldId="298"/>
            <ac:spMk id="23" creationId="{B3597EB0-2681-4391-A731-A1B3BD4A6550}"/>
          </ac:spMkLst>
        </pc:spChg>
        <pc:spChg chg="mod">
          <ac:chgData name="Aliansyah Ramadhan" userId="343811aa-aa8e-4b24-bf58-8d4de4c9977e" providerId="ADAL" clId="{7879FDCD-654B-4C2B-B4D9-C88EE6AC779C}" dt="2024-10-14T19:12:31.349" v="677"/>
          <ac:spMkLst>
            <pc:docMk/>
            <pc:sldMk cId="766338224" sldId="298"/>
            <ac:spMk id="24" creationId="{FE9A4CF4-208D-4AFA-9831-B71B7C702284}"/>
          </ac:spMkLst>
        </pc:spChg>
        <pc:spChg chg="mod">
          <ac:chgData name="Aliansyah Ramadhan" userId="343811aa-aa8e-4b24-bf58-8d4de4c9977e" providerId="ADAL" clId="{7879FDCD-654B-4C2B-B4D9-C88EE6AC779C}" dt="2024-10-14T19:12:31.349" v="677"/>
          <ac:spMkLst>
            <pc:docMk/>
            <pc:sldMk cId="766338224" sldId="298"/>
            <ac:spMk id="25" creationId="{BD10FA25-7C50-43CC-9020-9B19C0394279}"/>
          </ac:spMkLst>
        </pc:spChg>
        <pc:spChg chg="mod">
          <ac:chgData name="Aliansyah Ramadhan" userId="343811aa-aa8e-4b24-bf58-8d4de4c9977e" providerId="ADAL" clId="{7879FDCD-654B-4C2B-B4D9-C88EE6AC779C}" dt="2024-10-14T19:12:31.349" v="677"/>
          <ac:spMkLst>
            <pc:docMk/>
            <pc:sldMk cId="766338224" sldId="298"/>
            <ac:spMk id="26" creationId="{66CCE324-45BD-4610-98FE-F0A72E94B7F3}"/>
          </ac:spMkLst>
        </pc:spChg>
        <pc:spChg chg="mod">
          <ac:chgData name="Aliansyah Ramadhan" userId="343811aa-aa8e-4b24-bf58-8d4de4c9977e" providerId="ADAL" clId="{7879FDCD-654B-4C2B-B4D9-C88EE6AC779C}" dt="2024-10-14T19:12:31.349" v="677"/>
          <ac:spMkLst>
            <pc:docMk/>
            <pc:sldMk cId="766338224" sldId="298"/>
            <ac:spMk id="27" creationId="{69CDC142-0ABA-40CA-B86B-471610A9F034}"/>
          </ac:spMkLst>
        </pc:spChg>
        <pc:spChg chg="mod">
          <ac:chgData name="Aliansyah Ramadhan" userId="343811aa-aa8e-4b24-bf58-8d4de4c9977e" providerId="ADAL" clId="{7879FDCD-654B-4C2B-B4D9-C88EE6AC779C}" dt="2024-10-14T19:12:31.349" v="677"/>
          <ac:spMkLst>
            <pc:docMk/>
            <pc:sldMk cId="766338224" sldId="298"/>
            <ac:spMk id="28" creationId="{77FE766B-9E04-4DE2-A376-7E56D9571F3B}"/>
          </ac:spMkLst>
        </pc:spChg>
        <pc:spChg chg="mod">
          <ac:chgData name="Aliansyah Ramadhan" userId="343811aa-aa8e-4b24-bf58-8d4de4c9977e" providerId="ADAL" clId="{7879FDCD-654B-4C2B-B4D9-C88EE6AC779C}" dt="2024-10-14T19:12:31.349" v="677"/>
          <ac:spMkLst>
            <pc:docMk/>
            <pc:sldMk cId="766338224" sldId="298"/>
            <ac:spMk id="29" creationId="{12979CBC-A67A-44D3-A40F-909467A75D59}"/>
          </ac:spMkLst>
        </pc:spChg>
        <pc:spChg chg="mod">
          <ac:chgData name="Aliansyah Ramadhan" userId="343811aa-aa8e-4b24-bf58-8d4de4c9977e" providerId="ADAL" clId="{7879FDCD-654B-4C2B-B4D9-C88EE6AC779C}" dt="2024-10-14T19:12:31.349" v="677"/>
          <ac:spMkLst>
            <pc:docMk/>
            <pc:sldMk cId="766338224" sldId="298"/>
            <ac:spMk id="30" creationId="{B66D9903-790E-4F5A-AB00-FEBFDD8579B7}"/>
          </ac:spMkLst>
        </pc:spChg>
        <pc:spChg chg="mod">
          <ac:chgData name="Aliansyah Ramadhan" userId="343811aa-aa8e-4b24-bf58-8d4de4c9977e" providerId="ADAL" clId="{7879FDCD-654B-4C2B-B4D9-C88EE6AC779C}" dt="2024-10-14T19:12:31.349" v="677"/>
          <ac:spMkLst>
            <pc:docMk/>
            <pc:sldMk cId="766338224" sldId="298"/>
            <ac:spMk id="31" creationId="{E88D8E58-6334-4368-AEEF-776BC2BA0A46}"/>
          </ac:spMkLst>
        </pc:spChg>
        <pc:spChg chg="mod">
          <ac:chgData name="Aliansyah Ramadhan" userId="343811aa-aa8e-4b24-bf58-8d4de4c9977e" providerId="ADAL" clId="{7879FDCD-654B-4C2B-B4D9-C88EE6AC779C}" dt="2024-10-14T19:12:31.349" v="677"/>
          <ac:spMkLst>
            <pc:docMk/>
            <pc:sldMk cId="766338224" sldId="298"/>
            <ac:spMk id="32" creationId="{EBC4EEBF-B269-47DD-85D5-1E7175042989}"/>
          </ac:spMkLst>
        </pc:spChg>
        <pc:spChg chg="mod">
          <ac:chgData name="Aliansyah Ramadhan" userId="343811aa-aa8e-4b24-bf58-8d4de4c9977e" providerId="ADAL" clId="{7879FDCD-654B-4C2B-B4D9-C88EE6AC779C}" dt="2024-10-14T19:12:31.349" v="677"/>
          <ac:spMkLst>
            <pc:docMk/>
            <pc:sldMk cId="766338224" sldId="298"/>
            <ac:spMk id="33" creationId="{364371EF-B162-4839-A206-047800B61F92}"/>
          </ac:spMkLst>
        </pc:spChg>
        <pc:spChg chg="mod">
          <ac:chgData name="Aliansyah Ramadhan" userId="343811aa-aa8e-4b24-bf58-8d4de4c9977e" providerId="ADAL" clId="{7879FDCD-654B-4C2B-B4D9-C88EE6AC779C}" dt="2024-10-14T19:12:31.349" v="677"/>
          <ac:spMkLst>
            <pc:docMk/>
            <pc:sldMk cId="766338224" sldId="298"/>
            <ac:spMk id="34" creationId="{1515127F-3B66-4AB2-A44A-FD2CA90EFE4A}"/>
          </ac:spMkLst>
        </pc:spChg>
        <pc:spChg chg="mod">
          <ac:chgData name="Aliansyah Ramadhan" userId="343811aa-aa8e-4b24-bf58-8d4de4c9977e" providerId="ADAL" clId="{7879FDCD-654B-4C2B-B4D9-C88EE6AC779C}" dt="2024-10-14T19:12:31.349" v="677"/>
          <ac:spMkLst>
            <pc:docMk/>
            <pc:sldMk cId="766338224" sldId="298"/>
            <ac:spMk id="35" creationId="{28B750DE-B7FB-4DF7-BD17-6537F5A3BAC8}"/>
          </ac:spMkLst>
        </pc:spChg>
        <pc:spChg chg="mod">
          <ac:chgData name="Aliansyah Ramadhan" userId="343811aa-aa8e-4b24-bf58-8d4de4c9977e" providerId="ADAL" clId="{7879FDCD-654B-4C2B-B4D9-C88EE6AC779C}" dt="2024-10-14T19:12:31.349" v="677"/>
          <ac:spMkLst>
            <pc:docMk/>
            <pc:sldMk cId="766338224" sldId="298"/>
            <ac:spMk id="36" creationId="{EA6C9E1C-73B8-4539-B2C7-43943C909578}"/>
          </ac:spMkLst>
        </pc:spChg>
        <pc:spChg chg="mod">
          <ac:chgData name="Aliansyah Ramadhan" userId="343811aa-aa8e-4b24-bf58-8d4de4c9977e" providerId="ADAL" clId="{7879FDCD-654B-4C2B-B4D9-C88EE6AC779C}" dt="2024-10-14T19:12:31.349" v="677"/>
          <ac:spMkLst>
            <pc:docMk/>
            <pc:sldMk cId="766338224" sldId="298"/>
            <ac:spMk id="37" creationId="{E50F685F-D911-4676-A48B-FB5FB2749FA4}"/>
          </ac:spMkLst>
        </pc:spChg>
        <pc:spChg chg="mod">
          <ac:chgData name="Aliansyah Ramadhan" userId="343811aa-aa8e-4b24-bf58-8d4de4c9977e" providerId="ADAL" clId="{7879FDCD-654B-4C2B-B4D9-C88EE6AC779C}" dt="2024-10-14T19:12:31.349" v="677"/>
          <ac:spMkLst>
            <pc:docMk/>
            <pc:sldMk cId="766338224" sldId="298"/>
            <ac:spMk id="38" creationId="{8DCAB820-2416-4E24-9A75-96E67682CF4F}"/>
          </ac:spMkLst>
        </pc:spChg>
        <pc:spChg chg="mod">
          <ac:chgData name="Aliansyah Ramadhan" userId="343811aa-aa8e-4b24-bf58-8d4de4c9977e" providerId="ADAL" clId="{7879FDCD-654B-4C2B-B4D9-C88EE6AC779C}" dt="2024-10-14T19:12:31.349" v="677"/>
          <ac:spMkLst>
            <pc:docMk/>
            <pc:sldMk cId="766338224" sldId="298"/>
            <ac:spMk id="39" creationId="{982F90F5-711B-4EE8-939D-FC43C7B72DCE}"/>
          </ac:spMkLst>
        </pc:spChg>
        <pc:spChg chg="mod">
          <ac:chgData name="Aliansyah Ramadhan" userId="343811aa-aa8e-4b24-bf58-8d4de4c9977e" providerId="ADAL" clId="{7879FDCD-654B-4C2B-B4D9-C88EE6AC779C}" dt="2024-10-14T19:12:31.349" v="677"/>
          <ac:spMkLst>
            <pc:docMk/>
            <pc:sldMk cId="766338224" sldId="298"/>
            <ac:spMk id="40" creationId="{9ADA2BB2-ED31-4447-83C4-DCE57191F2EB}"/>
          </ac:spMkLst>
        </pc:spChg>
        <pc:spChg chg="mod">
          <ac:chgData name="Aliansyah Ramadhan" userId="343811aa-aa8e-4b24-bf58-8d4de4c9977e" providerId="ADAL" clId="{7879FDCD-654B-4C2B-B4D9-C88EE6AC779C}" dt="2024-10-14T19:12:31.349" v="677"/>
          <ac:spMkLst>
            <pc:docMk/>
            <pc:sldMk cId="766338224" sldId="298"/>
            <ac:spMk id="41" creationId="{3C3531DE-55DE-4B64-BB1A-EE6E1DF307FB}"/>
          </ac:spMkLst>
        </pc:spChg>
        <pc:spChg chg="mod">
          <ac:chgData name="Aliansyah Ramadhan" userId="343811aa-aa8e-4b24-bf58-8d4de4c9977e" providerId="ADAL" clId="{7879FDCD-654B-4C2B-B4D9-C88EE6AC779C}" dt="2024-10-14T19:12:31.349" v="677"/>
          <ac:spMkLst>
            <pc:docMk/>
            <pc:sldMk cId="766338224" sldId="298"/>
            <ac:spMk id="42" creationId="{8BD9A9B2-9174-4850-BDF5-5B6F1D8166A6}"/>
          </ac:spMkLst>
        </pc:spChg>
        <pc:spChg chg="mod">
          <ac:chgData name="Aliansyah Ramadhan" userId="343811aa-aa8e-4b24-bf58-8d4de4c9977e" providerId="ADAL" clId="{7879FDCD-654B-4C2B-B4D9-C88EE6AC779C}" dt="2024-10-14T19:12:31.349" v="677"/>
          <ac:spMkLst>
            <pc:docMk/>
            <pc:sldMk cId="766338224" sldId="298"/>
            <ac:spMk id="43" creationId="{8DC22FE4-F3B5-466E-9285-0950225E11D6}"/>
          </ac:spMkLst>
        </pc:spChg>
        <pc:spChg chg="mod">
          <ac:chgData name="Aliansyah Ramadhan" userId="343811aa-aa8e-4b24-bf58-8d4de4c9977e" providerId="ADAL" clId="{7879FDCD-654B-4C2B-B4D9-C88EE6AC779C}" dt="2024-10-14T19:12:31.349" v="677"/>
          <ac:spMkLst>
            <pc:docMk/>
            <pc:sldMk cId="766338224" sldId="298"/>
            <ac:spMk id="44" creationId="{944229DA-D889-47D0-8885-60DA5235F455}"/>
          </ac:spMkLst>
        </pc:spChg>
        <pc:spChg chg="mod">
          <ac:chgData name="Aliansyah Ramadhan" userId="343811aa-aa8e-4b24-bf58-8d4de4c9977e" providerId="ADAL" clId="{7879FDCD-654B-4C2B-B4D9-C88EE6AC779C}" dt="2024-10-14T19:12:31.349" v="677"/>
          <ac:spMkLst>
            <pc:docMk/>
            <pc:sldMk cId="766338224" sldId="298"/>
            <ac:spMk id="45" creationId="{09EA81D4-D687-4A8F-9209-C8DEE5F45766}"/>
          </ac:spMkLst>
        </pc:spChg>
        <pc:spChg chg="mod">
          <ac:chgData name="Aliansyah Ramadhan" userId="343811aa-aa8e-4b24-bf58-8d4de4c9977e" providerId="ADAL" clId="{7879FDCD-654B-4C2B-B4D9-C88EE6AC779C}" dt="2024-10-14T19:12:31.349" v="677"/>
          <ac:spMkLst>
            <pc:docMk/>
            <pc:sldMk cId="766338224" sldId="298"/>
            <ac:spMk id="46" creationId="{9427AB11-6D78-4638-AB4A-F5002A371AB6}"/>
          </ac:spMkLst>
        </pc:spChg>
        <pc:spChg chg="mod">
          <ac:chgData name="Aliansyah Ramadhan" userId="343811aa-aa8e-4b24-bf58-8d4de4c9977e" providerId="ADAL" clId="{7879FDCD-654B-4C2B-B4D9-C88EE6AC779C}" dt="2024-10-14T19:12:31.349" v="677"/>
          <ac:spMkLst>
            <pc:docMk/>
            <pc:sldMk cId="766338224" sldId="298"/>
            <ac:spMk id="47" creationId="{D224C9DD-2C2E-4020-82D6-E781D569F604}"/>
          </ac:spMkLst>
        </pc:spChg>
        <pc:spChg chg="mod">
          <ac:chgData name="Aliansyah Ramadhan" userId="343811aa-aa8e-4b24-bf58-8d4de4c9977e" providerId="ADAL" clId="{7879FDCD-654B-4C2B-B4D9-C88EE6AC779C}" dt="2024-10-14T19:12:31.349" v="677"/>
          <ac:spMkLst>
            <pc:docMk/>
            <pc:sldMk cId="766338224" sldId="298"/>
            <ac:spMk id="48" creationId="{4EC27F69-9A9E-4217-8D10-C03BEE577453}"/>
          </ac:spMkLst>
        </pc:spChg>
        <pc:spChg chg="mod">
          <ac:chgData name="Aliansyah Ramadhan" userId="343811aa-aa8e-4b24-bf58-8d4de4c9977e" providerId="ADAL" clId="{7879FDCD-654B-4C2B-B4D9-C88EE6AC779C}" dt="2024-10-14T19:12:31.349" v="677"/>
          <ac:spMkLst>
            <pc:docMk/>
            <pc:sldMk cId="766338224" sldId="298"/>
            <ac:spMk id="49" creationId="{8858B225-FA15-414B-9CE4-F52E2ADA27B5}"/>
          </ac:spMkLst>
        </pc:spChg>
        <pc:spChg chg="mod">
          <ac:chgData name="Aliansyah Ramadhan" userId="343811aa-aa8e-4b24-bf58-8d4de4c9977e" providerId="ADAL" clId="{7879FDCD-654B-4C2B-B4D9-C88EE6AC779C}" dt="2024-10-14T19:12:31.349" v="677"/>
          <ac:spMkLst>
            <pc:docMk/>
            <pc:sldMk cId="766338224" sldId="298"/>
            <ac:spMk id="50" creationId="{C4C5B0B4-304F-45AE-A262-5753651B6087}"/>
          </ac:spMkLst>
        </pc:spChg>
        <pc:spChg chg="mod">
          <ac:chgData name="Aliansyah Ramadhan" userId="343811aa-aa8e-4b24-bf58-8d4de4c9977e" providerId="ADAL" clId="{7879FDCD-654B-4C2B-B4D9-C88EE6AC779C}" dt="2024-10-14T19:12:31.349" v="677"/>
          <ac:spMkLst>
            <pc:docMk/>
            <pc:sldMk cId="766338224" sldId="298"/>
            <ac:spMk id="51" creationId="{426AB0CF-22F2-471A-952F-C3ED6E394DA0}"/>
          </ac:spMkLst>
        </pc:spChg>
        <pc:spChg chg="mod">
          <ac:chgData name="Aliansyah Ramadhan" userId="343811aa-aa8e-4b24-bf58-8d4de4c9977e" providerId="ADAL" clId="{7879FDCD-654B-4C2B-B4D9-C88EE6AC779C}" dt="2024-10-14T19:12:31.349" v="677"/>
          <ac:spMkLst>
            <pc:docMk/>
            <pc:sldMk cId="766338224" sldId="298"/>
            <ac:spMk id="52" creationId="{B60F7B6E-E40C-4D93-9528-1538734F85A2}"/>
          </ac:spMkLst>
        </pc:spChg>
        <pc:spChg chg="mod">
          <ac:chgData name="Aliansyah Ramadhan" userId="343811aa-aa8e-4b24-bf58-8d4de4c9977e" providerId="ADAL" clId="{7879FDCD-654B-4C2B-B4D9-C88EE6AC779C}" dt="2024-10-14T19:12:31.349" v="677"/>
          <ac:spMkLst>
            <pc:docMk/>
            <pc:sldMk cId="766338224" sldId="298"/>
            <ac:spMk id="53" creationId="{CCBF7F51-7AEB-4C4A-BAF1-6449DD6F17E5}"/>
          </ac:spMkLst>
        </pc:spChg>
        <pc:spChg chg="mod">
          <ac:chgData name="Aliansyah Ramadhan" userId="343811aa-aa8e-4b24-bf58-8d4de4c9977e" providerId="ADAL" clId="{7879FDCD-654B-4C2B-B4D9-C88EE6AC779C}" dt="2024-10-14T19:12:31.349" v="677"/>
          <ac:spMkLst>
            <pc:docMk/>
            <pc:sldMk cId="766338224" sldId="298"/>
            <ac:spMk id="54" creationId="{874CADEA-CB75-4BE4-995B-C4B7E76534DF}"/>
          </ac:spMkLst>
        </pc:spChg>
        <pc:spChg chg="mod">
          <ac:chgData name="Aliansyah Ramadhan" userId="343811aa-aa8e-4b24-bf58-8d4de4c9977e" providerId="ADAL" clId="{7879FDCD-654B-4C2B-B4D9-C88EE6AC779C}" dt="2024-10-14T19:12:31.349" v="677"/>
          <ac:spMkLst>
            <pc:docMk/>
            <pc:sldMk cId="766338224" sldId="298"/>
            <ac:spMk id="55" creationId="{6D9E4F1A-E72C-4B6A-9B9D-042A75F139AF}"/>
          </ac:spMkLst>
        </pc:spChg>
        <pc:spChg chg="mod">
          <ac:chgData name="Aliansyah Ramadhan" userId="343811aa-aa8e-4b24-bf58-8d4de4c9977e" providerId="ADAL" clId="{7879FDCD-654B-4C2B-B4D9-C88EE6AC779C}" dt="2024-10-14T19:12:31.349" v="677"/>
          <ac:spMkLst>
            <pc:docMk/>
            <pc:sldMk cId="766338224" sldId="298"/>
            <ac:spMk id="56" creationId="{4999A8FF-C997-4CAF-8AAD-B0CF279A3BA1}"/>
          </ac:spMkLst>
        </pc:spChg>
        <pc:spChg chg="mod">
          <ac:chgData name="Aliansyah Ramadhan" userId="343811aa-aa8e-4b24-bf58-8d4de4c9977e" providerId="ADAL" clId="{7879FDCD-654B-4C2B-B4D9-C88EE6AC779C}" dt="2024-10-14T19:12:31.349" v="677"/>
          <ac:spMkLst>
            <pc:docMk/>
            <pc:sldMk cId="766338224" sldId="298"/>
            <ac:spMk id="57" creationId="{56612ED6-B9E4-47FE-8912-09A114D76908}"/>
          </ac:spMkLst>
        </pc:spChg>
        <pc:spChg chg="mod">
          <ac:chgData name="Aliansyah Ramadhan" userId="343811aa-aa8e-4b24-bf58-8d4de4c9977e" providerId="ADAL" clId="{7879FDCD-654B-4C2B-B4D9-C88EE6AC779C}" dt="2024-10-14T19:12:31.349" v="677"/>
          <ac:spMkLst>
            <pc:docMk/>
            <pc:sldMk cId="766338224" sldId="298"/>
            <ac:spMk id="58" creationId="{CD39ABDC-36F3-4233-B489-D05C29CE2E9D}"/>
          </ac:spMkLst>
        </pc:spChg>
        <pc:spChg chg="mod">
          <ac:chgData name="Aliansyah Ramadhan" userId="343811aa-aa8e-4b24-bf58-8d4de4c9977e" providerId="ADAL" clId="{7879FDCD-654B-4C2B-B4D9-C88EE6AC779C}" dt="2024-10-14T19:12:31.349" v="677"/>
          <ac:spMkLst>
            <pc:docMk/>
            <pc:sldMk cId="766338224" sldId="298"/>
            <ac:spMk id="59" creationId="{4DA0AC38-5071-4844-A1EE-9F6C4CC90961}"/>
          </ac:spMkLst>
        </pc:spChg>
        <pc:spChg chg="mod">
          <ac:chgData name="Aliansyah Ramadhan" userId="343811aa-aa8e-4b24-bf58-8d4de4c9977e" providerId="ADAL" clId="{7879FDCD-654B-4C2B-B4D9-C88EE6AC779C}" dt="2024-10-14T19:12:31.349" v="677"/>
          <ac:spMkLst>
            <pc:docMk/>
            <pc:sldMk cId="766338224" sldId="298"/>
            <ac:spMk id="60" creationId="{1D78F641-4E90-4C29-A34F-23C23AB86B52}"/>
          </ac:spMkLst>
        </pc:spChg>
        <pc:spChg chg="mod">
          <ac:chgData name="Aliansyah Ramadhan" userId="343811aa-aa8e-4b24-bf58-8d4de4c9977e" providerId="ADAL" clId="{7879FDCD-654B-4C2B-B4D9-C88EE6AC779C}" dt="2024-10-14T19:12:31.349" v="677"/>
          <ac:spMkLst>
            <pc:docMk/>
            <pc:sldMk cId="766338224" sldId="298"/>
            <ac:spMk id="61" creationId="{5BEBC0C1-A51C-4CDA-BC57-A865A76F09DB}"/>
          </ac:spMkLst>
        </pc:spChg>
        <pc:spChg chg="mod">
          <ac:chgData name="Aliansyah Ramadhan" userId="343811aa-aa8e-4b24-bf58-8d4de4c9977e" providerId="ADAL" clId="{7879FDCD-654B-4C2B-B4D9-C88EE6AC779C}" dt="2024-10-14T19:12:31.349" v="677"/>
          <ac:spMkLst>
            <pc:docMk/>
            <pc:sldMk cId="766338224" sldId="298"/>
            <ac:spMk id="62" creationId="{75E48991-326E-4672-AC41-68D9F7C4D86F}"/>
          </ac:spMkLst>
        </pc:spChg>
        <pc:spChg chg="mod">
          <ac:chgData name="Aliansyah Ramadhan" userId="343811aa-aa8e-4b24-bf58-8d4de4c9977e" providerId="ADAL" clId="{7879FDCD-654B-4C2B-B4D9-C88EE6AC779C}" dt="2024-10-14T19:12:31.349" v="677"/>
          <ac:spMkLst>
            <pc:docMk/>
            <pc:sldMk cId="766338224" sldId="298"/>
            <ac:spMk id="63" creationId="{ABB44C75-0D0C-45F8-88E7-FBF1D85784AF}"/>
          </ac:spMkLst>
        </pc:spChg>
        <pc:spChg chg="mod">
          <ac:chgData name="Aliansyah Ramadhan" userId="343811aa-aa8e-4b24-bf58-8d4de4c9977e" providerId="ADAL" clId="{7879FDCD-654B-4C2B-B4D9-C88EE6AC779C}" dt="2024-10-14T19:12:31.349" v="677"/>
          <ac:spMkLst>
            <pc:docMk/>
            <pc:sldMk cId="766338224" sldId="298"/>
            <ac:spMk id="64" creationId="{227D9FE4-AA43-4FA7-B726-92937345DFB1}"/>
          </ac:spMkLst>
        </pc:spChg>
        <pc:spChg chg="mod">
          <ac:chgData name="Aliansyah Ramadhan" userId="343811aa-aa8e-4b24-bf58-8d4de4c9977e" providerId="ADAL" clId="{7879FDCD-654B-4C2B-B4D9-C88EE6AC779C}" dt="2024-10-14T19:12:31.349" v="677"/>
          <ac:spMkLst>
            <pc:docMk/>
            <pc:sldMk cId="766338224" sldId="298"/>
            <ac:spMk id="65" creationId="{B1B9E055-155D-41B8-A18B-53875CB28321}"/>
          </ac:spMkLst>
        </pc:spChg>
        <pc:spChg chg="mod">
          <ac:chgData name="Aliansyah Ramadhan" userId="343811aa-aa8e-4b24-bf58-8d4de4c9977e" providerId="ADAL" clId="{7879FDCD-654B-4C2B-B4D9-C88EE6AC779C}" dt="2024-10-14T19:12:31.349" v="677"/>
          <ac:spMkLst>
            <pc:docMk/>
            <pc:sldMk cId="766338224" sldId="298"/>
            <ac:spMk id="66" creationId="{AEB591E6-15CC-40DE-8D83-F5D6081E97D4}"/>
          </ac:spMkLst>
        </pc:spChg>
        <pc:spChg chg="mod">
          <ac:chgData name="Aliansyah Ramadhan" userId="343811aa-aa8e-4b24-bf58-8d4de4c9977e" providerId="ADAL" clId="{7879FDCD-654B-4C2B-B4D9-C88EE6AC779C}" dt="2024-10-14T19:12:31.349" v="677"/>
          <ac:spMkLst>
            <pc:docMk/>
            <pc:sldMk cId="766338224" sldId="298"/>
            <ac:spMk id="67" creationId="{2B7B949C-2327-4C24-ACEC-70F19F59AA3E}"/>
          </ac:spMkLst>
        </pc:spChg>
        <pc:spChg chg="mod">
          <ac:chgData name="Aliansyah Ramadhan" userId="343811aa-aa8e-4b24-bf58-8d4de4c9977e" providerId="ADAL" clId="{7879FDCD-654B-4C2B-B4D9-C88EE6AC779C}" dt="2024-10-14T19:12:31.349" v="677"/>
          <ac:spMkLst>
            <pc:docMk/>
            <pc:sldMk cId="766338224" sldId="298"/>
            <ac:spMk id="68" creationId="{8F4E6C59-131D-4718-B7E2-C488A61EB85D}"/>
          </ac:spMkLst>
        </pc:spChg>
        <pc:spChg chg="mod">
          <ac:chgData name="Aliansyah Ramadhan" userId="343811aa-aa8e-4b24-bf58-8d4de4c9977e" providerId="ADAL" clId="{7879FDCD-654B-4C2B-B4D9-C88EE6AC779C}" dt="2024-10-14T19:12:31.349" v="677"/>
          <ac:spMkLst>
            <pc:docMk/>
            <pc:sldMk cId="766338224" sldId="298"/>
            <ac:spMk id="69" creationId="{98DC6767-8B67-41C8-B993-D939685653E6}"/>
          </ac:spMkLst>
        </pc:spChg>
        <pc:spChg chg="mod">
          <ac:chgData name="Aliansyah Ramadhan" userId="343811aa-aa8e-4b24-bf58-8d4de4c9977e" providerId="ADAL" clId="{7879FDCD-654B-4C2B-B4D9-C88EE6AC779C}" dt="2024-10-14T19:12:31.349" v="677"/>
          <ac:spMkLst>
            <pc:docMk/>
            <pc:sldMk cId="766338224" sldId="298"/>
            <ac:spMk id="70" creationId="{7318F1E0-90F4-4836-9E44-63FE620A7A05}"/>
          </ac:spMkLst>
        </pc:spChg>
        <pc:spChg chg="mod">
          <ac:chgData name="Aliansyah Ramadhan" userId="343811aa-aa8e-4b24-bf58-8d4de4c9977e" providerId="ADAL" clId="{7879FDCD-654B-4C2B-B4D9-C88EE6AC779C}" dt="2024-10-14T19:12:31.349" v="677"/>
          <ac:spMkLst>
            <pc:docMk/>
            <pc:sldMk cId="766338224" sldId="298"/>
            <ac:spMk id="71" creationId="{6FF39C4A-0A4A-46E7-A72C-A24BA9F52C49}"/>
          </ac:spMkLst>
        </pc:spChg>
        <pc:spChg chg="mod">
          <ac:chgData name="Aliansyah Ramadhan" userId="343811aa-aa8e-4b24-bf58-8d4de4c9977e" providerId="ADAL" clId="{7879FDCD-654B-4C2B-B4D9-C88EE6AC779C}" dt="2024-10-14T19:12:31.349" v="677"/>
          <ac:spMkLst>
            <pc:docMk/>
            <pc:sldMk cId="766338224" sldId="298"/>
            <ac:spMk id="72" creationId="{9E670445-DE8A-4400-8ACB-4A0428E8AB6A}"/>
          </ac:spMkLst>
        </pc:spChg>
        <pc:spChg chg="mod">
          <ac:chgData name="Aliansyah Ramadhan" userId="343811aa-aa8e-4b24-bf58-8d4de4c9977e" providerId="ADAL" clId="{7879FDCD-654B-4C2B-B4D9-C88EE6AC779C}" dt="2024-10-14T19:12:31.349" v="677"/>
          <ac:spMkLst>
            <pc:docMk/>
            <pc:sldMk cId="766338224" sldId="298"/>
            <ac:spMk id="73" creationId="{84C1C542-8B1D-4871-A24C-C97A4AE6EFF0}"/>
          </ac:spMkLst>
        </pc:spChg>
        <pc:spChg chg="mod">
          <ac:chgData name="Aliansyah Ramadhan" userId="343811aa-aa8e-4b24-bf58-8d4de4c9977e" providerId="ADAL" clId="{7879FDCD-654B-4C2B-B4D9-C88EE6AC779C}" dt="2024-10-14T19:12:31.349" v="677"/>
          <ac:spMkLst>
            <pc:docMk/>
            <pc:sldMk cId="766338224" sldId="298"/>
            <ac:spMk id="74" creationId="{DAB35397-42DE-4D49-9792-E98ADD8BDC89}"/>
          </ac:spMkLst>
        </pc:spChg>
        <pc:spChg chg="mod">
          <ac:chgData name="Aliansyah Ramadhan" userId="343811aa-aa8e-4b24-bf58-8d4de4c9977e" providerId="ADAL" clId="{7879FDCD-654B-4C2B-B4D9-C88EE6AC779C}" dt="2024-10-14T19:12:31.349" v="677"/>
          <ac:spMkLst>
            <pc:docMk/>
            <pc:sldMk cId="766338224" sldId="298"/>
            <ac:spMk id="75" creationId="{DF94B990-680E-499D-982A-7D7D3C58922F}"/>
          </ac:spMkLst>
        </pc:spChg>
        <pc:spChg chg="mod">
          <ac:chgData name="Aliansyah Ramadhan" userId="343811aa-aa8e-4b24-bf58-8d4de4c9977e" providerId="ADAL" clId="{7879FDCD-654B-4C2B-B4D9-C88EE6AC779C}" dt="2024-10-14T19:12:31.349" v="677"/>
          <ac:spMkLst>
            <pc:docMk/>
            <pc:sldMk cId="766338224" sldId="298"/>
            <ac:spMk id="76" creationId="{8249062A-2540-49D5-BB0D-9DC9D12D4678}"/>
          </ac:spMkLst>
        </pc:spChg>
        <pc:spChg chg="mod">
          <ac:chgData name="Aliansyah Ramadhan" userId="343811aa-aa8e-4b24-bf58-8d4de4c9977e" providerId="ADAL" clId="{7879FDCD-654B-4C2B-B4D9-C88EE6AC779C}" dt="2024-10-14T19:12:31.349" v="677"/>
          <ac:spMkLst>
            <pc:docMk/>
            <pc:sldMk cId="766338224" sldId="298"/>
            <ac:spMk id="77" creationId="{A1C3C837-938F-4240-AA73-F7FF2F5C7EFF}"/>
          </ac:spMkLst>
        </pc:spChg>
        <pc:spChg chg="mod">
          <ac:chgData name="Aliansyah Ramadhan" userId="343811aa-aa8e-4b24-bf58-8d4de4c9977e" providerId="ADAL" clId="{7879FDCD-654B-4C2B-B4D9-C88EE6AC779C}" dt="2024-10-14T19:12:31.349" v="677"/>
          <ac:spMkLst>
            <pc:docMk/>
            <pc:sldMk cId="766338224" sldId="298"/>
            <ac:spMk id="78" creationId="{A80ED111-2839-44ED-8EFA-AE203E6243F7}"/>
          </ac:spMkLst>
        </pc:spChg>
        <pc:spChg chg="mod">
          <ac:chgData name="Aliansyah Ramadhan" userId="343811aa-aa8e-4b24-bf58-8d4de4c9977e" providerId="ADAL" clId="{7879FDCD-654B-4C2B-B4D9-C88EE6AC779C}" dt="2024-10-14T19:12:31.349" v="677"/>
          <ac:spMkLst>
            <pc:docMk/>
            <pc:sldMk cId="766338224" sldId="298"/>
            <ac:spMk id="79" creationId="{2C56ED1B-5083-4E75-BDA8-B1E8C37D41D0}"/>
          </ac:spMkLst>
        </pc:spChg>
        <pc:spChg chg="mod">
          <ac:chgData name="Aliansyah Ramadhan" userId="343811aa-aa8e-4b24-bf58-8d4de4c9977e" providerId="ADAL" clId="{7879FDCD-654B-4C2B-B4D9-C88EE6AC779C}" dt="2024-10-14T19:12:31.349" v="677"/>
          <ac:spMkLst>
            <pc:docMk/>
            <pc:sldMk cId="766338224" sldId="298"/>
            <ac:spMk id="80" creationId="{713017B5-D930-427C-84F3-8769284F2FC7}"/>
          </ac:spMkLst>
        </pc:spChg>
        <pc:spChg chg="mod">
          <ac:chgData name="Aliansyah Ramadhan" userId="343811aa-aa8e-4b24-bf58-8d4de4c9977e" providerId="ADAL" clId="{7879FDCD-654B-4C2B-B4D9-C88EE6AC779C}" dt="2024-10-14T19:12:31.349" v="677"/>
          <ac:spMkLst>
            <pc:docMk/>
            <pc:sldMk cId="766338224" sldId="298"/>
            <ac:spMk id="81" creationId="{5B162450-DB7A-41ED-9F17-BCDD86216CAB}"/>
          </ac:spMkLst>
        </pc:spChg>
        <pc:spChg chg="mod">
          <ac:chgData name="Aliansyah Ramadhan" userId="343811aa-aa8e-4b24-bf58-8d4de4c9977e" providerId="ADAL" clId="{7879FDCD-654B-4C2B-B4D9-C88EE6AC779C}" dt="2024-10-14T19:12:31.349" v="677"/>
          <ac:spMkLst>
            <pc:docMk/>
            <pc:sldMk cId="766338224" sldId="298"/>
            <ac:spMk id="82" creationId="{FF8DEEAF-A981-4E3A-924C-4E910FE099EC}"/>
          </ac:spMkLst>
        </pc:spChg>
        <pc:spChg chg="mod">
          <ac:chgData name="Aliansyah Ramadhan" userId="343811aa-aa8e-4b24-bf58-8d4de4c9977e" providerId="ADAL" clId="{7879FDCD-654B-4C2B-B4D9-C88EE6AC779C}" dt="2024-10-14T19:12:31.349" v="677"/>
          <ac:spMkLst>
            <pc:docMk/>
            <pc:sldMk cId="766338224" sldId="298"/>
            <ac:spMk id="83" creationId="{A5E682B2-77A1-485A-8F15-34D465124021}"/>
          </ac:spMkLst>
        </pc:spChg>
        <pc:spChg chg="mod">
          <ac:chgData name="Aliansyah Ramadhan" userId="343811aa-aa8e-4b24-bf58-8d4de4c9977e" providerId="ADAL" clId="{7879FDCD-654B-4C2B-B4D9-C88EE6AC779C}" dt="2024-10-14T19:12:31.349" v="677"/>
          <ac:spMkLst>
            <pc:docMk/>
            <pc:sldMk cId="766338224" sldId="298"/>
            <ac:spMk id="84" creationId="{C0F9CEC0-2479-47C1-8526-5756F7FBACE0}"/>
          </ac:spMkLst>
        </pc:spChg>
        <pc:spChg chg="mod">
          <ac:chgData name="Aliansyah Ramadhan" userId="343811aa-aa8e-4b24-bf58-8d4de4c9977e" providerId="ADAL" clId="{7879FDCD-654B-4C2B-B4D9-C88EE6AC779C}" dt="2024-10-14T19:12:31.349" v="677"/>
          <ac:spMkLst>
            <pc:docMk/>
            <pc:sldMk cId="766338224" sldId="298"/>
            <ac:spMk id="85" creationId="{179967C5-EE97-464A-8EC0-8FF3D131CDAC}"/>
          </ac:spMkLst>
        </pc:spChg>
        <pc:spChg chg="mod">
          <ac:chgData name="Aliansyah Ramadhan" userId="343811aa-aa8e-4b24-bf58-8d4de4c9977e" providerId="ADAL" clId="{7879FDCD-654B-4C2B-B4D9-C88EE6AC779C}" dt="2024-10-14T19:12:31.349" v="677"/>
          <ac:spMkLst>
            <pc:docMk/>
            <pc:sldMk cId="766338224" sldId="298"/>
            <ac:spMk id="86" creationId="{D57B028A-13C0-4646-B37F-8AC699D531EE}"/>
          </ac:spMkLst>
        </pc:spChg>
        <pc:spChg chg="mod">
          <ac:chgData name="Aliansyah Ramadhan" userId="343811aa-aa8e-4b24-bf58-8d4de4c9977e" providerId="ADAL" clId="{7879FDCD-654B-4C2B-B4D9-C88EE6AC779C}" dt="2024-10-14T19:12:31.349" v="677"/>
          <ac:spMkLst>
            <pc:docMk/>
            <pc:sldMk cId="766338224" sldId="298"/>
            <ac:spMk id="87" creationId="{CAFDEA5C-C065-46F4-949D-EE317082ECD4}"/>
          </ac:spMkLst>
        </pc:spChg>
        <pc:spChg chg="mod">
          <ac:chgData name="Aliansyah Ramadhan" userId="343811aa-aa8e-4b24-bf58-8d4de4c9977e" providerId="ADAL" clId="{7879FDCD-654B-4C2B-B4D9-C88EE6AC779C}" dt="2024-10-14T19:12:31.349" v="677"/>
          <ac:spMkLst>
            <pc:docMk/>
            <pc:sldMk cId="766338224" sldId="298"/>
            <ac:spMk id="88" creationId="{95E906F8-AFC0-45C5-86D1-7E378048C174}"/>
          </ac:spMkLst>
        </pc:spChg>
        <pc:spChg chg="mod">
          <ac:chgData name="Aliansyah Ramadhan" userId="343811aa-aa8e-4b24-bf58-8d4de4c9977e" providerId="ADAL" clId="{7879FDCD-654B-4C2B-B4D9-C88EE6AC779C}" dt="2024-10-14T19:12:31.349" v="677"/>
          <ac:spMkLst>
            <pc:docMk/>
            <pc:sldMk cId="766338224" sldId="298"/>
            <ac:spMk id="89" creationId="{B1C12E80-7E12-42AF-ACFA-788E2BBE069A}"/>
          </ac:spMkLst>
        </pc:spChg>
        <pc:spChg chg="mod">
          <ac:chgData name="Aliansyah Ramadhan" userId="343811aa-aa8e-4b24-bf58-8d4de4c9977e" providerId="ADAL" clId="{7879FDCD-654B-4C2B-B4D9-C88EE6AC779C}" dt="2024-10-14T19:12:31.349" v="677"/>
          <ac:spMkLst>
            <pc:docMk/>
            <pc:sldMk cId="766338224" sldId="298"/>
            <ac:spMk id="90" creationId="{411786A8-059B-4C43-A0FB-1B887C24D51D}"/>
          </ac:spMkLst>
        </pc:spChg>
        <pc:spChg chg="mod">
          <ac:chgData name="Aliansyah Ramadhan" userId="343811aa-aa8e-4b24-bf58-8d4de4c9977e" providerId="ADAL" clId="{7879FDCD-654B-4C2B-B4D9-C88EE6AC779C}" dt="2024-10-14T19:12:31.349" v="677"/>
          <ac:spMkLst>
            <pc:docMk/>
            <pc:sldMk cId="766338224" sldId="298"/>
            <ac:spMk id="91" creationId="{8BD0BBB6-C297-4595-B09C-84E17384AAEE}"/>
          </ac:spMkLst>
        </pc:spChg>
        <pc:spChg chg="mod">
          <ac:chgData name="Aliansyah Ramadhan" userId="343811aa-aa8e-4b24-bf58-8d4de4c9977e" providerId="ADAL" clId="{7879FDCD-654B-4C2B-B4D9-C88EE6AC779C}" dt="2024-10-14T19:12:31.349" v="677"/>
          <ac:spMkLst>
            <pc:docMk/>
            <pc:sldMk cId="766338224" sldId="298"/>
            <ac:spMk id="92" creationId="{77235EFB-2611-40C5-BF1C-98D754469FCF}"/>
          </ac:spMkLst>
        </pc:spChg>
        <pc:spChg chg="mod">
          <ac:chgData name="Aliansyah Ramadhan" userId="343811aa-aa8e-4b24-bf58-8d4de4c9977e" providerId="ADAL" clId="{7879FDCD-654B-4C2B-B4D9-C88EE6AC779C}" dt="2024-10-14T19:12:31.349" v="677"/>
          <ac:spMkLst>
            <pc:docMk/>
            <pc:sldMk cId="766338224" sldId="298"/>
            <ac:spMk id="93" creationId="{61B29373-47F9-4693-B5E3-7901F28648E7}"/>
          </ac:spMkLst>
        </pc:spChg>
        <pc:spChg chg="mod">
          <ac:chgData name="Aliansyah Ramadhan" userId="343811aa-aa8e-4b24-bf58-8d4de4c9977e" providerId="ADAL" clId="{7879FDCD-654B-4C2B-B4D9-C88EE6AC779C}" dt="2024-10-14T19:12:31.349" v="677"/>
          <ac:spMkLst>
            <pc:docMk/>
            <pc:sldMk cId="766338224" sldId="298"/>
            <ac:spMk id="94" creationId="{5D318593-51AC-4E5C-BCA6-62BEB78EDF95}"/>
          </ac:spMkLst>
        </pc:spChg>
        <pc:spChg chg="mod">
          <ac:chgData name="Aliansyah Ramadhan" userId="343811aa-aa8e-4b24-bf58-8d4de4c9977e" providerId="ADAL" clId="{7879FDCD-654B-4C2B-B4D9-C88EE6AC779C}" dt="2024-10-14T19:12:31.349" v="677"/>
          <ac:spMkLst>
            <pc:docMk/>
            <pc:sldMk cId="766338224" sldId="298"/>
            <ac:spMk id="95" creationId="{FF4DF11F-1CC7-413A-892B-08C52612B95B}"/>
          </ac:spMkLst>
        </pc:spChg>
        <pc:spChg chg="mod">
          <ac:chgData name="Aliansyah Ramadhan" userId="343811aa-aa8e-4b24-bf58-8d4de4c9977e" providerId="ADAL" clId="{7879FDCD-654B-4C2B-B4D9-C88EE6AC779C}" dt="2024-10-14T19:12:31.349" v="677"/>
          <ac:spMkLst>
            <pc:docMk/>
            <pc:sldMk cId="766338224" sldId="298"/>
            <ac:spMk id="96" creationId="{7F2EC190-F522-470C-A3E8-ACC971589758}"/>
          </ac:spMkLst>
        </pc:spChg>
        <pc:spChg chg="mod">
          <ac:chgData name="Aliansyah Ramadhan" userId="343811aa-aa8e-4b24-bf58-8d4de4c9977e" providerId="ADAL" clId="{7879FDCD-654B-4C2B-B4D9-C88EE6AC779C}" dt="2024-10-14T19:12:31.349" v="677"/>
          <ac:spMkLst>
            <pc:docMk/>
            <pc:sldMk cId="766338224" sldId="298"/>
            <ac:spMk id="97" creationId="{8E75ED71-9E69-452F-AD9E-6FB711545D23}"/>
          </ac:spMkLst>
        </pc:spChg>
        <pc:spChg chg="mod">
          <ac:chgData name="Aliansyah Ramadhan" userId="343811aa-aa8e-4b24-bf58-8d4de4c9977e" providerId="ADAL" clId="{7879FDCD-654B-4C2B-B4D9-C88EE6AC779C}" dt="2024-10-14T19:12:31.349" v="677"/>
          <ac:spMkLst>
            <pc:docMk/>
            <pc:sldMk cId="766338224" sldId="298"/>
            <ac:spMk id="98" creationId="{63912FC5-AAF9-4519-857F-71599E4312EC}"/>
          </ac:spMkLst>
        </pc:spChg>
        <pc:spChg chg="mod">
          <ac:chgData name="Aliansyah Ramadhan" userId="343811aa-aa8e-4b24-bf58-8d4de4c9977e" providerId="ADAL" clId="{7879FDCD-654B-4C2B-B4D9-C88EE6AC779C}" dt="2024-10-14T19:12:31.349" v="677"/>
          <ac:spMkLst>
            <pc:docMk/>
            <pc:sldMk cId="766338224" sldId="298"/>
            <ac:spMk id="99" creationId="{A7BE9746-C433-4376-BDBD-44CF7091F76B}"/>
          </ac:spMkLst>
        </pc:spChg>
        <pc:spChg chg="mod">
          <ac:chgData name="Aliansyah Ramadhan" userId="343811aa-aa8e-4b24-bf58-8d4de4c9977e" providerId="ADAL" clId="{7879FDCD-654B-4C2B-B4D9-C88EE6AC779C}" dt="2024-10-14T19:12:31.349" v="677"/>
          <ac:spMkLst>
            <pc:docMk/>
            <pc:sldMk cId="766338224" sldId="298"/>
            <ac:spMk id="100" creationId="{ADEA3832-43A2-4335-AE37-BD3CDED02064}"/>
          </ac:spMkLst>
        </pc:spChg>
        <pc:spChg chg="mod">
          <ac:chgData name="Aliansyah Ramadhan" userId="343811aa-aa8e-4b24-bf58-8d4de4c9977e" providerId="ADAL" clId="{7879FDCD-654B-4C2B-B4D9-C88EE6AC779C}" dt="2024-10-14T19:12:31.349" v="677"/>
          <ac:spMkLst>
            <pc:docMk/>
            <pc:sldMk cId="766338224" sldId="298"/>
            <ac:spMk id="101" creationId="{D788CA42-CF01-4355-A62F-B7EC4B3F8A9A}"/>
          </ac:spMkLst>
        </pc:spChg>
        <pc:spChg chg="mod">
          <ac:chgData name="Aliansyah Ramadhan" userId="343811aa-aa8e-4b24-bf58-8d4de4c9977e" providerId="ADAL" clId="{7879FDCD-654B-4C2B-B4D9-C88EE6AC779C}" dt="2024-10-14T19:12:31.349" v="677"/>
          <ac:spMkLst>
            <pc:docMk/>
            <pc:sldMk cId="766338224" sldId="298"/>
            <ac:spMk id="102" creationId="{A1440671-610B-410B-A6A5-1861C965F861}"/>
          </ac:spMkLst>
        </pc:spChg>
        <pc:spChg chg="mod">
          <ac:chgData name="Aliansyah Ramadhan" userId="343811aa-aa8e-4b24-bf58-8d4de4c9977e" providerId="ADAL" clId="{7879FDCD-654B-4C2B-B4D9-C88EE6AC779C}" dt="2024-10-14T19:12:31.349" v="677"/>
          <ac:spMkLst>
            <pc:docMk/>
            <pc:sldMk cId="766338224" sldId="298"/>
            <ac:spMk id="103" creationId="{626C96EC-6185-4F42-9A5C-24ECF4FA2925}"/>
          </ac:spMkLst>
        </pc:spChg>
        <pc:spChg chg="mod">
          <ac:chgData name="Aliansyah Ramadhan" userId="343811aa-aa8e-4b24-bf58-8d4de4c9977e" providerId="ADAL" clId="{7879FDCD-654B-4C2B-B4D9-C88EE6AC779C}" dt="2024-10-14T19:12:31.349" v="677"/>
          <ac:spMkLst>
            <pc:docMk/>
            <pc:sldMk cId="766338224" sldId="298"/>
            <ac:spMk id="104" creationId="{8FE88064-D482-49F5-AFAA-E448EB0D8EDE}"/>
          </ac:spMkLst>
        </pc:spChg>
        <pc:spChg chg="mod">
          <ac:chgData name="Aliansyah Ramadhan" userId="343811aa-aa8e-4b24-bf58-8d4de4c9977e" providerId="ADAL" clId="{7879FDCD-654B-4C2B-B4D9-C88EE6AC779C}" dt="2024-10-14T19:12:31.349" v="677"/>
          <ac:spMkLst>
            <pc:docMk/>
            <pc:sldMk cId="766338224" sldId="298"/>
            <ac:spMk id="105" creationId="{558DCE09-4CA3-4886-8715-43C939904128}"/>
          </ac:spMkLst>
        </pc:spChg>
        <pc:spChg chg="mod">
          <ac:chgData name="Aliansyah Ramadhan" userId="343811aa-aa8e-4b24-bf58-8d4de4c9977e" providerId="ADAL" clId="{7879FDCD-654B-4C2B-B4D9-C88EE6AC779C}" dt="2024-10-14T19:12:31.349" v="677"/>
          <ac:spMkLst>
            <pc:docMk/>
            <pc:sldMk cId="766338224" sldId="298"/>
            <ac:spMk id="106" creationId="{CBDF36F0-3B56-496F-87FF-6FD6CB39F5C5}"/>
          </ac:spMkLst>
        </pc:spChg>
        <pc:spChg chg="mod">
          <ac:chgData name="Aliansyah Ramadhan" userId="343811aa-aa8e-4b24-bf58-8d4de4c9977e" providerId="ADAL" clId="{7879FDCD-654B-4C2B-B4D9-C88EE6AC779C}" dt="2024-10-14T19:12:31.349" v="677"/>
          <ac:spMkLst>
            <pc:docMk/>
            <pc:sldMk cId="766338224" sldId="298"/>
            <ac:spMk id="107" creationId="{B7256488-59AF-4BB5-8424-DC3547EAE226}"/>
          </ac:spMkLst>
        </pc:spChg>
        <pc:spChg chg="mod">
          <ac:chgData name="Aliansyah Ramadhan" userId="343811aa-aa8e-4b24-bf58-8d4de4c9977e" providerId="ADAL" clId="{7879FDCD-654B-4C2B-B4D9-C88EE6AC779C}" dt="2024-10-14T19:12:31.349" v="677"/>
          <ac:spMkLst>
            <pc:docMk/>
            <pc:sldMk cId="766338224" sldId="298"/>
            <ac:spMk id="108" creationId="{464EFD95-B1A4-4FA7-9C43-2689FD88C525}"/>
          </ac:spMkLst>
        </pc:spChg>
        <pc:spChg chg="mod">
          <ac:chgData name="Aliansyah Ramadhan" userId="343811aa-aa8e-4b24-bf58-8d4de4c9977e" providerId="ADAL" clId="{7879FDCD-654B-4C2B-B4D9-C88EE6AC779C}" dt="2024-10-14T19:12:31.349" v="677"/>
          <ac:spMkLst>
            <pc:docMk/>
            <pc:sldMk cId="766338224" sldId="298"/>
            <ac:spMk id="109" creationId="{C84FC9A4-097A-489D-A003-8855004FF863}"/>
          </ac:spMkLst>
        </pc:spChg>
        <pc:spChg chg="mod">
          <ac:chgData name="Aliansyah Ramadhan" userId="343811aa-aa8e-4b24-bf58-8d4de4c9977e" providerId="ADAL" clId="{7879FDCD-654B-4C2B-B4D9-C88EE6AC779C}" dt="2024-10-14T19:12:31.349" v="677"/>
          <ac:spMkLst>
            <pc:docMk/>
            <pc:sldMk cId="766338224" sldId="298"/>
            <ac:spMk id="110" creationId="{FC27A0CB-FA95-4142-A9C2-D7122AECB13A}"/>
          </ac:spMkLst>
        </pc:spChg>
        <pc:spChg chg="mod">
          <ac:chgData name="Aliansyah Ramadhan" userId="343811aa-aa8e-4b24-bf58-8d4de4c9977e" providerId="ADAL" clId="{7879FDCD-654B-4C2B-B4D9-C88EE6AC779C}" dt="2024-10-14T19:12:31.349" v="677"/>
          <ac:spMkLst>
            <pc:docMk/>
            <pc:sldMk cId="766338224" sldId="298"/>
            <ac:spMk id="111" creationId="{1B530378-55F0-439D-AFBA-6A30C8254444}"/>
          </ac:spMkLst>
        </pc:spChg>
        <pc:spChg chg="mod">
          <ac:chgData name="Aliansyah Ramadhan" userId="343811aa-aa8e-4b24-bf58-8d4de4c9977e" providerId="ADAL" clId="{7879FDCD-654B-4C2B-B4D9-C88EE6AC779C}" dt="2024-10-14T19:12:31.349" v="677"/>
          <ac:spMkLst>
            <pc:docMk/>
            <pc:sldMk cId="766338224" sldId="298"/>
            <ac:spMk id="112" creationId="{4A76315A-9D4A-487D-96FF-D371BDB5BD85}"/>
          </ac:spMkLst>
        </pc:spChg>
        <pc:spChg chg="mod">
          <ac:chgData name="Aliansyah Ramadhan" userId="343811aa-aa8e-4b24-bf58-8d4de4c9977e" providerId="ADAL" clId="{7879FDCD-654B-4C2B-B4D9-C88EE6AC779C}" dt="2024-10-14T19:12:31.349" v="677"/>
          <ac:spMkLst>
            <pc:docMk/>
            <pc:sldMk cId="766338224" sldId="298"/>
            <ac:spMk id="113" creationId="{7E26418A-271F-4045-99BC-F669873E0D10}"/>
          </ac:spMkLst>
        </pc:spChg>
        <pc:spChg chg="mod">
          <ac:chgData name="Aliansyah Ramadhan" userId="343811aa-aa8e-4b24-bf58-8d4de4c9977e" providerId="ADAL" clId="{7879FDCD-654B-4C2B-B4D9-C88EE6AC779C}" dt="2024-10-14T19:12:31.349" v="677"/>
          <ac:spMkLst>
            <pc:docMk/>
            <pc:sldMk cId="766338224" sldId="298"/>
            <ac:spMk id="114" creationId="{2DDC4193-D5F5-4EC0-92AB-1229B139C2AD}"/>
          </ac:spMkLst>
        </pc:spChg>
        <pc:spChg chg="mod">
          <ac:chgData name="Aliansyah Ramadhan" userId="343811aa-aa8e-4b24-bf58-8d4de4c9977e" providerId="ADAL" clId="{7879FDCD-654B-4C2B-B4D9-C88EE6AC779C}" dt="2024-10-14T19:12:31.349" v="677"/>
          <ac:spMkLst>
            <pc:docMk/>
            <pc:sldMk cId="766338224" sldId="298"/>
            <ac:spMk id="115" creationId="{E4BD1AE5-524A-4DB8-AF07-645BFAC089D6}"/>
          </ac:spMkLst>
        </pc:spChg>
        <pc:spChg chg="mod">
          <ac:chgData name="Aliansyah Ramadhan" userId="343811aa-aa8e-4b24-bf58-8d4de4c9977e" providerId="ADAL" clId="{7879FDCD-654B-4C2B-B4D9-C88EE6AC779C}" dt="2024-10-14T19:12:31.349" v="677"/>
          <ac:spMkLst>
            <pc:docMk/>
            <pc:sldMk cId="766338224" sldId="298"/>
            <ac:spMk id="116" creationId="{163F6265-CAD8-45FF-A964-64E43CAF5327}"/>
          </ac:spMkLst>
        </pc:spChg>
        <pc:spChg chg="mod">
          <ac:chgData name="Aliansyah Ramadhan" userId="343811aa-aa8e-4b24-bf58-8d4de4c9977e" providerId="ADAL" clId="{7879FDCD-654B-4C2B-B4D9-C88EE6AC779C}" dt="2024-10-14T19:12:31.349" v="677"/>
          <ac:spMkLst>
            <pc:docMk/>
            <pc:sldMk cId="766338224" sldId="298"/>
            <ac:spMk id="117" creationId="{E9E5689D-278D-4222-9120-2BDA1892D42F}"/>
          </ac:spMkLst>
        </pc:spChg>
        <pc:spChg chg="mod">
          <ac:chgData name="Aliansyah Ramadhan" userId="343811aa-aa8e-4b24-bf58-8d4de4c9977e" providerId="ADAL" clId="{7879FDCD-654B-4C2B-B4D9-C88EE6AC779C}" dt="2024-10-14T19:12:31.349" v="677"/>
          <ac:spMkLst>
            <pc:docMk/>
            <pc:sldMk cId="766338224" sldId="298"/>
            <ac:spMk id="118" creationId="{727F6EA2-F6F7-4F71-A540-A1EE881A84AA}"/>
          </ac:spMkLst>
        </pc:spChg>
        <pc:spChg chg="mod">
          <ac:chgData name="Aliansyah Ramadhan" userId="343811aa-aa8e-4b24-bf58-8d4de4c9977e" providerId="ADAL" clId="{7879FDCD-654B-4C2B-B4D9-C88EE6AC779C}" dt="2024-10-14T19:12:31.349" v="677"/>
          <ac:spMkLst>
            <pc:docMk/>
            <pc:sldMk cId="766338224" sldId="298"/>
            <ac:spMk id="119" creationId="{FE3F70EA-FCF8-4B73-A19E-EA81CE161895}"/>
          </ac:spMkLst>
        </pc:spChg>
        <pc:spChg chg="mod">
          <ac:chgData name="Aliansyah Ramadhan" userId="343811aa-aa8e-4b24-bf58-8d4de4c9977e" providerId="ADAL" clId="{7879FDCD-654B-4C2B-B4D9-C88EE6AC779C}" dt="2024-10-14T19:12:31.349" v="677"/>
          <ac:spMkLst>
            <pc:docMk/>
            <pc:sldMk cId="766338224" sldId="298"/>
            <ac:spMk id="120" creationId="{D69304A0-F670-4DF8-8C04-D0BF9AAFB8C8}"/>
          </ac:spMkLst>
        </pc:spChg>
        <pc:spChg chg="mod">
          <ac:chgData name="Aliansyah Ramadhan" userId="343811aa-aa8e-4b24-bf58-8d4de4c9977e" providerId="ADAL" clId="{7879FDCD-654B-4C2B-B4D9-C88EE6AC779C}" dt="2024-10-14T19:12:31.349" v="677"/>
          <ac:spMkLst>
            <pc:docMk/>
            <pc:sldMk cId="766338224" sldId="298"/>
            <ac:spMk id="121" creationId="{43978233-0DED-406B-8FDD-D02271F81EC7}"/>
          </ac:spMkLst>
        </pc:spChg>
        <pc:spChg chg="mod">
          <ac:chgData name="Aliansyah Ramadhan" userId="343811aa-aa8e-4b24-bf58-8d4de4c9977e" providerId="ADAL" clId="{7879FDCD-654B-4C2B-B4D9-C88EE6AC779C}" dt="2024-10-14T19:12:31.349" v="677"/>
          <ac:spMkLst>
            <pc:docMk/>
            <pc:sldMk cId="766338224" sldId="298"/>
            <ac:spMk id="122" creationId="{8125552C-7CC0-4FC5-9611-DFF1C8470330}"/>
          </ac:spMkLst>
        </pc:spChg>
        <pc:spChg chg="mod">
          <ac:chgData name="Aliansyah Ramadhan" userId="343811aa-aa8e-4b24-bf58-8d4de4c9977e" providerId="ADAL" clId="{7879FDCD-654B-4C2B-B4D9-C88EE6AC779C}" dt="2024-10-14T19:12:31.349" v="677"/>
          <ac:spMkLst>
            <pc:docMk/>
            <pc:sldMk cId="766338224" sldId="298"/>
            <ac:spMk id="123" creationId="{46A06BE2-282C-4DF9-8431-54B88A1CBA19}"/>
          </ac:spMkLst>
        </pc:spChg>
        <pc:spChg chg="mod">
          <ac:chgData name="Aliansyah Ramadhan" userId="343811aa-aa8e-4b24-bf58-8d4de4c9977e" providerId="ADAL" clId="{7879FDCD-654B-4C2B-B4D9-C88EE6AC779C}" dt="2024-10-14T19:12:31.349" v="677"/>
          <ac:spMkLst>
            <pc:docMk/>
            <pc:sldMk cId="766338224" sldId="298"/>
            <ac:spMk id="124" creationId="{BDDA3060-C934-464B-993D-C49AEEC3EE0D}"/>
          </ac:spMkLst>
        </pc:spChg>
        <pc:spChg chg="mod">
          <ac:chgData name="Aliansyah Ramadhan" userId="343811aa-aa8e-4b24-bf58-8d4de4c9977e" providerId="ADAL" clId="{7879FDCD-654B-4C2B-B4D9-C88EE6AC779C}" dt="2024-10-14T19:12:31.349" v="677"/>
          <ac:spMkLst>
            <pc:docMk/>
            <pc:sldMk cId="766338224" sldId="298"/>
            <ac:spMk id="125" creationId="{6BF29EC2-6AB2-4AF3-9D0B-BCED531EFEEF}"/>
          </ac:spMkLst>
        </pc:spChg>
        <pc:spChg chg="mod">
          <ac:chgData name="Aliansyah Ramadhan" userId="343811aa-aa8e-4b24-bf58-8d4de4c9977e" providerId="ADAL" clId="{7879FDCD-654B-4C2B-B4D9-C88EE6AC779C}" dt="2024-10-14T19:12:31.349" v="677"/>
          <ac:spMkLst>
            <pc:docMk/>
            <pc:sldMk cId="766338224" sldId="298"/>
            <ac:spMk id="126" creationId="{A827FB30-A0AF-40DD-9AD3-108C9A67FB0B}"/>
          </ac:spMkLst>
        </pc:spChg>
        <pc:spChg chg="mod">
          <ac:chgData name="Aliansyah Ramadhan" userId="343811aa-aa8e-4b24-bf58-8d4de4c9977e" providerId="ADAL" clId="{7879FDCD-654B-4C2B-B4D9-C88EE6AC779C}" dt="2024-10-14T19:12:31.349" v="677"/>
          <ac:spMkLst>
            <pc:docMk/>
            <pc:sldMk cId="766338224" sldId="298"/>
            <ac:spMk id="127" creationId="{041891AF-4212-4BB1-A48D-6324515A3355}"/>
          </ac:spMkLst>
        </pc:spChg>
        <pc:spChg chg="mod">
          <ac:chgData name="Aliansyah Ramadhan" userId="343811aa-aa8e-4b24-bf58-8d4de4c9977e" providerId="ADAL" clId="{7879FDCD-654B-4C2B-B4D9-C88EE6AC779C}" dt="2024-10-14T19:12:31.349" v="677"/>
          <ac:spMkLst>
            <pc:docMk/>
            <pc:sldMk cId="766338224" sldId="298"/>
            <ac:spMk id="128" creationId="{B7026644-45E7-4315-A677-303B15FC9209}"/>
          </ac:spMkLst>
        </pc:spChg>
        <pc:spChg chg="mod">
          <ac:chgData name="Aliansyah Ramadhan" userId="343811aa-aa8e-4b24-bf58-8d4de4c9977e" providerId="ADAL" clId="{7879FDCD-654B-4C2B-B4D9-C88EE6AC779C}" dt="2024-10-14T19:12:31.349" v="677"/>
          <ac:spMkLst>
            <pc:docMk/>
            <pc:sldMk cId="766338224" sldId="298"/>
            <ac:spMk id="129" creationId="{FC36F67A-63A0-4C1F-BB2E-7338DF9CD24E}"/>
          </ac:spMkLst>
        </pc:spChg>
        <pc:spChg chg="mod">
          <ac:chgData name="Aliansyah Ramadhan" userId="343811aa-aa8e-4b24-bf58-8d4de4c9977e" providerId="ADAL" clId="{7879FDCD-654B-4C2B-B4D9-C88EE6AC779C}" dt="2024-10-14T19:12:31.349" v="677"/>
          <ac:spMkLst>
            <pc:docMk/>
            <pc:sldMk cId="766338224" sldId="298"/>
            <ac:spMk id="130" creationId="{EE5AB949-801F-4642-862F-0BC626F680B4}"/>
          </ac:spMkLst>
        </pc:spChg>
        <pc:spChg chg="mod">
          <ac:chgData name="Aliansyah Ramadhan" userId="343811aa-aa8e-4b24-bf58-8d4de4c9977e" providerId="ADAL" clId="{7879FDCD-654B-4C2B-B4D9-C88EE6AC779C}" dt="2024-10-14T19:12:31.349" v="677"/>
          <ac:spMkLst>
            <pc:docMk/>
            <pc:sldMk cId="766338224" sldId="298"/>
            <ac:spMk id="131" creationId="{F857CA9B-A61B-4BA6-829F-1C81CC63A0EE}"/>
          </ac:spMkLst>
        </pc:spChg>
        <pc:spChg chg="mod">
          <ac:chgData name="Aliansyah Ramadhan" userId="343811aa-aa8e-4b24-bf58-8d4de4c9977e" providerId="ADAL" clId="{7879FDCD-654B-4C2B-B4D9-C88EE6AC779C}" dt="2024-10-14T19:12:31.349" v="677"/>
          <ac:spMkLst>
            <pc:docMk/>
            <pc:sldMk cId="766338224" sldId="298"/>
            <ac:spMk id="132" creationId="{A0637FF7-9425-4AE7-B54E-8B8E14625AE6}"/>
          </ac:spMkLst>
        </pc:spChg>
        <pc:spChg chg="mod">
          <ac:chgData name="Aliansyah Ramadhan" userId="343811aa-aa8e-4b24-bf58-8d4de4c9977e" providerId="ADAL" clId="{7879FDCD-654B-4C2B-B4D9-C88EE6AC779C}" dt="2024-10-14T19:12:31.349" v="677"/>
          <ac:spMkLst>
            <pc:docMk/>
            <pc:sldMk cId="766338224" sldId="298"/>
            <ac:spMk id="133" creationId="{38549B6E-271F-428E-99AC-AAF6EE79B259}"/>
          </ac:spMkLst>
        </pc:spChg>
        <pc:spChg chg="mod">
          <ac:chgData name="Aliansyah Ramadhan" userId="343811aa-aa8e-4b24-bf58-8d4de4c9977e" providerId="ADAL" clId="{7879FDCD-654B-4C2B-B4D9-C88EE6AC779C}" dt="2024-10-14T19:12:31.349" v="677"/>
          <ac:spMkLst>
            <pc:docMk/>
            <pc:sldMk cId="766338224" sldId="298"/>
            <ac:spMk id="134" creationId="{A8847859-6871-42ED-A9CC-D288D05A4A62}"/>
          </ac:spMkLst>
        </pc:spChg>
        <pc:spChg chg="mod">
          <ac:chgData name="Aliansyah Ramadhan" userId="343811aa-aa8e-4b24-bf58-8d4de4c9977e" providerId="ADAL" clId="{7879FDCD-654B-4C2B-B4D9-C88EE6AC779C}" dt="2024-10-14T19:12:31.349" v="677"/>
          <ac:spMkLst>
            <pc:docMk/>
            <pc:sldMk cId="766338224" sldId="298"/>
            <ac:spMk id="135" creationId="{3780E4A0-6409-4053-A1EF-B7C95A9D7237}"/>
          </ac:spMkLst>
        </pc:spChg>
        <pc:spChg chg="mod">
          <ac:chgData name="Aliansyah Ramadhan" userId="343811aa-aa8e-4b24-bf58-8d4de4c9977e" providerId="ADAL" clId="{7879FDCD-654B-4C2B-B4D9-C88EE6AC779C}" dt="2024-10-14T19:12:31.349" v="677"/>
          <ac:spMkLst>
            <pc:docMk/>
            <pc:sldMk cId="766338224" sldId="298"/>
            <ac:spMk id="136" creationId="{0EDCE7D7-3DAD-4753-A421-7691005055E6}"/>
          </ac:spMkLst>
        </pc:spChg>
        <pc:spChg chg="mod">
          <ac:chgData name="Aliansyah Ramadhan" userId="343811aa-aa8e-4b24-bf58-8d4de4c9977e" providerId="ADAL" clId="{7879FDCD-654B-4C2B-B4D9-C88EE6AC779C}" dt="2024-10-14T19:12:31.349" v="677"/>
          <ac:spMkLst>
            <pc:docMk/>
            <pc:sldMk cId="766338224" sldId="298"/>
            <ac:spMk id="137" creationId="{027FDEC1-CF13-4165-B2E7-DDDD5DA1A9DA}"/>
          </ac:spMkLst>
        </pc:spChg>
        <pc:spChg chg="mod">
          <ac:chgData name="Aliansyah Ramadhan" userId="343811aa-aa8e-4b24-bf58-8d4de4c9977e" providerId="ADAL" clId="{7879FDCD-654B-4C2B-B4D9-C88EE6AC779C}" dt="2024-10-14T19:12:31.349" v="677"/>
          <ac:spMkLst>
            <pc:docMk/>
            <pc:sldMk cId="766338224" sldId="298"/>
            <ac:spMk id="138" creationId="{F7C75D1E-CB8B-43B2-A52D-982F1C59584E}"/>
          </ac:spMkLst>
        </pc:spChg>
        <pc:spChg chg="mod">
          <ac:chgData name="Aliansyah Ramadhan" userId="343811aa-aa8e-4b24-bf58-8d4de4c9977e" providerId="ADAL" clId="{7879FDCD-654B-4C2B-B4D9-C88EE6AC779C}" dt="2024-10-14T19:12:31.349" v="677"/>
          <ac:spMkLst>
            <pc:docMk/>
            <pc:sldMk cId="766338224" sldId="298"/>
            <ac:spMk id="139" creationId="{7BA47670-EB7D-40E8-950B-6AC3887A4E10}"/>
          </ac:spMkLst>
        </pc:spChg>
        <pc:spChg chg="mod">
          <ac:chgData name="Aliansyah Ramadhan" userId="343811aa-aa8e-4b24-bf58-8d4de4c9977e" providerId="ADAL" clId="{7879FDCD-654B-4C2B-B4D9-C88EE6AC779C}" dt="2024-10-14T19:12:31.349" v="677"/>
          <ac:spMkLst>
            <pc:docMk/>
            <pc:sldMk cId="766338224" sldId="298"/>
            <ac:spMk id="140" creationId="{BC1FA3E7-F67A-4228-8CBE-27BF88B4CC8B}"/>
          </ac:spMkLst>
        </pc:spChg>
        <pc:spChg chg="mod">
          <ac:chgData name="Aliansyah Ramadhan" userId="343811aa-aa8e-4b24-bf58-8d4de4c9977e" providerId="ADAL" clId="{7879FDCD-654B-4C2B-B4D9-C88EE6AC779C}" dt="2024-10-14T19:12:31.349" v="677"/>
          <ac:spMkLst>
            <pc:docMk/>
            <pc:sldMk cId="766338224" sldId="298"/>
            <ac:spMk id="141" creationId="{3C5D20B2-6977-498B-88D4-323980324635}"/>
          </ac:spMkLst>
        </pc:spChg>
        <pc:spChg chg="mod">
          <ac:chgData name="Aliansyah Ramadhan" userId="343811aa-aa8e-4b24-bf58-8d4de4c9977e" providerId="ADAL" clId="{7879FDCD-654B-4C2B-B4D9-C88EE6AC779C}" dt="2024-10-14T19:12:31.349" v="677"/>
          <ac:spMkLst>
            <pc:docMk/>
            <pc:sldMk cId="766338224" sldId="298"/>
            <ac:spMk id="142" creationId="{8DE272D2-4758-47D8-8C84-8B5A91D16566}"/>
          </ac:spMkLst>
        </pc:spChg>
        <pc:spChg chg="mod">
          <ac:chgData name="Aliansyah Ramadhan" userId="343811aa-aa8e-4b24-bf58-8d4de4c9977e" providerId="ADAL" clId="{7879FDCD-654B-4C2B-B4D9-C88EE6AC779C}" dt="2024-10-14T19:12:31.349" v="677"/>
          <ac:spMkLst>
            <pc:docMk/>
            <pc:sldMk cId="766338224" sldId="298"/>
            <ac:spMk id="143" creationId="{74407B53-AD18-48F7-BF19-9D8DA3E7C137}"/>
          </ac:spMkLst>
        </pc:spChg>
        <pc:spChg chg="mod">
          <ac:chgData name="Aliansyah Ramadhan" userId="343811aa-aa8e-4b24-bf58-8d4de4c9977e" providerId="ADAL" clId="{7879FDCD-654B-4C2B-B4D9-C88EE6AC779C}" dt="2024-10-14T19:12:31.349" v="677"/>
          <ac:spMkLst>
            <pc:docMk/>
            <pc:sldMk cId="766338224" sldId="298"/>
            <ac:spMk id="144" creationId="{DDE2E140-786A-4E95-848F-966A77DE210D}"/>
          </ac:spMkLst>
        </pc:spChg>
        <pc:spChg chg="mod">
          <ac:chgData name="Aliansyah Ramadhan" userId="343811aa-aa8e-4b24-bf58-8d4de4c9977e" providerId="ADAL" clId="{7879FDCD-654B-4C2B-B4D9-C88EE6AC779C}" dt="2024-10-14T19:12:31.349" v="677"/>
          <ac:spMkLst>
            <pc:docMk/>
            <pc:sldMk cId="766338224" sldId="298"/>
            <ac:spMk id="145" creationId="{9AB62F19-CE6F-44A1-858A-3A4429A0099A}"/>
          </ac:spMkLst>
        </pc:spChg>
        <pc:spChg chg="mod">
          <ac:chgData name="Aliansyah Ramadhan" userId="343811aa-aa8e-4b24-bf58-8d4de4c9977e" providerId="ADAL" clId="{7879FDCD-654B-4C2B-B4D9-C88EE6AC779C}" dt="2024-10-14T19:12:31.349" v="677"/>
          <ac:spMkLst>
            <pc:docMk/>
            <pc:sldMk cId="766338224" sldId="298"/>
            <ac:spMk id="146" creationId="{9B3962ED-BBD1-4F48-99C6-D101ABFCE832}"/>
          </ac:spMkLst>
        </pc:spChg>
        <pc:spChg chg="mod">
          <ac:chgData name="Aliansyah Ramadhan" userId="343811aa-aa8e-4b24-bf58-8d4de4c9977e" providerId="ADAL" clId="{7879FDCD-654B-4C2B-B4D9-C88EE6AC779C}" dt="2024-10-14T19:12:31.349" v="677"/>
          <ac:spMkLst>
            <pc:docMk/>
            <pc:sldMk cId="766338224" sldId="298"/>
            <ac:spMk id="147" creationId="{FB383ED5-A04A-40F5-A8FD-AAF3E1912686}"/>
          </ac:spMkLst>
        </pc:spChg>
        <pc:spChg chg="mod">
          <ac:chgData name="Aliansyah Ramadhan" userId="343811aa-aa8e-4b24-bf58-8d4de4c9977e" providerId="ADAL" clId="{7879FDCD-654B-4C2B-B4D9-C88EE6AC779C}" dt="2024-10-14T19:12:31.349" v="677"/>
          <ac:spMkLst>
            <pc:docMk/>
            <pc:sldMk cId="766338224" sldId="298"/>
            <ac:spMk id="148" creationId="{370BD025-A03E-445B-A12F-24132431FC5E}"/>
          </ac:spMkLst>
        </pc:spChg>
        <pc:spChg chg="mod">
          <ac:chgData name="Aliansyah Ramadhan" userId="343811aa-aa8e-4b24-bf58-8d4de4c9977e" providerId="ADAL" clId="{7879FDCD-654B-4C2B-B4D9-C88EE6AC779C}" dt="2024-10-14T19:12:31.349" v="677"/>
          <ac:spMkLst>
            <pc:docMk/>
            <pc:sldMk cId="766338224" sldId="298"/>
            <ac:spMk id="149" creationId="{4E832D27-DA09-4AC6-9997-3BEA1935B19A}"/>
          </ac:spMkLst>
        </pc:spChg>
        <pc:spChg chg="mod">
          <ac:chgData name="Aliansyah Ramadhan" userId="343811aa-aa8e-4b24-bf58-8d4de4c9977e" providerId="ADAL" clId="{7879FDCD-654B-4C2B-B4D9-C88EE6AC779C}" dt="2024-10-14T19:12:31.349" v="677"/>
          <ac:spMkLst>
            <pc:docMk/>
            <pc:sldMk cId="766338224" sldId="298"/>
            <ac:spMk id="150" creationId="{6484B8BF-2BA2-4EB5-A65A-B832899D9BE9}"/>
          </ac:spMkLst>
        </pc:spChg>
        <pc:spChg chg="mod">
          <ac:chgData name="Aliansyah Ramadhan" userId="343811aa-aa8e-4b24-bf58-8d4de4c9977e" providerId="ADAL" clId="{7879FDCD-654B-4C2B-B4D9-C88EE6AC779C}" dt="2024-10-14T19:12:31.349" v="677"/>
          <ac:spMkLst>
            <pc:docMk/>
            <pc:sldMk cId="766338224" sldId="298"/>
            <ac:spMk id="151" creationId="{868FED78-D8E1-4B5B-A4EE-75A72E92A7D5}"/>
          </ac:spMkLst>
        </pc:spChg>
        <pc:spChg chg="mod">
          <ac:chgData name="Aliansyah Ramadhan" userId="343811aa-aa8e-4b24-bf58-8d4de4c9977e" providerId="ADAL" clId="{7879FDCD-654B-4C2B-B4D9-C88EE6AC779C}" dt="2024-10-14T19:12:31.349" v="677"/>
          <ac:spMkLst>
            <pc:docMk/>
            <pc:sldMk cId="766338224" sldId="298"/>
            <ac:spMk id="152" creationId="{0C7462B8-B20C-40C3-8F98-FA5FB766B427}"/>
          </ac:spMkLst>
        </pc:spChg>
        <pc:spChg chg="mod">
          <ac:chgData name="Aliansyah Ramadhan" userId="343811aa-aa8e-4b24-bf58-8d4de4c9977e" providerId="ADAL" clId="{7879FDCD-654B-4C2B-B4D9-C88EE6AC779C}" dt="2024-10-14T19:12:31.349" v="677"/>
          <ac:spMkLst>
            <pc:docMk/>
            <pc:sldMk cId="766338224" sldId="298"/>
            <ac:spMk id="153" creationId="{3FA942BF-B05B-46E7-90ED-55AF8A8DA7C2}"/>
          </ac:spMkLst>
        </pc:spChg>
        <pc:spChg chg="mod">
          <ac:chgData name="Aliansyah Ramadhan" userId="343811aa-aa8e-4b24-bf58-8d4de4c9977e" providerId="ADAL" clId="{7879FDCD-654B-4C2B-B4D9-C88EE6AC779C}" dt="2024-10-14T19:12:31.349" v="677"/>
          <ac:spMkLst>
            <pc:docMk/>
            <pc:sldMk cId="766338224" sldId="298"/>
            <ac:spMk id="154" creationId="{B820A6C0-B398-4B5B-8733-183946D60197}"/>
          </ac:spMkLst>
        </pc:spChg>
        <pc:spChg chg="mod">
          <ac:chgData name="Aliansyah Ramadhan" userId="343811aa-aa8e-4b24-bf58-8d4de4c9977e" providerId="ADAL" clId="{7879FDCD-654B-4C2B-B4D9-C88EE6AC779C}" dt="2024-10-14T19:12:31.349" v="677"/>
          <ac:spMkLst>
            <pc:docMk/>
            <pc:sldMk cId="766338224" sldId="298"/>
            <ac:spMk id="155" creationId="{0367E0B9-222F-425B-93DF-64E3057F442D}"/>
          </ac:spMkLst>
        </pc:spChg>
        <pc:spChg chg="mod">
          <ac:chgData name="Aliansyah Ramadhan" userId="343811aa-aa8e-4b24-bf58-8d4de4c9977e" providerId="ADAL" clId="{7879FDCD-654B-4C2B-B4D9-C88EE6AC779C}" dt="2024-10-14T19:12:31.349" v="677"/>
          <ac:spMkLst>
            <pc:docMk/>
            <pc:sldMk cId="766338224" sldId="298"/>
            <ac:spMk id="156" creationId="{0A756922-E0FE-47F0-8E8F-C835AA1CD05E}"/>
          </ac:spMkLst>
        </pc:spChg>
        <pc:spChg chg="mod">
          <ac:chgData name="Aliansyah Ramadhan" userId="343811aa-aa8e-4b24-bf58-8d4de4c9977e" providerId="ADAL" clId="{7879FDCD-654B-4C2B-B4D9-C88EE6AC779C}" dt="2024-10-14T19:12:31.349" v="677"/>
          <ac:spMkLst>
            <pc:docMk/>
            <pc:sldMk cId="766338224" sldId="298"/>
            <ac:spMk id="157" creationId="{E3720132-D09C-4F53-8DD8-539CFD173873}"/>
          </ac:spMkLst>
        </pc:spChg>
        <pc:spChg chg="mod">
          <ac:chgData name="Aliansyah Ramadhan" userId="343811aa-aa8e-4b24-bf58-8d4de4c9977e" providerId="ADAL" clId="{7879FDCD-654B-4C2B-B4D9-C88EE6AC779C}" dt="2024-10-14T19:12:31.349" v="677"/>
          <ac:spMkLst>
            <pc:docMk/>
            <pc:sldMk cId="766338224" sldId="298"/>
            <ac:spMk id="158" creationId="{9C941B56-605D-48F7-A7F9-534416991C32}"/>
          </ac:spMkLst>
        </pc:spChg>
        <pc:spChg chg="mod">
          <ac:chgData name="Aliansyah Ramadhan" userId="343811aa-aa8e-4b24-bf58-8d4de4c9977e" providerId="ADAL" clId="{7879FDCD-654B-4C2B-B4D9-C88EE6AC779C}" dt="2024-10-14T19:12:31.349" v="677"/>
          <ac:spMkLst>
            <pc:docMk/>
            <pc:sldMk cId="766338224" sldId="298"/>
            <ac:spMk id="159" creationId="{9201F318-3028-4F29-8EFB-31234172B99F}"/>
          </ac:spMkLst>
        </pc:spChg>
        <pc:spChg chg="mod">
          <ac:chgData name="Aliansyah Ramadhan" userId="343811aa-aa8e-4b24-bf58-8d4de4c9977e" providerId="ADAL" clId="{7879FDCD-654B-4C2B-B4D9-C88EE6AC779C}" dt="2024-10-14T19:12:31.349" v="677"/>
          <ac:spMkLst>
            <pc:docMk/>
            <pc:sldMk cId="766338224" sldId="298"/>
            <ac:spMk id="160" creationId="{9C2833D4-CE38-45E7-B770-7B79A793525D}"/>
          </ac:spMkLst>
        </pc:spChg>
        <pc:spChg chg="mod">
          <ac:chgData name="Aliansyah Ramadhan" userId="343811aa-aa8e-4b24-bf58-8d4de4c9977e" providerId="ADAL" clId="{7879FDCD-654B-4C2B-B4D9-C88EE6AC779C}" dt="2024-10-14T19:12:31.349" v="677"/>
          <ac:spMkLst>
            <pc:docMk/>
            <pc:sldMk cId="766338224" sldId="298"/>
            <ac:spMk id="161" creationId="{B97CF8D0-3F42-4BFA-83E4-328E33AE4248}"/>
          </ac:spMkLst>
        </pc:spChg>
        <pc:spChg chg="mod">
          <ac:chgData name="Aliansyah Ramadhan" userId="343811aa-aa8e-4b24-bf58-8d4de4c9977e" providerId="ADAL" clId="{7879FDCD-654B-4C2B-B4D9-C88EE6AC779C}" dt="2024-10-14T19:12:31.349" v="677"/>
          <ac:spMkLst>
            <pc:docMk/>
            <pc:sldMk cId="766338224" sldId="298"/>
            <ac:spMk id="162" creationId="{5DC339FD-B7BB-45F4-B28F-173072AA6323}"/>
          </ac:spMkLst>
        </pc:spChg>
        <pc:spChg chg="mod">
          <ac:chgData name="Aliansyah Ramadhan" userId="343811aa-aa8e-4b24-bf58-8d4de4c9977e" providerId="ADAL" clId="{7879FDCD-654B-4C2B-B4D9-C88EE6AC779C}" dt="2024-10-14T19:12:31.349" v="677"/>
          <ac:spMkLst>
            <pc:docMk/>
            <pc:sldMk cId="766338224" sldId="298"/>
            <ac:spMk id="163" creationId="{9277E293-2AFF-4981-A320-D436B8C60CBC}"/>
          </ac:spMkLst>
        </pc:spChg>
        <pc:spChg chg="mod">
          <ac:chgData name="Aliansyah Ramadhan" userId="343811aa-aa8e-4b24-bf58-8d4de4c9977e" providerId="ADAL" clId="{7879FDCD-654B-4C2B-B4D9-C88EE6AC779C}" dt="2024-10-14T19:12:31.349" v="677"/>
          <ac:spMkLst>
            <pc:docMk/>
            <pc:sldMk cId="766338224" sldId="298"/>
            <ac:spMk id="164" creationId="{434215B4-8D5F-4AA2-867E-B291FFB7E579}"/>
          </ac:spMkLst>
        </pc:spChg>
        <pc:spChg chg="mod">
          <ac:chgData name="Aliansyah Ramadhan" userId="343811aa-aa8e-4b24-bf58-8d4de4c9977e" providerId="ADAL" clId="{7879FDCD-654B-4C2B-B4D9-C88EE6AC779C}" dt="2024-10-14T19:12:31.349" v="677"/>
          <ac:spMkLst>
            <pc:docMk/>
            <pc:sldMk cId="766338224" sldId="298"/>
            <ac:spMk id="165" creationId="{F72B2119-B091-4F62-AC9F-416DCE13329B}"/>
          </ac:spMkLst>
        </pc:spChg>
        <pc:spChg chg="mod">
          <ac:chgData name="Aliansyah Ramadhan" userId="343811aa-aa8e-4b24-bf58-8d4de4c9977e" providerId="ADAL" clId="{7879FDCD-654B-4C2B-B4D9-C88EE6AC779C}" dt="2024-10-14T19:12:31.349" v="677"/>
          <ac:spMkLst>
            <pc:docMk/>
            <pc:sldMk cId="766338224" sldId="298"/>
            <ac:spMk id="166" creationId="{6C78AF4C-F391-4792-BA82-E1695F2BC7C6}"/>
          </ac:spMkLst>
        </pc:spChg>
        <pc:spChg chg="mod">
          <ac:chgData name="Aliansyah Ramadhan" userId="343811aa-aa8e-4b24-bf58-8d4de4c9977e" providerId="ADAL" clId="{7879FDCD-654B-4C2B-B4D9-C88EE6AC779C}" dt="2024-10-14T19:12:31.349" v="677"/>
          <ac:spMkLst>
            <pc:docMk/>
            <pc:sldMk cId="766338224" sldId="298"/>
            <ac:spMk id="167" creationId="{C14DA807-FE03-4EBF-876C-94D2731E562E}"/>
          </ac:spMkLst>
        </pc:spChg>
        <pc:spChg chg="mod">
          <ac:chgData name="Aliansyah Ramadhan" userId="343811aa-aa8e-4b24-bf58-8d4de4c9977e" providerId="ADAL" clId="{7879FDCD-654B-4C2B-B4D9-C88EE6AC779C}" dt="2024-10-14T19:12:31.349" v="677"/>
          <ac:spMkLst>
            <pc:docMk/>
            <pc:sldMk cId="766338224" sldId="298"/>
            <ac:spMk id="168" creationId="{182E073D-5F27-4D82-AA72-F9228958C20C}"/>
          </ac:spMkLst>
        </pc:spChg>
        <pc:spChg chg="add mod">
          <ac:chgData name="Aliansyah Ramadhan" userId="343811aa-aa8e-4b24-bf58-8d4de4c9977e" providerId="ADAL" clId="{7879FDCD-654B-4C2B-B4D9-C88EE6AC779C}" dt="2024-10-14T19:15:36.079" v="763" actId="1076"/>
          <ac:spMkLst>
            <pc:docMk/>
            <pc:sldMk cId="766338224" sldId="298"/>
            <ac:spMk id="169" creationId="{B8A43D19-BE14-442B-A329-154C8FBF2D78}"/>
          </ac:spMkLst>
        </pc:spChg>
        <pc:spChg chg="add mod">
          <ac:chgData name="Aliansyah Ramadhan" userId="343811aa-aa8e-4b24-bf58-8d4de4c9977e" providerId="ADAL" clId="{7879FDCD-654B-4C2B-B4D9-C88EE6AC779C}" dt="2024-10-14T19:15:19.943" v="761" actId="12"/>
          <ac:spMkLst>
            <pc:docMk/>
            <pc:sldMk cId="766338224" sldId="298"/>
            <ac:spMk id="172" creationId="{22311FDB-4C17-4A67-9040-BEA74117385E}"/>
          </ac:spMkLst>
        </pc:spChg>
        <pc:grpChg chg="add mod">
          <ac:chgData name="Aliansyah Ramadhan" userId="343811aa-aa8e-4b24-bf58-8d4de4c9977e" providerId="ADAL" clId="{7879FDCD-654B-4C2B-B4D9-C88EE6AC779C}" dt="2024-10-14T19:14:47.819" v="754" actId="1076"/>
          <ac:grpSpMkLst>
            <pc:docMk/>
            <pc:sldMk cId="766338224" sldId="298"/>
            <ac:grpSpMk id="3" creationId="{2A8762FE-DD09-423D-BC1E-E166FBEBCED6}"/>
          </ac:grpSpMkLst>
        </pc:grpChg>
        <pc:grpChg chg="mod">
          <ac:chgData name="Aliansyah Ramadhan" userId="343811aa-aa8e-4b24-bf58-8d4de4c9977e" providerId="ADAL" clId="{7879FDCD-654B-4C2B-B4D9-C88EE6AC779C}" dt="2024-10-14T19:12:31.349" v="677"/>
          <ac:grpSpMkLst>
            <pc:docMk/>
            <pc:sldMk cId="766338224" sldId="298"/>
            <ac:grpSpMk id="4" creationId="{C18A76B9-F6C0-404E-A4B6-430D8D91CE5D}"/>
          </ac:grpSpMkLst>
        </pc:grpChg>
        <pc:grpChg chg="mod">
          <ac:chgData name="Aliansyah Ramadhan" userId="343811aa-aa8e-4b24-bf58-8d4de4c9977e" providerId="ADAL" clId="{7879FDCD-654B-4C2B-B4D9-C88EE6AC779C}" dt="2024-10-14T19:12:31.349" v="677"/>
          <ac:grpSpMkLst>
            <pc:docMk/>
            <pc:sldMk cId="766338224" sldId="298"/>
            <ac:grpSpMk id="5" creationId="{85620E4F-4FCE-4AFA-9201-9E8408B71196}"/>
          </ac:grpSpMkLst>
        </pc:grpChg>
        <pc:picChg chg="add mod">
          <ac:chgData name="Aliansyah Ramadhan" userId="343811aa-aa8e-4b24-bf58-8d4de4c9977e" providerId="ADAL" clId="{7879FDCD-654B-4C2B-B4D9-C88EE6AC779C}" dt="2024-10-14T19:12:48.193" v="688" actId="1076"/>
          <ac:picMkLst>
            <pc:docMk/>
            <pc:sldMk cId="766338224" sldId="298"/>
            <ac:picMk id="2" creationId="{47427149-F04B-4ACD-B162-D9A15B312226}"/>
          </ac:picMkLst>
        </pc:picChg>
        <pc:picChg chg="add mod">
          <ac:chgData name="Aliansyah Ramadhan" userId="343811aa-aa8e-4b24-bf58-8d4de4c9977e" providerId="ADAL" clId="{7879FDCD-654B-4C2B-B4D9-C88EE6AC779C}" dt="2024-10-14T19:14:21.419" v="746" actId="1076"/>
          <ac:picMkLst>
            <pc:docMk/>
            <pc:sldMk cId="766338224" sldId="298"/>
            <ac:picMk id="171" creationId="{CB82BC54-5877-4808-87E3-C9AE18B42DF0}"/>
          </ac:picMkLst>
        </pc:picChg>
      </pc:sldChg>
      <pc:sldChg chg="addSp delSp modSp new mod modNotesTx">
        <pc:chgData name="Aliansyah Ramadhan" userId="343811aa-aa8e-4b24-bf58-8d4de4c9977e" providerId="ADAL" clId="{7879FDCD-654B-4C2B-B4D9-C88EE6AC779C}" dt="2024-10-14T19:43:50.743" v="1480"/>
        <pc:sldMkLst>
          <pc:docMk/>
          <pc:sldMk cId="1406084938" sldId="299"/>
        </pc:sldMkLst>
        <pc:spChg chg="mod">
          <ac:chgData name="Aliansyah Ramadhan" userId="343811aa-aa8e-4b24-bf58-8d4de4c9977e" providerId="ADAL" clId="{7879FDCD-654B-4C2B-B4D9-C88EE6AC779C}" dt="2024-10-14T19:24:06.189" v="992"/>
          <ac:spMkLst>
            <pc:docMk/>
            <pc:sldMk cId="1406084938" sldId="299"/>
            <ac:spMk id="3" creationId="{8FBFBCE2-FCBA-4B31-9614-03274791E5DB}"/>
          </ac:spMkLst>
        </pc:spChg>
        <pc:spChg chg="mod">
          <ac:chgData name="Aliansyah Ramadhan" userId="343811aa-aa8e-4b24-bf58-8d4de4c9977e" providerId="ADAL" clId="{7879FDCD-654B-4C2B-B4D9-C88EE6AC779C}" dt="2024-10-14T19:24:06.189" v="992"/>
          <ac:spMkLst>
            <pc:docMk/>
            <pc:sldMk cId="1406084938" sldId="299"/>
            <ac:spMk id="4" creationId="{B6FB67A7-2575-45A5-96EF-D919A0AC4533}"/>
          </ac:spMkLst>
        </pc:spChg>
        <pc:spChg chg="del mod">
          <ac:chgData name="Aliansyah Ramadhan" userId="343811aa-aa8e-4b24-bf58-8d4de4c9977e" providerId="ADAL" clId="{7879FDCD-654B-4C2B-B4D9-C88EE6AC779C}" dt="2024-10-14T19:24:15.637" v="995" actId="478"/>
          <ac:spMkLst>
            <pc:docMk/>
            <pc:sldMk cId="1406084938" sldId="299"/>
            <ac:spMk id="5" creationId="{41935972-E367-4877-8364-EA8DE72866F2}"/>
          </ac:spMkLst>
        </pc:spChg>
        <pc:spChg chg="mod">
          <ac:chgData name="Aliansyah Ramadhan" userId="343811aa-aa8e-4b24-bf58-8d4de4c9977e" providerId="ADAL" clId="{7879FDCD-654B-4C2B-B4D9-C88EE6AC779C}" dt="2024-10-14T19:24:06.189" v="992"/>
          <ac:spMkLst>
            <pc:docMk/>
            <pc:sldMk cId="1406084938" sldId="299"/>
            <ac:spMk id="6" creationId="{DC093DD3-58C9-4D3C-8FF2-CD0B6189FCFB}"/>
          </ac:spMkLst>
        </pc:spChg>
        <pc:spChg chg="mod">
          <ac:chgData name="Aliansyah Ramadhan" userId="343811aa-aa8e-4b24-bf58-8d4de4c9977e" providerId="ADAL" clId="{7879FDCD-654B-4C2B-B4D9-C88EE6AC779C}" dt="2024-10-14T19:24:06.189" v="992"/>
          <ac:spMkLst>
            <pc:docMk/>
            <pc:sldMk cId="1406084938" sldId="299"/>
            <ac:spMk id="7" creationId="{5DA49099-332C-43AE-8B17-FD8AECD45BAF}"/>
          </ac:spMkLst>
        </pc:spChg>
        <pc:spChg chg="mod">
          <ac:chgData name="Aliansyah Ramadhan" userId="343811aa-aa8e-4b24-bf58-8d4de4c9977e" providerId="ADAL" clId="{7879FDCD-654B-4C2B-B4D9-C88EE6AC779C}" dt="2024-10-14T19:24:06.189" v="992"/>
          <ac:spMkLst>
            <pc:docMk/>
            <pc:sldMk cId="1406084938" sldId="299"/>
            <ac:spMk id="8" creationId="{6913DBCD-99C8-4E5A-8705-8380EFD5E789}"/>
          </ac:spMkLst>
        </pc:spChg>
        <pc:spChg chg="mod">
          <ac:chgData name="Aliansyah Ramadhan" userId="343811aa-aa8e-4b24-bf58-8d4de4c9977e" providerId="ADAL" clId="{7879FDCD-654B-4C2B-B4D9-C88EE6AC779C}" dt="2024-10-14T19:24:06.189" v="992"/>
          <ac:spMkLst>
            <pc:docMk/>
            <pc:sldMk cId="1406084938" sldId="299"/>
            <ac:spMk id="9" creationId="{D95C4A85-1D9E-4591-B692-BFDF6A3B1299}"/>
          </ac:spMkLst>
        </pc:spChg>
        <pc:spChg chg="mod">
          <ac:chgData name="Aliansyah Ramadhan" userId="343811aa-aa8e-4b24-bf58-8d4de4c9977e" providerId="ADAL" clId="{7879FDCD-654B-4C2B-B4D9-C88EE6AC779C}" dt="2024-10-14T19:24:06.189" v="992"/>
          <ac:spMkLst>
            <pc:docMk/>
            <pc:sldMk cId="1406084938" sldId="299"/>
            <ac:spMk id="10" creationId="{B1B21F65-45F6-4233-9DAF-5971BD24D462}"/>
          </ac:spMkLst>
        </pc:spChg>
        <pc:spChg chg="mod">
          <ac:chgData name="Aliansyah Ramadhan" userId="343811aa-aa8e-4b24-bf58-8d4de4c9977e" providerId="ADAL" clId="{7879FDCD-654B-4C2B-B4D9-C88EE6AC779C}" dt="2024-10-14T19:24:06.189" v="992"/>
          <ac:spMkLst>
            <pc:docMk/>
            <pc:sldMk cId="1406084938" sldId="299"/>
            <ac:spMk id="11" creationId="{F23F7183-28C9-4372-B52C-775DAD1BEA58}"/>
          </ac:spMkLst>
        </pc:spChg>
        <pc:spChg chg="mod">
          <ac:chgData name="Aliansyah Ramadhan" userId="343811aa-aa8e-4b24-bf58-8d4de4c9977e" providerId="ADAL" clId="{7879FDCD-654B-4C2B-B4D9-C88EE6AC779C}" dt="2024-10-14T19:24:06.189" v="992"/>
          <ac:spMkLst>
            <pc:docMk/>
            <pc:sldMk cId="1406084938" sldId="299"/>
            <ac:spMk id="12" creationId="{4992C072-E81D-4078-BCCB-8412F513E733}"/>
          </ac:spMkLst>
        </pc:spChg>
        <pc:spChg chg="mod">
          <ac:chgData name="Aliansyah Ramadhan" userId="343811aa-aa8e-4b24-bf58-8d4de4c9977e" providerId="ADAL" clId="{7879FDCD-654B-4C2B-B4D9-C88EE6AC779C}" dt="2024-10-14T19:24:06.189" v="992"/>
          <ac:spMkLst>
            <pc:docMk/>
            <pc:sldMk cId="1406084938" sldId="299"/>
            <ac:spMk id="13" creationId="{22AE391C-C66D-433D-A4C8-A005C21974F1}"/>
          </ac:spMkLst>
        </pc:spChg>
        <pc:spChg chg="mod">
          <ac:chgData name="Aliansyah Ramadhan" userId="343811aa-aa8e-4b24-bf58-8d4de4c9977e" providerId="ADAL" clId="{7879FDCD-654B-4C2B-B4D9-C88EE6AC779C}" dt="2024-10-14T19:24:06.189" v="992"/>
          <ac:spMkLst>
            <pc:docMk/>
            <pc:sldMk cId="1406084938" sldId="299"/>
            <ac:spMk id="14" creationId="{695B018F-CA5E-4B01-919D-D7DBC99763BF}"/>
          </ac:spMkLst>
        </pc:spChg>
        <pc:spChg chg="mod">
          <ac:chgData name="Aliansyah Ramadhan" userId="343811aa-aa8e-4b24-bf58-8d4de4c9977e" providerId="ADAL" clId="{7879FDCD-654B-4C2B-B4D9-C88EE6AC779C}" dt="2024-10-14T19:24:06.189" v="992"/>
          <ac:spMkLst>
            <pc:docMk/>
            <pc:sldMk cId="1406084938" sldId="299"/>
            <ac:spMk id="15" creationId="{DA566BB0-B794-4A5D-B712-9382C4987E51}"/>
          </ac:spMkLst>
        </pc:spChg>
        <pc:spChg chg="mod">
          <ac:chgData name="Aliansyah Ramadhan" userId="343811aa-aa8e-4b24-bf58-8d4de4c9977e" providerId="ADAL" clId="{7879FDCD-654B-4C2B-B4D9-C88EE6AC779C}" dt="2024-10-14T19:24:06.189" v="992"/>
          <ac:spMkLst>
            <pc:docMk/>
            <pc:sldMk cId="1406084938" sldId="299"/>
            <ac:spMk id="16" creationId="{88573FBE-052A-4194-9984-2C72BFD6429B}"/>
          </ac:spMkLst>
        </pc:spChg>
        <pc:spChg chg="mod">
          <ac:chgData name="Aliansyah Ramadhan" userId="343811aa-aa8e-4b24-bf58-8d4de4c9977e" providerId="ADAL" clId="{7879FDCD-654B-4C2B-B4D9-C88EE6AC779C}" dt="2024-10-14T19:24:06.189" v="992"/>
          <ac:spMkLst>
            <pc:docMk/>
            <pc:sldMk cId="1406084938" sldId="299"/>
            <ac:spMk id="17" creationId="{F53D78D3-353B-4000-9A58-6123955334A4}"/>
          </ac:spMkLst>
        </pc:spChg>
        <pc:spChg chg="mod">
          <ac:chgData name="Aliansyah Ramadhan" userId="343811aa-aa8e-4b24-bf58-8d4de4c9977e" providerId="ADAL" clId="{7879FDCD-654B-4C2B-B4D9-C88EE6AC779C}" dt="2024-10-14T19:24:06.189" v="992"/>
          <ac:spMkLst>
            <pc:docMk/>
            <pc:sldMk cId="1406084938" sldId="299"/>
            <ac:spMk id="18" creationId="{0FE6D7A4-5B4D-4DD5-BDE5-E6F4050B469C}"/>
          </ac:spMkLst>
        </pc:spChg>
        <pc:spChg chg="mod">
          <ac:chgData name="Aliansyah Ramadhan" userId="343811aa-aa8e-4b24-bf58-8d4de4c9977e" providerId="ADAL" clId="{7879FDCD-654B-4C2B-B4D9-C88EE6AC779C}" dt="2024-10-14T19:24:06.189" v="992"/>
          <ac:spMkLst>
            <pc:docMk/>
            <pc:sldMk cId="1406084938" sldId="299"/>
            <ac:spMk id="19" creationId="{316A6025-A181-45A1-BDF7-CA69306EFE55}"/>
          </ac:spMkLst>
        </pc:spChg>
        <pc:spChg chg="mod">
          <ac:chgData name="Aliansyah Ramadhan" userId="343811aa-aa8e-4b24-bf58-8d4de4c9977e" providerId="ADAL" clId="{7879FDCD-654B-4C2B-B4D9-C88EE6AC779C}" dt="2024-10-14T19:24:06.189" v="992"/>
          <ac:spMkLst>
            <pc:docMk/>
            <pc:sldMk cId="1406084938" sldId="299"/>
            <ac:spMk id="20" creationId="{234E5A96-218D-4674-B69F-1BFCB2111C76}"/>
          </ac:spMkLst>
        </pc:spChg>
        <pc:spChg chg="mod">
          <ac:chgData name="Aliansyah Ramadhan" userId="343811aa-aa8e-4b24-bf58-8d4de4c9977e" providerId="ADAL" clId="{7879FDCD-654B-4C2B-B4D9-C88EE6AC779C}" dt="2024-10-14T19:24:06.189" v="992"/>
          <ac:spMkLst>
            <pc:docMk/>
            <pc:sldMk cId="1406084938" sldId="299"/>
            <ac:spMk id="21" creationId="{0A6AC7D1-9A6D-4BA1-AF7F-8261B3ED5FB2}"/>
          </ac:spMkLst>
        </pc:spChg>
        <pc:spChg chg="mod">
          <ac:chgData name="Aliansyah Ramadhan" userId="343811aa-aa8e-4b24-bf58-8d4de4c9977e" providerId="ADAL" clId="{7879FDCD-654B-4C2B-B4D9-C88EE6AC779C}" dt="2024-10-14T19:24:06.189" v="992"/>
          <ac:spMkLst>
            <pc:docMk/>
            <pc:sldMk cId="1406084938" sldId="299"/>
            <ac:spMk id="22" creationId="{6169167B-EF70-4AED-81BA-AA8DEF4AB315}"/>
          </ac:spMkLst>
        </pc:spChg>
        <pc:spChg chg="mod">
          <ac:chgData name="Aliansyah Ramadhan" userId="343811aa-aa8e-4b24-bf58-8d4de4c9977e" providerId="ADAL" clId="{7879FDCD-654B-4C2B-B4D9-C88EE6AC779C}" dt="2024-10-14T19:24:06.189" v="992"/>
          <ac:spMkLst>
            <pc:docMk/>
            <pc:sldMk cId="1406084938" sldId="299"/>
            <ac:spMk id="23" creationId="{EBCAD45D-8327-4D83-853F-4F7357FAC496}"/>
          </ac:spMkLst>
        </pc:spChg>
        <pc:spChg chg="mod">
          <ac:chgData name="Aliansyah Ramadhan" userId="343811aa-aa8e-4b24-bf58-8d4de4c9977e" providerId="ADAL" clId="{7879FDCD-654B-4C2B-B4D9-C88EE6AC779C}" dt="2024-10-14T19:24:06.189" v="992"/>
          <ac:spMkLst>
            <pc:docMk/>
            <pc:sldMk cId="1406084938" sldId="299"/>
            <ac:spMk id="24" creationId="{3004B83F-A5F9-4F0C-A30E-002BBC76DE74}"/>
          </ac:spMkLst>
        </pc:spChg>
        <pc:spChg chg="mod">
          <ac:chgData name="Aliansyah Ramadhan" userId="343811aa-aa8e-4b24-bf58-8d4de4c9977e" providerId="ADAL" clId="{7879FDCD-654B-4C2B-B4D9-C88EE6AC779C}" dt="2024-10-14T19:24:06.189" v="992"/>
          <ac:spMkLst>
            <pc:docMk/>
            <pc:sldMk cId="1406084938" sldId="299"/>
            <ac:spMk id="25" creationId="{B0793B5A-693A-458F-8387-03F3D1FB8F00}"/>
          </ac:spMkLst>
        </pc:spChg>
        <pc:spChg chg="mod">
          <ac:chgData name="Aliansyah Ramadhan" userId="343811aa-aa8e-4b24-bf58-8d4de4c9977e" providerId="ADAL" clId="{7879FDCD-654B-4C2B-B4D9-C88EE6AC779C}" dt="2024-10-14T19:24:06.189" v="992"/>
          <ac:spMkLst>
            <pc:docMk/>
            <pc:sldMk cId="1406084938" sldId="299"/>
            <ac:spMk id="26" creationId="{29D8FA6E-50B2-44C8-A094-C04E5278E26A}"/>
          </ac:spMkLst>
        </pc:spChg>
        <pc:spChg chg="mod">
          <ac:chgData name="Aliansyah Ramadhan" userId="343811aa-aa8e-4b24-bf58-8d4de4c9977e" providerId="ADAL" clId="{7879FDCD-654B-4C2B-B4D9-C88EE6AC779C}" dt="2024-10-14T19:24:06.189" v="992"/>
          <ac:spMkLst>
            <pc:docMk/>
            <pc:sldMk cId="1406084938" sldId="299"/>
            <ac:spMk id="27" creationId="{7CAEECDB-E0C0-4E1F-A2A0-80689F72D1FB}"/>
          </ac:spMkLst>
        </pc:spChg>
        <pc:spChg chg="mod">
          <ac:chgData name="Aliansyah Ramadhan" userId="343811aa-aa8e-4b24-bf58-8d4de4c9977e" providerId="ADAL" clId="{7879FDCD-654B-4C2B-B4D9-C88EE6AC779C}" dt="2024-10-14T19:24:06.189" v="992"/>
          <ac:spMkLst>
            <pc:docMk/>
            <pc:sldMk cId="1406084938" sldId="299"/>
            <ac:spMk id="28" creationId="{8DDBD9AD-D5D7-49FD-850D-B2908BD94675}"/>
          </ac:spMkLst>
        </pc:spChg>
        <pc:spChg chg="mod">
          <ac:chgData name="Aliansyah Ramadhan" userId="343811aa-aa8e-4b24-bf58-8d4de4c9977e" providerId="ADAL" clId="{7879FDCD-654B-4C2B-B4D9-C88EE6AC779C}" dt="2024-10-14T19:24:06.189" v="992"/>
          <ac:spMkLst>
            <pc:docMk/>
            <pc:sldMk cId="1406084938" sldId="299"/>
            <ac:spMk id="29" creationId="{DB2011B5-5D28-45C2-AB43-B613FFDF0DF8}"/>
          </ac:spMkLst>
        </pc:spChg>
        <pc:spChg chg="mod">
          <ac:chgData name="Aliansyah Ramadhan" userId="343811aa-aa8e-4b24-bf58-8d4de4c9977e" providerId="ADAL" clId="{7879FDCD-654B-4C2B-B4D9-C88EE6AC779C}" dt="2024-10-14T19:24:06.189" v="992"/>
          <ac:spMkLst>
            <pc:docMk/>
            <pc:sldMk cId="1406084938" sldId="299"/>
            <ac:spMk id="30" creationId="{3B33DC29-993C-4E09-93AD-4D2DB8763B8B}"/>
          </ac:spMkLst>
        </pc:spChg>
        <pc:spChg chg="mod">
          <ac:chgData name="Aliansyah Ramadhan" userId="343811aa-aa8e-4b24-bf58-8d4de4c9977e" providerId="ADAL" clId="{7879FDCD-654B-4C2B-B4D9-C88EE6AC779C}" dt="2024-10-14T19:24:06.189" v="992"/>
          <ac:spMkLst>
            <pc:docMk/>
            <pc:sldMk cId="1406084938" sldId="299"/>
            <ac:spMk id="31" creationId="{8BD7A27C-A02F-49DC-ACF8-2D6F3F4D5493}"/>
          </ac:spMkLst>
        </pc:spChg>
        <pc:spChg chg="mod">
          <ac:chgData name="Aliansyah Ramadhan" userId="343811aa-aa8e-4b24-bf58-8d4de4c9977e" providerId="ADAL" clId="{7879FDCD-654B-4C2B-B4D9-C88EE6AC779C}" dt="2024-10-14T19:24:06.189" v="992"/>
          <ac:spMkLst>
            <pc:docMk/>
            <pc:sldMk cId="1406084938" sldId="299"/>
            <ac:spMk id="32" creationId="{21FC9285-55FA-4D12-AEB3-FB39584A8277}"/>
          </ac:spMkLst>
        </pc:spChg>
        <pc:spChg chg="mod">
          <ac:chgData name="Aliansyah Ramadhan" userId="343811aa-aa8e-4b24-bf58-8d4de4c9977e" providerId="ADAL" clId="{7879FDCD-654B-4C2B-B4D9-C88EE6AC779C}" dt="2024-10-14T19:24:06.189" v="992"/>
          <ac:spMkLst>
            <pc:docMk/>
            <pc:sldMk cId="1406084938" sldId="299"/>
            <ac:spMk id="33" creationId="{49CF605C-0482-44DD-ADE2-85AAC881ED73}"/>
          </ac:spMkLst>
        </pc:spChg>
        <pc:spChg chg="mod">
          <ac:chgData name="Aliansyah Ramadhan" userId="343811aa-aa8e-4b24-bf58-8d4de4c9977e" providerId="ADAL" clId="{7879FDCD-654B-4C2B-B4D9-C88EE6AC779C}" dt="2024-10-14T19:24:06.189" v="992"/>
          <ac:spMkLst>
            <pc:docMk/>
            <pc:sldMk cId="1406084938" sldId="299"/>
            <ac:spMk id="34" creationId="{6D61B544-3BDF-4DB3-A263-BC6EA3DFD2AE}"/>
          </ac:spMkLst>
        </pc:spChg>
        <pc:spChg chg="mod">
          <ac:chgData name="Aliansyah Ramadhan" userId="343811aa-aa8e-4b24-bf58-8d4de4c9977e" providerId="ADAL" clId="{7879FDCD-654B-4C2B-B4D9-C88EE6AC779C}" dt="2024-10-14T19:24:06.189" v="992"/>
          <ac:spMkLst>
            <pc:docMk/>
            <pc:sldMk cId="1406084938" sldId="299"/>
            <ac:spMk id="35" creationId="{2388D720-66C6-41C1-A6E1-5351F3CF0B8E}"/>
          </ac:spMkLst>
        </pc:spChg>
        <pc:spChg chg="mod">
          <ac:chgData name="Aliansyah Ramadhan" userId="343811aa-aa8e-4b24-bf58-8d4de4c9977e" providerId="ADAL" clId="{7879FDCD-654B-4C2B-B4D9-C88EE6AC779C}" dt="2024-10-14T19:24:06.189" v="992"/>
          <ac:spMkLst>
            <pc:docMk/>
            <pc:sldMk cId="1406084938" sldId="299"/>
            <ac:spMk id="36" creationId="{5172ED05-CAF0-4CED-92A6-4631F7AE2991}"/>
          </ac:spMkLst>
        </pc:spChg>
        <pc:spChg chg="mod">
          <ac:chgData name="Aliansyah Ramadhan" userId="343811aa-aa8e-4b24-bf58-8d4de4c9977e" providerId="ADAL" clId="{7879FDCD-654B-4C2B-B4D9-C88EE6AC779C}" dt="2024-10-14T19:24:06.189" v="992"/>
          <ac:spMkLst>
            <pc:docMk/>
            <pc:sldMk cId="1406084938" sldId="299"/>
            <ac:spMk id="37" creationId="{B5CA1513-E060-4ACB-82AE-F31A2E3E5C09}"/>
          </ac:spMkLst>
        </pc:spChg>
        <pc:spChg chg="mod">
          <ac:chgData name="Aliansyah Ramadhan" userId="343811aa-aa8e-4b24-bf58-8d4de4c9977e" providerId="ADAL" clId="{7879FDCD-654B-4C2B-B4D9-C88EE6AC779C}" dt="2024-10-14T19:24:06.189" v="992"/>
          <ac:spMkLst>
            <pc:docMk/>
            <pc:sldMk cId="1406084938" sldId="299"/>
            <ac:spMk id="38" creationId="{59C40F8F-FBD1-405E-B17B-57047710804E}"/>
          </ac:spMkLst>
        </pc:spChg>
        <pc:spChg chg="mod">
          <ac:chgData name="Aliansyah Ramadhan" userId="343811aa-aa8e-4b24-bf58-8d4de4c9977e" providerId="ADAL" clId="{7879FDCD-654B-4C2B-B4D9-C88EE6AC779C}" dt="2024-10-14T19:24:06.189" v="992"/>
          <ac:spMkLst>
            <pc:docMk/>
            <pc:sldMk cId="1406084938" sldId="299"/>
            <ac:spMk id="39" creationId="{11967AC8-7CFC-4248-98A7-17DA40AD0077}"/>
          </ac:spMkLst>
        </pc:spChg>
        <pc:spChg chg="mod">
          <ac:chgData name="Aliansyah Ramadhan" userId="343811aa-aa8e-4b24-bf58-8d4de4c9977e" providerId="ADAL" clId="{7879FDCD-654B-4C2B-B4D9-C88EE6AC779C}" dt="2024-10-14T19:24:06.189" v="992"/>
          <ac:spMkLst>
            <pc:docMk/>
            <pc:sldMk cId="1406084938" sldId="299"/>
            <ac:spMk id="40" creationId="{049D4E48-B671-4599-A5CE-1B9CD0C63E07}"/>
          </ac:spMkLst>
        </pc:spChg>
        <pc:spChg chg="mod">
          <ac:chgData name="Aliansyah Ramadhan" userId="343811aa-aa8e-4b24-bf58-8d4de4c9977e" providerId="ADAL" clId="{7879FDCD-654B-4C2B-B4D9-C88EE6AC779C}" dt="2024-10-14T19:24:06.189" v="992"/>
          <ac:spMkLst>
            <pc:docMk/>
            <pc:sldMk cId="1406084938" sldId="299"/>
            <ac:spMk id="41" creationId="{994C01B3-F973-457F-B7CD-4DDAF79FF133}"/>
          </ac:spMkLst>
        </pc:spChg>
        <pc:spChg chg="mod">
          <ac:chgData name="Aliansyah Ramadhan" userId="343811aa-aa8e-4b24-bf58-8d4de4c9977e" providerId="ADAL" clId="{7879FDCD-654B-4C2B-B4D9-C88EE6AC779C}" dt="2024-10-14T19:24:06.189" v="992"/>
          <ac:spMkLst>
            <pc:docMk/>
            <pc:sldMk cId="1406084938" sldId="299"/>
            <ac:spMk id="42" creationId="{8E2E41E7-E6CF-493E-AD93-607FBA27AF1B}"/>
          </ac:spMkLst>
        </pc:spChg>
        <pc:spChg chg="mod">
          <ac:chgData name="Aliansyah Ramadhan" userId="343811aa-aa8e-4b24-bf58-8d4de4c9977e" providerId="ADAL" clId="{7879FDCD-654B-4C2B-B4D9-C88EE6AC779C}" dt="2024-10-14T19:24:06.189" v="992"/>
          <ac:spMkLst>
            <pc:docMk/>
            <pc:sldMk cId="1406084938" sldId="299"/>
            <ac:spMk id="43" creationId="{6F6CF7C9-EBAC-4AEB-9F34-DA02E78C336B}"/>
          </ac:spMkLst>
        </pc:spChg>
        <pc:spChg chg="mod">
          <ac:chgData name="Aliansyah Ramadhan" userId="343811aa-aa8e-4b24-bf58-8d4de4c9977e" providerId="ADAL" clId="{7879FDCD-654B-4C2B-B4D9-C88EE6AC779C}" dt="2024-10-14T19:24:06.189" v="992"/>
          <ac:spMkLst>
            <pc:docMk/>
            <pc:sldMk cId="1406084938" sldId="299"/>
            <ac:spMk id="44" creationId="{37675C4E-2D93-42CA-9C96-6933DE00C471}"/>
          </ac:spMkLst>
        </pc:spChg>
        <pc:spChg chg="mod">
          <ac:chgData name="Aliansyah Ramadhan" userId="343811aa-aa8e-4b24-bf58-8d4de4c9977e" providerId="ADAL" clId="{7879FDCD-654B-4C2B-B4D9-C88EE6AC779C}" dt="2024-10-14T19:24:06.189" v="992"/>
          <ac:spMkLst>
            <pc:docMk/>
            <pc:sldMk cId="1406084938" sldId="299"/>
            <ac:spMk id="45" creationId="{D44AEA70-36AE-4B79-9B55-3D748DF1AC44}"/>
          </ac:spMkLst>
        </pc:spChg>
        <pc:spChg chg="mod">
          <ac:chgData name="Aliansyah Ramadhan" userId="343811aa-aa8e-4b24-bf58-8d4de4c9977e" providerId="ADAL" clId="{7879FDCD-654B-4C2B-B4D9-C88EE6AC779C}" dt="2024-10-14T19:24:06.189" v="992"/>
          <ac:spMkLst>
            <pc:docMk/>
            <pc:sldMk cId="1406084938" sldId="299"/>
            <ac:spMk id="46" creationId="{2F09651D-D4E8-4E17-A3F0-E3C3F35CB364}"/>
          </ac:spMkLst>
        </pc:spChg>
        <pc:spChg chg="mod">
          <ac:chgData name="Aliansyah Ramadhan" userId="343811aa-aa8e-4b24-bf58-8d4de4c9977e" providerId="ADAL" clId="{7879FDCD-654B-4C2B-B4D9-C88EE6AC779C}" dt="2024-10-14T19:24:06.189" v="992"/>
          <ac:spMkLst>
            <pc:docMk/>
            <pc:sldMk cId="1406084938" sldId="299"/>
            <ac:spMk id="47" creationId="{875E7C3E-51FF-421E-A159-9B47C5067009}"/>
          </ac:spMkLst>
        </pc:spChg>
        <pc:spChg chg="mod">
          <ac:chgData name="Aliansyah Ramadhan" userId="343811aa-aa8e-4b24-bf58-8d4de4c9977e" providerId="ADAL" clId="{7879FDCD-654B-4C2B-B4D9-C88EE6AC779C}" dt="2024-10-14T19:24:06.189" v="992"/>
          <ac:spMkLst>
            <pc:docMk/>
            <pc:sldMk cId="1406084938" sldId="299"/>
            <ac:spMk id="48" creationId="{D7ECC87E-F9BF-45D9-BCFF-E5542C870954}"/>
          </ac:spMkLst>
        </pc:spChg>
        <pc:spChg chg="mod">
          <ac:chgData name="Aliansyah Ramadhan" userId="343811aa-aa8e-4b24-bf58-8d4de4c9977e" providerId="ADAL" clId="{7879FDCD-654B-4C2B-B4D9-C88EE6AC779C}" dt="2024-10-14T19:24:06.189" v="992"/>
          <ac:spMkLst>
            <pc:docMk/>
            <pc:sldMk cId="1406084938" sldId="299"/>
            <ac:spMk id="49" creationId="{E252FB9E-F57B-44A8-9D64-BC223930922B}"/>
          </ac:spMkLst>
        </pc:spChg>
        <pc:spChg chg="mod">
          <ac:chgData name="Aliansyah Ramadhan" userId="343811aa-aa8e-4b24-bf58-8d4de4c9977e" providerId="ADAL" clId="{7879FDCD-654B-4C2B-B4D9-C88EE6AC779C}" dt="2024-10-14T19:24:06.189" v="992"/>
          <ac:spMkLst>
            <pc:docMk/>
            <pc:sldMk cId="1406084938" sldId="299"/>
            <ac:spMk id="50" creationId="{A4DD37CB-37C5-49CD-AFAE-F84743CDF5BE}"/>
          </ac:spMkLst>
        </pc:spChg>
        <pc:spChg chg="mod">
          <ac:chgData name="Aliansyah Ramadhan" userId="343811aa-aa8e-4b24-bf58-8d4de4c9977e" providerId="ADAL" clId="{7879FDCD-654B-4C2B-B4D9-C88EE6AC779C}" dt="2024-10-14T19:24:06.189" v="992"/>
          <ac:spMkLst>
            <pc:docMk/>
            <pc:sldMk cId="1406084938" sldId="299"/>
            <ac:spMk id="51" creationId="{C74DBC1D-96B4-4E97-B02D-A7C37288D04F}"/>
          </ac:spMkLst>
        </pc:spChg>
        <pc:spChg chg="mod">
          <ac:chgData name="Aliansyah Ramadhan" userId="343811aa-aa8e-4b24-bf58-8d4de4c9977e" providerId="ADAL" clId="{7879FDCD-654B-4C2B-B4D9-C88EE6AC779C}" dt="2024-10-14T19:24:06.189" v="992"/>
          <ac:spMkLst>
            <pc:docMk/>
            <pc:sldMk cId="1406084938" sldId="299"/>
            <ac:spMk id="52" creationId="{F0EAEC98-173D-47CA-A211-8FE3095DE323}"/>
          </ac:spMkLst>
        </pc:spChg>
        <pc:spChg chg="mod">
          <ac:chgData name="Aliansyah Ramadhan" userId="343811aa-aa8e-4b24-bf58-8d4de4c9977e" providerId="ADAL" clId="{7879FDCD-654B-4C2B-B4D9-C88EE6AC779C}" dt="2024-10-14T19:24:06.189" v="992"/>
          <ac:spMkLst>
            <pc:docMk/>
            <pc:sldMk cId="1406084938" sldId="299"/>
            <ac:spMk id="53" creationId="{8BF2C284-9854-420B-A833-3600083414B4}"/>
          </ac:spMkLst>
        </pc:spChg>
        <pc:spChg chg="add mod">
          <ac:chgData name="Aliansyah Ramadhan" userId="343811aa-aa8e-4b24-bf58-8d4de4c9977e" providerId="ADAL" clId="{7879FDCD-654B-4C2B-B4D9-C88EE6AC779C}" dt="2024-10-14T19:29:30.406" v="1152" actId="14100"/>
          <ac:spMkLst>
            <pc:docMk/>
            <pc:sldMk cId="1406084938" sldId="299"/>
            <ac:spMk id="56" creationId="{6AE9CC71-8D85-4C63-9E21-4D4E113978C8}"/>
          </ac:spMkLst>
        </pc:spChg>
        <pc:spChg chg="add mod">
          <ac:chgData name="Aliansyah Ramadhan" userId="343811aa-aa8e-4b24-bf58-8d4de4c9977e" providerId="ADAL" clId="{7879FDCD-654B-4C2B-B4D9-C88EE6AC779C}" dt="2024-10-14T19:27:06.818" v="1073" actId="1076"/>
          <ac:spMkLst>
            <pc:docMk/>
            <pc:sldMk cId="1406084938" sldId="299"/>
            <ac:spMk id="61" creationId="{A2A957A2-A036-41DA-8E77-7BBCE7A53D03}"/>
          </ac:spMkLst>
        </pc:spChg>
        <pc:grpChg chg="add del mod">
          <ac:chgData name="Aliansyah Ramadhan" userId="343811aa-aa8e-4b24-bf58-8d4de4c9977e" providerId="ADAL" clId="{7879FDCD-654B-4C2B-B4D9-C88EE6AC779C}" dt="2024-10-14T19:24:21.119" v="998" actId="478"/>
          <ac:grpSpMkLst>
            <pc:docMk/>
            <pc:sldMk cId="1406084938" sldId="299"/>
            <ac:grpSpMk id="2" creationId="{AC486BD3-9D0E-4C4E-8CA6-9EEE2F5C220E}"/>
          </ac:grpSpMkLst>
        </pc:grpChg>
        <pc:picChg chg="add mod">
          <ac:chgData name="Aliansyah Ramadhan" userId="343811aa-aa8e-4b24-bf58-8d4de4c9977e" providerId="ADAL" clId="{7879FDCD-654B-4C2B-B4D9-C88EE6AC779C}" dt="2024-10-14T19:27:38.559" v="1081" actId="1076"/>
          <ac:picMkLst>
            <pc:docMk/>
            <pc:sldMk cId="1406084938" sldId="299"/>
            <ac:picMk id="55" creationId="{BB2344C9-D8BD-48CC-9E1F-46B03D766427}"/>
          </ac:picMkLst>
        </pc:picChg>
        <pc:picChg chg="add del mod">
          <ac:chgData name="Aliansyah Ramadhan" userId="343811aa-aa8e-4b24-bf58-8d4de4c9977e" providerId="ADAL" clId="{7879FDCD-654B-4C2B-B4D9-C88EE6AC779C}" dt="2024-10-14T19:26:26.187" v="1066" actId="478"/>
          <ac:picMkLst>
            <pc:docMk/>
            <pc:sldMk cId="1406084938" sldId="299"/>
            <ac:picMk id="58" creationId="{0F9411A8-0E90-46AA-9457-1D15867D23FB}"/>
          </ac:picMkLst>
        </pc:picChg>
        <pc:picChg chg="add mod">
          <ac:chgData name="Aliansyah Ramadhan" userId="343811aa-aa8e-4b24-bf58-8d4de4c9977e" providerId="ADAL" clId="{7879FDCD-654B-4C2B-B4D9-C88EE6AC779C}" dt="2024-10-14T19:26:38.058" v="1069" actId="1076"/>
          <ac:picMkLst>
            <pc:docMk/>
            <pc:sldMk cId="1406084938" sldId="299"/>
            <ac:picMk id="60" creationId="{8A5E4860-7726-4FEA-A545-1C972E3D4B33}"/>
          </ac:picMkLst>
        </pc:picChg>
      </pc:sldChg>
      <pc:sldChg chg="addSp delSp modSp add mod modNotesTx">
        <pc:chgData name="Aliansyah Ramadhan" userId="343811aa-aa8e-4b24-bf58-8d4de4c9977e" providerId="ADAL" clId="{7879FDCD-654B-4C2B-B4D9-C88EE6AC779C}" dt="2024-10-14T19:43:40.953" v="1478"/>
        <pc:sldMkLst>
          <pc:docMk/>
          <pc:sldMk cId="3633678423" sldId="300"/>
        </pc:sldMkLst>
        <pc:spChg chg="mod">
          <ac:chgData name="Aliansyah Ramadhan" userId="343811aa-aa8e-4b24-bf58-8d4de4c9977e" providerId="ADAL" clId="{7879FDCD-654B-4C2B-B4D9-C88EE6AC779C}" dt="2024-10-14T19:17:13.970" v="871" actId="1076"/>
          <ac:spMkLst>
            <pc:docMk/>
            <pc:sldMk cId="3633678423" sldId="300"/>
            <ac:spMk id="169" creationId="{B8A43D19-BE14-442B-A329-154C8FBF2D78}"/>
          </ac:spMkLst>
        </pc:spChg>
        <pc:spChg chg="mod">
          <ac:chgData name="Aliansyah Ramadhan" userId="343811aa-aa8e-4b24-bf58-8d4de4c9977e" providerId="ADAL" clId="{7879FDCD-654B-4C2B-B4D9-C88EE6AC779C}" dt="2024-10-14T19:18:22.783" v="887" actId="1076"/>
          <ac:spMkLst>
            <pc:docMk/>
            <pc:sldMk cId="3633678423" sldId="300"/>
            <ac:spMk id="172" creationId="{22311FDB-4C17-4A67-9040-BEA74117385E}"/>
          </ac:spMkLst>
        </pc:spChg>
        <pc:spChg chg="mod">
          <ac:chgData name="Aliansyah Ramadhan" userId="343811aa-aa8e-4b24-bf58-8d4de4c9977e" providerId="ADAL" clId="{7879FDCD-654B-4C2B-B4D9-C88EE6AC779C}" dt="2024-10-14T19:20:20.388" v="891"/>
          <ac:spMkLst>
            <pc:docMk/>
            <pc:sldMk cId="3633678423" sldId="300"/>
            <ac:spMk id="175" creationId="{F5DB8CD5-0453-44D6-A53A-25D1E4C0C57A}"/>
          </ac:spMkLst>
        </pc:spChg>
        <pc:spChg chg="mod">
          <ac:chgData name="Aliansyah Ramadhan" userId="343811aa-aa8e-4b24-bf58-8d4de4c9977e" providerId="ADAL" clId="{7879FDCD-654B-4C2B-B4D9-C88EE6AC779C}" dt="2024-10-14T19:20:20.388" v="891"/>
          <ac:spMkLst>
            <pc:docMk/>
            <pc:sldMk cId="3633678423" sldId="300"/>
            <ac:spMk id="176" creationId="{AD6D150F-E1CA-46F9-91A0-DF4620ED04AA}"/>
          </ac:spMkLst>
        </pc:spChg>
        <pc:spChg chg="mod">
          <ac:chgData name="Aliansyah Ramadhan" userId="343811aa-aa8e-4b24-bf58-8d4de4c9977e" providerId="ADAL" clId="{7879FDCD-654B-4C2B-B4D9-C88EE6AC779C}" dt="2024-10-14T19:20:20.388" v="891"/>
          <ac:spMkLst>
            <pc:docMk/>
            <pc:sldMk cId="3633678423" sldId="300"/>
            <ac:spMk id="177" creationId="{CE37EA5A-2C9B-453F-8F77-140DF7FCE4C0}"/>
          </ac:spMkLst>
        </pc:spChg>
        <pc:spChg chg="mod">
          <ac:chgData name="Aliansyah Ramadhan" userId="343811aa-aa8e-4b24-bf58-8d4de4c9977e" providerId="ADAL" clId="{7879FDCD-654B-4C2B-B4D9-C88EE6AC779C}" dt="2024-10-14T19:20:20.388" v="891"/>
          <ac:spMkLst>
            <pc:docMk/>
            <pc:sldMk cId="3633678423" sldId="300"/>
            <ac:spMk id="178" creationId="{79AA743B-CEEB-4CD8-B3B1-D6D837F05675}"/>
          </ac:spMkLst>
        </pc:spChg>
        <pc:spChg chg="mod">
          <ac:chgData name="Aliansyah Ramadhan" userId="343811aa-aa8e-4b24-bf58-8d4de4c9977e" providerId="ADAL" clId="{7879FDCD-654B-4C2B-B4D9-C88EE6AC779C}" dt="2024-10-14T19:20:20.388" v="891"/>
          <ac:spMkLst>
            <pc:docMk/>
            <pc:sldMk cId="3633678423" sldId="300"/>
            <ac:spMk id="179" creationId="{8574EF28-8D69-4B70-A784-22D6EC05FADF}"/>
          </ac:spMkLst>
        </pc:spChg>
        <pc:spChg chg="mod">
          <ac:chgData name="Aliansyah Ramadhan" userId="343811aa-aa8e-4b24-bf58-8d4de4c9977e" providerId="ADAL" clId="{7879FDCD-654B-4C2B-B4D9-C88EE6AC779C}" dt="2024-10-14T19:20:20.388" v="891"/>
          <ac:spMkLst>
            <pc:docMk/>
            <pc:sldMk cId="3633678423" sldId="300"/>
            <ac:spMk id="180" creationId="{6B02EAEA-7B03-488B-8BBB-10FD7E4DD233}"/>
          </ac:spMkLst>
        </pc:spChg>
        <pc:spChg chg="mod">
          <ac:chgData name="Aliansyah Ramadhan" userId="343811aa-aa8e-4b24-bf58-8d4de4c9977e" providerId="ADAL" clId="{7879FDCD-654B-4C2B-B4D9-C88EE6AC779C}" dt="2024-10-14T19:20:20.388" v="891"/>
          <ac:spMkLst>
            <pc:docMk/>
            <pc:sldMk cId="3633678423" sldId="300"/>
            <ac:spMk id="181" creationId="{A52499DA-7537-4F9C-8774-54B4AC647712}"/>
          </ac:spMkLst>
        </pc:spChg>
        <pc:spChg chg="mod">
          <ac:chgData name="Aliansyah Ramadhan" userId="343811aa-aa8e-4b24-bf58-8d4de4c9977e" providerId="ADAL" clId="{7879FDCD-654B-4C2B-B4D9-C88EE6AC779C}" dt="2024-10-14T19:20:20.388" v="891"/>
          <ac:spMkLst>
            <pc:docMk/>
            <pc:sldMk cId="3633678423" sldId="300"/>
            <ac:spMk id="182" creationId="{F46179EB-69F2-4C35-9658-177FA9E05D07}"/>
          </ac:spMkLst>
        </pc:spChg>
        <pc:spChg chg="mod">
          <ac:chgData name="Aliansyah Ramadhan" userId="343811aa-aa8e-4b24-bf58-8d4de4c9977e" providerId="ADAL" clId="{7879FDCD-654B-4C2B-B4D9-C88EE6AC779C}" dt="2024-10-14T19:20:20.388" v="891"/>
          <ac:spMkLst>
            <pc:docMk/>
            <pc:sldMk cId="3633678423" sldId="300"/>
            <ac:spMk id="183" creationId="{278A76F2-4F3E-4382-968A-DDF328B3126D}"/>
          </ac:spMkLst>
        </pc:spChg>
        <pc:spChg chg="mod">
          <ac:chgData name="Aliansyah Ramadhan" userId="343811aa-aa8e-4b24-bf58-8d4de4c9977e" providerId="ADAL" clId="{7879FDCD-654B-4C2B-B4D9-C88EE6AC779C}" dt="2024-10-14T19:20:20.388" v="891"/>
          <ac:spMkLst>
            <pc:docMk/>
            <pc:sldMk cId="3633678423" sldId="300"/>
            <ac:spMk id="184" creationId="{A901E60C-8913-489C-803B-B520FCF811B2}"/>
          </ac:spMkLst>
        </pc:spChg>
        <pc:spChg chg="mod">
          <ac:chgData name="Aliansyah Ramadhan" userId="343811aa-aa8e-4b24-bf58-8d4de4c9977e" providerId="ADAL" clId="{7879FDCD-654B-4C2B-B4D9-C88EE6AC779C}" dt="2024-10-14T19:20:20.388" v="891"/>
          <ac:spMkLst>
            <pc:docMk/>
            <pc:sldMk cId="3633678423" sldId="300"/>
            <ac:spMk id="185" creationId="{82C49C21-D88F-4737-8E72-D6E91DA63287}"/>
          </ac:spMkLst>
        </pc:spChg>
        <pc:spChg chg="mod">
          <ac:chgData name="Aliansyah Ramadhan" userId="343811aa-aa8e-4b24-bf58-8d4de4c9977e" providerId="ADAL" clId="{7879FDCD-654B-4C2B-B4D9-C88EE6AC779C}" dt="2024-10-14T19:20:20.388" v="891"/>
          <ac:spMkLst>
            <pc:docMk/>
            <pc:sldMk cId="3633678423" sldId="300"/>
            <ac:spMk id="186" creationId="{2EDAA73A-3585-4BB4-9FAC-85351CC4B358}"/>
          </ac:spMkLst>
        </pc:spChg>
        <pc:spChg chg="mod">
          <ac:chgData name="Aliansyah Ramadhan" userId="343811aa-aa8e-4b24-bf58-8d4de4c9977e" providerId="ADAL" clId="{7879FDCD-654B-4C2B-B4D9-C88EE6AC779C}" dt="2024-10-14T19:20:20.388" v="891"/>
          <ac:spMkLst>
            <pc:docMk/>
            <pc:sldMk cId="3633678423" sldId="300"/>
            <ac:spMk id="187" creationId="{F50F2301-9151-4724-8707-F1DB4790FF3D}"/>
          </ac:spMkLst>
        </pc:spChg>
        <pc:spChg chg="mod">
          <ac:chgData name="Aliansyah Ramadhan" userId="343811aa-aa8e-4b24-bf58-8d4de4c9977e" providerId="ADAL" clId="{7879FDCD-654B-4C2B-B4D9-C88EE6AC779C}" dt="2024-10-14T19:20:20.388" v="891"/>
          <ac:spMkLst>
            <pc:docMk/>
            <pc:sldMk cId="3633678423" sldId="300"/>
            <ac:spMk id="188" creationId="{BD93F286-7058-44FA-B934-3F80D73F1CEB}"/>
          </ac:spMkLst>
        </pc:spChg>
        <pc:spChg chg="mod">
          <ac:chgData name="Aliansyah Ramadhan" userId="343811aa-aa8e-4b24-bf58-8d4de4c9977e" providerId="ADAL" clId="{7879FDCD-654B-4C2B-B4D9-C88EE6AC779C}" dt="2024-10-14T19:20:20.388" v="891"/>
          <ac:spMkLst>
            <pc:docMk/>
            <pc:sldMk cId="3633678423" sldId="300"/>
            <ac:spMk id="189" creationId="{1558ABCB-FFDB-45C2-8AD6-E4B4ED183E9F}"/>
          </ac:spMkLst>
        </pc:spChg>
        <pc:spChg chg="mod">
          <ac:chgData name="Aliansyah Ramadhan" userId="343811aa-aa8e-4b24-bf58-8d4de4c9977e" providerId="ADAL" clId="{7879FDCD-654B-4C2B-B4D9-C88EE6AC779C}" dt="2024-10-14T19:20:20.388" v="891"/>
          <ac:spMkLst>
            <pc:docMk/>
            <pc:sldMk cId="3633678423" sldId="300"/>
            <ac:spMk id="190" creationId="{3AD2E7CC-A53C-4340-B837-631F977A50C4}"/>
          </ac:spMkLst>
        </pc:spChg>
        <pc:spChg chg="mod">
          <ac:chgData name="Aliansyah Ramadhan" userId="343811aa-aa8e-4b24-bf58-8d4de4c9977e" providerId="ADAL" clId="{7879FDCD-654B-4C2B-B4D9-C88EE6AC779C}" dt="2024-10-14T19:20:20.388" v="891"/>
          <ac:spMkLst>
            <pc:docMk/>
            <pc:sldMk cId="3633678423" sldId="300"/>
            <ac:spMk id="191" creationId="{A0F816C8-01F8-4662-BE7D-35EFB87EA438}"/>
          </ac:spMkLst>
        </pc:spChg>
        <pc:spChg chg="mod">
          <ac:chgData name="Aliansyah Ramadhan" userId="343811aa-aa8e-4b24-bf58-8d4de4c9977e" providerId="ADAL" clId="{7879FDCD-654B-4C2B-B4D9-C88EE6AC779C}" dt="2024-10-14T19:20:20.388" v="891"/>
          <ac:spMkLst>
            <pc:docMk/>
            <pc:sldMk cId="3633678423" sldId="300"/>
            <ac:spMk id="192" creationId="{949909C2-3C54-45CE-81A9-55470D312A01}"/>
          </ac:spMkLst>
        </pc:spChg>
        <pc:spChg chg="mod">
          <ac:chgData name="Aliansyah Ramadhan" userId="343811aa-aa8e-4b24-bf58-8d4de4c9977e" providerId="ADAL" clId="{7879FDCD-654B-4C2B-B4D9-C88EE6AC779C}" dt="2024-10-14T19:20:20.388" v="891"/>
          <ac:spMkLst>
            <pc:docMk/>
            <pc:sldMk cId="3633678423" sldId="300"/>
            <ac:spMk id="193" creationId="{C40CCA47-C9F0-4499-B20E-B705749257FB}"/>
          </ac:spMkLst>
        </pc:spChg>
        <pc:spChg chg="mod">
          <ac:chgData name="Aliansyah Ramadhan" userId="343811aa-aa8e-4b24-bf58-8d4de4c9977e" providerId="ADAL" clId="{7879FDCD-654B-4C2B-B4D9-C88EE6AC779C}" dt="2024-10-14T19:20:20.388" v="891"/>
          <ac:spMkLst>
            <pc:docMk/>
            <pc:sldMk cId="3633678423" sldId="300"/>
            <ac:spMk id="194" creationId="{441F9195-90D0-4A8A-83B4-D9309562029B}"/>
          </ac:spMkLst>
        </pc:spChg>
        <pc:spChg chg="mod">
          <ac:chgData name="Aliansyah Ramadhan" userId="343811aa-aa8e-4b24-bf58-8d4de4c9977e" providerId="ADAL" clId="{7879FDCD-654B-4C2B-B4D9-C88EE6AC779C}" dt="2024-10-14T19:20:20.388" v="891"/>
          <ac:spMkLst>
            <pc:docMk/>
            <pc:sldMk cId="3633678423" sldId="300"/>
            <ac:spMk id="195" creationId="{3FE5554D-71B4-43B6-8EAE-98B617EA2C1F}"/>
          </ac:spMkLst>
        </pc:spChg>
        <pc:spChg chg="mod">
          <ac:chgData name="Aliansyah Ramadhan" userId="343811aa-aa8e-4b24-bf58-8d4de4c9977e" providerId="ADAL" clId="{7879FDCD-654B-4C2B-B4D9-C88EE6AC779C}" dt="2024-10-14T19:20:20.388" v="891"/>
          <ac:spMkLst>
            <pc:docMk/>
            <pc:sldMk cId="3633678423" sldId="300"/>
            <ac:spMk id="196" creationId="{38E09474-E431-4459-B19D-45E7CEB2C14B}"/>
          </ac:spMkLst>
        </pc:spChg>
        <pc:spChg chg="mod">
          <ac:chgData name="Aliansyah Ramadhan" userId="343811aa-aa8e-4b24-bf58-8d4de4c9977e" providerId="ADAL" clId="{7879FDCD-654B-4C2B-B4D9-C88EE6AC779C}" dt="2024-10-14T19:20:20.388" v="891"/>
          <ac:spMkLst>
            <pc:docMk/>
            <pc:sldMk cId="3633678423" sldId="300"/>
            <ac:spMk id="197" creationId="{BCE2B46F-4A90-4568-B2A3-578693B97746}"/>
          </ac:spMkLst>
        </pc:spChg>
        <pc:spChg chg="mod">
          <ac:chgData name="Aliansyah Ramadhan" userId="343811aa-aa8e-4b24-bf58-8d4de4c9977e" providerId="ADAL" clId="{7879FDCD-654B-4C2B-B4D9-C88EE6AC779C}" dt="2024-10-14T19:20:20.388" v="891"/>
          <ac:spMkLst>
            <pc:docMk/>
            <pc:sldMk cId="3633678423" sldId="300"/>
            <ac:spMk id="198" creationId="{C7BBC755-4C34-49EE-A347-37F2AE2FEBF8}"/>
          </ac:spMkLst>
        </pc:spChg>
        <pc:spChg chg="mod">
          <ac:chgData name="Aliansyah Ramadhan" userId="343811aa-aa8e-4b24-bf58-8d4de4c9977e" providerId="ADAL" clId="{7879FDCD-654B-4C2B-B4D9-C88EE6AC779C}" dt="2024-10-14T19:20:20.388" v="891"/>
          <ac:spMkLst>
            <pc:docMk/>
            <pc:sldMk cId="3633678423" sldId="300"/>
            <ac:spMk id="199" creationId="{75D8FDEF-DF16-40A9-81F7-B4E4B7841B5C}"/>
          </ac:spMkLst>
        </pc:spChg>
        <pc:spChg chg="mod">
          <ac:chgData name="Aliansyah Ramadhan" userId="343811aa-aa8e-4b24-bf58-8d4de4c9977e" providerId="ADAL" clId="{7879FDCD-654B-4C2B-B4D9-C88EE6AC779C}" dt="2024-10-14T19:20:20.388" v="891"/>
          <ac:spMkLst>
            <pc:docMk/>
            <pc:sldMk cId="3633678423" sldId="300"/>
            <ac:spMk id="200" creationId="{2E35B2F3-1EA8-41F7-ABC9-07743EB37CEF}"/>
          </ac:spMkLst>
        </pc:spChg>
        <pc:spChg chg="mod">
          <ac:chgData name="Aliansyah Ramadhan" userId="343811aa-aa8e-4b24-bf58-8d4de4c9977e" providerId="ADAL" clId="{7879FDCD-654B-4C2B-B4D9-C88EE6AC779C}" dt="2024-10-14T19:20:20.388" v="891"/>
          <ac:spMkLst>
            <pc:docMk/>
            <pc:sldMk cId="3633678423" sldId="300"/>
            <ac:spMk id="201" creationId="{88947BB8-4C5A-40DF-AA83-CF6AD4777C74}"/>
          </ac:spMkLst>
        </pc:spChg>
        <pc:spChg chg="mod">
          <ac:chgData name="Aliansyah Ramadhan" userId="343811aa-aa8e-4b24-bf58-8d4de4c9977e" providerId="ADAL" clId="{7879FDCD-654B-4C2B-B4D9-C88EE6AC779C}" dt="2024-10-14T19:20:20.388" v="891"/>
          <ac:spMkLst>
            <pc:docMk/>
            <pc:sldMk cId="3633678423" sldId="300"/>
            <ac:spMk id="202" creationId="{58F74190-802A-4104-BF74-065931740ADA}"/>
          </ac:spMkLst>
        </pc:spChg>
        <pc:spChg chg="mod">
          <ac:chgData name="Aliansyah Ramadhan" userId="343811aa-aa8e-4b24-bf58-8d4de4c9977e" providerId="ADAL" clId="{7879FDCD-654B-4C2B-B4D9-C88EE6AC779C}" dt="2024-10-14T19:20:20.388" v="891"/>
          <ac:spMkLst>
            <pc:docMk/>
            <pc:sldMk cId="3633678423" sldId="300"/>
            <ac:spMk id="203" creationId="{4FDD0797-9F89-4EDF-88BB-4482637ADAFC}"/>
          </ac:spMkLst>
        </pc:spChg>
        <pc:spChg chg="mod">
          <ac:chgData name="Aliansyah Ramadhan" userId="343811aa-aa8e-4b24-bf58-8d4de4c9977e" providerId="ADAL" clId="{7879FDCD-654B-4C2B-B4D9-C88EE6AC779C}" dt="2024-10-14T19:20:20.388" v="891"/>
          <ac:spMkLst>
            <pc:docMk/>
            <pc:sldMk cId="3633678423" sldId="300"/>
            <ac:spMk id="204" creationId="{7063B886-C81D-4990-BAE1-231108D155AF}"/>
          </ac:spMkLst>
        </pc:spChg>
        <pc:spChg chg="mod">
          <ac:chgData name="Aliansyah Ramadhan" userId="343811aa-aa8e-4b24-bf58-8d4de4c9977e" providerId="ADAL" clId="{7879FDCD-654B-4C2B-B4D9-C88EE6AC779C}" dt="2024-10-14T19:20:20.388" v="891"/>
          <ac:spMkLst>
            <pc:docMk/>
            <pc:sldMk cId="3633678423" sldId="300"/>
            <ac:spMk id="205" creationId="{AD3A3C82-B705-4262-A0FC-0BEFA6589423}"/>
          </ac:spMkLst>
        </pc:spChg>
        <pc:spChg chg="mod">
          <ac:chgData name="Aliansyah Ramadhan" userId="343811aa-aa8e-4b24-bf58-8d4de4c9977e" providerId="ADAL" clId="{7879FDCD-654B-4C2B-B4D9-C88EE6AC779C}" dt="2024-10-14T19:20:20.388" v="891"/>
          <ac:spMkLst>
            <pc:docMk/>
            <pc:sldMk cId="3633678423" sldId="300"/>
            <ac:spMk id="206" creationId="{6309FFB7-7802-47A7-99BB-380FCC22C597}"/>
          </ac:spMkLst>
        </pc:spChg>
        <pc:spChg chg="mod">
          <ac:chgData name="Aliansyah Ramadhan" userId="343811aa-aa8e-4b24-bf58-8d4de4c9977e" providerId="ADAL" clId="{7879FDCD-654B-4C2B-B4D9-C88EE6AC779C}" dt="2024-10-14T19:20:20.388" v="891"/>
          <ac:spMkLst>
            <pc:docMk/>
            <pc:sldMk cId="3633678423" sldId="300"/>
            <ac:spMk id="207" creationId="{A8A823E8-EA5F-402F-A1F7-F12E1EF6F2A1}"/>
          </ac:spMkLst>
        </pc:spChg>
        <pc:spChg chg="mod">
          <ac:chgData name="Aliansyah Ramadhan" userId="343811aa-aa8e-4b24-bf58-8d4de4c9977e" providerId="ADAL" clId="{7879FDCD-654B-4C2B-B4D9-C88EE6AC779C}" dt="2024-10-14T19:20:20.388" v="891"/>
          <ac:spMkLst>
            <pc:docMk/>
            <pc:sldMk cId="3633678423" sldId="300"/>
            <ac:spMk id="208" creationId="{E78EDFF8-4E29-4EEF-A515-AD014048A8BC}"/>
          </ac:spMkLst>
        </pc:spChg>
        <pc:spChg chg="mod">
          <ac:chgData name="Aliansyah Ramadhan" userId="343811aa-aa8e-4b24-bf58-8d4de4c9977e" providerId="ADAL" clId="{7879FDCD-654B-4C2B-B4D9-C88EE6AC779C}" dt="2024-10-14T19:20:20.388" v="891"/>
          <ac:spMkLst>
            <pc:docMk/>
            <pc:sldMk cId="3633678423" sldId="300"/>
            <ac:spMk id="209" creationId="{AB047369-76BA-43D4-BE35-92416083902B}"/>
          </ac:spMkLst>
        </pc:spChg>
        <pc:spChg chg="mod">
          <ac:chgData name="Aliansyah Ramadhan" userId="343811aa-aa8e-4b24-bf58-8d4de4c9977e" providerId="ADAL" clId="{7879FDCD-654B-4C2B-B4D9-C88EE6AC779C}" dt="2024-10-14T19:20:20.388" v="891"/>
          <ac:spMkLst>
            <pc:docMk/>
            <pc:sldMk cId="3633678423" sldId="300"/>
            <ac:spMk id="210" creationId="{FA7FF642-BED4-4A03-9BC7-BEF734738611}"/>
          </ac:spMkLst>
        </pc:spChg>
        <pc:spChg chg="mod">
          <ac:chgData name="Aliansyah Ramadhan" userId="343811aa-aa8e-4b24-bf58-8d4de4c9977e" providerId="ADAL" clId="{7879FDCD-654B-4C2B-B4D9-C88EE6AC779C}" dt="2024-10-14T19:20:20.388" v="891"/>
          <ac:spMkLst>
            <pc:docMk/>
            <pc:sldMk cId="3633678423" sldId="300"/>
            <ac:spMk id="211" creationId="{DA1F5DAE-6A61-44D9-B584-54B4C78E7EE5}"/>
          </ac:spMkLst>
        </pc:spChg>
        <pc:spChg chg="mod">
          <ac:chgData name="Aliansyah Ramadhan" userId="343811aa-aa8e-4b24-bf58-8d4de4c9977e" providerId="ADAL" clId="{7879FDCD-654B-4C2B-B4D9-C88EE6AC779C}" dt="2024-10-14T19:20:20.388" v="891"/>
          <ac:spMkLst>
            <pc:docMk/>
            <pc:sldMk cId="3633678423" sldId="300"/>
            <ac:spMk id="212" creationId="{7C843F01-6F42-483B-BCF3-FEE565ABFEE9}"/>
          </ac:spMkLst>
        </pc:spChg>
        <pc:spChg chg="mod">
          <ac:chgData name="Aliansyah Ramadhan" userId="343811aa-aa8e-4b24-bf58-8d4de4c9977e" providerId="ADAL" clId="{7879FDCD-654B-4C2B-B4D9-C88EE6AC779C}" dt="2024-10-14T19:20:20.388" v="891"/>
          <ac:spMkLst>
            <pc:docMk/>
            <pc:sldMk cId="3633678423" sldId="300"/>
            <ac:spMk id="213" creationId="{77C7D662-54A6-4F84-8995-2519E164F706}"/>
          </ac:spMkLst>
        </pc:spChg>
        <pc:spChg chg="mod">
          <ac:chgData name="Aliansyah Ramadhan" userId="343811aa-aa8e-4b24-bf58-8d4de4c9977e" providerId="ADAL" clId="{7879FDCD-654B-4C2B-B4D9-C88EE6AC779C}" dt="2024-10-14T19:20:20.388" v="891"/>
          <ac:spMkLst>
            <pc:docMk/>
            <pc:sldMk cId="3633678423" sldId="300"/>
            <ac:spMk id="214" creationId="{DDC330C3-C2BA-4377-96CD-29C6D52B327C}"/>
          </ac:spMkLst>
        </pc:spChg>
        <pc:spChg chg="mod">
          <ac:chgData name="Aliansyah Ramadhan" userId="343811aa-aa8e-4b24-bf58-8d4de4c9977e" providerId="ADAL" clId="{7879FDCD-654B-4C2B-B4D9-C88EE6AC779C}" dt="2024-10-14T19:20:20.388" v="891"/>
          <ac:spMkLst>
            <pc:docMk/>
            <pc:sldMk cId="3633678423" sldId="300"/>
            <ac:spMk id="215" creationId="{D1B9BDBA-677D-4867-B890-0122FE880EC8}"/>
          </ac:spMkLst>
        </pc:spChg>
        <pc:spChg chg="mod">
          <ac:chgData name="Aliansyah Ramadhan" userId="343811aa-aa8e-4b24-bf58-8d4de4c9977e" providerId="ADAL" clId="{7879FDCD-654B-4C2B-B4D9-C88EE6AC779C}" dt="2024-10-14T19:20:20.388" v="891"/>
          <ac:spMkLst>
            <pc:docMk/>
            <pc:sldMk cId="3633678423" sldId="300"/>
            <ac:spMk id="216" creationId="{389D3275-6AD2-4A1A-B914-D35B3F6479D5}"/>
          </ac:spMkLst>
        </pc:spChg>
        <pc:spChg chg="mod">
          <ac:chgData name="Aliansyah Ramadhan" userId="343811aa-aa8e-4b24-bf58-8d4de4c9977e" providerId="ADAL" clId="{7879FDCD-654B-4C2B-B4D9-C88EE6AC779C}" dt="2024-10-14T19:20:20.388" v="891"/>
          <ac:spMkLst>
            <pc:docMk/>
            <pc:sldMk cId="3633678423" sldId="300"/>
            <ac:spMk id="217" creationId="{1BE094A6-BA11-492D-9EDD-6A21D8606BBB}"/>
          </ac:spMkLst>
        </pc:spChg>
        <pc:spChg chg="mod">
          <ac:chgData name="Aliansyah Ramadhan" userId="343811aa-aa8e-4b24-bf58-8d4de4c9977e" providerId="ADAL" clId="{7879FDCD-654B-4C2B-B4D9-C88EE6AC779C}" dt="2024-10-14T19:20:20.388" v="891"/>
          <ac:spMkLst>
            <pc:docMk/>
            <pc:sldMk cId="3633678423" sldId="300"/>
            <ac:spMk id="218" creationId="{AD34DDC6-EE4A-4454-B012-10043C28AA45}"/>
          </ac:spMkLst>
        </pc:spChg>
        <pc:spChg chg="mod">
          <ac:chgData name="Aliansyah Ramadhan" userId="343811aa-aa8e-4b24-bf58-8d4de4c9977e" providerId="ADAL" clId="{7879FDCD-654B-4C2B-B4D9-C88EE6AC779C}" dt="2024-10-14T19:20:20.388" v="891"/>
          <ac:spMkLst>
            <pc:docMk/>
            <pc:sldMk cId="3633678423" sldId="300"/>
            <ac:spMk id="219" creationId="{C073B5D4-480A-4675-97D9-A3E2ABA79B81}"/>
          </ac:spMkLst>
        </pc:spChg>
        <pc:spChg chg="mod">
          <ac:chgData name="Aliansyah Ramadhan" userId="343811aa-aa8e-4b24-bf58-8d4de4c9977e" providerId="ADAL" clId="{7879FDCD-654B-4C2B-B4D9-C88EE6AC779C}" dt="2024-10-14T19:20:20.388" v="891"/>
          <ac:spMkLst>
            <pc:docMk/>
            <pc:sldMk cId="3633678423" sldId="300"/>
            <ac:spMk id="220" creationId="{98E72D3E-271D-4786-86EA-465A811ACEA6}"/>
          </ac:spMkLst>
        </pc:spChg>
        <pc:spChg chg="mod">
          <ac:chgData name="Aliansyah Ramadhan" userId="343811aa-aa8e-4b24-bf58-8d4de4c9977e" providerId="ADAL" clId="{7879FDCD-654B-4C2B-B4D9-C88EE6AC779C}" dt="2024-10-14T19:20:20.388" v="891"/>
          <ac:spMkLst>
            <pc:docMk/>
            <pc:sldMk cId="3633678423" sldId="300"/>
            <ac:spMk id="221" creationId="{36575EC3-F780-46C8-A834-2112855F2D79}"/>
          </ac:spMkLst>
        </pc:spChg>
        <pc:spChg chg="mod">
          <ac:chgData name="Aliansyah Ramadhan" userId="343811aa-aa8e-4b24-bf58-8d4de4c9977e" providerId="ADAL" clId="{7879FDCD-654B-4C2B-B4D9-C88EE6AC779C}" dt="2024-10-14T19:20:20.388" v="891"/>
          <ac:spMkLst>
            <pc:docMk/>
            <pc:sldMk cId="3633678423" sldId="300"/>
            <ac:spMk id="222" creationId="{BDC84B3E-439F-4C52-8F25-1027C81DD922}"/>
          </ac:spMkLst>
        </pc:spChg>
        <pc:spChg chg="mod">
          <ac:chgData name="Aliansyah Ramadhan" userId="343811aa-aa8e-4b24-bf58-8d4de4c9977e" providerId="ADAL" clId="{7879FDCD-654B-4C2B-B4D9-C88EE6AC779C}" dt="2024-10-14T19:20:20.388" v="891"/>
          <ac:spMkLst>
            <pc:docMk/>
            <pc:sldMk cId="3633678423" sldId="300"/>
            <ac:spMk id="223" creationId="{D3AAB9E1-B9AB-4A96-93BA-8A46BB4209BD}"/>
          </ac:spMkLst>
        </pc:spChg>
        <pc:spChg chg="mod">
          <ac:chgData name="Aliansyah Ramadhan" userId="343811aa-aa8e-4b24-bf58-8d4de4c9977e" providerId="ADAL" clId="{7879FDCD-654B-4C2B-B4D9-C88EE6AC779C}" dt="2024-10-14T19:20:20.388" v="891"/>
          <ac:spMkLst>
            <pc:docMk/>
            <pc:sldMk cId="3633678423" sldId="300"/>
            <ac:spMk id="224" creationId="{D0707884-5E50-4CBE-8C81-A34CC29E1B41}"/>
          </ac:spMkLst>
        </pc:spChg>
        <pc:spChg chg="mod">
          <ac:chgData name="Aliansyah Ramadhan" userId="343811aa-aa8e-4b24-bf58-8d4de4c9977e" providerId="ADAL" clId="{7879FDCD-654B-4C2B-B4D9-C88EE6AC779C}" dt="2024-10-14T19:20:20.388" v="891"/>
          <ac:spMkLst>
            <pc:docMk/>
            <pc:sldMk cId="3633678423" sldId="300"/>
            <ac:spMk id="225" creationId="{090ADAC2-6061-4F41-AAB3-37F0A7F669F4}"/>
          </ac:spMkLst>
        </pc:spChg>
        <pc:spChg chg="mod">
          <ac:chgData name="Aliansyah Ramadhan" userId="343811aa-aa8e-4b24-bf58-8d4de4c9977e" providerId="ADAL" clId="{7879FDCD-654B-4C2B-B4D9-C88EE6AC779C}" dt="2024-10-14T19:20:20.388" v="891"/>
          <ac:spMkLst>
            <pc:docMk/>
            <pc:sldMk cId="3633678423" sldId="300"/>
            <ac:spMk id="226" creationId="{6E5F0CEE-6D5A-439C-8AEB-AA270E692A15}"/>
          </ac:spMkLst>
        </pc:spChg>
        <pc:spChg chg="mod">
          <ac:chgData name="Aliansyah Ramadhan" userId="343811aa-aa8e-4b24-bf58-8d4de4c9977e" providerId="ADAL" clId="{7879FDCD-654B-4C2B-B4D9-C88EE6AC779C}" dt="2024-10-14T19:20:20.388" v="891"/>
          <ac:spMkLst>
            <pc:docMk/>
            <pc:sldMk cId="3633678423" sldId="300"/>
            <ac:spMk id="227" creationId="{12C6DB4F-8FB8-4A21-9D39-059E4A3FC9B5}"/>
          </ac:spMkLst>
        </pc:spChg>
        <pc:spChg chg="mod">
          <ac:chgData name="Aliansyah Ramadhan" userId="343811aa-aa8e-4b24-bf58-8d4de4c9977e" providerId="ADAL" clId="{7879FDCD-654B-4C2B-B4D9-C88EE6AC779C}" dt="2024-10-14T19:20:20.388" v="891"/>
          <ac:spMkLst>
            <pc:docMk/>
            <pc:sldMk cId="3633678423" sldId="300"/>
            <ac:spMk id="228" creationId="{A08DB85D-01B4-4758-AB67-575F05D76B75}"/>
          </ac:spMkLst>
        </pc:spChg>
        <pc:spChg chg="mod">
          <ac:chgData name="Aliansyah Ramadhan" userId="343811aa-aa8e-4b24-bf58-8d4de4c9977e" providerId="ADAL" clId="{7879FDCD-654B-4C2B-B4D9-C88EE6AC779C}" dt="2024-10-14T19:20:20.388" v="891"/>
          <ac:spMkLst>
            <pc:docMk/>
            <pc:sldMk cId="3633678423" sldId="300"/>
            <ac:spMk id="229" creationId="{6750352C-A7F9-473A-BB7D-12867A1108FD}"/>
          </ac:spMkLst>
        </pc:spChg>
        <pc:spChg chg="mod">
          <ac:chgData name="Aliansyah Ramadhan" userId="343811aa-aa8e-4b24-bf58-8d4de4c9977e" providerId="ADAL" clId="{7879FDCD-654B-4C2B-B4D9-C88EE6AC779C}" dt="2024-10-14T19:20:20.388" v="891"/>
          <ac:spMkLst>
            <pc:docMk/>
            <pc:sldMk cId="3633678423" sldId="300"/>
            <ac:spMk id="230" creationId="{5237D20C-63B2-43E8-9F16-AC60D70D0DDD}"/>
          </ac:spMkLst>
        </pc:spChg>
        <pc:spChg chg="mod">
          <ac:chgData name="Aliansyah Ramadhan" userId="343811aa-aa8e-4b24-bf58-8d4de4c9977e" providerId="ADAL" clId="{7879FDCD-654B-4C2B-B4D9-C88EE6AC779C}" dt="2024-10-14T19:20:20.388" v="891"/>
          <ac:spMkLst>
            <pc:docMk/>
            <pc:sldMk cId="3633678423" sldId="300"/>
            <ac:spMk id="231" creationId="{6D8280AB-3794-49F3-98ED-58BAC7C236D5}"/>
          </ac:spMkLst>
        </pc:spChg>
        <pc:spChg chg="mod">
          <ac:chgData name="Aliansyah Ramadhan" userId="343811aa-aa8e-4b24-bf58-8d4de4c9977e" providerId="ADAL" clId="{7879FDCD-654B-4C2B-B4D9-C88EE6AC779C}" dt="2024-10-14T19:20:20.388" v="891"/>
          <ac:spMkLst>
            <pc:docMk/>
            <pc:sldMk cId="3633678423" sldId="300"/>
            <ac:spMk id="232" creationId="{48EDE88B-E9FA-42A0-8B7B-09A3B2EC3626}"/>
          </ac:spMkLst>
        </pc:spChg>
        <pc:spChg chg="mod">
          <ac:chgData name="Aliansyah Ramadhan" userId="343811aa-aa8e-4b24-bf58-8d4de4c9977e" providerId="ADAL" clId="{7879FDCD-654B-4C2B-B4D9-C88EE6AC779C}" dt="2024-10-14T19:20:20.388" v="891"/>
          <ac:spMkLst>
            <pc:docMk/>
            <pc:sldMk cId="3633678423" sldId="300"/>
            <ac:spMk id="233" creationId="{5D828F44-D6A0-4F96-94BB-2AECD78D8CBC}"/>
          </ac:spMkLst>
        </pc:spChg>
        <pc:spChg chg="mod">
          <ac:chgData name="Aliansyah Ramadhan" userId="343811aa-aa8e-4b24-bf58-8d4de4c9977e" providerId="ADAL" clId="{7879FDCD-654B-4C2B-B4D9-C88EE6AC779C}" dt="2024-10-14T19:20:20.388" v="891"/>
          <ac:spMkLst>
            <pc:docMk/>
            <pc:sldMk cId="3633678423" sldId="300"/>
            <ac:spMk id="234" creationId="{55103EA1-DE71-4372-BAB3-1C4059135E6C}"/>
          </ac:spMkLst>
        </pc:spChg>
        <pc:spChg chg="mod">
          <ac:chgData name="Aliansyah Ramadhan" userId="343811aa-aa8e-4b24-bf58-8d4de4c9977e" providerId="ADAL" clId="{7879FDCD-654B-4C2B-B4D9-C88EE6AC779C}" dt="2024-10-14T19:20:20.388" v="891"/>
          <ac:spMkLst>
            <pc:docMk/>
            <pc:sldMk cId="3633678423" sldId="300"/>
            <ac:spMk id="235" creationId="{BC0BBAA8-FE18-4A32-A2AE-7E607470BE2B}"/>
          </ac:spMkLst>
        </pc:spChg>
        <pc:spChg chg="mod">
          <ac:chgData name="Aliansyah Ramadhan" userId="343811aa-aa8e-4b24-bf58-8d4de4c9977e" providerId="ADAL" clId="{7879FDCD-654B-4C2B-B4D9-C88EE6AC779C}" dt="2024-10-14T19:20:20.388" v="891"/>
          <ac:spMkLst>
            <pc:docMk/>
            <pc:sldMk cId="3633678423" sldId="300"/>
            <ac:spMk id="236" creationId="{C50E2D19-148E-414B-B79E-CE75E3EF0F67}"/>
          </ac:spMkLst>
        </pc:spChg>
        <pc:spChg chg="mod">
          <ac:chgData name="Aliansyah Ramadhan" userId="343811aa-aa8e-4b24-bf58-8d4de4c9977e" providerId="ADAL" clId="{7879FDCD-654B-4C2B-B4D9-C88EE6AC779C}" dt="2024-10-14T19:20:20.388" v="891"/>
          <ac:spMkLst>
            <pc:docMk/>
            <pc:sldMk cId="3633678423" sldId="300"/>
            <ac:spMk id="237" creationId="{E37EF981-345E-49E7-AA94-F9065B8D699C}"/>
          </ac:spMkLst>
        </pc:spChg>
        <pc:spChg chg="mod">
          <ac:chgData name="Aliansyah Ramadhan" userId="343811aa-aa8e-4b24-bf58-8d4de4c9977e" providerId="ADAL" clId="{7879FDCD-654B-4C2B-B4D9-C88EE6AC779C}" dt="2024-10-14T19:20:20.388" v="891"/>
          <ac:spMkLst>
            <pc:docMk/>
            <pc:sldMk cId="3633678423" sldId="300"/>
            <ac:spMk id="238" creationId="{8F0D2E58-F1C7-4160-92DB-0704FB6B74C9}"/>
          </ac:spMkLst>
        </pc:spChg>
        <pc:spChg chg="mod">
          <ac:chgData name="Aliansyah Ramadhan" userId="343811aa-aa8e-4b24-bf58-8d4de4c9977e" providerId="ADAL" clId="{7879FDCD-654B-4C2B-B4D9-C88EE6AC779C}" dt="2024-10-14T19:20:20.388" v="891"/>
          <ac:spMkLst>
            <pc:docMk/>
            <pc:sldMk cId="3633678423" sldId="300"/>
            <ac:spMk id="239" creationId="{950CE649-5472-4BBA-9A2B-D1320CF748B0}"/>
          </ac:spMkLst>
        </pc:spChg>
        <pc:spChg chg="mod">
          <ac:chgData name="Aliansyah Ramadhan" userId="343811aa-aa8e-4b24-bf58-8d4de4c9977e" providerId="ADAL" clId="{7879FDCD-654B-4C2B-B4D9-C88EE6AC779C}" dt="2024-10-14T19:20:20.388" v="891"/>
          <ac:spMkLst>
            <pc:docMk/>
            <pc:sldMk cId="3633678423" sldId="300"/>
            <ac:spMk id="240" creationId="{5BBAF559-BA84-4622-AD52-024ED09B09CF}"/>
          </ac:spMkLst>
        </pc:spChg>
        <pc:spChg chg="mod">
          <ac:chgData name="Aliansyah Ramadhan" userId="343811aa-aa8e-4b24-bf58-8d4de4c9977e" providerId="ADAL" clId="{7879FDCD-654B-4C2B-B4D9-C88EE6AC779C}" dt="2024-10-14T19:20:20.388" v="891"/>
          <ac:spMkLst>
            <pc:docMk/>
            <pc:sldMk cId="3633678423" sldId="300"/>
            <ac:spMk id="241" creationId="{A964051F-B2D4-478F-8DD4-6AB55E790664}"/>
          </ac:spMkLst>
        </pc:spChg>
        <pc:spChg chg="mod">
          <ac:chgData name="Aliansyah Ramadhan" userId="343811aa-aa8e-4b24-bf58-8d4de4c9977e" providerId="ADAL" clId="{7879FDCD-654B-4C2B-B4D9-C88EE6AC779C}" dt="2024-10-14T19:20:20.388" v="891"/>
          <ac:spMkLst>
            <pc:docMk/>
            <pc:sldMk cId="3633678423" sldId="300"/>
            <ac:spMk id="242" creationId="{11AF19E8-F71C-434E-8D7C-403A60A989A4}"/>
          </ac:spMkLst>
        </pc:spChg>
        <pc:spChg chg="mod">
          <ac:chgData name="Aliansyah Ramadhan" userId="343811aa-aa8e-4b24-bf58-8d4de4c9977e" providerId="ADAL" clId="{7879FDCD-654B-4C2B-B4D9-C88EE6AC779C}" dt="2024-10-14T19:20:20.388" v="891"/>
          <ac:spMkLst>
            <pc:docMk/>
            <pc:sldMk cId="3633678423" sldId="300"/>
            <ac:spMk id="243" creationId="{2CC7F515-B319-47EC-B94D-C41AD3705403}"/>
          </ac:spMkLst>
        </pc:spChg>
        <pc:spChg chg="mod">
          <ac:chgData name="Aliansyah Ramadhan" userId="343811aa-aa8e-4b24-bf58-8d4de4c9977e" providerId="ADAL" clId="{7879FDCD-654B-4C2B-B4D9-C88EE6AC779C}" dt="2024-10-14T19:20:20.388" v="891"/>
          <ac:spMkLst>
            <pc:docMk/>
            <pc:sldMk cId="3633678423" sldId="300"/>
            <ac:spMk id="244" creationId="{DC03A217-D734-453C-900C-A79250C8AFA6}"/>
          </ac:spMkLst>
        </pc:spChg>
        <pc:spChg chg="mod">
          <ac:chgData name="Aliansyah Ramadhan" userId="343811aa-aa8e-4b24-bf58-8d4de4c9977e" providerId="ADAL" clId="{7879FDCD-654B-4C2B-B4D9-C88EE6AC779C}" dt="2024-10-14T19:20:20.388" v="891"/>
          <ac:spMkLst>
            <pc:docMk/>
            <pc:sldMk cId="3633678423" sldId="300"/>
            <ac:spMk id="245" creationId="{526EB35B-50AF-4694-AA68-4310B717B269}"/>
          </ac:spMkLst>
        </pc:spChg>
        <pc:spChg chg="mod">
          <ac:chgData name="Aliansyah Ramadhan" userId="343811aa-aa8e-4b24-bf58-8d4de4c9977e" providerId="ADAL" clId="{7879FDCD-654B-4C2B-B4D9-C88EE6AC779C}" dt="2024-10-14T19:20:20.388" v="891"/>
          <ac:spMkLst>
            <pc:docMk/>
            <pc:sldMk cId="3633678423" sldId="300"/>
            <ac:spMk id="246" creationId="{81BA504F-EC47-4C29-B0F5-CD94E14FD227}"/>
          </ac:spMkLst>
        </pc:spChg>
        <pc:spChg chg="mod">
          <ac:chgData name="Aliansyah Ramadhan" userId="343811aa-aa8e-4b24-bf58-8d4de4c9977e" providerId="ADAL" clId="{7879FDCD-654B-4C2B-B4D9-C88EE6AC779C}" dt="2024-10-14T19:20:20.388" v="891"/>
          <ac:spMkLst>
            <pc:docMk/>
            <pc:sldMk cId="3633678423" sldId="300"/>
            <ac:spMk id="247" creationId="{276DDA8D-84C0-4953-B079-FBCBAB1BCEE8}"/>
          </ac:spMkLst>
        </pc:spChg>
        <pc:spChg chg="mod">
          <ac:chgData name="Aliansyah Ramadhan" userId="343811aa-aa8e-4b24-bf58-8d4de4c9977e" providerId="ADAL" clId="{7879FDCD-654B-4C2B-B4D9-C88EE6AC779C}" dt="2024-10-14T19:20:20.388" v="891"/>
          <ac:spMkLst>
            <pc:docMk/>
            <pc:sldMk cId="3633678423" sldId="300"/>
            <ac:spMk id="248" creationId="{78DEA5F6-1E56-4FA5-88C9-D9893895897C}"/>
          </ac:spMkLst>
        </pc:spChg>
        <pc:spChg chg="mod">
          <ac:chgData name="Aliansyah Ramadhan" userId="343811aa-aa8e-4b24-bf58-8d4de4c9977e" providerId="ADAL" clId="{7879FDCD-654B-4C2B-B4D9-C88EE6AC779C}" dt="2024-10-14T19:20:20.388" v="891"/>
          <ac:spMkLst>
            <pc:docMk/>
            <pc:sldMk cId="3633678423" sldId="300"/>
            <ac:spMk id="249" creationId="{91976F00-4E7B-405B-BFB2-31A0585840BD}"/>
          </ac:spMkLst>
        </pc:spChg>
        <pc:spChg chg="mod">
          <ac:chgData name="Aliansyah Ramadhan" userId="343811aa-aa8e-4b24-bf58-8d4de4c9977e" providerId="ADAL" clId="{7879FDCD-654B-4C2B-B4D9-C88EE6AC779C}" dt="2024-10-14T19:20:20.388" v="891"/>
          <ac:spMkLst>
            <pc:docMk/>
            <pc:sldMk cId="3633678423" sldId="300"/>
            <ac:spMk id="250" creationId="{DECCECD3-C0DC-4A60-B775-6578E5C1DCDC}"/>
          </ac:spMkLst>
        </pc:spChg>
        <pc:spChg chg="mod">
          <ac:chgData name="Aliansyah Ramadhan" userId="343811aa-aa8e-4b24-bf58-8d4de4c9977e" providerId="ADAL" clId="{7879FDCD-654B-4C2B-B4D9-C88EE6AC779C}" dt="2024-10-14T19:20:20.388" v="891"/>
          <ac:spMkLst>
            <pc:docMk/>
            <pc:sldMk cId="3633678423" sldId="300"/>
            <ac:spMk id="251" creationId="{126EA655-53CF-4266-8FF2-02F13DDDA39E}"/>
          </ac:spMkLst>
        </pc:spChg>
        <pc:spChg chg="mod">
          <ac:chgData name="Aliansyah Ramadhan" userId="343811aa-aa8e-4b24-bf58-8d4de4c9977e" providerId="ADAL" clId="{7879FDCD-654B-4C2B-B4D9-C88EE6AC779C}" dt="2024-10-14T19:20:20.388" v="891"/>
          <ac:spMkLst>
            <pc:docMk/>
            <pc:sldMk cId="3633678423" sldId="300"/>
            <ac:spMk id="252" creationId="{2DBA9E6F-44FC-4C67-A523-2FC087C1D5EA}"/>
          </ac:spMkLst>
        </pc:spChg>
        <pc:spChg chg="mod">
          <ac:chgData name="Aliansyah Ramadhan" userId="343811aa-aa8e-4b24-bf58-8d4de4c9977e" providerId="ADAL" clId="{7879FDCD-654B-4C2B-B4D9-C88EE6AC779C}" dt="2024-10-14T19:20:20.388" v="891"/>
          <ac:spMkLst>
            <pc:docMk/>
            <pc:sldMk cId="3633678423" sldId="300"/>
            <ac:spMk id="253" creationId="{DA541E68-DFC7-4D75-820E-2E445411DC98}"/>
          </ac:spMkLst>
        </pc:spChg>
        <pc:spChg chg="mod">
          <ac:chgData name="Aliansyah Ramadhan" userId="343811aa-aa8e-4b24-bf58-8d4de4c9977e" providerId="ADAL" clId="{7879FDCD-654B-4C2B-B4D9-C88EE6AC779C}" dt="2024-10-14T19:20:20.388" v="891"/>
          <ac:spMkLst>
            <pc:docMk/>
            <pc:sldMk cId="3633678423" sldId="300"/>
            <ac:spMk id="254" creationId="{6D7FF482-52FC-413F-BFDE-E9E8DF3122DB}"/>
          </ac:spMkLst>
        </pc:spChg>
        <pc:spChg chg="mod">
          <ac:chgData name="Aliansyah Ramadhan" userId="343811aa-aa8e-4b24-bf58-8d4de4c9977e" providerId="ADAL" clId="{7879FDCD-654B-4C2B-B4D9-C88EE6AC779C}" dt="2024-10-14T19:20:20.388" v="891"/>
          <ac:spMkLst>
            <pc:docMk/>
            <pc:sldMk cId="3633678423" sldId="300"/>
            <ac:spMk id="255" creationId="{E5B9183D-8100-4A6C-AB18-B7FD9572F14C}"/>
          </ac:spMkLst>
        </pc:spChg>
        <pc:spChg chg="mod">
          <ac:chgData name="Aliansyah Ramadhan" userId="343811aa-aa8e-4b24-bf58-8d4de4c9977e" providerId="ADAL" clId="{7879FDCD-654B-4C2B-B4D9-C88EE6AC779C}" dt="2024-10-14T19:20:20.388" v="891"/>
          <ac:spMkLst>
            <pc:docMk/>
            <pc:sldMk cId="3633678423" sldId="300"/>
            <ac:spMk id="256" creationId="{D6B17C49-62D8-4519-8D01-4221D6AC9FDA}"/>
          </ac:spMkLst>
        </pc:spChg>
        <pc:spChg chg="mod">
          <ac:chgData name="Aliansyah Ramadhan" userId="343811aa-aa8e-4b24-bf58-8d4de4c9977e" providerId="ADAL" clId="{7879FDCD-654B-4C2B-B4D9-C88EE6AC779C}" dt="2024-10-14T19:20:20.388" v="891"/>
          <ac:spMkLst>
            <pc:docMk/>
            <pc:sldMk cId="3633678423" sldId="300"/>
            <ac:spMk id="257" creationId="{F508EBBF-6BA6-451A-A4FA-1B54974B0C07}"/>
          </ac:spMkLst>
        </pc:spChg>
        <pc:spChg chg="mod">
          <ac:chgData name="Aliansyah Ramadhan" userId="343811aa-aa8e-4b24-bf58-8d4de4c9977e" providerId="ADAL" clId="{7879FDCD-654B-4C2B-B4D9-C88EE6AC779C}" dt="2024-10-14T19:20:20.388" v="891"/>
          <ac:spMkLst>
            <pc:docMk/>
            <pc:sldMk cId="3633678423" sldId="300"/>
            <ac:spMk id="258" creationId="{2179D2E3-ADD3-4CB2-8EDB-61E8D5742306}"/>
          </ac:spMkLst>
        </pc:spChg>
        <pc:spChg chg="mod">
          <ac:chgData name="Aliansyah Ramadhan" userId="343811aa-aa8e-4b24-bf58-8d4de4c9977e" providerId="ADAL" clId="{7879FDCD-654B-4C2B-B4D9-C88EE6AC779C}" dt="2024-10-14T19:20:20.388" v="891"/>
          <ac:spMkLst>
            <pc:docMk/>
            <pc:sldMk cId="3633678423" sldId="300"/>
            <ac:spMk id="259" creationId="{B86BBC3D-D6EF-4323-9573-0057F470C52A}"/>
          </ac:spMkLst>
        </pc:spChg>
        <pc:spChg chg="mod">
          <ac:chgData name="Aliansyah Ramadhan" userId="343811aa-aa8e-4b24-bf58-8d4de4c9977e" providerId="ADAL" clId="{7879FDCD-654B-4C2B-B4D9-C88EE6AC779C}" dt="2024-10-14T19:20:20.388" v="891"/>
          <ac:spMkLst>
            <pc:docMk/>
            <pc:sldMk cId="3633678423" sldId="300"/>
            <ac:spMk id="260" creationId="{02774355-6E6D-4F18-B036-F35D8C9283DB}"/>
          </ac:spMkLst>
        </pc:spChg>
        <pc:spChg chg="mod">
          <ac:chgData name="Aliansyah Ramadhan" userId="343811aa-aa8e-4b24-bf58-8d4de4c9977e" providerId="ADAL" clId="{7879FDCD-654B-4C2B-B4D9-C88EE6AC779C}" dt="2024-10-14T19:20:20.388" v="891"/>
          <ac:spMkLst>
            <pc:docMk/>
            <pc:sldMk cId="3633678423" sldId="300"/>
            <ac:spMk id="261" creationId="{0B3B2A4E-C31F-49DF-BC06-022F1BDDA39B}"/>
          </ac:spMkLst>
        </pc:spChg>
        <pc:spChg chg="mod">
          <ac:chgData name="Aliansyah Ramadhan" userId="343811aa-aa8e-4b24-bf58-8d4de4c9977e" providerId="ADAL" clId="{7879FDCD-654B-4C2B-B4D9-C88EE6AC779C}" dt="2024-10-14T19:20:20.388" v="891"/>
          <ac:spMkLst>
            <pc:docMk/>
            <pc:sldMk cId="3633678423" sldId="300"/>
            <ac:spMk id="262" creationId="{BBA39D2A-6E3C-473E-8494-27C881FE678E}"/>
          </ac:spMkLst>
        </pc:spChg>
        <pc:spChg chg="mod">
          <ac:chgData name="Aliansyah Ramadhan" userId="343811aa-aa8e-4b24-bf58-8d4de4c9977e" providerId="ADAL" clId="{7879FDCD-654B-4C2B-B4D9-C88EE6AC779C}" dt="2024-10-14T19:20:20.388" v="891"/>
          <ac:spMkLst>
            <pc:docMk/>
            <pc:sldMk cId="3633678423" sldId="300"/>
            <ac:spMk id="263" creationId="{D6E695FB-B9B5-4CDD-B87E-B376CC7B001B}"/>
          </ac:spMkLst>
        </pc:spChg>
        <pc:spChg chg="mod">
          <ac:chgData name="Aliansyah Ramadhan" userId="343811aa-aa8e-4b24-bf58-8d4de4c9977e" providerId="ADAL" clId="{7879FDCD-654B-4C2B-B4D9-C88EE6AC779C}" dt="2024-10-14T19:20:20.388" v="891"/>
          <ac:spMkLst>
            <pc:docMk/>
            <pc:sldMk cId="3633678423" sldId="300"/>
            <ac:spMk id="264" creationId="{ABD3930D-2FF2-403B-B20C-253403D1F959}"/>
          </ac:spMkLst>
        </pc:spChg>
        <pc:spChg chg="mod">
          <ac:chgData name="Aliansyah Ramadhan" userId="343811aa-aa8e-4b24-bf58-8d4de4c9977e" providerId="ADAL" clId="{7879FDCD-654B-4C2B-B4D9-C88EE6AC779C}" dt="2024-10-14T19:20:20.388" v="891"/>
          <ac:spMkLst>
            <pc:docMk/>
            <pc:sldMk cId="3633678423" sldId="300"/>
            <ac:spMk id="265" creationId="{2C18FF2F-2EE4-4C0D-913D-76904A077E6B}"/>
          </ac:spMkLst>
        </pc:spChg>
        <pc:grpChg chg="del">
          <ac:chgData name="Aliansyah Ramadhan" userId="343811aa-aa8e-4b24-bf58-8d4de4c9977e" providerId="ADAL" clId="{7879FDCD-654B-4C2B-B4D9-C88EE6AC779C}" dt="2024-10-14T19:18:26.320" v="888" actId="478"/>
          <ac:grpSpMkLst>
            <pc:docMk/>
            <pc:sldMk cId="3633678423" sldId="300"/>
            <ac:grpSpMk id="3" creationId="{2A8762FE-DD09-423D-BC1E-E166FBEBCED6}"/>
          </ac:grpSpMkLst>
        </pc:grpChg>
        <pc:grpChg chg="add mod">
          <ac:chgData name="Aliansyah Ramadhan" userId="343811aa-aa8e-4b24-bf58-8d4de4c9977e" providerId="ADAL" clId="{7879FDCD-654B-4C2B-B4D9-C88EE6AC779C}" dt="2024-10-14T19:20:42.826" v="899" actId="1076"/>
          <ac:grpSpMkLst>
            <pc:docMk/>
            <pc:sldMk cId="3633678423" sldId="300"/>
            <ac:grpSpMk id="174" creationId="{98442459-44CE-4BA8-BC50-0DD94D2E16B8}"/>
          </ac:grpSpMkLst>
        </pc:grpChg>
        <pc:picChg chg="del mod">
          <ac:chgData name="Aliansyah Ramadhan" userId="343811aa-aa8e-4b24-bf58-8d4de4c9977e" providerId="ADAL" clId="{7879FDCD-654B-4C2B-B4D9-C88EE6AC779C}" dt="2024-10-14T19:20:33.328" v="894" actId="478"/>
          <ac:picMkLst>
            <pc:docMk/>
            <pc:sldMk cId="3633678423" sldId="300"/>
            <ac:picMk id="2" creationId="{47427149-F04B-4ACD-B162-D9A15B312226}"/>
          </ac:picMkLst>
        </pc:picChg>
        <pc:picChg chg="del">
          <ac:chgData name="Aliansyah Ramadhan" userId="343811aa-aa8e-4b24-bf58-8d4de4c9977e" providerId="ADAL" clId="{7879FDCD-654B-4C2B-B4D9-C88EE6AC779C}" dt="2024-10-14T19:17:16.761" v="872" actId="478"/>
          <ac:picMkLst>
            <pc:docMk/>
            <pc:sldMk cId="3633678423" sldId="300"/>
            <ac:picMk id="171" creationId="{CB82BC54-5877-4808-87E3-C9AE18B42DF0}"/>
          </ac:picMkLst>
        </pc:picChg>
        <pc:picChg chg="add mod">
          <ac:chgData name="Aliansyah Ramadhan" userId="343811aa-aa8e-4b24-bf58-8d4de4c9977e" providerId="ADAL" clId="{7879FDCD-654B-4C2B-B4D9-C88EE6AC779C}" dt="2024-10-14T19:18:20.600" v="886" actId="1076"/>
          <ac:picMkLst>
            <pc:docMk/>
            <pc:sldMk cId="3633678423" sldId="300"/>
            <ac:picMk id="173" creationId="{4CAED64B-F2C1-44B1-BEC3-198A5CC4335B}"/>
          </ac:picMkLst>
        </pc:picChg>
      </pc:sldChg>
      <pc:sldChg chg="addSp delSp modSp add mod ord modNotesTx">
        <pc:chgData name="Aliansyah Ramadhan" userId="343811aa-aa8e-4b24-bf58-8d4de4c9977e" providerId="ADAL" clId="{7879FDCD-654B-4C2B-B4D9-C88EE6AC779C}" dt="2024-10-14T19:43:46.195" v="1479"/>
        <pc:sldMkLst>
          <pc:docMk/>
          <pc:sldMk cId="703825529" sldId="301"/>
        </pc:sldMkLst>
        <pc:spChg chg="mod">
          <ac:chgData name="Aliansyah Ramadhan" userId="343811aa-aa8e-4b24-bf58-8d4de4c9977e" providerId="ADAL" clId="{7879FDCD-654B-4C2B-B4D9-C88EE6AC779C}" dt="2024-10-14T19:22:48.005" v="988" actId="1076"/>
          <ac:spMkLst>
            <pc:docMk/>
            <pc:sldMk cId="703825529" sldId="301"/>
            <ac:spMk id="313" creationId="{FBFC4E40-A4D2-4CEF-9356-6829B01D2B82}"/>
          </ac:spMkLst>
        </pc:spChg>
        <pc:spChg chg="mod">
          <ac:chgData name="Aliansyah Ramadhan" userId="343811aa-aa8e-4b24-bf58-8d4de4c9977e" providerId="ADAL" clId="{7879FDCD-654B-4C2B-B4D9-C88EE6AC779C}" dt="2024-10-14T19:22:50.052" v="989" actId="1076"/>
          <ac:spMkLst>
            <pc:docMk/>
            <pc:sldMk cId="703825529" sldId="301"/>
            <ac:spMk id="316" creationId="{5D10EEC4-2BC2-4CCF-9350-A38E24EED623}"/>
          </ac:spMkLst>
        </pc:spChg>
        <pc:picChg chg="del">
          <ac:chgData name="Aliansyah Ramadhan" userId="343811aa-aa8e-4b24-bf58-8d4de4c9977e" providerId="ADAL" clId="{7879FDCD-654B-4C2B-B4D9-C88EE6AC779C}" dt="2024-10-14T19:21:35.198" v="909" actId="478"/>
          <ac:picMkLst>
            <pc:docMk/>
            <pc:sldMk cId="703825529" sldId="301"/>
            <ac:picMk id="312" creationId="{86BB4448-37CE-4CBB-84C7-C5C577DB299C}"/>
          </ac:picMkLst>
        </pc:picChg>
        <pc:picChg chg="add mod">
          <ac:chgData name="Aliansyah Ramadhan" userId="343811aa-aa8e-4b24-bf58-8d4de4c9977e" providerId="ADAL" clId="{7879FDCD-654B-4C2B-B4D9-C88EE6AC779C}" dt="2024-10-14T19:22:36.909" v="982" actId="1076"/>
          <ac:picMkLst>
            <pc:docMk/>
            <pc:sldMk cId="703825529" sldId="301"/>
            <ac:picMk id="314" creationId="{F4C5E0DA-3AF7-44F9-A517-C97D7D31AEBB}"/>
          </ac:picMkLst>
        </pc:picChg>
      </pc:sldChg>
      <pc:sldMasterChg chg="delSldLayout">
        <pc:chgData name="Aliansyah Ramadhan" userId="343811aa-aa8e-4b24-bf58-8d4de4c9977e" providerId="ADAL" clId="{7879FDCD-654B-4C2B-B4D9-C88EE6AC779C}" dt="2024-10-14T19:44:22.768" v="1487" actId="47"/>
        <pc:sldMasterMkLst>
          <pc:docMk/>
          <pc:sldMasterMk cId="0" sldId="2147483674"/>
        </pc:sldMasterMkLst>
        <pc:sldLayoutChg chg="del">
          <pc:chgData name="Aliansyah Ramadhan" userId="343811aa-aa8e-4b24-bf58-8d4de4c9977e" providerId="ADAL" clId="{7879FDCD-654B-4C2B-B4D9-C88EE6AC779C}" dt="2024-10-14T19:42:35.694" v="1468" actId="47"/>
          <pc:sldLayoutMkLst>
            <pc:docMk/>
            <pc:sldMasterMk cId="0" sldId="2147483674"/>
            <pc:sldLayoutMk cId="0" sldId="2147483649"/>
          </pc:sldLayoutMkLst>
        </pc:sldLayoutChg>
        <pc:sldLayoutChg chg="del">
          <pc:chgData name="Aliansyah Ramadhan" userId="343811aa-aa8e-4b24-bf58-8d4de4c9977e" providerId="ADAL" clId="{7879FDCD-654B-4C2B-B4D9-C88EE6AC779C}" dt="2024-10-14T19:04:58.727" v="518" actId="47"/>
          <pc:sldLayoutMkLst>
            <pc:docMk/>
            <pc:sldMasterMk cId="0" sldId="2147483674"/>
            <pc:sldLayoutMk cId="0" sldId="2147483650"/>
          </pc:sldLayoutMkLst>
        </pc:sldLayoutChg>
        <pc:sldLayoutChg chg="del">
          <pc:chgData name="Aliansyah Ramadhan" userId="343811aa-aa8e-4b24-bf58-8d4de4c9977e" providerId="ADAL" clId="{7879FDCD-654B-4C2B-B4D9-C88EE6AC779C}" dt="2024-10-14T19:44:22.323" v="1486" actId="47"/>
          <pc:sldLayoutMkLst>
            <pc:docMk/>
            <pc:sldMasterMk cId="0" sldId="2147483674"/>
            <pc:sldLayoutMk cId="0" sldId="2147483652"/>
          </pc:sldLayoutMkLst>
        </pc:sldLayoutChg>
        <pc:sldLayoutChg chg="del">
          <pc:chgData name="Aliansyah Ramadhan" userId="343811aa-aa8e-4b24-bf58-8d4de4c9977e" providerId="ADAL" clId="{7879FDCD-654B-4C2B-B4D9-C88EE6AC779C}" dt="2024-10-14T19:36:33.880" v="1440" actId="47"/>
          <pc:sldLayoutMkLst>
            <pc:docMk/>
            <pc:sldMasterMk cId="0" sldId="2147483674"/>
            <pc:sldLayoutMk cId="0" sldId="2147483657"/>
          </pc:sldLayoutMkLst>
        </pc:sldLayoutChg>
        <pc:sldLayoutChg chg="del">
          <pc:chgData name="Aliansyah Ramadhan" userId="343811aa-aa8e-4b24-bf58-8d4de4c9977e" providerId="ADAL" clId="{7879FDCD-654B-4C2B-B4D9-C88EE6AC779C}" dt="2024-10-14T19:05:01.697" v="519" actId="47"/>
          <pc:sldLayoutMkLst>
            <pc:docMk/>
            <pc:sldMasterMk cId="0" sldId="2147483674"/>
            <pc:sldLayoutMk cId="0" sldId="2147483659"/>
          </pc:sldLayoutMkLst>
        </pc:sldLayoutChg>
        <pc:sldLayoutChg chg="del">
          <pc:chgData name="Aliansyah Ramadhan" userId="343811aa-aa8e-4b24-bf58-8d4de4c9977e" providerId="ADAL" clId="{7879FDCD-654B-4C2B-B4D9-C88EE6AC779C}" dt="2024-10-14T19:36:38.383" v="1447" actId="47"/>
          <pc:sldLayoutMkLst>
            <pc:docMk/>
            <pc:sldMasterMk cId="0" sldId="2147483674"/>
            <pc:sldLayoutMk cId="0" sldId="2147483660"/>
          </pc:sldLayoutMkLst>
        </pc:sldLayoutChg>
        <pc:sldLayoutChg chg="del">
          <pc:chgData name="Aliansyah Ramadhan" userId="343811aa-aa8e-4b24-bf58-8d4de4c9977e" providerId="ADAL" clId="{7879FDCD-654B-4C2B-B4D9-C88EE6AC779C}" dt="2024-10-14T19:36:38.804" v="1448" actId="47"/>
          <pc:sldLayoutMkLst>
            <pc:docMk/>
            <pc:sldMasterMk cId="0" sldId="2147483674"/>
            <pc:sldLayoutMk cId="0" sldId="2147483661"/>
          </pc:sldLayoutMkLst>
        </pc:sldLayoutChg>
        <pc:sldLayoutChg chg="del">
          <pc:chgData name="Aliansyah Ramadhan" userId="343811aa-aa8e-4b24-bf58-8d4de4c9977e" providerId="ADAL" clId="{7879FDCD-654B-4C2B-B4D9-C88EE6AC779C}" dt="2024-10-14T19:36:36.565" v="1443" actId="47"/>
          <pc:sldLayoutMkLst>
            <pc:docMk/>
            <pc:sldMasterMk cId="0" sldId="2147483674"/>
            <pc:sldLayoutMk cId="0" sldId="2147483662"/>
          </pc:sldLayoutMkLst>
        </pc:sldLayoutChg>
        <pc:sldLayoutChg chg="del">
          <pc:chgData name="Aliansyah Ramadhan" userId="343811aa-aa8e-4b24-bf58-8d4de4c9977e" providerId="ADAL" clId="{7879FDCD-654B-4C2B-B4D9-C88EE6AC779C}" dt="2024-10-14T19:36:37.885" v="1446" actId="47"/>
          <pc:sldLayoutMkLst>
            <pc:docMk/>
            <pc:sldMasterMk cId="0" sldId="2147483674"/>
            <pc:sldLayoutMk cId="0" sldId="2147483663"/>
          </pc:sldLayoutMkLst>
        </pc:sldLayoutChg>
        <pc:sldLayoutChg chg="del">
          <pc:chgData name="Aliansyah Ramadhan" userId="343811aa-aa8e-4b24-bf58-8d4de4c9977e" providerId="ADAL" clId="{7879FDCD-654B-4C2B-B4D9-C88EE6AC779C}" dt="2024-10-14T19:44:03.098" v="1481" actId="47"/>
          <pc:sldLayoutMkLst>
            <pc:docMk/>
            <pc:sldMasterMk cId="0" sldId="2147483674"/>
            <pc:sldLayoutMk cId="0" sldId="2147483664"/>
          </pc:sldLayoutMkLst>
        </pc:sldLayoutChg>
        <pc:sldLayoutChg chg="del">
          <pc:chgData name="Aliansyah Ramadhan" userId="343811aa-aa8e-4b24-bf58-8d4de4c9977e" providerId="ADAL" clId="{7879FDCD-654B-4C2B-B4D9-C88EE6AC779C}" dt="2024-10-14T19:44:22.768" v="1487" actId="47"/>
          <pc:sldLayoutMkLst>
            <pc:docMk/>
            <pc:sldMasterMk cId="0" sldId="2147483674"/>
            <pc:sldLayoutMk cId="0" sldId="2147483665"/>
          </pc:sldLayoutMkLst>
        </pc:sldLayoutChg>
      </pc:sldMasterChg>
      <pc:sldMasterChg chg="delSldLayout">
        <pc:chgData name="Aliansyah Ramadhan" userId="343811aa-aa8e-4b24-bf58-8d4de4c9977e" providerId="ADAL" clId="{7879FDCD-654B-4C2B-B4D9-C88EE6AC779C}" dt="2024-10-14T19:44:29.323" v="1504" actId="47"/>
        <pc:sldMasterMkLst>
          <pc:docMk/>
          <pc:sldMasterMk cId="0" sldId="2147483675"/>
        </pc:sldMasterMkLst>
        <pc:sldLayoutChg chg="del">
          <pc:chgData name="Aliansyah Ramadhan" userId="343811aa-aa8e-4b24-bf58-8d4de4c9977e" providerId="ADAL" clId="{7879FDCD-654B-4C2B-B4D9-C88EE6AC779C}" dt="2024-10-14T19:44:29.323" v="1504" actId="47"/>
          <pc:sldLayoutMkLst>
            <pc:docMk/>
            <pc:sldMasterMk cId="0" sldId="2147483675"/>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87b68dfb7_0_28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87b68dfb7_0_28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everyone. Thank you for joining this presentation. Today, I will be sharing the results of our 'Employee Data Analysis Report,' focusing on factors such as salaries, overtime, and performance metrics across departments. My name is [Your Name], and I’m an HR Data Analyst. Let's dive into the insights and recommendations."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To summarize, our key takeaways from this analysis are:</a:t>
            </a:r>
          </a:p>
          <a:p>
            <a:pPr>
              <a:buFont typeface="+mj-lt"/>
              <a:buAutoNum type="arabicPeriod"/>
            </a:pPr>
            <a:r>
              <a:rPr lang="en-US" dirty="0"/>
              <a:t>We need to adjust salaries in high-effort departments like Engineering and Facilities.</a:t>
            </a:r>
          </a:p>
          <a:p>
            <a:pPr>
              <a:buFont typeface="+mj-lt"/>
              <a:buAutoNum type="arabicPeriod"/>
            </a:pPr>
            <a:r>
              <a:rPr lang="en-US" dirty="0"/>
              <a:t>Redistributing workload across branches is critical to reducing overtime.</a:t>
            </a:r>
          </a:p>
          <a:p>
            <a:pPr>
              <a:buFont typeface="+mj-lt"/>
              <a:buAutoNum type="arabicPeriod"/>
            </a:pPr>
            <a:r>
              <a:rPr lang="en-US" dirty="0"/>
              <a:t>Implementing innovative HR policies for long-serving employees will help maintain fresh talent.</a:t>
            </a:r>
          </a:p>
          <a:p>
            <a:pPr>
              <a:buFont typeface="+mj-lt"/>
              <a:buAutoNum type="arabicPeriod"/>
            </a:pPr>
            <a:r>
              <a:rPr lang="en-US" dirty="0"/>
              <a:t>Promoting inclusive hiring and fair pay practices remains important.</a:t>
            </a:r>
          </a:p>
          <a:p>
            <a:pPr>
              <a:buFont typeface="+mj-lt"/>
              <a:buAutoNum type="arabicPeriod"/>
            </a:pPr>
            <a:r>
              <a:rPr lang="en-US" dirty="0"/>
              <a:t>Finally, implementing a rewards system for high performers will drive motivation and retention."</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5ab33521c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5ab33521c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"In terms of actionable recommendations, I suggest:</a:t>
            </a:r>
          </a:p>
          <a:p>
            <a:pPr>
              <a:buFont typeface="+mj-lt"/>
              <a:buAutoNum type="arabicPeriod"/>
            </a:pPr>
            <a:r>
              <a:rPr lang="en-US" dirty="0"/>
              <a:t>Adjusting salaries based on workload and department.</a:t>
            </a:r>
          </a:p>
          <a:p>
            <a:pPr>
              <a:buFont typeface="+mj-lt"/>
              <a:buAutoNum type="arabicPeriod"/>
            </a:pPr>
            <a:r>
              <a:rPr lang="en-US" dirty="0"/>
              <a:t>Redistributing workload more evenly to prevent burnout.</a:t>
            </a:r>
          </a:p>
          <a:p>
            <a:pPr>
              <a:buFont typeface="+mj-lt"/>
              <a:buAutoNum type="arabicPeriod"/>
            </a:pPr>
            <a:r>
              <a:rPr lang="en-US" dirty="0"/>
              <a:t>Refreshing the workforce by balancing experienced workers with new talent.</a:t>
            </a:r>
          </a:p>
          <a:p>
            <a:pPr>
              <a:buFont typeface="+mj-lt"/>
              <a:buAutoNum type="arabicPeriod"/>
            </a:pPr>
            <a:r>
              <a:rPr lang="en-US" dirty="0"/>
              <a:t>And finally, implementing a rewards system for employees with high work rates to recognize their contributions."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25ab33521c2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25ab33521c2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all for your time. I hope the analysis and recommendations provided valuable insights. I’m happy to answer any questions you might have."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2"/>
        <p:cNvGrpSpPr/>
        <p:nvPr/>
      </p:nvGrpSpPr>
      <p:grpSpPr>
        <a:xfrm>
          <a:off x="0" y="0"/>
          <a:ext cx="0" cy="0"/>
          <a:chOff x="0" y="0"/>
          <a:chExt cx="0" cy="0"/>
        </a:xfrm>
      </p:grpSpPr>
      <p:sp>
        <p:nvSpPr>
          <p:cNvPr id="10693" name="Google Shape;10693;g25ab33521c2_1_17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4" name="Google Shape;10694;g25ab33521c2_1_17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all know, employees are a company's most valuable asset. Analyzing aspects like salary, work performance, leaves, and overtime can greatly improve both employee well-being and retention. In this report, we’ll explore factors that impact employee satisfaction and productivity, which will help the HR team and management make informed decisions."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objectives of this analysis are fourfold:</a:t>
            </a:r>
          </a:p>
          <a:p>
            <a:pPr>
              <a:buFont typeface="+mj-lt"/>
              <a:buAutoNum type="arabicPeriod"/>
            </a:pPr>
            <a:r>
              <a:rPr lang="en-US" dirty="0"/>
              <a:t>To evaluate salary distribution across different departments and locations.</a:t>
            </a:r>
          </a:p>
          <a:p>
            <a:pPr>
              <a:buFont typeface="+mj-lt"/>
              <a:buAutoNum type="arabicPeriod"/>
            </a:pPr>
            <a:r>
              <a:rPr lang="en-US" dirty="0"/>
              <a:t>To analyze the relationship between work duration and employee retention.</a:t>
            </a:r>
          </a:p>
          <a:p>
            <a:pPr>
              <a:buFont typeface="+mj-lt"/>
              <a:buAutoNum type="arabicPeriod"/>
            </a:pPr>
            <a:r>
              <a:rPr lang="en-US" dirty="0"/>
              <a:t>To investigate how overtime impacts employee performance.</a:t>
            </a:r>
          </a:p>
          <a:p>
            <a:pPr>
              <a:buFont typeface="+mj-lt"/>
              <a:buAutoNum type="arabicPeriod"/>
            </a:pPr>
            <a:r>
              <a:rPr lang="en-US" dirty="0"/>
              <a:t>And lastly, to provide insights for HR policy improvements that will enhance employee welfare."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5ab33521c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5ab33521c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first analysis focuses on salary distribution by department. Interestingly, the Human Resources department has the highest average salary, while the Major Manufacturing Project department records the lowest average salary at 2,242. It’s also worth noting that both Facilities and Engineering departments, which require more physical and mental effort, are on the lower end of the salary scale. My recommendation here is to adjust the salary scales to retain talent, especially in these demanding departments."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we looked at the gender distribution in the company. Currently, male employees make up 65.17% of the workforce. This reflects societal norms in the Middle East, where workforce participation by women is influenced by family support. To address this, promoting more inclusive hiring practices may help us move towards a more balanced workforce."</a:t>
            </a:r>
            <a:endParaRPr lang="en-ID" dirty="0"/>
          </a:p>
        </p:txBody>
      </p:sp>
    </p:spTree>
    <p:extLst>
      <p:ext uri="{BB962C8B-B14F-4D97-AF65-F5344CB8AC3E}">
        <p14:creationId xmlns:p14="http://schemas.microsoft.com/office/powerpoint/2010/main" val="1664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move to overtime distribution across branches. The West branch has the highest overtime due to heavier workloads, while the East branch has the lowest overtime hours. To avoid burnout, my recommendation is to redistribute workloads more evenly across branches, ensuring a better work-life balance for all employees."</a:t>
            </a:r>
            <a:endParaRPr lang="en-ID" dirty="0"/>
          </a:p>
        </p:txBody>
      </p:sp>
    </p:spTree>
    <p:extLst>
      <p:ext uri="{BB962C8B-B14F-4D97-AF65-F5344CB8AC3E}">
        <p14:creationId xmlns:p14="http://schemas.microsoft.com/office/powerpoint/2010/main" val="397560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analyzed the correlation between work duration and salary. Surprisingly, there’s no significant relationship. Salaries peak around four years of service but start to decline after six years. This suggests that we may want to refresh the workforce by considering layoffs for employees after six years of tenure, making room for new talent and innovative ideas."</a:t>
            </a:r>
            <a:endParaRPr lang="en-ID" dirty="0"/>
          </a:p>
        </p:txBody>
      </p:sp>
    </p:spTree>
    <p:extLst>
      <p:ext uri="{BB962C8B-B14F-4D97-AF65-F5344CB8AC3E}">
        <p14:creationId xmlns:p14="http://schemas.microsoft.com/office/powerpoint/2010/main" val="47942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slide, we compare salary averages between male and female employees. The results show no significant discrepancy, with men earning an average of 2,100 and women earning slightly less at 2,050. This indicates that our pay practices are fairly balanced, though we should continue promoting pay equity to maintain fairness."</a:t>
            </a:r>
            <a:endParaRPr lang="en-ID" dirty="0"/>
          </a:p>
        </p:txBody>
      </p:sp>
    </p:spTree>
    <p:extLst>
      <p:ext uri="{BB962C8B-B14F-4D97-AF65-F5344CB8AC3E}">
        <p14:creationId xmlns:p14="http://schemas.microsoft.com/office/powerpoint/2010/main" val="4028207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analyzed employee performance across different countries. Egypt remains our largest source of employees, which makes sense since we are based there. However, Lebanese employees are showing the lowest work rate. This could be due to training gaps or language barriers. My recommendation is to provide additional training for Lebanese employees and offer rewards or bonuses to high-performing employees from countries like Saudi Arabia."</a:t>
            </a:r>
            <a:endParaRPr lang="en-ID" dirty="0"/>
          </a:p>
        </p:txBody>
      </p:sp>
    </p:spTree>
    <p:extLst>
      <p:ext uri="{BB962C8B-B14F-4D97-AF65-F5344CB8AC3E}">
        <p14:creationId xmlns:p14="http://schemas.microsoft.com/office/powerpoint/2010/main" val="25766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100" y="924350"/>
            <a:ext cx="4542300" cy="2224500"/>
          </a:xfrm>
          <a:prstGeom prst="rect">
            <a:avLst/>
          </a:prstGeom>
          <a:noFill/>
        </p:spPr>
        <p:txBody>
          <a:bodyPr spcFirstLastPara="1" wrap="square" lIns="91425" tIns="91425" rIns="91425" bIns="91425" anchor="t" anchorCtr="0">
            <a:noAutofit/>
          </a:bodyPr>
          <a:lstStyle>
            <a:lvl1pPr lvl="0" algn="l">
              <a:lnSpc>
                <a:spcPct val="9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20112" y="3243875"/>
            <a:ext cx="4542300" cy="365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cxnSp>
        <p:nvCxnSpPr>
          <p:cNvPr id="11" name="Google Shape;11;p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12" name="Google Shape;12;p2"/>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40"/>
        <p:cNvGrpSpPr/>
        <p:nvPr/>
      </p:nvGrpSpPr>
      <p:grpSpPr>
        <a:xfrm>
          <a:off x="0" y="0"/>
          <a:ext cx="0" cy="0"/>
          <a:chOff x="0" y="0"/>
          <a:chExt cx="0" cy="0"/>
        </a:xfrm>
      </p:grpSpPr>
      <p:sp>
        <p:nvSpPr>
          <p:cNvPr id="141" name="Google Shape;141;p22"/>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hasCustomPrompt="1"/>
          </p:nvPr>
        </p:nvSpPr>
        <p:spPr>
          <a:xfrm>
            <a:off x="567600" y="630950"/>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2"/>
          <p:cNvSpPr txBox="1">
            <a:spLocks noGrp="1"/>
          </p:cNvSpPr>
          <p:nvPr>
            <p:ph type="subTitle" idx="1"/>
          </p:nvPr>
        </p:nvSpPr>
        <p:spPr>
          <a:xfrm>
            <a:off x="568394" y="1368531"/>
            <a:ext cx="3704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44" name="Google Shape;144;p22"/>
          <p:cNvSpPr txBox="1">
            <a:spLocks noGrp="1"/>
          </p:cNvSpPr>
          <p:nvPr>
            <p:ph type="title" idx="2" hasCustomPrompt="1"/>
          </p:nvPr>
        </p:nvSpPr>
        <p:spPr>
          <a:xfrm>
            <a:off x="567600" y="1886632"/>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 name="Google Shape;145;p22"/>
          <p:cNvSpPr txBox="1">
            <a:spLocks noGrp="1"/>
          </p:cNvSpPr>
          <p:nvPr>
            <p:ph type="subTitle" idx="3"/>
          </p:nvPr>
        </p:nvSpPr>
        <p:spPr>
          <a:xfrm>
            <a:off x="568394" y="2625159"/>
            <a:ext cx="3704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46" name="Google Shape;146;p22"/>
          <p:cNvSpPr txBox="1">
            <a:spLocks noGrp="1"/>
          </p:cNvSpPr>
          <p:nvPr>
            <p:ph type="title" idx="4" hasCustomPrompt="1"/>
          </p:nvPr>
        </p:nvSpPr>
        <p:spPr>
          <a:xfrm>
            <a:off x="567600" y="3143247"/>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7" name="Google Shape;147;p22"/>
          <p:cNvSpPr txBox="1">
            <a:spLocks noGrp="1"/>
          </p:cNvSpPr>
          <p:nvPr>
            <p:ph type="subTitle" idx="5"/>
          </p:nvPr>
        </p:nvSpPr>
        <p:spPr>
          <a:xfrm>
            <a:off x="568394" y="3881774"/>
            <a:ext cx="3704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cxnSp>
        <p:nvCxnSpPr>
          <p:cNvPr id="148" name="Google Shape;148;p2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9"/>
        <p:cNvGrpSpPr/>
        <p:nvPr/>
      </p:nvGrpSpPr>
      <p:grpSpPr>
        <a:xfrm>
          <a:off x="0" y="0"/>
          <a:ext cx="0" cy="0"/>
          <a:chOff x="0" y="0"/>
          <a:chExt cx="0" cy="0"/>
        </a:xfrm>
      </p:grpSpPr>
      <p:sp>
        <p:nvSpPr>
          <p:cNvPr id="150" name="Google Shape;150;p23"/>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txBox="1">
            <a:spLocks noGrp="1"/>
          </p:cNvSpPr>
          <p:nvPr>
            <p:ph type="title"/>
          </p:nvPr>
        </p:nvSpPr>
        <p:spPr>
          <a:xfrm>
            <a:off x="953250" y="614150"/>
            <a:ext cx="4616700" cy="1097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3000"/>
              <a:buNone/>
              <a:defRPr sz="68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23"/>
          <p:cNvSpPr txBox="1">
            <a:spLocks noGrp="1"/>
          </p:cNvSpPr>
          <p:nvPr>
            <p:ph type="subTitle" idx="1"/>
          </p:nvPr>
        </p:nvSpPr>
        <p:spPr>
          <a:xfrm>
            <a:off x="953250" y="1712691"/>
            <a:ext cx="4620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153" name="Google Shape;153;p23"/>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154" name="Google Shape;154;p23"/>
          <p:cNvSpPr txBox="1"/>
          <p:nvPr/>
        </p:nvSpPr>
        <p:spPr>
          <a:xfrm>
            <a:off x="953250" y="3415850"/>
            <a:ext cx="408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CREDITS: This presentation template was created by </a:t>
            </a:r>
            <a:r>
              <a:rPr lang="en" sz="1000" b="1" u="sng">
                <a:solidFill>
                  <a:schemeClr val="lt1"/>
                </a:solid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lt1"/>
                </a:solidFill>
                <a:latin typeface="Roboto"/>
                <a:ea typeface="Roboto"/>
                <a:cs typeface="Roboto"/>
                <a:sym typeface="Roboto"/>
              </a:rPr>
              <a:t>, including icons by </a:t>
            </a:r>
            <a:r>
              <a:rPr lang="en" sz="1000" b="1" u="sng">
                <a:solidFill>
                  <a:schemeClr val="lt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lt1"/>
                </a:solidFill>
                <a:latin typeface="Roboto"/>
                <a:ea typeface="Roboto"/>
                <a:cs typeface="Roboto"/>
                <a:sym typeface="Roboto"/>
              </a:rPr>
              <a:t>, infographics &amp; images by </a:t>
            </a:r>
            <a:r>
              <a:rPr lang="en" sz="1000" b="1" u="sng">
                <a:solidFill>
                  <a:schemeClr val="lt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u="sng">
              <a:solidFill>
                <a:schemeClr val="lt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5"/>
        <p:cNvGrpSpPr/>
        <p:nvPr/>
      </p:nvGrpSpPr>
      <p:grpSpPr>
        <a:xfrm>
          <a:off x="0" y="0"/>
          <a:ext cx="0" cy="0"/>
          <a:chOff x="0" y="0"/>
          <a:chExt cx="0" cy="0"/>
        </a:xfrm>
      </p:grpSpPr>
      <p:sp>
        <p:nvSpPr>
          <p:cNvPr id="156" name="Google Shape;156;p24"/>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4"/>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
        <p:cNvGrpSpPr/>
        <p:nvPr/>
      </p:nvGrpSpPr>
      <p:grpSpPr>
        <a:xfrm>
          <a:off x="0" y="0"/>
          <a:ext cx="0" cy="0"/>
          <a:chOff x="0" y="0"/>
          <a:chExt cx="0" cy="0"/>
        </a:xfrm>
      </p:grpSpPr>
      <p:sp>
        <p:nvSpPr>
          <p:cNvPr id="159" name="Google Shape;159;p25"/>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191445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5"/>
          <p:cNvSpPr txBox="1">
            <a:spLocks noGrp="1"/>
          </p:cNvSpPr>
          <p:nvPr>
            <p:ph type="title" idx="2"/>
          </p:nvPr>
        </p:nvSpPr>
        <p:spPr>
          <a:xfrm>
            <a:off x="480960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4809600" y="2490350"/>
            <a:ext cx="24201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3"/>
          </p:nvPr>
        </p:nvSpPr>
        <p:spPr>
          <a:xfrm>
            <a:off x="1914300" y="2490350"/>
            <a:ext cx="2420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cxnSp>
        <p:nvCxnSpPr>
          <p:cNvPr id="31" name="Google Shape;31;p5"/>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38" name="Google Shape;38;p7"/>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body" idx="1"/>
          </p:nvPr>
        </p:nvSpPr>
        <p:spPr>
          <a:xfrm flipH="1">
            <a:off x="3850325" y="1830263"/>
            <a:ext cx="4707300" cy="1825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a:lvl1pPr>
            <a:lvl2pPr marL="914400" lvl="1" indent="-330200" rtl="0">
              <a:lnSpc>
                <a:spcPct val="100000"/>
              </a:lnSpc>
              <a:spcBef>
                <a:spcPts val="0"/>
              </a:spcBef>
              <a:spcAft>
                <a:spcPts val="0"/>
              </a:spcAft>
              <a:buSzPts val="1600"/>
              <a:buFont typeface="Nunito Light"/>
              <a:buAutoNum type="alphaLcPeriod"/>
              <a:defRPr/>
            </a:lvl2pPr>
            <a:lvl3pPr marL="1371600" lvl="2" indent="-323850" rtl="0">
              <a:lnSpc>
                <a:spcPct val="100000"/>
              </a:lnSpc>
              <a:spcBef>
                <a:spcPts val="1600"/>
              </a:spcBef>
              <a:spcAft>
                <a:spcPts val="0"/>
              </a:spcAft>
              <a:buSzPts val="1500"/>
              <a:buFont typeface="Nunito Light"/>
              <a:buAutoNum type="romanLcPeriod"/>
              <a:defRPr/>
            </a:lvl3pPr>
            <a:lvl4pPr marL="1828800" lvl="3" indent="-323850" rtl="0">
              <a:lnSpc>
                <a:spcPct val="100000"/>
              </a:lnSpc>
              <a:spcBef>
                <a:spcPts val="1600"/>
              </a:spcBef>
              <a:spcAft>
                <a:spcPts val="0"/>
              </a:spcAft>
              <a:buSzPts val="1500"/>
              <a:buFont typeface="Nunito Light"/>
              <a:buAutoNum type="arabicPeriod"/>
              <a:defRPr/>
            </a:lvl4pPr>
            <a:lvl5pPr marL="2286000" lvl="4" indent="-304800" rtl="0">
              <a:lnSpc>
                <a:spcPct val="100000"/>
              </a:lnSpc>
              <a:spcBef>
                <a:spcPts val="1600"/>
              </a:spcBef>
              <a:spcAft>
                <a:spcPts val="0"/>
              </a:spcAft>
              <a:buSzPts val="1200"/>
              <a:buFont typeface="Nunito Light"/>
              <a:buAutoNum type="alphaLcPeriod"/>
              <a:defRPr/>
            </a:lvl5pPr>
            <a:lvl6pPr marL="2743200" lvl="5" indent="-304800" rtl="0">
              <a:lnSpc>
                <a:spcPct val="100000"/>
              </a:lnSpc>
              <a:spcBef>
                <a:spcPts val="1600"/>
              </a:spcBef>
              <a:spcAft>
                <a:spcPts val="0"/>
              </a:spcAft>
              <a:buSzPts val="1200"/>
              <a:buFont typeface="Nunito Light"/>
              <a:buAutoNum type="romanLcPeriod"/>
              <a:defRPr/>
            </a:lvl6pPr>
            <a:lvl7pPr marL="3200400" lvl="6" indent="-311150" rtl="0">
              <a:lnSpc>
                <a:spcPct val="100000"/>
              </a:lnSpc>
              <a:spcBef>
                <a:spcPts val="1600"/>
              </a:spcBef>
              <a:spcAft>
                <a:spcPts val="0"/>
              </a:spcAft>
              <a:buSzPts val="1300"/>
              <a:buFont typeface="Nunito Light"/>
              <a:buAutoNum type="arabicPeriod"/>
              <a:defRPr/>
            </a:lvl7pPr>
            <a:lvl8pPr marL="3657600" lvl="7" indent="-311150" rtl="0">
              <a:lnSpc>
                <a:spcPct val="100000"/>
              </a:lnSpc>
              <a:spcBef>
                <a:spcPts val="1600"/>
              </a:spcBef>
              <a:spcAft>
                <a:spcPts val="0"/>
              </a:spcAft>
              <a:buSzPts val="1300"/>
              <a:buFont typeface="Nunito Light"/>
              <a:buAutoNum type="alphaLcPeriod"/>
              <a:defRPr/>
            </a:lvl8pPr>
            <a:lvl9pPr marL="4114800" lvl="8" indent="-304800" rtl="0">
              <a:lnSpc>
                <a:spcPct val="100000"/>
              </a:lnSpc>
              <a:spcBef>
                <a:spcPts val="1600"/>
              </a:spcBef>
              <a:spcAft>
                <a:spcPts val="1600"/>
              </a:spcAft>
              <a:buSzPts val="1200"/>
              <a:buFont typeface="Nunito Light"/>
              <a:buAutoNum type="romanLcPeriod"/>
              <a:defRPr/>
            </a:lvl9pPr>
          </a:lstStyle>
          <a:p>
            <a:endParaRPr/>
          </a:p>
        </p:txBody>
      </p:sp>
      <p:sp>
        <p:nvSpPr>
          <p:cNvPr id="40" name="Google Shape;40;p7"/>
          <p:cNvSpPr txBox="1">
            <a:spLocks noGrp="1"/>
          </p:cNvSpPr>
          <p:nvPr>
            <p:ph type="title"/>
          </p:nvPr>
        </p:nvSpPr>
        <p:spPr>
          <a:xfrm flipH="1">
            <a:off x="3834033" y="725737"/>
            <a:ext cx="4707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 name="Google Shape;41;p7"/>
          <p:cNvSpPr>
            <a:spLocks noGrp="1"/>
          </p:cNvSpPr>
          <p:nvPr>
            <p:ph type="pic" idx="2"/>
          </p:nvPr>
        </p:nvSpPr>
        <p:spPr>
          <a:xfrm>
            <a:off x="713225" y="541775"/>
            <a:ext cx="2843700" cy="37857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cxnSp>
        <p:nvCxnSpPr>
          <p:cNvPr id="43" name="Google Shape;43;p8"/>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44" name="Google Shape;44;p8"/>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cxnSp>
        <p:nvCxnSpPr>
          <p:cNvPr id="47" name="Google Shape;47;p9"/>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48" name="Google Shape;48;p9"/>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0" y="0"/>
            <a:ext cx="9144000" cy="5143500"/>
          </a:xfrm>
          <a:prstGeom prst="rect">
            <a:avLst/>
          </a:prstGeom>
          <a:noFill/>
          <a:ln>
            <a:noFill/>
          </a:ln>
        </p:spPr>
      </p:sp>
      <p:sp>
        <p:nvSpPr>
          <p:cNvPr id="53" name="Google Shape;53;p10"/>
          <p:cNvSpPr txBox="1">
            <a:spLocks noGrp="1"/>
          </p:cNvSpPr>
          <p:nvPr>
            <p:ph type="title"/>
          </p:nvPr>
        </p:nvSpPr>
        <p:spPr>
          <a:xfrm>
            <a:off x="4237400" y="3592925"/>
            <a:ext cx="4193400" cy="10065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2"/>
        <p:cNvGrpSpPr/>
        <p:nvPr/>
      </p:nvGrpSpPr>
      <p:grpSpPr>
        <a:xfrm>
          <a:off x="0" y="0"/>
          <a:ext cx="0" cy="0"/>
          <a:chOff x="0" y="0"/>
          <a:chExt cx="0" cy="0"/>
        </a:xfrm>
      </p:grpSpPr>
      <p:sp>
        <p:nvSpPr>
          <p:cNvPr id="113" name="Google Shape;113;p20"/>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1320850" y="942675"/>
            <a:ext cx="31227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0"/>
          <p:cNvSpPr txBox="1">
            <a:spLocks noGrp="1"/>
          </p:cNvSpPr>
          <p:nvPr>
            <p:ph type="subTitle" idx="1"/>
          </p:nvPr>
        </p:nvSpPr>
        <p:spPr>
          <a:xfrm>
            <a:off x="1320850" y="1439460"/>
            <a:ext cx="3122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0"/>
          <p:cNvSpPr txBox="1">
            <a:spLocks noGrp="1"/>
          </p:cNvSpPr>
          <p:nvPr>
            <p:ph type="title" idx="2"/>
          </p:nvPr>
        </p:nvSpPr>
        <p:spPr>
          <a:xfrm>
            <a:off x="4675591" y="942675"/>
            <a:ext cx="31230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0"/>
          <p:cNvSpPr txBox="1">
            <a:spLocks noGrp="1"/>
          </p:cNvSpPr>
          <p:nvPr>
            <p:ph type="subTitle" idx="3"/>
          </p:nvPr>
        </p:nvSpPr>
        <p:spPr>
          <a:xfrm>
            <a:off x="4675587" y="1439460"/>
            <a:ext cx="31230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0"/>
          <p:cNvSpPr txBox="1">
            <a:spLocks noGrp="1"/>
          </p:cNvSpPr>
          <p:nvPr>
            <p:ph type="title" idx="4"/>
          </p:nvPr>
        </p:nvSpPr>
        <p:spPr>
          <a:xfrm>
            <a:off x="1320850" y="2696507"/>
            <a:ext cx="31176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20"/>
          <p:cNvSpPr txBox="1">
            <a:spLocks noGrp="1"/>
          </p:cNvSpPr>
          <p:nvPr>
            <p:ph type="subTitle" idx="5"/>
          </p:nvPr>
        </p:nvSpPr>
        <p:spPr>
          <a:xfrm>
            <a:off x="1320850" y="3193286"/>
            <a:ext cx="3122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title" idx="6"/>
          </p:nvPr>
        </p:nvSpPr>
        <p:spPr>
          <a:xfrm>
            <a:off x="4675591" y="2696507"/>
            <a:ext cx="31230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20"/>
          <p:cNvSpPr txBox="1">
            <a:spLocks noGrp="1"/>
          </p:cNvSpPr>
          <p:nvPr>
            <p:ph type="subTitle" idx="7"/>
          </p:nvPr>
        </p:nvSpPr>
        <p:spPr>
          <a:xfrm>
            <a:off x="4675599" y="3193286"/>
            <a:ext cx="31230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0"/>
          <p:cNvSpPr txBox="1">
            <a:spLocks noGrp="1"/>
          </p:cNvSpPr>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23" name="Google Shape;123;p20"/>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4"/>
        <p:cNvGrpSpPr/>
        <p:nvPr/>
      </p:nvGrpSpPr>
      <p:grpSpPr>
        <a:xfrm>
          <a:off x="0" y="0"/>
          <a:ext cx="0" cy="0"/>
          <a:chOff x="0" y="0"/>
          <a:chExt cx="0" cy="0"/>
        </a:xfrm>
      </p:grpSpPr>
      <p:sp>
        <p:nvSpPr>
          <p:cNvPr id="125" name="Google Shape;125;p21"/>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1749407" y="103932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1"/>
          <p:cNvSpPr txBox="1">
            <a:spLocks noGrp="1"/>
          </p:cNvSpPr>
          <p:nvPr>
            <p:ph type="subTitle" idx="1"/>
          </p:nvPr>
        </p:nvSpPr>
        <p:spPr>
          <a:xfrm>
            <a:off x="1749407" y="1250844"/>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1"/>
          <p:cNvSpPr txBox="1">
            <a:spLocks noGrp="1"/>
          </p:cNvSpPr>
          <p:nvPr>
            <p:ph type="title" idx="2"/>
          </p:nvPr>
        </p:nvSpPr>
        <p:spPr>
          <a:xfrm>
            <a:off x="5580688" y="103932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1"/>
          <p:cNvSpPr txBox="1">
            <a:spLocks noGrp="1"/>
          </p:cNvSpPr>
          <p:nvPr>
            <p:ph type="subTitle" idx="3"/>
          </p:nvPr>
        </p:nvSpPr>
        <p:spPr>
          <a:xfrm>
            <a:off x="5580688" y="1250844"/>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1"/>
          <p:cNvSpPr txBox="1">
            <a:spLocks noGrp="1"/>
          </p:cNvSpPr>
          <p:nvPr>
            <p:ph type="title" idx="4"/>
          </p:nvPr>
        </p:nvSpPr>
        <p:spPr>
          <a:xfrm>
            <a:off x="1749407" y="221229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1"/>
          <p:cNvSpPr txBox="1">
            <a:spLocks noGrp="1"/>
          </p:cNvSpPr>
          <p:nvPr>
            <p:ph type="subTitle" idx="5"/>
          </p:nvPr>
        </p:nvSpPr>
        <p:spPr>
          <a:xfrm>
            <a:off x="1749407" y="242317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1"/>
          <p:cNvSpPr txBox="1">
            <a:spLocks noGrp="1"/>
          </p:cNvSpPr>
          <p:nvPr>
            <p:ph type="title" idx="6"/>
          </p:nvPr>
        </p:nvSpPr>
        <p:spPr>
          <a:xfrm>
            <a:off x="5580688" y="221229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1"/>
          <p:cNvSpPr txBox="1">
            <a:spLocks noGrp="1"/>
          </p:cNvSpPr>
          <p:nvPr>
            <p:ph type="subTitle" idx="7"/>
          </p:nvPr>
        </p:nvSpPr>
        <p:spPr>
          <a:xfrm>
            <a:off x="5580688" y="242317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1"/>
          <p:cNvSpPr txBox="1">
            <a:spLocks noGrp="1"/>
          </p:cNvSpPr>
          <p:nvPr>
            <p:ph type="title" idx="8"/>
          </p:nvPr>
        </p:nvSpPr>
        <p:spPr>
          <a:xfrm>
            <a:off x="5580688" y="3393712"/>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1"/>
          <p:cNvSpPr txBox="1">
            <a:spLocks noGrp="1"/>
          </p:cNvSpPr>
          <p:nvPr>
            <p:ph type="subTitle" idx="9"/>
          </p:nvPr>
        </p:nvSpPr>
        <p:spPr>
          <a:xfrm>
            <a:off x="5580688" y="360275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1"/>
          <p:cNvSpPr txBox="1">
            <a:spLocks noGrp="1"/>
          </p:cNvSpPr>
          <p:nvPr>
            <p:ph type="title" idx="13"/>
          </p:nvPr>
        </p:nvSpPr>
        <p:spPr>
          <a:xfrm>
            <a:off x="1749407" y="3393712"/>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1"/>
          <p:cNvSpPr txBox="1">
            <a:spLocks noGrp="1"/>
          </p:cNvSpPr>
          <p:nvPr>
            <p:ph type="subTitle" idx="14"/>
          </p:nvPr>
        </p:nvSpPr>
        <p:spPr>
          <a:xfrm>
            <a:off x="1749407" y="360275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9" name="Google Shape;139;p21"/>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2pPr>
            <a:lvl3pPr lvl="2"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3pPr>
            <a:lvl4pPr lvl="3"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4pPr>
            <a:lvl5pPr lvl="4"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5pPr>
            <a:lvl6pPr lvl="5"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6pPr>
            <a:lvl7pPr lvl="6"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7pPr>
            <a:lvl8pPr lvl="7"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8pPr>
            <a:lvl9pPr lvl="8"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1pPr>
            <a:lvl2pPr marL="914400" lvl="1"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2pPr>
            <a:lvl3pPr marL="1371600" lvl="2"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3pPr>
            <a:lvl4pPr marL="1828800" lvl="3"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4pPr>
            <a:lvl5pPr marL="2286000" lvl="4"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5pPr>
            <a:lvl6pPr marL="2743200" lvl="5"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6pPr>
            <a:lvl7pPr marL="3200400" lvl="6"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7pPr>
            <a:lvl8pPr marL="3657600" lvl="7"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8pPr>
            <a:lvl9pPr marL="4114800" lvl="8"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6" r:id="rId8"/>
    <p:sldLayoutId id="2147483667" r:id="rId9"/>
    <p:sldLayoutId id="2147483668"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2" name="Google Shape;162;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ctrTitle"/>
          </p:nvPr>
        </p:nvSpPr>
        <p:spPr>
          <a:xfrm>
            <a:off x="720100" y="924350"/>
            <a:ext cx="4542300" cy="22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ID" sz="4000" dirty="0"/>
              <a:t>Employee Data Analysis Report</a:t>
            </a:r>
            <a:br>
              <a:rPr lang="en-ID" sz="4000" dirty="0"/>
            </a:br>
            <a:r>
              <a:rPr lang="en-US" sz="2600" dirty="0">
                <a:solidFill>
                  <a:schemeClr val="lt1"/>
                </a:solidFill>
                <a:latin typeface="Albert Sans Light"/>
                <a:sym typeface="Albert Sans Light"/>
              </a:rPr>
              <a:t>Analyzing Salaries, Overtime, and Performance metrics</a:t>
            </a:r>
            <a:endParaRPr lang="en-US" dirty="0"/>
          </a:p>
        </p:txBody>
      </p:sp>
      <p:sp>
        <p:nvSpPr>
          <p:cNvPr id="171" name="Google Shape;171;p29"/>
          <p:cNvSpPr txBox="1">
            <a:spLocks noGrp="1"/>
          </p:cNvSpPr>
          <p:nvPr>
            <p:ph type="subTitle" idx="1"/>
          </p:nvPr>
        </p:nvSpPr>
        <p:spPr>
          <a:xfrm>
            <a:off x="720112" y="3243875"/>
            <a:ext cx="4542300" cy="569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 Muhammad Aliansyah Ramadhan</a:t>
            </a:r>
          </a:p>
          <a:p>
            <a:pPr marL="0" lvl="0" indent="0" algn="l" rtl="0">
              <a:spcBef>
                <a:spcPts val="0"/>
              </a:spcBef>
              <a:spcAft>
                <a:spcPts val="0"/>
              </a:spcAft>
              <a:buNone/>
            </a:pPr>
            <a:r>
              <a:rPr lang="en" dirty="0"/>
              <a:t>HR Data Analyst &amp; Engineer</a:t>
            </a:r>
          </a:p>
          <a:p>
            <a:pPr marL="0" lvl="0" indent="0" algn="l" rtl="0">
              <a:spcBef>
                <a:spcPts val="0"/>
              </a:spcBef>
              <a:spcAft>
                <a:spcPts val="0"/>
              </a:spcAft>
              <a:buNone/>
            </a:pPr>
            <a:endParaRPr dirty="0"/>
          </a:p>
        </p:txBody>
      </p:sp>
      <p:grpSp>
        <p:nvGrpSpPr>
          <p:cNvPr id="172" name="Google Shape;172;p29"/>
          <p:cNvGrpSpPr/>
          <p:nvPr/>
        </p:nvGrpSpPr>
        <p:grpSpPr>
          <a:xfrm>
            <a:off x="5222595" y="1215692"/>
            <a:ext cx="3506087" cy="3449633"/>
            <a:chOff x="5222595" y="1215692"/>
            <a:chExt cx="3506087" cy="3449633"/>
          </a:xfrm>
        </p:grpSpPr>
        <p:grpSp>
          <p:nvGrpSpPr>
            <p:cNvPr id="173" name="Google Shape;173;p29"/>
            <p:cNvGrpSpPr/>
            <p:nvPr/>
          </p:nvGrpSpPr>
          <p:grpSpPr>
            <a:xfrm>
              <a:off x="5222595" y="3181681"/>
              <a:ext cx="696403" cy="1388169"/>
              <a:chOff x="5465375" y="-1366875"/>
              <a:chExt cx="495625" cy="987950"/>
            </a:xfrm>
          </p:grpSpPr>
          <p:sp>
            <p:nvSpPr>
              <p:cNvPr id="174" name="Google Shape;174;p29"/>
              <p:cNvSpPr/>
              <p:nvPr/>
            </p:nvSpPr>
            <p:spPr>
              <a:xfrm>
                <a:off x="5465375" y="-946500"/>
                <a:ext cx="264750" cy="565225"/>
              </a:xfrm>
              <a:custGeom>
                <a:avLst/>
                <a:gdLst/>
                <a:ahLst/>
                <a:cxnLst/>
                <a:rect l="l" t="t" r="r" b="b"/>
                <a:pathLst>
                  <a:path w="10590" h="22609" extrusionOk="0">
                    <a:moveTo>
                      <a:pt x="0" y="0"/>
                    </a:moveTo>
                    <a:lnTo>
                      <a:pt x="0" y="358"/>
                    </a:lnTo>
                    <a:lnTo>
                      <a:pt x="0" y="715"/>
                    </a:lnTo>
                    <a:lnTo>
                      <a:pt x="0" y="1072"/>
                    </a:lnTo>
                    <a:lnTo>
                      <a:pt x="38" y="1430"/>
                    </a:lnTo>
                    <a:lnTo>
                      <a:pt x="75" y="1787"/>
                    </a:lnTo>
                    <a:lnTo>
                      <a:pt x="113" y="2145"/>
                    </a:lnTo>
                    <a:lnTo>
                      <a:pt x="169" y="2502"/>
                    </a:lnTo>
                    <a:lnTo>
                      <a:pt x="245" y="2841"/>
                    </a:lnTo>
                    <a:lnTo>
                      <a:pt x="339" y="3198"/>
                    </a:lnTo>
                    <a:lnTo>
                      <a:pt x="433" y="3536"/>
                    </a:lnTo>
                    <a:lnTo>
                      <a:pt x="546" y="3875"/>
                    </a:lnTo>
                    <a:lnTo>
                      <a:pt x="658" y="4214"/>
                    </a:lnTo>
                    <a:lnTo>
                      <a:pt x="790" y="4552"/>
                    </a:lnTo>
                    <a:lnTo>
                      <a:pt x="922" y="4891"/>
                    </a:lnTo>
                    <a:lnTo>
                      <a:pt x="1091" y="5210"/>
                    </a:lnTo>
                    <a:lnTo>
                      <a:pt x="1242" y="5530"/>
                    </a:lnTo>
                    <a:lnTo>
                      <a:pt x="1524" y="6038"/>
                    </a:lnTo>
                    <a:lnTo>
                      <a:pt x="1806" y="6546"/>
                    </a:lnTo>
                    <a:lnTo>
                      <a:pt x="1919" y="6809"/>
                    </a:lnTo>
                    <a:lnTo>
                      <a:pt x="2031" y="7073"/>
                    </a:lnTo>
                    <a:lnTo>
                      <a:pt x="2107" y="7355"/>
                    </a:lnTo>
                    <a:lnTo>
                      <a:pt x="2182" y="7637"/>
                    </a:lnTo>
                    <a:lnTo>
                      <a:pt x="2201" y="7863"/>
                    </a:lnTo>
                    <a:lnTo>
                      <a:pt x="2220" y="8107"/>
                    </a:lnTo>
                    <a:lnTo>
                      <a:pt x="2201" y="8333"/>
                    </a:lnTo>
                    <a:lnTo>
                      <a:pt x="2182" y="8558"/>
                    </a:lnTo>
                    <a:lnTo>
                      <a:pt x="2126" y="9029"/>
                    </a:lnTo>
                    <a:lnTo>
                      <a:pt x="2050" y="9499"/>
                    </a:lnTo>
                    <a:lnTo>
                      <a:pt x="1975" y="9969"/>
                    </a:lnTo>
                    <a:lnTo>
                      <a:pt x="1919" y="10439"/>
                    </a:lnTo>
                    <a:lnTo>
                      <a:pt x="1919" y="10665"/>
                    </a:lnTo>
                    <a:lnTo>
                      <a:pt x="1937" y="10891"/>
                    </a:lnTo>
                    <a:lnTo>
                      <a:pt x="1956" y="11116"/>
                    </a:lnTo>
                    <a:lnTo>
                      <a:pt x="2013" y="11342"/>
                    </a:lnTo>
                    <a:lnTo>
                      <a:pt x="2088" y="11605"/>
                    </a:lnTo>
                    <a:lnTo>
                      <a:pt x="2182" y="11850"/>
                    </a:lnTo>
                    <a:lnTo>
                      <a:pt x="2314" y="12095"/>
                    </a:lnTo>
                    <a:lnTo>
                      <a:pt x="2445" y="12320"/>
                    </a:lnTo>
                    <a:lnTo>
                      <a:pt x="2765" y="12772"/>
                    </a:lnTo>
                    <a:lnTo>
                      <a:pt x="3104" y="13204"/>
                    </a:lnTo>
                    <a:lnTo>
                      <a:pt x="3423" y="13637"/>
                    </a:lnTo>
                    <a:lnTo>
                      <a:pt x="3574" y="13863"/>
                    </a:lnTo>
                    <a:lnTo>
                      <a:pt x="3705" y="14088"/>
                    </a:lnTo>
                    <a:lnTo>
                      <a:pt x="3818" y="14333"/>
                    </a:lnTo>
                    <a:lnTo>
                      <a:pt x="3912" y="14577"/>
                    </a:lnTo>
                    <a:lnTo>
                      <a:pt x="3969" y="14822"/>
                    </a:lnTo>
                    <a:lnTo>
                      <a:pt x="4006" y="15085"/>
                    </a:lnTo>
                    <a:lnTo>
                      <a:pt x="4006" y="15311"/>
                    </a:lnTo>
                    <a:lnTo>
                      <a:pt x="3988" y="15537"/>
                    </a:lnTo>
                    <a:lnTo>
                      <a:pt x="3931" y="15743"/>
                    </a:lnTo>
                    <a:lnTo>
                      <a:pt x="3875" y="15969"/>
                    </a:lnTo>
                    <a:lnTo>
                      <a:pt x="3724" y="16402"/>
                    </a:lnTo>
                    <a:lnTo>
                      <a:pt x="3555" y="16816"/>
                    </a:lnTo>
                    <a:lnTo>
                      <a:pt x="3367" y="17248"/>
                    </a:lnTo>
                    <a:lnTo>
                      <a:pt x="3216" y="17681"/>
                    </a:lnTo>
                    <a:lnTo>
                      <a:pt x="3160" y="17888"/>
                    </a:lnTo>
                    <a:lnTo>
                      <a:pt x="3122" y="18113"/>
                    </a:lnTo>
                    <a:lnTo>
                      <a:pt x="3104" y="18339"/>
                    </a:lnTo>
                    <a:lnTo>
                      <a:pt x="3104" y="18546"/>
                    </a:lnTo>
                    <a:lnTo>
                      <a:pt x="3141" y="18753"/>
                    </a:lnTo>
                    <a:lnTo>
                      <a:pt x="3179" y="18941"/>
                    </a:lnTo>
                    <a:lnTo>
                      <a:pt x="3235" y="19129"/>
                    </a:lnTo>
                    <a:lnTo>
                      <a:pt x="3292" y="19298"/>
                    </a:lnTo>
                    <a:lnTo>
                      <a:pt x="3367" y="19486"/>
                    </a:lnTo>
                    <a:lnTo>
                      <a:pt x="3461" y="19656"/>
                    </a:lnTo>
                    <a:lnTo>
                      <a:pt x="3555" y="19825"/>
                    </a:lnTo>
                    <a:lnTo>
                      <a:pt x="3649" y="19975"/>
                    </a:lnTo>
                    <a:lnTo>
                      <a:pt x="3837" y="20276"/>
                    </a:lnTo>
                    <a:lnTo>
                      <a:pt x="4025" y="20540"/>
                    </a:lnTo>
                    <a:lnTo>
                      <a:pt x="4232" y="20803"/>
                    </a:lnTo>
                    <a:lnTo>
                      <a:pt x="4439" y="21048"/>
                    </a:lnTo>
                    <a:lnTo>
                      <a:pt x="4665" y="21273"/>
                    </a:lnTo>
                    <a:lnTo>
                      <a:pt x="4909" y="21480"/>
                    </a:lnTo>
                    <a:lnTo>
                      <a:pt x="5154" y="21687"/>
                    </a:lnTo>
                    <a:lnTo>
                      <a:pt x="5436" y="21856"/>
                    </a:lnTo>
                    <a:lnTo>
                      <a:pt x="5699" y="22026"/>
                    </a:lnTo>
                    <a:lnTo>
                      <a:pt x="6000" y="22157"/>
                    </a:lnTo>
                    <a:lnTo>
                      <a:pt x="6301" y="22289"/>
                    </a:lnTo>
                    <a:lnTo>
                      <a:pt x="6621" y="22383"/>
                    </a:lnTo>
                    <a:lnTo>
                      <a:pt x="6959" y="22458"/>
                    </a:lnTo>
                    <a:lnTo>
                      <a:pt x="7298" y="22515"/>
                    </a:lnTo>
                    <a:lnTo>
                      <a:pt x="7674" y="22533"/>
                    </a:lnTo>
                    <a:lnTo>
                      <a:pt x="8050" y="22533"/>
                    </a:lnTo>
                    <a:lnTo>
                      <a:pt x="10590" y="22609"/>
                    </a:lnTo>
                    <a:lnTo>
                      <a:pt x="8821" y="16740"/>
                    </a:lnTo>
                    <a:lnTo>
                      <a:pt x="8840" y="16590"/>
                    </a:lnTo>
                    <a:lnTo>
                      <a:pt x="8859" y="16421"/>
                    </a:lnTo>
                    <a:lnTo>
                      <a:pt x="8859" y="16270"/>
                    </a:lnTo>
                    <a:lnTo>
                      <a:pt x="8840" y="16120"/>
                    </a:lnTo>
                    <a:lnTo>
                      <a:pt x="8803" y="15969"/>
                    </a:lnTo>
                    <a:lnTo>
                      <a:pt x="8765" y="15819"/>
                    </a:lnTo>
                    <a:lnTo>
                      <a:pt x="8652" y="15518"/>
                    </a:lnTo>
                    <a:lnTo>
                      <a:pt x="8483" y="15236"/>
                    </a:lnTo>
                    <a:lnTo>
                      <a:pt x="8295" y="14953"/>
                    </a:lnTo>
                    <a:lnTo>
                      <a:pt x="8088" y="14709"/>
                    </a:lnTo>
                    <a:lnTo>
                      <a:pt x="7862" y="14464"/>
                    </a:lnTo>
                    <a:lnTo>
                      <a:pt x="7373" y="14013"/>
                    </a:lnTo>
                    <a:lnTo>
                      <a:pt x="7147" y="13806"/>
                    </a:lnTo>
                    <a:lnTo>
                      <a:pt x="6903" y="13562"/>
                    </a:lnTo>
                    <a:lnTo>
                      <a:pt x="6696" y="13336"/>
                    </a:lnTo>
                    <a:lnTo>
                      <a:pt x="6489" y="13073"/>
                    </a:lnTo>
                    <a:lnTo>
                      <a:pt x="6320" y="12809"/>
                    </a:lnTo>
                    <a:lnTo>
                      <a:pt x="6169" y="12527"/>
                    </a:lnTo>
                    <a:lnTo>
                      <a:pt x="6094" y="12283"/>
                    </a:lnTo>
                    <a:lnTo>
                      <a:pt x="6038" y="12019"/>
                    </a:lnTo>
                    <a:lnTo>
                      <a:pt x="6000" y="11756"/>
                    </a:lnTo>
                    <a:lnTo>
                      <a:pt x="5963" y="11493"/>
                    </a:lnTo>
                    <a:lnTo>
                      <a:pt x="5944" y="10947"/>
                    </a:lnTo>
                    <a:lnTo>
                      <a:pt x="5944" y="10421"/>
                    </a:lnTo>
                    <a:lnTo>
                      <a:pt x="5925" y="9875"/>
                    </a:lnTo>
                    <a:lnTo>
                      <a:pt x="5906" y="9631"/>
                    </a:lnTo>
                    <a:lnTo>
                      <a:pt x="5868" y="9367"/>
                    </a:lnTo>
                    <a:lnTo>
                      <a:pt x="5793" y="9123"/>
                    </a:lnTo>
                    <a:lnTo>
                      <a:pt x="5718" y="8897"/>
                    </a:lnTo>
                    <a:lnTo>
                      <a:pt x="5605" y="8671"/>
                    </a:lnTo>
                    <a:lnTo>
                      <a:pt x="5455" y="8464"/>
                    </a:lnTo>
                    <a:lnTo>
                      <a:pt x="5342" y="8352"/>
                    </a:lnTo>
                    <a:lnTo>
                      <a:pt x="5229" y="8239"/>
                    </a:lnTo>
                    <a:lnTo>
                      <a:pt x="5003" y="8051"/>
                    </a:lnTo>
                    <a:lnTo>
                      <a:pt x="4740" y="7881"/>
                    </a:lnTo>
                    <a:lnTo>
                      <a:pt x="4477" y="7712"/>
                    </a:lnTo>
                    <a:lnTo>
                      <a:pt x="4194" y="7562"/>
                    </a:lnTo>
                    <a:lnTo>
                      <a:pt x="3950" y="7373"/>
                    </a:lnTo>
                    <a:lnTo>
                      <a:pt x="3724" y="7167"/>
                    </a:lnTo>
                    <a:lnTo>
                      <a:pt x="3630" y="7054"/>
                    </a:lnTo>
                    <a:lnTo>
                      <a:pt x="3536" y="6941"/>
                    </a:lnTo>
                    <a:lnTo>
                      <a:pt x="3386" y="6659"/>
                    </a:lnTo>
                    <a:lnTo>
                      <a:pt x="3254" y="6358"/>
                    </a:lnTo>
                    <a:lnTo>
                      <a:pt x="3179" y="6038"/>
                    </a:lnTo>
                    <a:lnTo>
                      <a:pt x="3104" y="5718"/>
                    </a:lnTo>
                    <a:lnTo>
                      <a:pt x="3010" y="5323"/>
                    </a:lnTo>
                    <a:lnTo>
                      <a:pt x="2897" y="4928"/>
                    </a:lnTo>
                    <a:lnTo>
                      <a:pt x="2765" y="4533"/>
                    </a:lnTo>
                    <a:lnTo>
                      <a:pt x="2633" y="4138"/>
                    </a:lnTo>
                    <a:lnTo>
                      <a:pt x="2464" y="3762"/>
                    </a:lnTo>
                    <a:lnTo>
                      <a:pt x="2314" y="3386"/>
                    </a:lnTo>
                    <a:lnTo>
                      <a:pt x="2126" y="3010"/>
                    </a:lnTo>
                    <a:lnTo>
                      <a:pt x="1937" y="2652"/>
                    </a:lnTo>
                    <a:lnTo>
                      <a:pt x="1731" y="2295"/>
                    </a:lnTo>
                    <a:lnTo>
                      <a:pt x="1524" y="1938"/>
                    </a:lnTo>
                    <a:lnTo>
                      <a:pt x="1298" y="1599"/>
                    </a:lnTo>
                    <a:lnTo>
                      <a:pt x="1053" y="1261"/>
                    </a:lnTo>
                    <a:lnTo>
                      <a:pt x="809" y="941"/>
                    </a:lnTo>
                    <a:lnTo>
                      <a:pt x="546" y="621"/>
                    </a:lnTo>
                    <a:lnTo>
                      <a:pt x="282" y="30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710350" y="-1167975"/>
                <a:ext cx="250650" cy="789050"/>
              </a:xfrm>
              <a:custGeom>
                <a:avLst/>
                <a:gdLst/>
                <a:ahLst/>
                <a:cxnLst/>
                <a:rect l="l" t="t" r="r" b="b"/>
                <a:pathLst>
                  <a:path w="10026" h="31562" extrusionOk="0">
                    <a:moveTo>
                      <a:pt x="9668" y="0"/>
                    </a:moveTo>
                    <a:lnTo>
                      <a:pt x="9574" y="57"/>
                    </a:lnTo>
                    <a:lnTo>
                      <a:pt x="9367" y="170"/>
                    </a:lnTo>
                    <a:lnTo>
                      <a:pt x="9179" y="283"/>
                    </a:lnTo>
                    <a:lnTo>
                      <a:pt x="9010" y="414"/>
                    </a:lnTo>
                    <a:lnTo>
                      <a:pt x="8822" y="565"/>
                    </a:lnTo>
                    <a:lnTo>
                      <a:pt x="8671" y="715"/>
                    </a:lnTo>
                    <a:lnTo>
                      <a:pt x="8502" y="866"/>
                    </a:lnTo>
                    <a:lnTo>
                      <a:pt x="8352" y="1035"/>
                    </a:lnTo>
                    <a:lnTo>
                      <a:pt x="8220" y="1223"/>
                    </a:lnTo>
                    <a:lnTo>
                      <a:pt x="7975" y="1580"/>
                    </a:lnTo>
                    <a:lnTo>
                      <a:pt x="7750" y="1975"/>
                    </a:lnTo>
                    <a:lnTo>
                      <a:pt x="7562" y="2370"/>
                    </a:lnTo>
                    <a:lnTo>
                      <a:pt x="7392" y="2784"/>
                    </a:lnTo>
                    <a:lnTo>
                      <a:pt x="7242" y="3198"/>
                    </a:lnTo>
                    <a:lnTo>
                      <a:pt x="7110" y="3612"/>
                    </a:lnTo>
                    <a:lnTo>
                      <a:pt x="7016" y="4025"/>
                    </a:lnTo>
                    <a:lnTo>
                      <a:pt x="6922" y="4439"/>
                    </a:lnTo>
                    <a:lnTo>
                      <a:pt x="6772" y="5286"/>
                    </a:lnTo>
                    <a:lnTo>
                      <a:pt x="6621" y="6113"/>
                    </a:lnTo>
                    <a:lnTo>
                      <a:pt x="6433" y="6922"/>
                    </a:lnTo>
                    <a:lnTo>
                      <a:pt x="6339" y="7336"/>
                    </a:lnTo>
                    <a:lnTo>
                      <a:pt x="6226" y="7731"/>
                    </a:lnTo>
                    <a:lnTo>
                      <a:pt x="6095" y="8107"/>
                    </a:lnTo>
                    <a:lnTo>
                      <a:pt x="5944" y="8483"/>
                    </a:lnTo>
                    <a:lnTo>
                      <a:pt x="5775" y="8841"/>
                    </a:lnTo>
                    <a:lnTo>
                      <a:pt x="5587" y="9198"/>
                    </a:lnTo>
                    <a:lnTo>
                      <a:pt x="5361" y="9537"/>
                    </a:lnTo>
                    <a:lnTo>
                      <a:pt x="5135" y="9856"/>
                    </a:lnTo>
                    <a:lnTo>
                      <a:pt x="4910" y="10176"/>
                    </a:lnTo>
                    <a:lnTo>
                      <a:pt x="4684" y="10515"/>
                    </a:lnTo>
                    <a:lnTo>
                      <a:pt x="4458" y="10834"/>
                    </a:lnTo>
                    <a:lnTo>
                      <a:pt x="4289" y="11192"/>
                    </a:lnTo>
                    <a:lnTo>
                      <a:pt x="4157" y="11568"/>
                    </a:lnTo>
                    <a:lnTo>
                      <a:pt x="4063" y="11963"/>
                    </a:lnTo>
                    <a:lnTo>
                      <a:pt x="4044" y="12170"/>
                    </a:lnTo>
                    <a:lnTo>
                      <a:pt x="4044" y="12358"/>
                    </a:lnTo>
                    <a:lnTo>
                      <a:pt x="4044" y="12546"/>
                    </a:lnTo>
                    <a:lnTo>
                      <a:pt x="4063" y="12753"/>
                    </a:lnTo>
                    <a:lnTo>
                      <a:pt x="4138" y="13129"/>
                    </a:lnTo>
                    <a:lnTo>
                      <a:pt x="4214" y="13486"/>
                    </a:lnTo>
                    <a:lnTo>
                      <a:pt x="4308" y="13863"/>
                    </a:lnTo>
                    <a:lnTo>
                      <a:pt x="4364" y="14220"/>
                    </a:lnTo>
                    <a:lnTo>
                      <a:pt x="4402" y="14577"/>
                    </a:lnTo>
                    <a:lnTo>
                      <a:pt x="4402" y="14747"/>
                    </a:lnTo>
                    <a:lnTo>
                      <a:pt x="4402" y="14935"/>
                    </a:lnTo>
                    <a:lnTo>
                      <a:pt x="4327" y="15273"/>
                    </a:lnTo>
                    <a:lnTo>
                      <a:pt x="4233" y="15612"/>
                    </a:lnTo>
                    <a:lnTo>
                      <a:pt x="4101" y="15950"/>
                    </a:lnTo>
                    <a:lnTo>
                      <a:pt x="3950" y="16251"/>
                    </a:lnTo>
                    <a:lnTo>
                      <a:pt x="3762" y="16552"/>
                    </a:lnTo>
                    <a:lnTo>
                      <a:pt x="3574" y="16853"/>
                    </a:lnTo>
                    <a:lnTo>
                      <a:pt x="3179" y="17417"/>
                    </a:lnTo>
                    <a:lnTo>
                      <a:pt x="2991" y="17700"/>
                    </a:lnTo>
                    <a:lnTo>
                      <a:pt x="2822" y="18001"/>
                    </a:lnTo>
                    <a:lnTo>
                      <a:pt x="2653" y="18301"/>
                    </a:lnTo>
                    <a:lnTo>
                      <a:pt x="2502" y="18602"/>
                    </a:lnTo>
                    <a:lnTo>
                      <a:pt x="2389" y="18903"/>
                    </a:lnTo>
                    <a:lnTo>
                      <a:pt x="2295" y="19223"/>
                    </a:lnTo>
                    <a:lnTo>
                      <a:pt x="2239" y="19543"/>
                    </a:lnTo>
                    <a:lnTo>
                      <a:pt x="2201" y="19881"/>
                    </a:lnTo>
                    <a:lnTo>
                      <a:pt x="2201" y="20201"/>
                    </a:lnTo>
                    <a:lnTo>
                      <a:pt x="2182" y="20502"/>
                    </a:lnTo>
                    <a:lnTo>
                      <a:pt x="2201" y="21123"/>
                    </a:lnTo>
                    <a:lnTo>
                      <a:pt x="2220" y="21725"/>
                    </a:lnTo>
                    <a:lnTo>
                      <a:pt x="2220" y="22026"/>
                    </a:lnTo>
                    <a:lnTo>
                      <a:pt x="2201" y="22308"/>
                    </a:lnTo>
                    <a:lnTo>
                      <a:pt x="2182" y="22590"/>
                    </a:lnTo>
                    <a:lnTo>
                      <a:pt x="2126" y="22853"/>
                    </a:lnTo>
                    <a:lnTo>
                      <a:pt x="2070" y="23135"/>
                    </a:lnTo>
                    <a:lnTo>
                      <a:pt x="1994" y="23399"/>
                    </a:lnTo>
                    <a:lnTo>
                      <a:pt x="1919" y="23643"/>
                    </a:lnTo>
                    <a:lnTo>
                      <a:pt x="1825" y="23907"/>
                    </a:lnTo>
                    <a:lnTo>
                      <a:pt x="1712" y="24170"/>
                    </a:lnTo>
                    <a:lnTo>
                      <a:pt x="1599" y="24414"/>
                    </a:lnTo>
                    <a:lnTo>
                      <a:pt x="1355" y="24866"/>
                    </a:lnTo>
                    <a:lnTo>
                      <a:pt x="1110" y="25317"/>
                    </a:lnTo>
                    <a:lnTo>
                      <a:pt x="866" y="25750"/>
                    </a:lnTo>
                    <a:lnTo>
                      <a:pt x="659" y="26164"/>
                    </a:lnTo>
                    <a:lnTo>
                      <a:pt x="452" y="26577"/>
                    </a:lnTo>
                    <a:lnTo>
                      <a:pt x="264" y="26972"/>
                    </a:lnTo>
                    <a:lnTo>
                      <a:pt x="132" y="27386"/>
                    </a:lnTo>
                    <a:lnTo>
                      <a:pt x="38" y="27781"/>
                    </a:lnTo>
                    <a:lnTo>
                      <a:pt x="1" y="28157"/>
                    </a:lnTo>
                    <a:lnTo>
                      <a:pt x="1" y="28515"/>
                    </a:lnTo>
                    <a:lnTo>
                      <a:pt x="1" y="28872"/>
                    </a:lnTo>
                    <a:lnTo>
                      <a:pt x="38" y="29229"/>
                    </a:lnTo>
                    <a:lnTo>
                      <a:pt x="76" y="29493"/>
                    </a:lnTo>
                    <a:lnTo>
                      <a:pt x="132" y="29737"/>
                    </a:lnTo>
                    <a:lnTo>
                      <a:pt x="207" y="29982"/>
                    </a:lnTo>
                    <a:lnTo>
                      <a:pt x="283" y="30207"/>
                    </a:lnTo>
                    <a:lnTo>
                      <a:pt x="396" y="30452"/>
                    </a:lnTo>
                    <a:lnTo>
                      <a:pt x="508" y="30659"/>
                    </a:lnTo>
                    <a:lnTo>
                      <a:pt x="640" y="30885"/>
                    </a:lnTo>
                    <a:lnTo>
                      <a:pt x="791" y="31092"/>
                    </a:lnTo>
                    <a:lnTo>
                      <a:pt x="885" y="31204"/>
                    </a:lnTo>
                    <a:lnTo>
                      <a:pt x="979" y="31317"/>
                    </a:lnTo>
                    <a:lnTo>
                      <a:pt x="1073" y="31392"/>
                    </a:lnTo>
                    <a:lnTo>
                      <a:pt x="1148" y="31449"/>
                    </a:lnTo>
                    <a:lnTo>
                      <a:pt x="1298" y="31562"/>
                    </a:lnTo>
                    <a:lnTo>
                      <a:pt x="1035" y="31317"/>
                    </a:lnTo>
                    <a:lnTo>
                      <a:pt x="809" y="31073"/>
                    </a:lnTo>
                    <a:lnTo>
                      <a:pt x="659" y="30866"/>
                    </a:lnTo>
                    <a:lnTo>
                      <a:pt x="546" y="30640"/>
                    </a:lnTo>
                    <a:lnTo>
                      <a:pt x="433" y="30433"/>
                    </a:lnTo>
                    <a:lnTo>
                      <a:pt x="339" y="30189"/>
                    </a:lnTo>
                    <a:lnTo>
                      <a:pt x="245" y="29963"/>
                    </a:lnTo>
                    <a:lnTo>
                      <a:pt x="189" y="29718"/>
                    </a:lnTo>
                    <a:lnTo>
                      <a:pt x="132" y="29474"/>
                    </a:lnTo>
                    <a:lnTo>
                      <a:pt x="113" y="29229"/>
                    </a:lnTo>
                    <a:lnTo>
                      <a:pt x="76" y="28872"/>
                    </a:lnTo>
                    <a:lnTo>
                      <a:pt x="76" y="28515"/>
                    </a:lnTo>
                    <a:lnTo>
                      <a:pt x="95" y="28157"/>
                    </a:lnTo>
                    <a:lnTo>
                      <a:pt x="132" y="27800"/>
                    </a:lnTo>
                    <a:lnTo>
                      <a:pt x="226" y="27405"/>
                    </a:lnTo>
                    <a:lnTo>
                      <a:pt x="358" y="27010"/>
                    </a:lnTo>
                    <a:lnTo>
                      <a:pt x="546" y="26615"/>
                    </a:lnTo>
                    <a:lnTo>
                      <a:pt x="734" y="26220"/>
                    </a:lnTo>
                    <a:lnTo>
                      <a:pt x="1204" y="25374"/>
                    </a:lnTo>
                    <a:lnTo>
                      <a:pt x="1449" y="24941"/>
                    </a:lnTo>
                    <a:lnTo>
                      <a:pt x="1675" y="24471"/>
                    </a:lnTo>
                    <a:lnTo>
                      <a:pt x="1806" y="24226"/>
                    </a:lnTo>
                    <a:lnTo>
                      <a:pt x="1919" y="23963"/>
                    </a:lnTo>
                    <a:lnTo>
                      <a:pt x="2013" y="23700"/>
                    </a:lnTo>
                    <a:lnTo>
                      <a:pt x="2107" y="23436"/>
                    </a:lnTo>
                    <a:lnTo>
                      <a:pt x="2164" y="23154"/>
                    </a:lnTo>
                    <a:lnTo>
                      <a:pt x="2239" y="22891"/>
                    </a:lnTo>
                    <a:lnTo>
                      <a:pt x="2276" y="22609"/>
                    </a:lnTo>
                    <a:lnTo>
                      <a:pt x="2314" y="22327"/>
                    </a:lnTo>
                    <a:lnTo>
                      <a:pt x="2333" y="22044"/>
                    </a:lnTo>
                    <a:lnTo>
                      <a:pt x="2333" y="21743"/>
                    </a:lnTo>
                    <a:lnTo>
                      <a:pt x="2314" y="21142"/>
                    </a:lnTo>
                    <a:lnTo>
                      <a:pt x="2295" y="20521"/>
                    </a:lnTo>
                    <a:lnTo>
                      <a:pt x="2295" y="20201"/>
                    </a:lnTo>
                    <a:lnTo>
                      <a:pt x="2314" y="19900"/>
                    </a:lnTo>
                    <a:lnTo>
                      <a:pt x="2333" y="19580"/>
                    </a:lnTo>
                    <a:lnTo>
                      <a:pt x="2408" y="19261"/>
                    </a:lnTo>
                    <a:lnTo>
                      <a:pt x="2483" y="18960"/>
                    </a:lnTo>
                    <a:lnTo>
                      <a:pt x="2615" y="18659"/>
                    </a:lnTo>
                    <a:lnTo>
                      <a:pt x="2765" y="18358"/>
                    </a:lnTo>
                    <a:lnTo>
                      <a:pt x="2916" y="18076"/>
                    </a:lnTo>
                    <a:lnTo>
                      <a:pt x="3104" y="17775"/>
                    </a:lnTo>
                    <a:lnTo>
                      <a:pt x="3292" y="17511"/>
                    </a:lnTo>
                    <a:lnTo>
                      <a:pt x="3668" y="16928"/>
                    </a:lnTo>
                    <a:lnTo>
                      <a:pt x="3875" y="16646"/>
                    </a:lnTo>
                    <a:lnTo>
                      <a:pt x="4044" y="16327"/>
                    </a:lnTo>
                    <a:lnTo>
                      <a:pt x="4214" y="16007"/>
                    </a:lnTo>
                    <a:lnTo>
                      <a:pt x="4364" y="15668"/>
                    </a:lnTo>
                    <a:lnTo>
                      <a:pt x="4458" y="15311"/>
                    </a:lnTo>
                    <a:lnTo>
                      <a:pt x="4533" y="14953"/>
                    </a:lnTo>
                    <a:lnTo>
                      <a:pt x="4533" y="14765"/>
                    </a:lnTo>
                    <a:lnTo>
                      <a:pt x="4533" y="14577"/>
                    </a:lnTo>
                    <a:lnTo>
                      <a:pt x="4496" y="14201"/>
                    </a:lnTo>
                    <a:lnTo>
                      <a:pt x="4439" y="13844"/>
                    </a:lnTo>
                    <a:lnTo>
                      <a:pt x="4345" y="13468"/>
                    </a:lnTo>
                    <a:lnTo>
                      <a:pt x="4270" y="13110"/>
                    </a:lnTo>
                    <a:lnTo>
                      <a:pt x="4195" y="12734"/>
                    </a:lnTo>
                    <a:lnTo>
                      <a:pt x="4176" y="12546"/>
                    </a:lnTo>
                    <a:lnTo>
                      <a:pt x="4176" y="12358"/>
                    </a:lnTo>
                    <a:lnTo>
                      <a:pt x="4176" y="12170"/>
                    </a:lnTo>
                    <a:lnTo>
                      <a:pt x="4195" y="11982"/>
                    </a:lnTo>
                    <a:lnTo>
                      <a:pt x="4289" y="11624"/>
                    </a:lnTo>
                    <a:lnTo>
                      <a:pt x="4421" y="11267"/>
                    </a:lnTo>
                    <a:lnTo>
                      <a:pt x="4590" y="10910"/>
                    </a:lnTo>
                    <a:lnTo>
                      <a:pt x="4797" y="10590"/>
                    </a:lnTo>
                    <a:lnTo>
                      <a:pt x="5248" y="9950"/>
                    </a:lnTo>
                    <a:lnTo>
                      <a:pt x="5474" y="9612"/>
                    </a:lnTo>
                    <a:lnTo>
                      <a:pt x="5700" y="9273"/>
                    </a:lnTo>
                    <a:lnTo>
                      <a:pt x="5888" y="8916"/>
                    </a:lnTo>
                    <a:lnTo>
                      <a:pt x="6076" y="8558"/>
                    </a:lnTo>
                    <a:lnTo>
                      <a:pt x="6226" y="8163"/>
                    </a:lnTo>
                    <a:lnTo>
                      <a:pt x="6358" y="7768"/>
                    </a:lnTo>
                    <a:lnTo>
                      <a:pt x="6471" y="7373"/>
                    </a:lnTo>
                    <a:lnTo>
                      <a:pt x="6565" y="6978"/>
                    </a:lnTo>
                    <a:lnTo>
                      <a:pt x="6734" y="6151"/>
                    </a:lnTo>
                    <a:lnTo>
                      <a:pt x="6885" y="5323"/>
                    </a:lnTo>
                    <a:lnTo>
                      <a:pt x="7054" y="4477"/>
                    </a:lnTo>
                    <a:lnTo>
                      <a:pt x="7148" y="4063"/>
                    </a:lnTo>
                    <a:lnTo>
                      <a:pt x="7242" y="3649"/>
                    </a:lnTo>
                    <a:lnTo>
                      <a:pt x="7374" y="3236"/>
                    </a:lnTo>
                    <a:lnTo>
                      <a:pt x="7505" y="2841"/>
                    </a:lnTo>
                    <a:lnTo>
                      <a:pt x="7675" y="2446"/>
                    </a:lnTo>
                    <a:lnTo>
                      <a:pt x="7863" y="2051"/>
                    </a:lnTo>
                    <a:lnTo>
                      <a:pt x="8088" y="1674"/>
                    </a:lnTo>
                    <a:lnTo>
                      <a:pt x="8314" y="1317"/>
                    </a:lnTo>
                    <a:lnTo>
                      <a:pt x="8465" y="1148"/>
                    </a:lnTo>
                    <a:lnTo>
                      <a:pt x="8596" y="997"/>
                    </a:lnTo>
                    <a:lnTo>
                      <a:pt x="8747" y="828"/>
                    </a:lnTo>
                    <a:lnTo>
                      <a:pt x="8916" y="696"/>
                    </a:lnTo>
                    <a:lnTo>
                      <a:pt x="9085" y="565"/>
                    </a:lnTo>
                    <a:lnTo>
                      <a:pt x="9254" y="433"/>
                    </a:lnTo>
                    <a:lnTo>
                      <a:pt x="9443" y="320"/>
                    </a:lnTo>
                    <a:lnTo>
                      <a:pt x="9521" y="273"/>
                    </a:lnTo>
                    <a:lnTo>
                      <a:pt x="9631" y="1129"/>
                    </a:lnTo>
                    <a:lnTo>
                      <a:pt x="9762" y="2013"/>
                    </a:lnTo>
                    <a:lnTo>
                      <a:pt x="9800" y="2446"/>
                    </a:lnTo>
                    <a:lnTo>
                      <a:pt x="9838" y="2878"/>
                    </a:lnTo>
                    <a:lnTo>
                      <a:pt x="9838" y="3311"/>
                    </a:lnTo>
                    <a:lnTo>
                      <a:pt x="9838" y="3743"/>
                    </a:lnTo>
                    <a:lnTo>
                      <a:pt x="9819" y="4157"/>
                    </a:lnTo>
                    <a:lnTo>
                      <a:pt x="9762" y="4590"/>
                    </a:lnTo>
                    <a:lnTo>
                      <a:pt x="9631" y="4985"/>
                    </a:lnTo>
                    <a:lnTo>
                      <a:pt x="9480" y="5380"/>
                    </a:lnTo>
                    <a:lnTo>
                      <a:pt x="9311" y="5775"/>
                    </a:lnTo>
                    <a:lnTo>
                      <a:pt x="9160" y="6170"/>
                    </a:lnTo>
                    <a:lnTo>
                      <a:pt x="9010" y="6565"/>
                    </a:lnTo>
                    <a:lnTo>
                      <a:pt x="8878" y="6978"/>
                    </a:lnTo>
                    <a:lnTo>
                      <a:pt x="8784" y="7392"/>
                    </a:lnTo>
                    <a:lnTo>
                      <a:pt x="8690" y="7787"/>
                    </a:lnTo>
                    <a:lnTo>
                      <a:pt x="8634" y="8220"/>
                    </a:lnTo>
                    <a:lnTo>
                      <a:pt x="8596" y="8634"/>
                    </a:lnTo>
                    <a:lnTo>
                      <a:pt x="8427" y="10251"/>
                    </a:lnTo>
                    <a:lnTo>
                      <a:pt x="8352" y="11060"/>
                    </a:lnTo>
                    <a:lnTo>
                      <a:pt x="8295" y="11455"/>
                    </a:lnTo>
                    <a:lnTo>
                      <a:pt x="8239" y="11850"/>
                    </a:lnTo>
                    <a:lnTo>
                      <a:pt x="8164" y="12226"/>
                    </a:lnTo>
                    <a:lnTo>
                      <a:pt x="8070" y="12602"/>
                    </a:lnTo>
                    <a:lnTo>
                      <a:pt x="7957" y="12979"/>
                    </a:lnTo>
                    <a:lnTo>
                      <a:pt x="7806" y="13317"/>
                    </a:lnTo>
                    <a:lnTo>
                      <a:pt x="7637" y="13674"/>
                    </a:lnTo>
                    <a:lnTo>
                      <a:pt x="7449" y="13994"/>
                    </a:lnTo>
                    <a:lnTo>
                      <a:pt x="7280" y="14333"/>
                    </a:lnTo>
                    <a:lnTo>
                      <a:pt x="7110" y="14671"/>
                    </a:lnTo>
                    <a:lnTo>
                      <a:pt x="6979" y="15029"/>
                    </a:lnTo>
                    <a:lnTo>
                      <a:pt x="6866" y="15405"/>
                    </a:lnTo>
                    <a:lnTo>
                      <a:pt x="6809" y="15762"/>
                    </a:lnTo>
                    <a:lnTo>
                      <a:pt x="6772" y="16138"/>
                    </a:lnTo>
                    <a:lnTo>
                      <a:pt x="6772" y="16515"/>
                    </a:lnTo>
                    <a:lnTo>
                      <a:pt x="6772" y="16872"/>
                    </a:lnTo>
                    <a:lnTo>
                      <a:pt x="6772" y="17587"/>
                    </a:lnTo>
                    <a:lnTo>
                      <a:pt x="6753" y="17944"/>
                    </a:lnTo>
                    <a:lnTo>
                      <a:pt x="6734" y="18283"/>
                    </a:lnTo>
                    <a:lnTo>
                      <a:pt x="6678" y="18621"/>
                    </a:lnTo>
                    <a:lnTo>
                      <a:pt x="6602" y="18960"/>
                    </a:lnTo>
                    <a:lnTo>
                      <a:pt x="6490" y="19280"/>
                    </a:lnTo>
                    <a:lnTo>
                      <a:pt x="6358" y="19580"/>
                    </a:lnTo>
                    <a:lnTo>
                      <a:pt x="6057" y="20182"/>
                    </a:lnTo>
                    <a:lnTo>
                      <a:pt x="5756" y="20765"/>
                    </a:lnTo>
                    <a:lnTo>
                      <a:pt x="5624" y="21066"/>
                    </a:lnTo>
                    <a:lnTo>
                      <a:pt x="5512" y="21367"/>
                    </a:lnTo>
                    <a:lnTo>
                      <a:pt x="5417" y="21687"/>
                    </a:lnTo>
                    <a:lnTo>
                      <a:pt x="5361" y="21988"/>
                    </a:lnTo>
                    <a:lnTo>
                      <a:pt x="5342" y="22308"/>
                    </a:lnTo>
                    <a:lnTo>
                      <a:pt x="5342" y="22627"/>
                    </a:lnTo>
                    <a:lnTo>
                      <a:pt x="5361" y="22928"/>
                    </a:lnTo>
                    <a:lnTo>
                      <a:pt x="5380" y="23229"/>
                    </a:lnTo>
                    <a:lnTo>
                      <a:pt x="5474" y="23812"/>
                    </a:lnTo>
                    <a:lnTo>
                      <a:pt x="5568" y="24396"/>
                    </a:lnTo>
                    <a:lnTo>
                      <a:pt x="5624" y="24941"/>
                    </a:lnTo>
                    <a:lnTo>
                      <a:pt x="5643" y="25223"/>
                    </a:lnTo>
                    <a:lnTo>
                      <a:pt x="5643" y="25486"/>
                    </a:lnTo>
                    <a:lnTo>
                      <a:pt x="5606" y="25750"/>
                    </a:lnTo>
                    <a:lnTo>
                      <a:pt x="5568" y="26013"/>
                    </a:lnTo>
                    <a:lnTo>
                      <a:pt x="5493" y="26258"/>
                    </a:lnTo>
                    <a:lnTo>
                      <a:pt x="5399" y="26483"/>
                    </a:lnTo>
                    <a:lnTo>
                      <a:pt x="5286" y="26709"/>
                    </a:lnTo>
                    <a:lnTo>
                      <a:pt x="5154" y="26916"/>
                    </a:lnTo>
                    <a:lnTo>
                      <a:pt x="4891" y="27330"/>
                    </a:lnTo>
                    <a:lnTo>
                      <a:pt x="4646" y="27725"/>
                    </a:lnTo>
                    <a:lnTo>
                      <a:pt x="4533" y="27932"/>
                    </a:lnTo>
                    <a:lnTo>
                      <a:pt x="4439" y="28139"/>
                    </a:lnTo>
                    <a:lnTo>
                      <a:pt x="4383" y="28364"/>
                    </a:lnTo>
                    <a:lnTo>
                      <a:pt x="4327" y="28590"/>
                    </a:lnTo>
                    <a:lnTo>
                      <a:pt x="4289" y="29004"/>
                    </a:lnTo>
                    <a:lnTo>
                      <a:pt x="4289" y="29418"/>
                    </a:lnTo>
                    <a:lnTo>
                      <a:pt x="4270" y="29606"/>
                    </a:lnTo>
                    <a:lnTo>
                      <a:pt x="4251" y="29794"/>
                    </a:lnTo>
                    <a:lnTo>
                      <a:pt x="4214" y="29982"/>
                    </a:lnTo>
                    <a:lnTo>
                      <a:pt x="4176" y="30151"/>
                    </a:lnTo>
                    <a:lnTo>
                      <a:pt x="4101" y="30302"/>
                    </a:lnTo>
                    <a:lnTo>
                      <a:pt x="4007" y="30452"/>
                    </a:lnTo>
                    <a:lnTo>
                      <a:pt x="3913" y="30584"/>
                    </a:lnTo>
                    <a:lnTo>
                      <a:pt x="3781" y="30697"/>
                    </a:lnTo>
                    <a:lnTo>
                      <a:pt x="3555" y="30866"/>
                    </a:lnTo>
                    <a:lnTo>
                      <a:pt x="3311" y="31016"/>
                    </a:lnTo>
                    <a:lnTo>
                      <a:pt x="3048" y="31148"/>
                    </a:lnTo>
                    <a:lnTo>
                      <a:pt x="2784" y="31261"/>
                    </a:lnTo>
                    <a:lnTo>
                      <a:pt x="2389" y="31392"/>
                    </a:lnTo>
                    <a:lnTo>
                      <a:pt x="1975" y="31486"/>
                    </a:lnTo>
                    <a:lnTo>
                      <a:pt x="1712" y="31524"/>
                    </a:lnTo>
                    <a:lnTo>
                      <a:pt x="1468" y="31543"/>
                    </a:lnTo>
                    <a:lnTo>
                      <a:pt x="1298" y="31543"/>
                    </a:lnTo>
                    <a:lnTo>
                      <a:pt x="1468" y="31562"/>
                    </a:lnTo>
                    <a:lnTo>
                      <a:pt x="1656" y="31562"/>
                    </a:lnTo>
                    <a:lnTo>
                      <a:pt x="1825" y="31543"/>
                    </a:lnTo>
                    <a:lnTo>
                      <a:pt x="1994" y="31524"/>
                    </a:lnTo>
                    <a:lnTo>
                      <a:pt x="2427" y="31430"/>
                    </a:lnTo>
                    <a:lnTo>
                      <a:pt x="2822" y="31298"/>
                    </a:lnTo>
                    <a:lnTo>
                      <a:pt x="3104" y="31204"/>
                    </a:lnTo>
                    <a:lnTo>
                      <a:pt x="3349" y="31073"/>
                    </a:lnTo>
                    <a:lnTo>
                      <a:pt x="3612" y="30922"/>
                    </a:lnTo>
                    <a:lnTo>
                      <a:pt x="3838" y="30734"/>
                    </a:lnTo>
                    <a:lnTo>
                      <a:pt x="3969" y="30621"/>
                    </a:lnTo>
                    <a:lnTo>
                      <a:pt x="4082" y="30490"/>
                    </a:lnTo>
                    <a:lnTo>
                      <a:pt x="4176" y="30339"/>
                    </a:lnTo>
                    <a:lnTo>
                      <a:pt x="4251" y="30189"/>
                    </a:lnTo>
                    <a:lnTo>
                      <a:pt x="4308" y="30001"/>
                    </a:lnTo>
                    <a:lnTo>
                      <a:pt x="4345" y="29813"/>
                    </a:lnTo>
                    <a:lnTo>
                      <a:pt x="4364" y="29606"/>
                    </a:lnTo>
                    <a:lnTo>
                      <a:pt x="4383" y="29418"/>
                    </a:lnTo>
                    <a:lnTo>
                      <a:pt x="4383" y="29004"/>
                    </a:lnTo>
                    <a:lnTo>
                      <a:pt x="4421" y="28590"/>
                    </a:lnTo>
                    <a:lnTo>
                      <a:pt x="4477" y="28383"/>
                    </a:lnTo>
                    <a:lnTo>
                      <a:pt x="4552" y="28176"/>
                    </a:lnTo>
                    <a:lnTo>
                      <a:pt x="4628" y="27969"/>
                    </a:lnTo>
                    <a:lnTo>
                      <a:pt x="4740" y="27781"/>
                    </a:lnTo>
                    <a:lnTo>
                      <a:pt x="4853" y="27574"/>
                    </a:lnTo>
                    <a:lnTo>
                      <a:pt x="4985" y="27386"/>
                    </a:lnTo>
                    <a:lnTo>
                      <a:pt x="5267" y="26972"/>
                    </a:lnTo>
                    <a:lnTo>
                      <a:pt x="5399" y="26765"/>
                    </a:lnTo>
                    <a:lnTo>
                      <a:pt x="5512" y="26540"/>
                    </a:lnTo>
                    <a:lnTo>
                      <a:pt x="5606" y="26295"/>
                    </a:lnTo>
                    <a:lnTo>
                      <a:pt x="5681" y="26032"/>
                    </a:lnTo>
                    <a:lnTo>
                      <a:pt x="5737" y="25769"/>
                    </a:lnTo>
                    <a:lnTo>
                      <a:pt x="5756" y="25486"/>
                    </a:lnTo>
                    <a:lnTo>
                      <a:pt x="5756" y="25204"/>
                    </a:lnTo>
                    <a:lnTo>
                      <a:pt x="5756" y="24941"/>
                    </a:lnTo>
                    <a:lnTo>
                      <a:pt x="5681" y="24377"/>
                    </a:lnTo>
                    <a:lnTo>
                      <a:pt x="5606" y="23794"/>
                    </a:lnTo>
                    <a:lnTo>
                      <a:pt x="5512" y="23211"/>
                    </a:lnTo>
                    <a:lnTo>
                      <a:pt x="5493" y="22928"/>
                    </a:lnTo>
                    <a:lnTo>
                      <a:pt x="5474" y="22627"/>
                    </a:lnTo>
                    <a:lnTo>
                      <a:pt x="5474" y="22327"/>
                    </a:lnTo>
                    <a:lnTo>
                      <a:pt x="5512" y="22007"/>
                    </a:lnTo>
                    <a:lnTo>
                      <a:pt x="5568" y="21706"/>
                    </a:lnTo>
                    <a:lnTo>
                      <a:pt x="5643" y="21405"/>
                    </a:lnTo>
                    <a:lnTo>
                      <a:pt x="5775" y="21123"/>
                    </a:lnTo>
                    <a:lnTo>
                      <a:pt x="5907" y="20822"/>
                    </a:lnTo>
                    <a:lnTo>
                      <a:pt x="6207" y="20239"/>
                    </a:lnTo>
                    <a:lnTo>
                      <a:pt x="6358" y="19938"/>
                    </a:lnTo>
                    <a:lnTo>
                      <a:pt x="6490" y="19637"/>
                    </a:lnTo>
                    <a:lnTo>
                      <a:pt x="6640" y="19317"/>
                    </a:lnTo>
                    <a:lnTo>
                      <a:pt x="6753" y="18997"/>
                    </a:lnTo>
                    <a:lnTo>
                      <a:pt x="6828" y="18659"/>
                    </a:lnTo>
                    <a:lnTo>
                      <a:pt x="6885" y="18301"/>
                    </a:lnTo>
                    <a:lnTo>
                      <a:pt x="6903" y="17963"/>
                    </a:lnTo>
                    <a:lnTo>
                      <a:pt x="6922" y="17606"/>
                    </a:lnTo>
                    <a:lnTo>
                      <a:pt x="6922" y="16872"/>
                    </a:lnTo>
                    <a:lnTo>
                      <a:pt x="6922" y="16515"/>
                    </a:lnTo>
                    <a:lnTo>
                      <a:pt x="6941" y="16157"/>
                    </a:lnTo>
                    <a:lnTo>
                      <a:pt x="6960" y="15781"/>
                    </a:lnTo>
                    <a:lnTo>
                      <a:pt x="7035" y="15424"/>
                    </a:lnTo>
                    <a:lnTo>
                      <a:pt x="7129" y="15085"/>
                    </a:lnTo>
                    <a:lnTo>
                      <a:pt x="7261" y="14747"/>
                    </a:lnTo>
                    <a:lnTo>
                      <a:pt x="7430" y="14408"/>
                    </a:lnTo>
                    <a:lnTo>
                      <a:pt x="7599" y="14069"/>
                    </a:lnTo>
                    <a:lnTo>
                      <a:pt x="7787" y="13731"/>
                    </a:lnTo>
                    <a:lnTo>
                      <a:pt x="7957" y="13392"/>
                    </a:lnTo>
                    <a:lnTo>
                      <a:pt x="8126" y="13016"/>
                    </a:lnTo>
                    <a:lnTo>
                      <a:pt x="8239" y="12640"/>
                    </a:lnTo>
                    <a:lnTo>
                      <a:pt x="8333" y="12264"/>
                    </a:lnTo>
                    <a:lnTo>
                      <a:pt x="8408" y="11869"/>
                    </a:lnTo>
                    <a:lnTo>
                      <a:pt x="8465" y="11474"/>
                    </a:lnTo>
                    <a:lnTo>
                      <a:pt x="8521" y="11079"/>
                    </a:lnTo>
                    <a:lnTo>
                      <a:pt x="8596" y="10270"/>
                    </a:lnTo>
                    <a:lnTo>
                      <a:pt x="8784" y="8652"/>
                    </a:lnTo>
                    <a:lnTo>
                      <a:pt x="8803" y="8239"/>
                    </a:lnTo>
                    <a:lnTo>
                      <a:pt x="8878" y="7825"/>
                    </a:lnTo>
                    <a:lnTo>
                      <a:pt x="8954" y="7411"/>
                    </a:lnTo>
                    <a:lnTo>
                      <a:pt x="9048" y="7016"/>
                    </a:lnTo>
                    <a:lnTo>
                      <a:pt x="9179" y="6621"/>
                    </a:lnTo>
                    <a:lnTo>
                      <a:pt x="9330" y="6226"/>
                    </a:lnTo>
                    <a:lnTo>
                      <a:pt x="9480" y="5831"/>
                    </a:lnTo>
                    <a:lnTo>
                      <a:pt x="9649" y="5436"/>
                    </a:lnTo>
                    <a:lnTo>
                      <a:pt x="9819" y="5041"/>
                    </a:lnTo>
                    <a:lnTo>
                      <a:pt x="9932" y="4609"/>
                    </a:lnTo>
                    <a:lnTo>
                      <a:pt x="9988" y="4176"/>
                    </a:lnTo>
                    <a:lnTo>
                      <a:pt x="10007" y="3743"/>
                    </a:lnTo>
                    <a:lnTo>
                      <a:pt x="10026" y="3292"/>
                    </a:lnTo>
                    <a:lnTo>
                      <a:pt x="10007" y="2859"/>
                    </a:lnTo>
                    <a:lnTo>
                      <a:pt x="9988" y="2427"/>
                    </a:lnTo>
                    <a:lnTo>
                      <a:pt x="9932" y="1975"/>
                    </a:lnTo>
                    <a:lnTo>
                      <a:pt x="9819" y="1110"/>
                    </a:lnTo>
                    <a:lnTo>
                      <a:pt x="9744" y="659"/>
                    </a:lnTo>
                    <a:lnTo>
                      <a:pt x="9687" y="226"/>
                    </a:lnTo>
                    <a:lnTo>
                      <a:pt x="9687" y="113"/>
                    </a:lnTo>
                    <a:lnTo>
                      <a:pt x="96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743275" y="-1129900"/>
                <a:ext cx="196100" cy="750050"/>
              </a:xfrm>
              <a:custGeom>
                <a:avLst/>
                <a:gdLst/>
                <a:ahLst/>
                <a:cxnLst/>
                <a:rect l="l" t="t" r="r" b="b"/>
                <a:pathLst>
                  <a:path w="7844" h="30002" extrusionOk="0">
                    <a:moveTo>
                      <a:pt x="7843" y="1"/>
                    </a:moveTo>
                    <a:lnTo>
                      <a:pt x="7825" y="76"/>
                    </a:lnTo>
                    <a:lnTo>
                      <a:pt x="7768" y="302"/>
                    </a:lnTo>
                    <a:lnTo>
                      <a:pt x="7693" y="678"/>
                    </a:lnTo>
                    <a:lnTo>
                      <a:pt x="7561" y="1186"/>
                    </a:lnTo>
                    <a:lnTo>
                      <a:pt x="7467" y="1487"/>
                    </a:lnTo>
                    <a:lnTo>
                      <a:pt x="7354" y="1807"/>
                    </a:lnTo>
                    <a:lnTo>
                      <a:pt x="7204" y="2145"/>
                    </a:lnTo>
                    <a:lnTo>
                      <a:pt x="7053" y="2521"/>
                    </a:lnTo>
                    <a:lnTo>
                      <a:pt x="6753" y="3368"/>
                    </a:lnTo>
                    <a:lnTo>
                      <a:pt x="6602" y="3838"/>
                    </a:lnTo>
                    <a:lnTo>
                      <a:pt x="6452" y="4327"/>
                    </a:lnTo>
                    <a:lnTo>
                      <a:pt x="6320" y="4854"/>
                    </a:lnTo>
                    <a:lnTo>
                      <a:pt x="6188" y="5399"/>
                    </a:lnTo>
                    <a:lnTo>
                      <a:pt x="5925" y="6565"/>
                    </a:lnTo>
                    <a:lnTo>
                      <a:pt x="5793" y="7186"/>
                    </a:lnTo>
                    <a:lnTo>
                      <a:pt x="5624" y="7807"/>
                    </a:lnTo>
                    <a:lnTo>
                      <a:pt x="5530" y="8126"/>
                    </a:lnTo>
                    <a:lnTo>
                      <a:pt x="5398" y="8446"/>
                    </a:lnTo>
                    <a:lnTo>
                      <a:pt x="5267" y="8747"/>
                    </a:lnTo>
                    <a:lnTo>
                      <a:pt x="5116" y="9048"/>
                    </a:lnTo>
                    <a:lnTo>
                      <a:pt x="4796" y="9687"/>
                    </a:lnTo>
                    <a:lnTo>
                      <a:pt x="4646" y="10007"/>
                    </a:lnTo>
                    <a:lnTo>
                      <a:pt x="4495" y="10346"/>
                    </a:lnTo>
                    <a:lnTo>
                      <a:pt x="4383" y="10703"/>
                    </a:lnTo>
                    <a:lnTo>
                      <a:pt x="4270" y="11061"/>
                    </a:lnTo>
                    <a:lnTo>
                      <a:pt x="4195" y="11437"/>
                    </a:lnTo>
                    <a:lnTo>
                      <a:pt x="4138" y="11813"/>
                    </a:lnTo>
                    <a:lnTo>
                      <a:pt x="4044" y="12584"/>
                    </a:lnTo>
                    <a:lnTo>
                      <a:pt x="3912" y="13355"/>
                    </a:lnTo>
                    <a:lnTo>
                      <a:pt x="3781" y="14126"/>
                    </a:lnTo>
                    <a:lnTo>
                      <a:pt x="3611" y="14898"/>
                    </a:lnTo>
                    <a:lnTo>
                      <a:pt x="2201" y="20766"/>
                    </a:lnTo>
                    <a:lnTo>
                      <a:pt x="1035" y="25581"/>
                    </a:lnTo>
                    <a:lnTo>
                      <a:pt x="245" y="28816"/>
                    </a:lnTo>
                    <a:lnTo>
                      <a:pt x="38" y="29700"/>
                    </a:lnTo>
                    <a:lnTo>
                      <a:pt x="0" y="29926"/>
                    </a:lnTo>
                    <a:lnTo>
                      <a:pt x="0" y="30001"/>
                    </a:lnTo>
                    <a:lnTo>
                      <a:pt x="19" y="29926"/>
                    </a:lnTo>
                    <a:lnTo>
                      <a:pt x="94" y="29700"/>
                    </a:lnTo>
                    <a:lnTo>
                      <a:pt x="320" y="28816"/>
                    </a:lnTo>
                    <a:lnTo>
                      <a:pt x="1147" y="25600"/>
                    </a:lnTo>
                    <a:lnTo>
                      <a:pt x="2351" y="20804"/>
                    </a:lnTo>
                    <a:lnTo>
                      <a:pt x="2690" y="19412"/>
                    </a:lnTo>
                    <a:lnTo>
                      <a:pt x="3047" y="17963"/>
                    </a:lnTo>
                    <a:lnTo>
                      <a:pt x="3781" y="14916"/>
                    </a:lnTo>
                    <a:lnTo>
                      <a:pt x="3931" y="14145"/>
                    </a:lnTo>
                    <a:lnTo>
                      <a:pt x="4082" y="13374"/>
                    </a:lnTo>
                    <a:lnTo>
                      <a:pt x="4195" y="12603"/>
                    </a:lnTo>
                    <a:lnTo>
                      <a:pt x="4307" y="11832"/>
                    </a:lnTo>
                    <a:lnTo>
                      <a:pt x="4364" y="11456"/>
                    </a:lnTo>
                    <a:lnTo>
                      <a:pt x="4439" y="11098"/>
                    </a:lnTo>
                    <a:lnTo>
                      <a:pt x="4533" y="10741"/>
                    </a:lnTo>
                    <a:lnTo>
                      <a:pt x="4646" y="10402"/>
                    </a:lnTo>
                    <a:lnTo>
                      <a:pt x="4796" y="10064"/>
                    </a:lnTo>
                    <a:lnTo>
                      <a:pt x="4947" y="9744"/>
                    </a:lnTo>
                    <a:lnTo>
                      <a:pt x="5267" y="9123"/>
                    </a:lnTo>
                    <a:lnTo>
                      <a:pt x="5417" y="8803"/>
                    </a:lnTo>
                    <a:lnTo>
                      <a:pt x="5549" y="8484"/>
                    </a:lnTo>
                    <a:lnTo>
                      <a:pt x="5662" y="8164"/>
                    </a:lnTo>
                    <a:lnTo>
                      <a:pt x="5756" y="7844"/>
                    </a:lnTo>
                    <a:lnTo>
                      <a:pt x="5925" y="7205"/>
                    </a:lnTo>
                    <a:lnTo>
                      <a:pt x="6057" y="6584"/>
                    </a:lnTo>
                    <a:lnTo>
                      <a:pt x="6301" y="5418"/>
                    </a:lnTo>
                    <a:lnTo>
                      <a:pt x="6433" y="4872"/>
                    </a:lnTo>
                    <a:lnTo>
                      <a:pt x="6564" y="4346"/>
                    </a:lnTo>
                    <a:lnTo>
                      <a:pt x="6715" y="3857"/>
                    </a:lnTo>
                    <a:lnTo>
                      <a:pt x="6847" y="3387"/>
                    </a:lnTo>
                    <a:lnTo>
                      <a:pt x="7129" y="2540"/>
                    </a:lnTo>
                    <a:lnTo>
                      <a:pt x="7430" y="1825"/>
                    </a:lnTo>
                    <a:lnTo>
                      <a:pt x="7543" y="1487"/>
                    </a:lnTo>
                    <a:lnTo>
                      <a:pt x="7637" y="1186"/>
                    </a:lnTo>
                    <a:lnTo>
                      <a:pt x="7731" y="678"/>
                    </a:lnTo>
                    <a:lnTo>
                      <a:pt x="7806" y="302"/>
                    </a:lnTo>
                    <a:lnTo>
                      <a:pt x="7843" y="76"/>
                    </a:lnTo>
                    <a:lnTo>
                      <a:pt x="7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518975" y="-1366875"/>
                <a:ext cx="278400" cy="987475"/>
              </a:xfrm>
              <a:custGeom>
                <a:avLst/>
                <a:gdLst/>
                <a:ahLst/>
                <a:cxnLst/>
                <a:rect l="l" t="t" r="r" b="b"/>
                <a:pathLst>
                  <a:path w="11136" h="39499" extrusionOk="0">
                    <a:moveTo>
                      <a:pt x="602" y="0"/>
                    </a:moveTo>
                    <a:lnTo>
                      <a:pt x="489" y="640"/>
                    </a:lnTo>
                    <a:lnTo>
                      <a:pt x="377" y="1260"/>
                    </a:lnTo>
                    <a:lnTo>
                      <a:pt x="264" y="1862"/>
                    </a:lnTo>
                    <a:lnTo>
                      <a:pt x="170" y="2464"/>
                    </a:lnTo>
                    <a:lnTo>
                      <a:pt x="76" y="3104"/>
                    </a:lnTo>
                    <a:lnTo>
                      <a:pt x="19" y="3781"/>
                    </a:lnTo>
                    <a:lnTo>
                      <a:pt x="19" y="4157"/>
                    </a:lnTo>
                    <a:lnTo>
                      <a:pt x="0" y="4533"/>
                    </a:lnTo>
                    <a:lnTo>
                      <a:pt x="19" y="4947"/>
                    </a:lnTo>
                    <a:lnTo>
                      <a:pt x="38" y="5380"/>
                    </a:lnTo>
                    <a:lnTo>
                      <a:pt x="57" y="5549"/>
                    </a:lnTo>
                    <a:lnTo>
                      <a:pt x="113" y="5737"/>
                    </a:lnTo>
                    <a:lnTo>
                      <a:pt x="226" y="6170"/>
                    </a:lnTo>
                    <a:lnTo>
                      <a:pt x="621" y="7204"/>
                    </a:lnTo>
                    <a:lnTo>
                      <a:pt x="828" y="7787"/>
                    </a:lnTo>
                    <a:lnTo>
                      <a:pt x="1016" y="8408"/>
                    </a:lnTo>
                    <a:lnTo>
                      <a:pt x="1091" y="8746"/>
                    </a:lnTo>
                    <a:lnTo>
                      <a:pt x="1166" y="9085"/>
                    </a:lnTo>
                    <a:lnTo>
                      <a:pt x="1223" y="9423"/>
                    </a:lnTo>
                    <a:lnTo>
                      <a:pt x="1261" y="9781"/>
                    </a:lnTo>
                    <a:lnTo>
                      <a:pt x="1373" y="11474"/>
                    </a:lnTo>
                    <a:lnTo>
                      <a:pt x="1486" y="13166"/>
                    </a:lnTo>
                    <a:lnTo>
                      <a:pt x="1543" y="13994"/>
                    </a:lnTo>
                    <a:lnTo>
                      <a:pt x="1580" y="14408"/>
                    </a:lnTo>
                    <a:lnTo>
                      <a:pt x="1637" y="14822"/>
                    </a:lnTo>
                    <a:lnTo>
                      <a:pt x="1693" y="15217"/>
                    </a:lnTo>
                    <a:lnTo>
                      <a:pt x="1787" y="15612"/>
                    </a:lnTo>
                    <a:lnTo>
                      <a:pt x="1900" y="16007"/>
                    </a:lnTo>
                    <a:lnTo>
                      <a:pt x="2032" y="16402"/>
                    </a:lnTo>
                    <a:lnTo>
                      <a:pt x="2145" y="16684"/>
                    </a:lnTo>
                    <a:lnTo>
                      <a:pt x="2295" y="16985"/>
                    </a:lnTo>
                    <a:lnTo>
                      <a:pt x="2577" y="17549"/>
                    </a:lnTo>
                    <a:lnTo>
                      <a:pt x="2709" y="17831"/>
                    </a:lnTo>
                    <a:lnTo>
                      <a:pt x="2840" y="18113"/>
                    </a:lnTo>
                    <a:lnTo>
                      <a:pt x="2953" y="18414"/>
                    </a:lnTo>
                    <a:lnTo>
                      <a:pt x="3047" y="18715"/>
                    </a:lnTo>
                    <a:lnTo>
                      <a:pt x="3123" y="18997"/>
                    </a:lnTo>
                    <a:lnTo>
                      <a:pt x="3179" y="19279"/>
                    </a:lnTo>
                    <a:lnTo>
                      <a:pt x="3198" y="19580"/>
                    </a:lnTo>
                    <a:lnTo>
                      <a:pt x="3217" y="19881"/>
                    </a:lnTo>
                    <a:lnTo>
                      <a:pt x="3217" y="20464"/>
                    </a:lnTo>
                    <a:lnTo>
                      <a:pt x="3198" y="21066"/>
                    </a:lnTo>
                    <a:lnTo>
                      <a:pt x="3179" y="21668"/>
                    </a:lnTo>
                    <a:lnTo>
                      <a:pt x="3160" y="22270"/>
                    </a:lnTo>
                    <a:lnTo>
                      <a:pt x="3179" y="22571"/>
                    </a:lnTo>
                    <a:lnTo>
                      <a:pt x="3198" y="22853"/>
                    </a:lnTo>
                    <a:lnTo>
                      <a:pt x="3235" y="23154"/>
                    </a:lnTo>
                    <a:lnTo>
                      <a:pt x="3273" y="23455"/>
                    </a:lnTo>
                    <a:lnTo>
                      <a:pt x="3348" y="23699"/>
                    </a:lnTo>
                    <a:lnTo>
                      <a:pt x="3424" y="23925"/>
                    </a:lnTo>
                    <a:lnTo>
                      <a:pt x="3593" y="24395"/>
                    </a:lnTo>
                    <a:lnTo>
                      <a:pt x="3800" y="24866"/>
                    </a:lnTo>
                    <a:lnTo>
                      <a:pt x="4025" y="25317"/>
                    </a:lnTo>
                    <a:lnTo>
                      <a:pt x="4232" y="25787"/>
                    </a:lnTo>
                    <a:lnTo>
                      <a:pt x="4420" y="26239"/>
                    </a:lnTo>
                    <a:lnTo>
                      <a:pt x="4514" y="26483"/>
                    </a:lnTo>
                    <a:lnTo>
                      <a:pt x="4590" y="26728"/>
                    </a:lnTo>
                    <a:lnTo>
                      <a:pt x="4646" y="26972"/>
                    </a:lnTo>
                    <a:lnTo>
                      <a:pt x="4684" y="27217"/>
                    </a:lnTo>
                    <a:lnTo>
                      <a:pt x="4721" y="27555"/>
                    </a:lnTo>
                    <a:lnTo>
                      <a:pt x="4721" y="27913"/>
                    </a:lnTo>
                    <a:lnTo>
                      <a:pt x="4703" y="28270"/>
                    </a:lnTo>
                    <a:lnTo>
                      <a:pt x="4665" y="28627"/>
                    </a:lnTo>
                    <a:lnTo>
                      <a:pt x="4608" y="28985"/>
                    </a:lnTo>
                    <a:lnTo>
                      <a:pt x="4552" y="29342"/>
                    </a:lnTo>
                    <a:lnTo>
                      <a:pt x="4402" y="30038"/>
                    </a:lnTo>
                    <a:lnTo>
                      <a:pt x="4270" y="30753"/>
                    </a:lnTo>
                    <a:lnTo>
                      <a:pt x="4232" y="31091"/>
                    </a:lnTo>
                    <a:lnTo>
                      <a:pt x="4214" y="31449"/>
                    </a:lnTo>
                    <a:lnTo>
                      <a:pt x="4195" y="31787"/>
                    </a:lnTo>
                    <a:lnTo>
                      <a:pt x="4232" y="32145"/>
                    </a:lnTo>
                    <a:lnTo>
                      <a:pt x="4289" y="32483"/>
                    </a:lnTo>
                    <a:lnTo>
                      <a:pt x="4383" y="32803"/>
                    </a:lnTo>
                    <a:lnTo>
                      <a:pt x="4514" y="33142"/>
                    </a:lnTo>
                    <a:lnTo>
                      <a:pt x="4684" y="33442"/>
                    </a:lnTo>
                    <a:lnTo>
                      <a:pt x="5060" y="34044"/>
                    </a:lnTo>
                    <a:lnTo>
                      <a:pt x="5229" y="34345"/>
                    </a:lnTo>
                    <a:lnTo>
                      <a:pt x="5398" y="34665"/>
                    </a:lnTo>
                    <a:lnTo>
                      <a:pt x="5549" y="34985"/>
                    </a:lnTo>
                    <a:lnTo>
                      <a:pt x="5605" y="35154"/>
                    </a:lnTo>
                    <a:lnTo>
                      <a:pt x="5643" y="35305"/>
                    </a:lnTo>
                    <a:lnTo>
                      <a:pt x="5681" y="35587"/>
                    </a:lnTo>
                    <a:lnTo>
                      <a:pt x="5718" y="35850"/>
                    </a:lnTo>
                    <a:lnTo>
                      <a:pt x="5718" y="36395"/>
                    </a:lnTo>
                    <a:lnTo>
                      <a:pt x="5718" y="36941"/>
                    </a:lnTo>
                    <a:lnTo>
                      <a:pt x="5737" y="37223"/>
                    </a:lnTo>
                    <a:lnTo>
                      <a:pt x="5793" y="37486"/>
                    </a:lnTo>
                    <a:lnTo>
                      <a:pt x="5850" y="37693"/>
                    </a:lnTo>
                    <a:lnTo>
                      <a:pt x="5963" y="37900"/>
                    </a:lnTo>
                    <a:lnTo>
                      <a:pt x="6113" y="38088"/>
                    </a:lnTo>
                    <a:lnTo>
                      <a:pt x="6282" y="38276"/>
                    </a:lnTo>
                    <a:lnTo>
                      <a:pt x="6489" y="38464"/>
                    </a:lnTo>
                    <a:lnTo>
                      <a:pt x="6715" y="38634"/>
                    </a:lnTo>
                    <a:lnTo>
                      <a:pt x="6978" y="38784"/>
                    </a:lnTo>
                    <a:lnTo>
                      <a:pt x="7242" y="38916"/>
                    </a:lnTo>
                    <a:lnTo>
                      <a:pt x="7524" y="39048"/>
                    </a:lnTo>
                    <a:lnTo>
                      <a:pt x="7806" y="39160"/>
                    </a:lnTo>
                    <a:lnTo>
                      <a:pt x="8088" y="39254"/>
                    </a:lnTo>
                    <a:lnTo>
                      <a:pt x="8370" y="39330"/>
                    </a:lnTo>
                    <a:lnTo>
                      <a:pt x="8652" y="39386"/>
                    </a:lnTo>
                    <a:lnTo>
                      <a:pt x="8916" y="39424"/>
                    </a:lnTo>
                    <a:lnTo>
                      <a:pt x="9160" y="39442"/>
                    </a:lnTo>
                    <a:lnTo>
                      <a:pt x="9405" y="39424"/>
                    </a:lnTo>
                    <a:lnTo>
                      <a:pt x="9405" y="39499"/>
                    </a:lnTo>
                    <a:lnTo>
                      <a:pt x="9555" y="39405"/>
                    </a:lnTo>
                    <a:lnTo>
                      <a:pt x="9706" y="39292"/>
                    </a:lnTo>
                    <a:lnTo>
                      <a:pt x="9837" y="39160"/>
                    </a:lnTo>
                    <a:lnTo>
                      <a:pt x="9969" y="39048"/>
                    </a:lnTo>
                    <a:lnTo>
                      <a:pt x="10214" y="38747"/>
                    </a:lnTo>
                    <a:lnTo>
                      <a:pt x="10420" y="38427"/>
                    </a:lnTo>
                    <a:lnTo>
                      <a:pt x="10609" y="38069"/>
                    </a:lnTo>
                    <a:lnTo>
                      <a:pt x="10759" y="37712"/>
                    </a:lnTo>
                    <a:lnTo>
                      <a:pt x="10891" y="37317"/>
                    </a:lnTo>
                    <a:lnTo>
                      <a:pt x="11004" y="36903"/>
                    </a:lnTo>
                    <a:lnTo>
                      <a:pt x="11060" y="36489"/>
                    </a:lnTo>
                    <a:lnTo>
                      <a:pt x="11116" y="36057"/>
                    </a:lnTo>
                    <a:lnTo>
                      <a:pt x="11135" y="35643"/>
                    </a:lnTo>
                    <a:lnTo>
                      <a:pt x="11116" y="35229"/>
                    </a:lnTo>
                    <a:lnTo>
                      <a:pt x="11079" y="34816"/>
                    </a:lnTo>
                    <a:lnTo>
                      <a:pt x="11022" y="34421"/>
                    </a:lnTo>
                    <a:lnTo>
                      <a:pt x="10928" y="34063"/>
                    </a:lnTo>
                    <a:lnTo>
                      <a:pt x="10815" y="33706"/>
                    </a:lnTo>
                    <a:lnTo>
                      <a:pt x="10533" y="33029"/>
                    </a:lnTo>
                    <a:lnTo>
                      <a:pt x="10214" y="32370"/>
                    </a:lnTo>
                    <a:lnTo>
                      <a:pt x="9574" y="31073"/>
                    </a:lnTo>
                    <a:lnTo>
                      <a:pt x="9273" y="30414"/>
                    </a:lnTo>
                    <a:lnTo>
                      <a:pt x="9141" y="30076"/>
                    </a:lnTo>
                    <a:lnTo>
                      <a:pt x="9010" y="29737"/>
                    </a:lnTo>
                    <a:lnTo>
                      <a:pt x="8897" y="29399"/>
                    </a:lnTo>
                    <a:lnTo>
                      <a:pt x="8803" y="29041"/>
                    </a:lnTo>
                    <a:lnTo>
                      <a:pt x="8746" y="28703"/>
                    </a:lnTo>
                    <a:lnTo>
                      <a:pt x="8690" y="28345"/>
                    </a:lnTo>
                    <a:lnTo>
                      <a:pt x="8671" y="28063"/>
                    </a:lnTo>
                    <a:lnTo>
                      <a:pt x="8671" y="27781"/>
                    </a:lnTo>
                    <a:lnTo>
                      <a:pt x="8671" y="27217"/>
                    </a:lnTo>
                    <a:lnTo>
                      <a:pt x="8709" y="26671"/>
                    </a:lnTo>
                    <a:lnTo>
                      <a:pt x="8746" y="26107"/>
                    </a:lnTo>
                    <a:lnTo>
                      <a:pt x="8784" y="25543"/>
                    </a:lnTo>
                    <a:lnTo>
                      <a:pt x="8803" y="24997"/>
                    </a:lnTo>
                    <a:lnTo>
                      <a:pt x="8784" y="24715"/>
                    </a:lnTo>
                    <a:lnTo>
                      <a:pt x="8765" y="24452"/>
                    </a:lnTo>
                    <a:lnTo>
                      <a:pt x="8728" y="24170"/>
                    </a:lnTo>
                    <a:lnTo>
                      <a:pt x="8671" y="23906"/>
                    </a:lnTo>
                    <a:lnTo>
                      <a:pt x="8558" y="23530"/>
                    </a:lnTo>
                    <a:lnTo>
                      <a:pt x="8427" y="23192"/>
                    </a:lnTo>
                    <a:lnTo>
                      <a:pt x="8257" y="22853"/>
                    </a:lnTo>
                    <a:lnTo>
                      <a:pt x="8088" y="22514"/>
                    </a:lnTo>
                    <a:lnTo>
                      <a:pt x="7693" y="21837"/>
                    </a:lnTo>
                    <a:lnTo>
                      <a:pt x="7298" y="21198"/>
                    </a:lnTo>
                    <a:lnTo>
                      <a:pt x="7091" y="20859"/>
                    </a:lnTo>
                    <a:lnTo>
                      <a:pt x="6903" y="20540"/>
                    </a:lnTo>
                    <a:lnTo>
                      <a:pt x="6734" y="20201"/>
                    </a:lnTo>
                    <a:lnTo>
                      <a:pt x="6583" y="19862"/>
                    </a:lnTo>
                    <a:lnTo>
                      <a:pt x="6471" y="19524"/>
                    </a:lnTo>
                    <a:lnTo>
                      <a:pt x="6358" y="19185"/>
                    </a:lnTo>
                    <a:lnTo>
                      <a:pt x="6301" y="18809"/>
                    </a:lnTo>
                    <a:lnTo>
                      <a:pt x="6282" y="18452"/>
                    </a:lnTo>
                    <a:lnTo>
                      <a:pt x="6301" y="18226"/>
                    </a:lnTo>
                    <a:lnTo>
                      <a:pt x="6320" y="18019"/>
                    </a:lnTo>
                    <a:lnTo>
                      <a:pt x="6377" y="17605"/>
                    </a:lnTo>
                    <a:lnTo>
                      <a:pt x="6489" y="17192"/>
                    </a:lnTo>
                    <a:lnTo>
                      <a:pt x="6602" y="16797"/>
                    </a:lnTo>
                    <a:lnTo>
                      <a:pt x="6715" y="16383"/>
                    </a:lnTo>
                    <a:lnTo>
                      <a:pt x="6809" y="15969"/>
                    </a:lnTo>
                    <a:lnTo>
                      <a:pt x="6866" y="15555"/>
                    </a:lnTo>
                    <a:lnTo>
                      <a:pt x="6866" y="15348"/>
                    </a:lnTo>
                    <a:lnTo>
                      <a:pt x="6866" y="15141"/>
                    </a:lnTo>
                    <a:lnTo>
                      <a:pt x="6847" y="14878"/>
                    </a:lnTo>
                    <a:lnTo>
                      <a:pt x="6790" y="14634"/>
                    </a:lnTo>
                    <a:lnTo>
                      <a:pt x="6734" y="14389"/>
                    </a:lnTo>
                    <a:lnTo>
                      <a:pt x="6659" y="14145"/>
                    </a:lnTo>
                    <a:lnTo>
                      <a:pt x="6565" y="13919"/>
                    </a:lnTo>
                    <a:lnTo>
                      <a:pt x="6452" y="13693"/>
                    </a:lnTo>
                    <a:lnTo>
                      <a:pt x="6188" y="13242"/>
                    </a:lnTo>
                    <a:lnTo>
                      <a:pt x="5906" y="12790"/>
                    </a:lnTo>
                    <a:lnTo>
                      <a:pt x="5624" y="12358"/>
                    </a:lnTo>
                    <a:lnTo>
                      <a:pt x="5342" y="11906"/>
                    </a:lnTo>
                    <a:lnTo>
                      <a:pt x="5060" y="11455"/>
                    </a:lnTo>
                    <a:lnTo>
                      <a:pt x="4891" y="11116"/>
                    </a:lnTo>
                    <a:lnTo>
                      <a:pt x="4721" y="10740"/>
                    </a:lnTo>
                    <a:lnTo>
                      <a:pt x="4590" y="10383"/>
                    </a:lnTo>
                    <a:lnTo>
                      <a:pt x="4477" y="10007"/>
                    </a:lnTo>
                    <a:lnTo>
                      <a:pt x="4364" y="9630"/>
                    </a:lnTo>
                    <a:lnTo>
                      <a:pt x="4270" y="9254"/>
                    </a:lnTo>
                    <a:lnTo>
                      <a:pt x="4101" y="8483"/>
                    </a:lnTo>
                    <a:lnTo>
                      <a:pt x="3969" y="7693"/>
                    </a:lnTo>
                    <a:lnTo>
                      <a:pt x="3856" y="6903"/>
                    </a:lnTo>
                    <a:lnTo>
                      <a:pt x="3743" y="6113"/>
                    </a:lnTo>
                    <a:lnTo>
                      <a:pt x="3612" y="5323"/>
                    </a:lnTo>
                    <a:lnTo>
                      <a:pt x="3461" y="4552"/>
                    </a:lnTo>
                    <a:lnTo>
                      <a:pt x="3367" y="4157"/>
                    </a:lnTo>
                    <a:lnTo>
                      <a:pt x="3254" y="3762"/>
                    </a:lnTo>
                    <a:lnTo>
                      <a:pt x="3123" y="3367"/>
                    </a:lnTo>
                    <a:lnTo>
                      <a:pt x="2991" y="2991"/>
                    </a:lnTo>
                    <a:lnTo>
                      <a:pt x="2840" y="2633"/>
                    </a:lnTo>
                    <a:lnTo>
                      <a:pt x="2671" y="2257"/>
                    </a:lnTo>
                    <a:lnTo>
                      <a:pt x="2483" y="1919"/>
                    </a:lnTo>
                    <a:lnTo>
                      <a:pt x="2276" y="1580"/>
                    </a:lnTo>
                    <a:lnTo>
                      <a:pt x="2050" y="1260"/>
                    </a:lnTo>
                    <a:lnTo>
                      <a:pt x="1806" y="978"/>
                    </a:lnTo>
                    <a:lnTo>
                      <a:pt x="1543" y="696"/>
                    </a:lnTo>
                    <a:lnTo>
                      <a:pt x="1242" y="433"/>
                    </a:lnTo>
                    <a:lnTo>
                      <a:pt x="941" y="207"/>
                    </a:lnTo>
                    <a:lnTo>
                      <a:pt x="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5518975" y="-1366875"/>
                <a:ext cx="278400" cy="987475"/>
              </a:xfrm>
              <a:custGeom>
                <a:avLst/>
                <a:gdLst/>
                <a:ahLst/>
                <a:cxnLst/>
                <a:rect l="l" t="t" r="r" b="b"/>
                <a:pathLst>
                  <a:path w="11136" h="39499" fill="none" extrusionOk="0">
                    <a:moveTo>
                      <a:pt x="9405" y="39499"/>
                    </a:moveTo>
                    <a:lnTo>
                      <a:pt x="9405" y="39499"/>
                    </a:lnTo>
                    <a:lnTo>
                      <a:pt x="9555" y="39405"/>
                    </a:lnTo>
                    <a:lnTo>
                      <a:pt x="9706" y="39292"/>
                    </a:lnTo>
                    <a:lnTo>
                      <a:pt x="9837" y="39160"/>
                    </a:lnTo>
                    <a:lnTo>
                      <a:pt x="9969" y="39048"/>
                    </a:lnTo>
                    <a:lnTo>
                      <a:pt x="10214" y="38747"/>
                    </a:lnTo>
                    <a:lnTo>
                      <a:pt x="10420" y="38427"/>
                    </a:lnTo>
                    <a:lnTo>
                      <a:pt x="10609" y="38069"/>
                    </a:lnTo>
                    <a:lnTo>
                      <a:pt x="10759" y="37712"/>
                    </a:lnTo>
                    <a:lnTo>
                      <a:pt x="10891" y="37317"/>
                    </a:lnTo>
                    <a:lnTo>
                      <a:pt x="11004" y="36903"/>
                    </a:lnTo>
                    <a:lnTo>
                      <a:pt x="11060" y="36489"/>
                    </a:lnTo>
                    <a:lnTo>
                      <a:pt x="11116" y="36057"/>
                    </a:lnTo>
                    <a:lnTo>
                      <a:pt x="11135" y="35643"/>
                    </a:lnTo>
                    <a:lnTo>
                      <a:pt x="11116" y="35229"/>
                    </a:lnTo>
                    <a:lnTo>
                      <a:pt x="11079" y="34816"/>
                    </a:lnTo>
                    <a:lnTo>
                      <a:pt x="11022" y="34421"/>
                    </a:lnTo>
                    <a:lnTo>
                      <a:pt x="10928" y="34063"/>
                    </a:lnTo>
                    <a:lnTo>
                      <a:pt x="10815" y="33706"/>
                    </a:lnTo>
                    <a:lnTo>
                      <a:pt x="10815" y="33706"/>
                    </a:lnTo>
                    <a:lnTo>
                      <a:pt x="10533" y="33029"/>
                    </a:lnTo>
                    <a:lnTo>
                      <a:pt x="10214" y="32370"/>
                    </a:lnTo>
                    <a:lnTo>
                      <a:pt x="9574" y="31073"/>
                    </a:lnTo>
                    <a:lnTo>
                      <a:pt x="9273" y="30414"/>
                    </a:lnTo>
                    <a:lnTo>
                      <a:pt x="9141" y="30076"/>
                    </a:lnTo>
                    <a:lnTo>
                      <a:pt x="9010" y="29737"/>
                    </a:lnTo>
                    <a:lnTo>
                      <a:pt x="8897" y="29399"/>
                    </a:lnTo>
                    <a:lnTo>
                      <a:pt x="8803" y="29041"/>
                    </a:lnTo>
                    <a:lnTo>
                      <a:pt x="8746" y="28703"/>
                    </a:lnTo>
                    <a:lnTo>
                      <a:pt x="8690" y="28345"/>
                    </a:lnTo>
                    <a:lnTo>
                      <a:pt x="8690" y="28345"/>
                    </a:lnTo>
                    <a:lnTo>
                      <a:pt x="8671" y="28063"/>
                    </a:lnTo>
                    <a:lnTo>
                      <a:pt x="8671" y="27781"/>
                    </a:lnTo>
                    <a:lnTo>
                      <a:pt x="8671" y="27217"/>
                    </a:lnTo>
                    <a:lnTo>
                      <a:pt x="8709" y="26671"/>
                    </a:lnTo>
                    <a:lnTo>
                      <a:pt x="8746" y="26107"/>
                    </a:lnTo>
                    <a:lnTo>
                      <a:pt x="8784" y="25543"/>
                    </a:lnTo>
                    <a:lnTo>
                      <a:pt x="8803" y="24997"/>
                    </a:lnTo>
                    <a:lnTo>
                      <a:pt x="8784" y="24715"/>
                    </a:lnTo>
                    <a:lnTo>
                      <a:pt x="8765" y="24452"/>
                    </a:lnTo>
                    <a:lnTo>
                      <a:pt x="8728" y="24170"/>
                    </a:lnTo>
                    <a:lnTo>
                      <a:pt x="8671" y="23906"/>
                    </a:lnTo>
                    <a:lnTo>
                      <a:pt x="8671" y="23906"/>
                    </a:lnTo>
                    <a:lnTo>
                      <a:pt x="8558" y="23530"/>
                    </a:lnTo>
                    <a:lnTo>
                      <a:pt x="8427" y="23192"/>
                    </a:lnTo>
                    <a:lnTo>
                      <a:pt x="8257" y="22853"/>
                    </a:lnTo>
                    <a:lnTo>
                      <a:pt x="8088" y="22514"/>
                    </a:lnTo>
                    <a:lnTo>
                      <a:pt x="7693" y="21837"/>
                    </a:lnTo>
                    <a:lnTo>
                      <a:pt x="7298" y="21198"/>
                    </a:lnTo>
                    <a:lnTo>
                      <a:pt x="7091" y="20859"/>
                    </a:lnTo>
                    <a:lnTo>
                      <a:pt x="6903" y="20540"/>
                    </a:lnTo>
                    <a:lnTo>
                      <a:pt x="6734" y="20201"/>
                    </a:lnTo>
                    <a:lnTo>
                      <a:pt x="6583" y="19862"/>
                    </a:lnTo>
                    <a:lnTo>
                      <a:pt x="6471" y="19524"/>
                    </a:lnTo>
                    <a:lnTo>
                      <a:pt x="6358" y="19185"/>
                    </a:lnTo>
                    <a:lnTo>
                      <a:pt x="6301" y="18809"/>
                    </a:lnTo>
                    <a:lnTo>
                      <a:pt x="6282" y="18452"/>
                    </a:lnTo>
                    <a:lnTo>
                      <a:pt x="6282" y="18452"/>
                    </a:lnTo>
                    <a:lnTo>
                      <a:pt x="6301" y="18226"/>
                    </a:lnTo>
                    <a:lnTo>
                      <a:pt x="6320" y="18019"/>
                    </a:lnTo>
                    <a:lnTo>
                      <a:pt x="6377" y="17605"/>
                    </a:lnTo>
                    <a:lnTo>
                      <a:pt x="6489" y="17192"/>
                    </a:lnTo>
                    <a:lnTo>
                      <a:pt x="6602" y="16797"/>
                    </a:lnTo>
                    <a:lnTo>
                      <a:pt x="6715" y="16383"/>
                    </a:lnTo>
                    <a:lnTo>
                      <a:pt x="6809" y="15969"/>
                    </a:lnTo>
                    <a:lnTo>
                      <a:pt x="6866" y="15555"/>
                    </a:lnTo>
                    <a:lnTo>
                      <a:pt x="6866" y="15348"/>
                    </a:lnTo>
                    <a:lnTo>
                      <a:pt x="6866" y="15141"/>
                    </a:lnTo>
                    <a:lnTo>
                      <a:pt x="6866" y="15141"/>
                    </a:lnTo>
                    <a:lnTo>
                      <a:pt x="6847" y="14878"/>
                    </a:lnTo>
                    <a:lnTo>
                      <a:pt x="6790" y="14634"/>
                    </a:lnTo>
                    <a:lnTo>
                      <a:pt x="6734" y="14389"/>
                    </a:lnTo>
                    <a:lnTo>
                      <a:pt x="6659" y="14145"/>
                    </a:lnTo>
                    <a:lnTo>
                      <a:pt x="6565" y="13919"/>
                    </a:lnTo>
                    <a:lnTo>
                      <a:pt x="6452" y="13693"/>
                    </a:lnTo>
                    <a:lnTo>
                      <a:pt x="6188" y="13242"/>
                    </a:lnTo>
                    <a:lnTo>
                      <a:pt x="5906" y="12790"/>
                    </a:lnTo>
                    <a:lnTo>
                      <a:pt x="5624" y="12358"/>
                    </a:lnTo>
                    <a:lnTo>
                      <a:pt x="5342" y="11906"/>
                    </a:lnTo>
                    <a:lnTo>
                      <a:pt x="5060" y="11455"/>
                    </a:lnTo>
                    <a:lnTo>
                      <a:pt x="5060" y="11455"/>
                    </a:lnTo>
                    <a:lnTo>
                      <a:pt x="4891" y="11116"/>
                    </a:lnTo>
                    <a:lnTo>
                      <a:pt x="4721" y="10740"/>
                    </a:lnTo>
                    <a:lnTo>
                      <a:pt x="4590" y="10383"/>
                    </a:lnTo>
                    <a:lnTo>
                      <a:pt x="4477" y="10007"/>
                    </a:lnTo>
                    <a:lnTo>
                      <a:pt x="4364" y="9630"/>
                    </a:lnTo>
                    <a:lnTo>
                      <a:pt x="4270" y="9254"/>
                    </a:lnTo>
                    <a:lnTo>
                      <a:pt x="4101" y="8483"/>
                    </a:lnTo>
                    <a:lnTo>
                      <a:pt x="3969" y="7693"/>
                    </a:lnTo>
                    <a:lnTo>
                      <a:pt x="3856" y="6903"/>
                    </a:lnTo>
                    <a:lnTo>
                      <a:pt x="3743" y="6113"/>
                    </a:lnTo>
                    <a:lnTo>
                      <a:pt x="3612" y="5323"/>
                    </a:lnTo>
                    <a:lnTo>
                      <a:pt x="3612" y="5323"/>
                    </a:lnTo>
                    <a:lnTo>
                      <a:pt x="3461" y="4552"/>
                    </a:lnTo>
                    <a:lnTo>
                      <a:pt x="3367" y="4157"/>
                    </a:lnTo>
                    <a:lnTo>
                      <a:pt x="3254" y="3762"/>
                    </a:lnTo>
                    <a:lnTo>
                      <a:pt x="3123" y="3367"/>
                    </a:lnTo>
                    <a:lnTo>
                      <a:pt x="2991" y="2991"/>
                    </a:lnTo>
                    <a:lnTo>
                      <a:pt x="2840" y="2633"/>
                    </a:lnTo>
                    <a:lnTo>
                      <a:pt x="2671" y="2257"/>
                    </a:lnTo>
                    <a:lnTo>
                      <a:pt x="2483" y="1919"/>
                    </a:lnTo>
                    <a:lnTo>
                      <a:pt x="2276" y="1580"/>
                    </a:lnTo>
                    <a:lnTo>
                      <a:pt x="2050" y="1260"/>
                    </a:lnTo>
                    <a:lnTo>
                      <a:pt x="1806" y="978"/>
                    </a:lnTo>
                    <a:lnTo>
                      <a:pt x="1543" y="696"/>
                    </a:lnTo>
                    <a:lnTo>
                      <a:pt x="1242" y="433"/>
                    </a:lnTo>
                    <a:lnTo>
                      <a:pt x="941" y="207"/>
                    </a:lnTo>
                    <a:lnTo>
                      <a:pt x="602" y="0"/>
                    </a:lnTo>
                    <a:lnTo>
                      <a:pt x="602" y="0"/>
                    </a:lnTo>
                    <a:lnTo>
                      <a:pt x="489" y="640"/>
                    </a:lnTo>
                    <a:lnTo>
                      <a:pt x="377" y="1260"/>
                    </a:lnTo>
                    <a:lnTo>
                      <a:pt x="264" y="1862"/>
                    </a:lnTo>
                    <a:lnTo>
                      <a:pt x="170" y="2464"/>
                    </a:lnTo>
                    <a:lnTo>
                      <a:pt x="76" y="3104"/>
                    </a:lnTo>
                    <a:lnTo>
                      <a:pt x="19" y="3781"/>
                    </a:lnTo>
                    <a:lnTo>
                      <a:pt x="19" y="4157"/>
                    </a:lnTo>
                    <a:lnTo>
                      <a:pt x="0" y="4533"/>
                    </a:lnTo>
                    <a:lnTo>
                      <a:pt x="19" y="4947"/>
                    </a:lnTo>
                    <a:lnTo>
                      <a:pt x="38" y="5380"/>
                    </a:lnTo>
                    <a:lnTo>
                      <a:pt x="38" y="5380"/>
                    </a:lnTo>
                    <a:lnTo>
                      <a:pt x="57" y="5549"/>
                    </a:lnTo>
                    <a:lnTo>
                      <a:pt x="113" y="5737"/>
                    </a:lnTo>
                    <a:lnTo>
                      <a:pt x="226" y="6170"/>
                    </a:lnTo>
                    <a:lnTo>
                      <a:pt x="621" y="7204"/>
                    </a:lnTo>
                    <a:lnTo>
                      <a:pt x="828" y="7787"/>
                    </a:lnTo>
                    <a:lnTo>
                      <a:pt x="1016" y="8408"/>
                    </a:lnTo>
                    <a:lnTo>
                      <a:pt x="1091" y="8746"/>
                    </a:lnTo>
                    <a:lnTo>
                      <a:pt x="1166" y="9085"/>
                    </a:lnTo>
                    <a:lnTo>
                      <a:pt x="1223" y="9423"/>
                    </a:lnTo>
                    <a:lnTo>
                      <a:pt x="1261" y="9781"/>
                    </a:lnTo>
                    <a:lnTo>
                      <a:pt x="1261" y="9781"/>
                    </a:lnTo>
                    <a:lnTo>
                      <a:pt x="1373" y="11474"/>
                    </a:lnTo>
                    <a:lnTo>
                      <a:pt x="1486" y="13166"/>
                    </a:lnTo>
                    <a:lnTo>
                      <a:pt x="1486" y="13166"/>
                    </a:lnTo>
                    <a:lnTo>
                      <a:pt x="1543" y="13994"/>
                    </a:lnTo>
                    <a:lnTo>
                      <a:pt x="1580" y="14408"/>
                    </a:lnTo>
                    <a:lnTo>
                      <a:pt x="1637" y="14822"/>
                    </a:lnTo>
                    <a:lnTo>
                      <a:pt x="1693" y="15217"/>
                    </a:lnTo>
                    <a:lnTo>
                      <a:pt x="1787" y="15612"/>
                    </a:lnTo>
                    <a:lnTo>
                      <a:pt x="1900" y="16007"/>
                    </a:lnTo>
                    <a:lnTo>
                      <a:pt x="2032" y="16402"/>
                    </a:lnTo>
                    <a:lnTo>
                      <a:pt x="2032" y="16402"/>
                    </a:lnTo>
                    <a:lnTo>
                      <a:pt x="2145" y="16684"/>
                    </a:lnTo>
                    <a:lnTo>
                      <a:pt x="2295" y="16985"/>
                    </a:lnTo>
                    <a:lnTo>
                      <a:pt x="2577" y="17549"/>
                    </a:lnTo>
                    <a:lnTo>
                      <a:pt x="2709" y="17831"/>
                    </a:lnTo>
                    <a:lnTo>
                      <a:pt x="2840" y="18113"/>
                    </a:lnTo>
                    <a:lnTo>
                      <a:pt x="2953" y="18414"/>
                    </a:lnTo>
                    <a:lnTo>
                      <a:pt x="3047" y="18715"/>
                    </a:lnTo>
                    <a:lnTo>
                      <a:pt x="3047" y="18715"/>
                    </a:lnTo>
                    <a:lnTo>
                      <a:pt x="3123" y="18997"/>
                    </a:lnTo>
                    <a:lnTo>
                      <a:pt x="3179" y="19279"/>
                    </a:lnTo>
                    <a:lnTo>
                      <a:pt x="3198" y="19580"/>
                    </a:lnTo>
                    <a:lnTo>
                      <a:pt x="3217" y="19881"/>
                    </a:lnTo>
                    <a:lnTo>
                      <a:pt x="3217" y="20464"/>
                    </a:lnTo>
                    <a:lnTo>
                      <a:pt x="3198" y="21066"/>
                    </a:lnTo>
                    <a:lnTo>
                      <a:pt x="3179" y="21668"/>
                    </a:lnTo>
                    <a:lnTo>
                      <a:pt x="3160" y="22270"/>
                    </a:lnTo>
                    <a:lnTo>
                      <a:pt x="3179" y="22571"/>
                    </a:lnTo>
                    <a:lnTo>
                      <a:pt x="3198" y="22853"/>
                    </a:lnTo>
                    <a:lnTo>
                      <a:pt x="3235" y="23154"/>
                    </a:lnTo>
                    <a:lnTo>
                      <a:pt x="3273" y="23455"/>
                    </a:lnTo>
                    <a:lnTo>
                      <a:pt x="3273" y="23455"/>
                    </a:lnTo>
                    <a:lnTo>
                      <a:pt x="3348" y="23699"/>
                    </a:lnTo>
                    <a:lnTo>
                      <a:pt x="3424" y="23925"/>
                    </a:lnTo>
                    <a:lnTo>
                      <a:pt x="3593" y="24395"/>
                    </a:lnTo>
                    <a:lnTo>
                      <a:pt x="3800" y="24866"/>
                    </a:lnTo>
                    <a:lnTo>
                      <a:pt x="4025" y="25317"/>
                    </a:lnTo>
                    <a:lnTo>
                      <a:pt x="4232" y="25787"/>
                    </a:lnTo>
                    <a:lnTo>
                      <a:pt x="4420" y="26239"/>
                    </a:lnTo>
                    <a:lnTo>
                      <a:pt x="4514" y="26483"/>
                    </a:lnTo>
                    <a:lnTo>
                      <a:pt x="4590" y="26728"/>
                    </a:lnTo>
                    <a:lnTo>
                      <a:pt x="4646" y="26972"/>
                    </a:lnTo>
                    <a:lnTo>
                      <a:pt x="4684" y="27217"/>
                    </a:lnTo>
                    <a:lnTo>
                      <a:pt x="4684" y="27217"/>
                    </a:lnTo>
                    <a:lnTo>
                      <a:pt x="4721" y="27555"/>
                    </a:lnTo>
                    <a:lnTo>
                      <a:pt x="4721" y="27913"/>
                    </a:lnTo>
                    <a:lnTo>
                      <a:pt x="4703" y="28270"/>
                    </a:lnTo>
                    <a:lnTo>
                      <a:pt x="4665" y="28627"/>
                    </a:lnTo>
                    <a:lnTo>
                      <a:pt x="4608" y="28985"/>
                    </a:lnTo>
                    <a:lnTo>
                      <a:pt x="4552" y="29342"/>
                    </a:lnTo>
                    <a:lnTo>
                      <a:pt x="4402" y="30038"/>
                    </a:lnTo>
                    <a:lnTo>
                      <a:pt x="4270" y="30753"/>
                    </a:lnTo>
                    <a:lnTo>
                      <a:pt x="4232" y="31091"/>
                    </a:lnTo>
                    <a:lnTo>
                      <a:pt x="4214" y="31449"/>
                    </a:lnTo>
                    <a:lnTo>
                      <a:pt x="4195" y="31787"/>
                    </a:lnTo>
                    <a:lnTo>
                      <a:pt x="4232" y="32145"/>
                    </a:lnTo>
                    <a:lnTo>
                      <a:pt x="4289" y="32483"/>
                    </a:lnTo>
                    <a:lnTo>
                      <a:pt x="4383" y="32803"/>
                    </a:lnTo>
                    <a:lnTo>
                      <a:pt x="4383" y="32803"/>
                    </a:lnTo>
                    <a:lnTo>
                      <a:pt x="4514" y="33142"/>
                    </a:lnTo>
                    <a:lnTo>
                      <a:pt x="4684" y="33442"/>
                    </a:lnTo>
                    <a:lnTo>
                      <a:pt x="5060" y="34044"/>
                    </a:lnTo>
                    <a:lnTo>
                      <a:pt x="5229" y="34345"/>
                    </a:lnTo>
                    <a:lnTo>
                      <a:pt x="5398" y="34665"/>
                    </a:lnTo>
                    <a:lnTo>
                      <a:pt x="5549" y="34985"/>
                    </a:lnTo>
                    <a:lnTo>
                      <a:pt x="5605" y="35154"/>
                    </a:lnTo>
                    <a:lnTo>
                      <a:pt x="5643" y="35305"/>
                    </a:lnTo>
                    <a:lnTo>
                      <a:pt x="5643" y="35305"/>
                    </a:lnTo>
                    <a:lnTo>
                      <a:pt x="5681" y="35587"/>
                    </a:lnTo>
                    <a:lnTo>
                      <a:pt x="5718" y="35850"/>
                    </a:lnTo>
                    <a:lnTo>
                      <a:pt x="5718" y="36395"/>
                    </a:lnTo>
                    <a:lnTo>
                      <a:pt x="5718" y="36941"/>
                    </a:lnTo>
                    <a:lnTo>
                      <a:pt x="5737" y="37223"/>
                    </a:lnTo>
                    <a:lnTo>
                      <a:pt x="5793" y="37486"/>
                    </a:lnTo>
                    <a:lnTo>
                      <a:pt x="5793" y="37486"/>
                    </a:lnTo>
                    <a:lnTo>
                      <a:pt x="5850" y="37693"/>
                    </a:lnTo>
                    <a:lnTo>
                      <a:pt x="5963" y="37900"/>
                    </a:lnTo>
                    <a:lnTo>
                      <a:pt x="6113" y="38088"/>
                    </a:lnTo>
                    <a:lnTo>
                      <a:pt x="6282" y="38276"/>
                    </a:lnTo>
                    <a:lnTo>
                      <a:pt x="6489" y="38464"/>
                    </a:lnTo>
                    <a:lnTo>
                      <a:pt x="6715" y="38634"/>
                    </a:lnTo>
                    <a:lnTo>
                      <a:pt x="6978" y="38784"/>
                    </a:lnTo>
                    <a:lnTo>
                      <a:pt x="7242" y="38916"/>
                    </a:lnTo>
                    <a:lnTo>
                      <a:pt x="7524" y="39048"/>
                    </a:lnTo>
                    <a:lnTo>
                      <a:pt x="7806" y="39160"/>
                    </a:lnTo>
                    <a:lnTo>
                      <a:pt x="8088" y="39254"/>
                    </a:lnTo>
                    <a:lnTo>
                      <a:pt x="8370" y="39330"/>
                    </a:lnTo>
                    <a:lnTo>
                      <a:pt x="8652" y="39386"/>
                    </a:lnTo>
                    <a:lnTo>
                      <a:pt x="8916" y="39424"/>
                    </a:lnTo>
                    <a:lnTo>
                      <a:pt x="9160" y="39442"/>
                    </a:lnTo>
                    <a:lnTo>
                      <a:pt x="9405" y="39424"/>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545775" y="-1323150"/>
                <a:ext cx="207850" cy="941875"/>
              </a:xfrm>
              <a:custGeom>
                <a:avLst/>
                <a:gdLst/>
                <a:ahLst/>
                <a:cxnLst/>
                <a:rect l="l" t="t" r="r" b="b"/>
                <a:pathLst>
                  <a:path w="8314" h="37675" extrusionOk="0">
                    <a:moveTo>
                      <a:pt x="0" y="0"/>
                    </a:moveTo>
                    <a:lnTo>
                      <a:pt x="0" y="113"/>
                    </a:lnTo>
                    <a:lnTo>
                      <a:pt x="19" y="245"/>
                    </a:lnTo>
                    <a:lnTo>
                      <a:pt x="38" y="395"/>
                    </a:lnTo>
                    <a:lnTo>
                      <a:pt x="113" y="866"/>
                    </a:lnTo>
                    <a:lnTo>
                      <a:pt x="226" y="1505"/>
                    </a:lnTo>
                    <a:lnTo>
                      <a:pt x="264" y="1693"/>
                    </a:lnTo>
                    <a:lnTo>
                      <a:pt x="320" y="1881"/>
                    </a:lnTo>
                    <a:lnTo>
                      <a:pt x="452" y="2295"/>
                    </a:lnTo>
                    <a:lnTo>
                      <a:pt x="621" y="2728"/>
                    </a:lnTo>
                    <a:lnTo>
                      <a:pt x="772" y="3217"/>
                    </a:lnTo>
                    <a:lnTo>
                      <a:pt x="1091" y="4270"/>
                    </a:lnTo>
                    <a:lnTo>
                      <a:pt x="1242" y="4853"/>
                    </a:lnTo>
                    <a:lnTo>
                      <a:pt x="1392" y="5474"/>
                    </a:lnTo>
                    <a:lnTo>
                      <a:pt x="1524" y="6132"/>
                    </a:lnTo>
                    <a:lnTo>
                      <a:pt x="1674" y="6828"/>
                    </a:lnTo>
                    <a:lnTo>
                      <a:pt x="1919" y="8295"/>
                    </a:lnTo>
                    <a:lnTo>
                      <a:pt x="2069" y="9066"/>
                    </a:lnTo>
                    <a:lnTo>
                      <a:pt x="2145" y="9461"/>
                    </a:lnTo>
                    <a:lnTo>
                      <a:pt x="2239" y="9856"/>
                    </a:lnTo>
                    <a:lnTo>
                      <a:pt x="2333" y="10270"/>
                    </a:lnTo>
                    <a:lnTo>
                      <a:pt x="2464" y="10665"/>
                    </a:lnTo>
                    <a:lnTo>
                      <a:pt x="2615" y="11060"/>
                    </a:lnTo>
                    <a:lnTo>
                      <a:pt x="2803" y="11455"/>
                    </a:lnTo>
                    <a:lnTo>
                      <a:pt x="3160" y="12264"/>
                    </a:lnTo>
                    <a:lnTo>
                      <a:pt x="3330" y="12678"/>
                    </a:lnTo>
                    <a:lnTo>
                      <a:pt x="3499" y="13091"/>
                    </a:lnTo>
                    <a:lnTo>
                      <a:pt x="3631" y="13524"/>
                    </a:lnTo>
                    <a:lnTo>
                      <a:pt x="3725" y="13975"/>
                    </a:lnTo>
                    <a:lnTo>
                      <a:pt x="3800" y="14427"/>
                    </a:lnTo>
                    <a:lnTo>
                      <a:pt x="3856" y="14878"/>
                    </a:lnTo>
                    <a:lnTo>
                      <a:pt x="3950" y="15856"/>
                    </a:lnTo>
                    <a:lnTo>
                      <a:pt x="4063" y="16816"/>
                    </a:lnTo>
                    <a:lnTo>
                      <a:pt x="4195" y="17794"/>
                    </a:lnTo>
                    <a:lnTo>
                      <a:pt x="4364" y="18753"/>
                    </a:lnTo>
                    <a:lnTo>
                      <a:pt x="5850" y="26126"/>
                    </a:lnTo>
                    <a:lnTo>
                      <a:pt x="6189" y="27781"/>
                    </a:lnTo>
                    <a:lnTo>
                      <a:pt x="6508" y="29342"/>
                    </a:lnTo>
                    <a:lnTo>
                      <a:pt x="7110" y="32145"/>
                    </a:lnTo>
                    <a:lnTo>
                      <a:pt x="7975" y="36189"/>
                    </a:lnTo>
                    <a:lnTo>
                      <a:pt x="8220" y="37299"/>
                    </a:lnTo>
                    <a:lnTo>
                      <a:pt x="8295" y="37581"/>
                    </a:lnTo>
                    <a:lnTo>
                      <a:pt x="8314" y="37675"/>
                    </a:lnTo>
                    <a:lnTo>
                      <a:pt x="8314" y="37581"/>
                    </a:lnTo>
                    <a:lnTo>
                      <a:pt x="8276" y="37280"/>
                    </a:lnTo>
                    <a:lnTo>
                      <a:pt x="8051" y="36189"/>
                    </a:lnTo>
                    <a:lnTo>
                      <a:pt x="7223" y="32126"/>
                    </a:lnTo>
                    <a:lnTo>
                      <a:pt x="6659" y="29324"/>
                    </a:lnTo>
                    <a:lnTo>
                      <a:pt x="5982" y="26107"/>
                    </a:lnTo>
                    <a:lnTo>
                      <a:pt x="5286" y="22534"/>
                    </a:lnTo>
                    <a:lnTo>
                      <a:pt x="4533" y="18715"/>
                    </a:lnTo>
                    <a:lnTo>
                      <a:pt x="4364" y="17756"/>
                    </a:lnTo>
                    <a:lnTo>
                      <a:pt x="4214" y="16797"/>
                    </a:lnTo>
                    <a:lnTo>
                      <a:pt x="4101" y="15838"/>
                    </a:lnTo>
                    <a:lnTo>
                      <a:pt x="4007" y="14859"/>
                    </a:lnTo>
                    <a:lnTo>
                      <a:pt x="3969" y="14389"/>
                    </a:lnTo>
                    <a:lnTo>
                      <a:pt x="3894" y="13938"/>
                    </a:lnTo>
                    <a:lnTo>
                      <a:pt x="3781" y="13486"/>
                    </a:lnTo>
                    <a:lnTo>
                      <a:pt x="3649" y="13035"/>
                    </a:lnTo>
                    <a:lnTo>
                      <a:pt x="3480" y="12602"/>
                    </a:lnTo>
                    <a:lnTo>
                      <a:pt x="3292" y="12189"/>
                    </a:lnTo>
                    <a:lnTo>
                      <a:pt x="2935" y="11399"/>
                    </a:lnTo>
                    <a:lnTo>
                      <a:pt x="2765" y="11004"/>
                    </a:lnTo>
                    <a:lnTo>
                      <a:pt x="2615" y="10609"/>
                    </a:lnTo>
                    <a:lnTo>
                      <a:pt x="2483" y="10214"/>
                    </a:lnTo>
                    <a:lnTo>
                      <a:pt x="2370" y="9819"/>
                    </a:lnTo>
                    <a:lnTo>
                      <a:pt x="2276" y="9424"/>
                    </a:lnTo>
                    <a:lnTo>
                      <a:pt x="2201" y="9029"/>
                    </a:lnTo>
                    <a:lnTo>
                      <a:pt x="2051" y="8258"/>
                    </a:lnTo>
                    <a:lnTo>
                      <a:pt x="1787" y="6790"/>
                    </a:lnTo>
                    <a:lnTo>
                      <a:pt x="1656" y="6113"/>
                    </a:lnTo>
                    <a:lnTo>
                      <a:pt x="1505" y="5455"/>
                    </a:lnTo>
                    <a:lnTo>
                      <a:pt x="1373" y="4872"/>
                    </a:lnTo>
                    <a:lnTo>
                      <a:pt x="1204" y="4308"/>
                    </a:lnTo>
                    <a:lnTo>
                      <a:pt x="1035" y="3743"/>
                    </a:lnTo>
                    <a:lnTo>
                      <a:pt x="866" y="3179"/>
                    </a:lnTo>
                    <a:lnTo>
                      <a:pt x="696" y="2709"/>
                    </a:lnTo>
                    <a:lnTo>
                      <a:pt x="527" y="2276"/>
                    </a:lnTo>
                    <a:lnTo>
                      <a:pt x="377" y="1863"/>
                    </a:lnTo>
                    <a:lnTo>
                      <a:pt x="283" y="1505"/>
                    </a:lnTo>
                    <a:lnTo>
                      <a:pt x="151" y="866"/>
                    </a:lnTo>
                    <a:lnTo>
                      <a:pt x="76" y="395"/>
                    </a:lnTo>
                    <a:lnTo>
                      <a:pt x="38" y="9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9"/>
            <p:cNvGrpSpPr/>
            <p:nvPr/>
          </p:nvGrpSpPr>
          <p:grpSpPr>
            <a:xfrm>
              <a:off x="6185710" y="1215692"/>
              <a:ext cx="791710" cy="532262"/>
              <a:chOff x="5677625" y="-1571504"/>
              <a:chExt cx="1627694" cy="1094289"/>
            </a:xfrm>
          </p:grpSpPr>
          <p:sp>
            <p:nvSpPr>
              <p:cNvPr id="181" name="Google Shape;181;p29"/>
              <p:cNvSpPr/>
              <p:nvPr/>
            </p:nvSpPr>
            <p:spPr>
              <a:xfrm>
                <a:off x="5684478" y="-1571504"/>
                <a:ext cx="1620841" cy="1088799"/>
              </a:xfrm>
              <a:custGeom>
                <a:avLst/>
                <a:gdLst/>
                <a:ahLst/>
                <a:cxnLst/>
                <a:rect l="l" t="t" r="r" b="b"/>
                <a:pathLst>
                  <a:path w="22233" h="14935" extrusionOk="0">
                    <a:moveTo>
                      <a:pt x="22233" y="0"/>
                    </a:moveTo>
                    <a:lnTo>
                      <a:pt x="1" y="113"/>
                    </a:lnTo>
                    <a:lnTo>
                      <a:pt x="772" y="14934"/>
                    </a:lnTo>
                    <a:lnTo>
                      <a:pt x="22233" y="14934"/>
                    </a:lnTo>
                    <a:lnTo>
                      <a:pt x="22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5685203" y="-1556464"/>
                <a:ext cx="1564633" cy="1079249"/>
              </a:xfrm>
              <a:custGeom>
                <a:avLst/>
                <a:gdLst/>
                <a:ahLst/>
                <a:cxnLst/>
                <a:rect l="l" t="t" r="r" b="b"/>
                <a:pathLst>
                  <a:path w="21462" h="14804" extrusionOk="0">
                    <a:moveTo>
                      <a:pt x="1" y="1"/>
                    </a:moveTo>
                    <a:lnTo>
                      <a:pt x="1" y="14803"/>
                    </a:lnTo>
                    <a:lnTo>
                      <a:pt x="21462" y="14803"/>
                    </a:lnTo>
                    <a:lnTo>
                      <a:pt x="21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677625" y="-1571504"/>
                <a:ext cx="1579724" cy="1094267"/>
              </a:xfrm>
              <a:custGeom>
                <a:avLst/>
                <a:gdLst/>
                <a:ahLst/>
                <a:cxnLst/>
                <a:rect l="l" t="t" r="r" b="b"/>
                <a:pathLst>
                  <a:path w="21669" h="15010" extrusionOk="0">
                    <a:moveTo>
                      <a:pt x="21462" y="207"/>
                    </a:moveTo>
                    <a:lnTo>
                      <a:pt x="21462" y="14803"/>
                    </a:lnTo>
                    <a:lnTo>
                      <a:pt x="208" y="14803"/>
                    </a:lnTo>
                    <a:lnTo>
                      <a:pt x="208" y="207"/>
                    </a:lnTo>
                    <a:close/>
                    <a:moveTo>
                      <a:pt x="1" y="0"/>
                    </a:moveTo>
                    <a:lnTo>
                      <a:pt x="1" y="15010"/>
                    </a:lnTo>
                    <a:lnTo>
                      <a:pt x="21668" y="15010"/>
                    </a:lnTo>
                    <a:lnTo>
                      <a:pt x="21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5854557" y="-1430293"/>
                <a:ext cx="1225928" cy="811842"/>
              </a:xfrm>
              <a:custGeom>
                <a:avLst/>
                <a:gdLst/>
                <a:ahLst/>
                <a:cxnLst/>
                <a:rect l="l" t="t" r="r" b="b"/>
                <a:pathLst>
                  <a:path w="16816" h="11136" extrusionOk="0">
                    <a:moveTo>
                      <a:pt x="0" y="0"/>
                    </a:moveTo>
                    <a:lnTo>
                      <a:pt x="0" y="11135"/>
                    </a:lnTo>
                    <a:lnTo>
                      <a:pt x="16815" y="11135"/>
                    </a:lnTo>
                    <a:lnTo>
                      <a:pt x="168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5850402" y="-1433063"/>
                <a:ext cx="1230084" cy="818695"/>
              </a:xfrm>
              <a:custGeom>
                <a:avLst/>
                <a:gdLst/>
                <a:ahLst/>
                <a:cxnLst/>
                <a:rect l="l" t="t" r="r" b="b"/>
                <a:pathLst>
                  <a:path w="16873" h="11230" extrusionOk="0">
                    <a:moveTo>
                      <a:pt x="1" y="1"/>
                    </a:moveTo>
                    <a:lnTo>
                      <a:pt x="1" y="57"/>
                    </a:lnTo>
                    <a:lnTo>
                      <a:pt x="1" y="11173"/>
                    </a:lnTo>
                    <a:lnTo>
                      <a:pt x="1" y="11230"/>
                    </a:lnTo>
                    <a:lnTo>
                      <a:pt x="16872" y="11230"/>
                    </a:lnTo>
                    <a:lnTo>
                      <a:pt x="16872" y="11136"/>
                    </a:lnTo>
                    <a:lnTo>
                      <a:pt x="16835" y="3010"/>
                    </a:lnTo>
                    <a:lnTo>
                      <a:pt x="16835" y="3048"/>
                    </a:lnTo>
                    <a:lnTo>
                      <a:pt x="16835" y="6546"/>
                    </a:lnTo>
                    <a:lnTo>
                      <a:pt x="16816" y="11098"/>
                    </a:lnTo>
                    <a:lnTo>
                      <a:pt x="95" y="11098"/>
                    </a:lnTo>
                    <a:lnTo>
                      <a:pt x="95" y="76"/>
                    </a:lnTo>
                    <a:lnTo>
                      <a:pt x="95" y="76"/>
                    </a:lnTo>
                    <a:lnTo>
                      <a:pt x="12151" y="38"/>
                    </a:lnTo>
                    <a:lnTo>
                      <a:pt x="15631" y="38"/>
                    </a:lnTo>
                    <a:lnTo>
                      <a:pt x="12189" y="20"/>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5684478" y="-1567421"/>
                <a:ext cx="170154" cy="137203"/>
              </a:xfrm>
              <a:custGeom>
                <a:avLst/>
                <a:gdLst/>
                <a:ahLst/>
                <a:cxnLst/>
                <a:rect l="l" t="t" r="r" b="b"/>
                <a:pathLst>
                  <a:path w="2334" h="1882" extrusionOk="0">
                    <a:moveTo>
                      <a:pt x="1" y="0"/>
                    </a:moveTo>
                    <a:lnTo>
                      <a:pt x="283" y="264"/>
                    </a:lnTo>
                    <a:lnTo>
                      <a:pt x="565" y="508"/>
                    </a:lnTo>
                    <a:lnTo>
                      <a:pt x="847" y="734"/>
                    </a:lnTo>
                    <a:lnTo>
                      <a:pt x="1148" y="960"/>
                    </a:lnTo>
                    <a:lnTo>
                      <a:pt x="1976" y="1618"/>
                    </a:lnTo>
                    <a:lnTo>
                      <a:pt x="2220" y="1825"/>
                    </a:lnTo>
                    <a:lnTo>
                      <a:pt x="2333" y="1881"/>
                    </a:lnTo>
                    <a:lnTo>
                      <a:pt x="2183" y="1712"/>
                    </a:lnTo>
                    <a:lnTo>
                      <a:pt x="2013" y="1562"/>
                    </a:lnTo>
                    <a:lnTo>
                      <a:pt x="1675" y="1261"/>
                    </a:lnTo>
                    <a:lnTo>
                      <a:pt x="1223" y="884"/>
                    </a:lnTo>
                    <a:lnTo>
                      <a:pt x="753" y="527"/>
                    </a:lnTo>
                    <a:lnTo>
                      <a:pt x="377" y="245"/>
                    </a:lnTo>
                    <a:lnTo>
                      <a:pt x="189" y="11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7079013" y="-1563339"/>
                <a:ext cx="170082" cy="133120"/>
              </a:xfrm>
              <a:custGeom>
                <a:avLst/>
                <a:gdLst/>
                <a:ahLst/>
                <a:cxnLst/>
                <a:rect l="l" t="t" r="r" b="b"/>
                <a:pathLst>
                  <a:path w="2333" h="1826" extrusionOk="0">
                    <a:moveTo>
                      <a:pt x="2333" y="1"/>
                    </a:moveTo>
                    <a:lnTo>
                      <a:pt x="2013" y="189"/>
                    </a:lnTo>
                    <a:lnTo>
                      <a:pt x="1712" y="415"/>
                    </a:lnTo>
                    <a:lnTo>
                      <a:pt x="1411" y="640"/>
                    </a:lnTo>
                    <a:lnTo>
                      <a:pt x="1129" y="866"/>
                    </a:lnTo>
                    <a:lnTo>
                      <a:pt x="847" y="1092"/>
                    </a:lnTo>
                    <a:lnTo>
                      <a:pt x="546" y="1336"/>
                    </a:lnTo>
                    <a:lnTo>
                      <a:pt x="282" y="1581"/>
                    </a:lnTo>
                    <a:lnTo>
                      <a:pt x="0" y="1825"/>
                    </a:lnTo>
                    <a:lnTo>
                      <a:pt x="320" y="1637"/>
                    </a:lnTo>
                    <a:lnTo>
                      <a:pt x="621" y="1412"/>
                    </a:lnTo>
                    <a:lnTo>
                      <a:pt x="922" y="1186"/>
                    </a:lnTo>
                    <a:lnTo>
                      <a:pt x="1204" y="960"/>
                    </a:lnTo>
                    <a:lnTo>
                      <a:pt x="1486" y="734"/>
                    </a:lnTo>
                    <a:lnTo>
                      <a:pt x="1787" y="490"/>
                    </a:lnTo>
                    <a:lnTo>
                      <a:pt x="2051" y="245"/>
                    </a:lnTo>
                    <a:lnTo>
                      <a:pt x="2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7074858" y="-625386"/>
                <a:ext cx="174237" cy="141285"/>
              </a:xfrm>
              <a:custGeom>
                <a:avLst/>
                <a:gdLst/>
                <a:ahLst/>
                <a:cxnLst/>
                <a:rect l="l" t="t" r="r" b="b"/>
                <a:pathLst>
                  <a:path w="2390" h="1938" extrusionOk="0">
                    <a:moveTo>
                      <a:pt x="2390" y="1937"/>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7074858" y="-625386"/>
                <a:ext cx="174237" cy="141285"/>
              </a:xfrm>
              <a:custGeom>
                <a:avLst/>
                <a:gdLst/>
                <a:ahLst/>
                <a:cxnLst/>
                <a:rect l="l" t="t" r="r" b="b"/>
                <a:pathLst>
                  <a:path w="2390" h="1938" fill="none" extrusionOk="0">
                    <a:moveTo>
                      <a:pt x="2390" y="1937"/>
                    </a:moveTo>
                    <a:lnTo>
                      <a:pt x="1"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7073546" y="-625386"/>
                <a:ext cx="174164" cy="141285"/>
              </a:xfrm>
              <a:custGeom>
                <a:avLst/>
                <a:gdLst/>
                <a:ahLst/>
                <a:cxnLst/>
                <a:rect l="l" t="t" r="r" b="b"/>
                <a:pathLst>
                  <a:path w="2389" h="1938" extrusionOk="0">
                    <a:moveTo>
                      <a:pt x="0" y="0"/>
                    </a:moveTo>
                    <a:lnTo>
                      <a:pt x="282" y="263"/>
                    </a:lnTo>
                    <a:lnTo>
                      <a:pt x="564" y="527"/>
                    </a:lnTo>
                    <a:lnTo>
                      <a:pt x="865" y="771"/>
                    </a:lnTo>
                    <a:lnTo>
                      <a:pt x="1166" y="1016"/>
                    </a:lnTo>
                    <a:lnTo>
                      <a:pt x="1467" y="1260"/>
                    </a:lnTo>
                    <a:lnTo>
                      <a:pt x="1768" y="1486"/>
                    </a:lnTo>
                    <a:lnTo>
                      <a:pt x="2069" y="1712"/>
                    </a:lnTo>
                    <a:lnTo>
                      <a:pt x="2389" y="1937"/>
                    </a:lnTo>
                    <a:lnTo>
                      <a:pt x="2126" y="1674"/>
                    </a:lnTo>
                    <a:lnTo>
                      <a:pt x="1825" y="1411"/>
                    </a:lnTo>
                    <a:lnTo>
                      <a:pt x="1542" y="1166"/>
                    </a:lnTo>
                    <a:lnTo>
                      <a:pt x="1241" y="922"/>
                    </a:lnTo>
                    <a:lnTo>
                      <a:pt x="941" y="677"/>
                    </a:lnTo>
                    <a:lnTo>
                      <a:pt x="640" y="433"/>
                    </a:lnTo>
                    <a:lnTo>
                      <a:pt x="320" y="20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5684478" y="-617221"/>
                <a:ext cx="168769" cy="133120"/>
              </a:xfrm>
              <a:custGeom>
                <a:avLst/>
                <a:gdLst/>
                <a:ahLst/>
                <a:cxnLst/>
                <a:rect l="l" t="t" r="r" b="b"/>
                <a:pathLst>
                  <a:path w="2315" h="1826" extrusionOk="0">
                    <a:moveTo>
                      <a:pt x="2314" y="1"/>
                    </a:moveTo>
                    <a:lnTo>
                      <a:pt x="1994" y="208"/>
                    </a:lnTo>
                    <a:lnTo>
                      <a:pt x="1694" y="415"/>
                    </a:lnTo>
                    <a:lnTo>
                      <a:pt x="1411" y="641"/>
                    </a:lnTo>
                    <a:lnTo>
                      <a:pt x="1129" y="866"/>
                    </a:lnTo>
                    <a:lnTo>
                      <a:pt x="828" y="1092"/>
                    </a:lnTo>
                    <a:lnTo>
                      <a:pt x="546" y="1318"/>
                    </a:lnTo>
                    <a:lnTo>
                      <a:pt x="264" y="1562"/>
                    </a:lnTo>
                    <a:lnTo>
                      <a:pt x="1" y="1825"/>
                    </a:lnTo>
                    <a:lnTo>
                      <a:pt x="1" y="1825"/>
                    </a:lnTo>
                    <a:lnTo>
                      <a:pt x="302" y="1619"/>
                    </a:lnTo>
                    <a:lnTo>
                      <a:pt x="603" y="1412"/>
                    </a:lnTo>
                    <a:lnTo>
                      <a:pt x="904" y="1186"/>
                    </a:lnTo>
                    <a:lnTo>
                      <a:pt x="1186" y="960"/>
                    </a:lnTo>
                    <a:lnTo>
                      <a:pt x="1468" y="735"/>
                    </a:lnTo>
                    <a:lnTo>
                      <a:pt x="1769" y="490"/>
                    </a:lnTo>
                    <a:lnTo>
                      <a:pt x="2032" y="246"/>
                    </a:lnTo>
                    <a:lnTo>
                      <a:pt x="2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102714" y="-1176668"/>
                <a:ext cx="772037" cy="271635"/>
              </a:xfrm>
              <a:custGeom>
                <a:avLst/>
                <a:gdLst/>
                <a:ahLst/>
                <a:cxnLst/>
                <a:rect l="l" t="t" r="r" b="b"/>
                <a:pathLst>
                  <a:path w="10590" h="3726" extrusionOk="0">
                    <a:moveTo>
                      <a:pt x="0" y="1"/>
                    </a:moveTo>
                    <a:lnTo>
                      <a:pt x="0" y="3725"/>
                    </a:lnTo>
                    <a:lnTo>
                      <a:pt x="10590" y="3725"/>
                    </a:lnTo>
                    <a:lnTo>
                      <a:pt x="10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9"/>
            <p:cNvGrpSpPr/>
            <p:nvPr/>
          </p:nvGrpSpPr>
          <p:grpSpPr>
            <a:xfrm>
              <a:off x="7830223" y="1302479"/>
              <a:ext cx="656028" cy="907697"/>
              <a:chOff x="5829950" y="-1054968"/>
              <a:chExt cx="762469" cy="1054971"/>
            </a:xfrm>
          </p:grpSpPr>
          <p:sp>
            <p:nvSpPr>
              <p:cNvPr id="194" name="Google Shape;194;p29"/>
              <p:cNvSpPr/>
              <p:nvPr/>
            </p:nvSpPr>
            <p:spPr>
              <a:xfrm>
                <a:off x="5866092" y="-1054968"/>
                <a:ext cx="726327" cy="1052433"/>
              </a:xfrm>
              <a:custGeom>
                <a:avLst/>
                <a:gdLst/>
                <a:ahLst/>
                <a:cxnLst/>
                <a:rect l="l" t="t" r="r" b="b"/>
                <a:pathLst>
                  <a:path w="15876" h="23004" extrusionOk="0">
                    <a:moveTo>
                      <a:pt x="1" y="0"/>
                    </a:moveTo>
                    <a:lnTo>
                      <a:pt x="1" y="23003"/>
                    </a:lnTo>
                    <a:lnTo>
                      <a:pt x="15875" y="23003"/>
                    </a:lnTo>
                    <a:lnTo>
                      <a:pt x="15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5829950" y="-1054968"/>
                <a:ext cx="725458" cy="1052433"/>
              </a:xfrm>
              <a:custGeom>
                <a:avLst/>
                <a:gdLst/>
                <a:ahLst/>
                <a:cxnLst/>
                <a:rect l="l" t="t" r="r" b="b"/>
                <a:pathLst>
                  <a:path w="15857" h="23004" extrusionOk="0">
                    <a:moveTo>
                      <a:pt x="1" y="0"/>
                    </a:moveTo>
                    <a:lnTo>
                      <a:pt x="1" y="23003"/>
                    </a:lnTo>
                    <a:lnTo>
                      <a:pt x="15857" y="23003"/>
                    </a:lnTo>
                    <a:lnTo>
                      <a:pt x="158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5920304" y="-940550"/>
                <a:ext cx="545614" cy="824415"/>
              </a:xfrm>
              <a:custGeom>
                <a:avLst/>
                <a:gdLst/>
                <a:ahLst/>
                <a:cxnLst/>
                <a:rect l="l" t="t" r="r" b="b"/>
                <a:pathLst>
                  <a:path w="11926" h="18020" extrusionOk="0">
                    <a:moveTo>
                      <a:pt x="1" y="1"/>
                    </a:moveTo>
                    <a:lnTo>
                      <a:pt x="1" y="18020"/>
                    </a:lnTo>
                    <a:lnTo>
                      <a:pt x="11925" y="18020"/>
                    </a:lnTo>
                    <a:lnTo>
                      <a:pt x="11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5919435" y="-944851"/>
                <a:ext cx="549046" cy="828716"/>
              </a:xfrm>
              <a:custGeom>
                <a:avLst/>
                <a:gdLst/>
                <a:ahLst/>
                <a:cxnLst/>
                <a:rect l="l" t="t" r="r" b="b"/>
                <a:pathLst>
                  <a:path w="12001" h="18114" extrusionOk="0">
                    <a:moveTo>
                      <a:pt x="1" y="1"/>
                    </a:moveTo>
                    <a:lnTo>
                      <a:pt x="1" y="57"/>
                    </a:lnTo>
                    <a:lnTo>
                      <a:pt x="1" y="18076"/>
                    </a:lnTo>
                    <a:lnTo>
                      <a:pt x="1" y="18114"/>
                    </a:lnTo>
                    <a:lnTo>
                      <a:pt x="38" y="18114"/>
                    </a:lnTo>
                    <a:lnTo>
                      <a:pt x="8728" y="18095"/>
                    </a:lnTo>
                    <a:lnTo>
                      <a:pt x="8709" y="18095"/>
                    </a:lnTo>
                    <a:lnTo>
                      <a:pt x="57" y="18076"/>
                    </a:lnTo>
                    <a:lnTo>
                      <a:pt x="57" y="18076"/>
                    </a:lnTo>
                    <a:lnTo>
                      <a:pt x="57" y="132"/>
                    </a:lnTo>
                    <a:lnTo>
                      <a:pt x="11907" y="132"/>
                    </a:lnTo>
                    <a:lnTo>
                      <a:pt x="11926" y="7374"/>
                    </a:lnTo>
                    <a:lnTo>
                      <a:pt x="11926" y="13054"/>
                    </a:lnTo>
                    <a:lnTo>
                      <a:pt x="11944" y="16778"/>
                    </a:lnTo>
                    <a:lnTo>
                      <a:pt x="11944" y="17756"/>
                    </a:lnTo>
                    <a:lnTo>
                      <a:pt x="11944" y="18020"/>
                    </a:lnTo>
                    <a:lnTo>
                      <a:pt x="11944" y="18114"/>
                    </a:lnTo>
                    <a:lnTo>
                      <a:pt x="11963" y="18057"/>
                    </a:lnTo>
                    <a:lnTo>
                      <a:pt x="11963" y="17982"/>
                    </a:lnTo>
                    <a:lnTo>
                      <a:pt x="11963" y="17737"/>
                    </a:lnTo>
                    <a:lnTo>
                      <a:pt x="11963" y="16759"/>
                    </a:lnTo>
                    <a:lnTo>
                      <a:pt x="11982" y="15179"/>
                    </a:lnTo>
                    <a:lnTo>
                      <a:pt x="11982" y="13054"/>
                    </a:lnTo>
                    <a:lnTo>
                      <a:pt x="12001" y="57"/>
                    </a:lnTo>
                    <a:lnTo>
                      <a:pt x="12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6458996" y="-1054968"/>
                <a:ext cx="99003" cy="119636"/>
              </a:xfrm>
              <a:custGeom>
                <a:avLst/>
                <a:gdLst/>
                <a:ahLst/>
                <a:cxnLst/>
                <a:rect l="l" t="t" r="r" b="b"/>
                <a:pathLst>
                  <a:path w="2164" h="2615" extrusionOk="0">
                    <a:moveTo>
                      <a:pt x="2163" y="0"/>
                    </a:moveTo>
                    <a:lnTo>
                      <a:pt x="1994" y="188"/>
                    </a:lnTo>
                    <a:lnTo>
                      <a:pt x="1843" y="376"/>
                    </a:lnTo>
                    <a:lnTo>
                      <a:pt x="1072" y="1298"/>
                    </a:lnTo>
                    <a:lnTo>
                      <a:pt x="301" y="2219"/>
                    </a:lnTo>
                    <a:lnTo>
                      <a:pt x="150" y="2408"/>
                    </a:lnTo>
                    <a:lnTo>
                      <a:pt x="0" y="2614"/>
                    </a:lnTo>
                    <a:lnTo>
                      <a:pt x="188" y="2445"/>
                    </a:lnTo>
                    <a:lnTo>
                      <a:pt x="357" y="2257"/>
                    </a:lnTo>
                    <a:lnTo>
                      <a:pt x="715" y="1862"/>
                    </a:lnTo>
                    <a:lnTo>
                      <a:pt x="1129" y="1354"/>
                    </a:lnTo>
                    <a:lnTo>
                      <a:pt x="1881" y="414"/>
                    </a:lnTo>
                    <a:lnTo>
                      <a:pt x="2031" y="207"/>
                    </a:lnTo>
                    <a:lnTo>
                      <a:pt x="2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6468421" y="-119633"/>
                <a:ext cx="95572" cy="119636"/>
              </a:xfrm>
              <a:custGeom>
                <a:avLst/>
                <a:gdLst/>
                <a:ahLst/>
                <a:cxnLst/>
                <a:rect l="l" t="t" r="r" b="b"/>
                <a:pathLst>
                  <a:path w="2089" h="2615" extrusionOk="0">
                    <a:moveTo>
                      <a:pt x="1" y="0"/>
                    </a:moveTo>
                    <a:lnTo>
                      <a:pt x="227" y="358"/>
                    </a:lnTo>
                    <a:lnTo>
                      <a:pt x="471" y="696"/>
                    </a:lnTo>
                    <a:lnTo>
                      <a:pt x="716" y="1035"/>
                    </a:lnTo>
                    <a:lnTo>
                      <a:pt x="960" y="1373"/>
                    </a:lnTo>
                    <a:lnTo>
                      <a:pt x="1242" y="1693"/>
                    </a:lnTo>
                    <a:lnTo>
                      <a:pt x="1506" y="1994"/>
                    </a:lnTo>
                    <a:lnTo>
                      <a:pt x="1788" y="2314"/>
                    </a:lnTo>
                    <a:lnTo>
                      <a:pt x="2089" y="261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6468421" y="-119633"/>
                <a:ext cx="95572" cy="119636"/>
              </a:xfrm>
              <a:custGeom>
                <a:avLst/>
                <a:gdLst/>
                <a:ahLst/>
                <a:cxnLst/>
                <a:rect l="l" t="t" r="r" b="b"/>
                <a:pathLst>
                  <a:path w="2089" h="2615" fill="none" extrusionOk="0">
                    <a:moveTo>
                      <a:pt x="1" y="0"/>
                    </a:moveTo>
                    <a:lnTo>
                      <a:pt x="1" y="0"/>
                    </a:lnTo>
                    <a:lnTo>
                      <a:pt x="227" y="358"/>
                    </a:lnTo>
                    <a:lnTo>
                      <a:pt x="471" y="696"/>
                    </a:lnTo>
                    <a:lnTo>
                      <a:pt x="716" y="1035"/>
                    </a:lnTo>
                    <a:lnTo>
                      <a:pt x="960" y="1373"/>
                    </a:lnTo>
                    <a:lnTo>
                      <a:pt x="1242" y="1693"/>
                    </a:lnTo>
                    <a:lnTo>
                      <a:pt x="1506" y="1994"/>
                    </a:lnTo>
                    <a:lnTo>
                      <a:pt x="1788" y="2314"/>
                    </a:lnTo>
                    <a:lnTo>
                      <a:pt x="2089" y="261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468421" y="-119633"/>
                <a:ext cx="95572" cy="119636"/>
              </a:xfrm>
              <a:custGeom>
                <a:avLst/>
                <a:gdLst/>
                <a:ahLst/>
                <a:cxnLst/>
                <a:rect l="l" t="t" r="r" b="b"/>
                <a:pathLst>
                  <a:path w="2089" h="2615" extrusionOk="0">
                    <a:moveTo>
                      <a:pt x="1" y="0"/>
                    </a:moveTo>
                    <a:lnTo>
                      <a:pt x="114" y="226"/>
                    </a:lnTo>
                    <a:lnTo>
                      <a:pt x="245" y="433"/>
                    </a:lnTo>
                    <a:lnTo>
                      <a:pt x="584" y="922"/>
                    </a:lnTo>
                    <a:lnTo>
                      <a:pt x="941" y="1392"/>
                    </a:lnTo>
                    <a:lnTo>
                      <a:pt x="1318" y="1844"/>
                    </a:lnTo>
                    <a:lnTo>
                      <a:pt x="1731" y="2276"/>
                    </a:lnTo>
                    <a:lnTo>
                      <a:pt x="1901" y="2445"/>
                    </a:lnTo>
                    <a:lnTo>
                      <a:pt x="2089" y="2615"/>
                    </a:lnTo>
                    <a:lnTo>
                      <a:pt x="1938" y="2427"/>
                    </a:lnTo>
                    <a:lnTo>
                      <a:pt x="1769" y="2239"/>
                    </a:lnTo>
                    <a:lnTo>
                      <a:pt x="1412" y="1844"/>
                    </a:lnTo>
                    <a:lnTo>
                      <a:pt x="998" y="1336"/>
                    </a:lnTo>
                    <a:lnTo>
                      <a:pt x="603" y="828"/>
                    </a:lnTo>
                    <a:lnTo>
                      <a:pt x="302" y="395"/>
                    </a:lnTo>
                    <a:lnTo>
                      <a:pt x="151" y="18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5829950" y="-120502"/>
                <a:ext cx="94703" cy="117074"/>
              </a:xfrm>
              <a:custGeom>
                <a:avLst/>
                <a:gdLst/>
                <a:ahLst/>
                <a:cxnLst/>
                <a:rect l="l" t="t" r="r" b="b"/>
                <a:pathLst>
                  <a:path w="2070" h="2559" extrusionOk="0">
                    <a:moveTo>
                      <a:pt x="1" y="2559"/>
                    </a:moveTo>
                    <a:lnTo>
                      <a:pt x="2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5829950" y="-120502"/>
                <a:ext cx="94703" cy="117074"/>
              </a:xfrm>
              <a:custGeom>
                <a:avLst/>
                <a:gdLst/>
                <a:ahLst/>
                <a:cxnLst/>
                <a:rect l="l" t="t" r="r" b="b"/>
                <a:pathLst>
                  <a:path w="2070" h="2559" fill="none" extrusionOk="0">
                    <a:moveTo>
                      <a:pt x="1" y="2559"/>
                    </a:moveTo>
                    <a:lnTo>
                      <a:pt x="2070" y="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29950" y="-120502"/>
                <a:ext cx="94703" cy="117074"/>
              </a:xfrm>
              <a:custGeom>
                <a:avLst/>
                <a:gdLst/>
                <a:ahLst/>
                <a:cxnLst/>
                <a:rect l="l" t="t" r="r" b="b"/>
                <a:pathLst>
                  <a:path w="2070" h="2559" extrusionOk="0">
                    <a:moveTo>
                      <a:pt x="2070" y="1"/>
                    </a:moveTo>
                    <a:lnTo>
                      <a:pt x="1524" y="602"/>
                    </a:lnTo>
                    <a:lnTo>
                      <a:pt x="998" y="1242"/>
                    </a:lnTo>
                    <a:lnTo>
                      <a:pt x="490" y="1900"/>
                    </a:lnTo>
                    <a:lnTo>
                      <a:pt x="1" y="2559"/>
                    </a:lnTo>
                    <a:lnTo>
                      <a:pt x="546" y="1938"/>
                    </a:lnTo>
                    <a:lnTo>
                      <a:pt x="1073" y="1298"/>
                    </a:lnTo>
                    <a:lnTo>
                      <a:pt x="1581" y="659"/>
                    </a:lnTo>
                    <a:lnTo>
                      <a:pt x="2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29950" y="-1054968"/>
                <a:ext cx="89533" cy="112774"/>
              </a:xfrm>
              <a:custGeom>
                <a:avLst/>
                <a:gdLst/>
                <a:ahLst/>
                <a:cxnLst/>
                <a:rect l="l" t="t" r="r" b="b"/>
                <a:pathLst>
                  <a:path w="1957" h="2465" extrusionOk="0">
                    <a:moveTo>
                      <a:pt x="1" y="0"/>
                    </a:moveTo>
                    <a:lnTo>
                      <a:pt x="452" y="640"/>
                    </a:lnTo>
                    <a:lnTo>
                      <a:pt x="941" y="1260"/>
                    </a:lnTo>
                    <a:lnTo>
                      <a:pt x="1430" y="1881"/>
                    </a:lnTo>
                    <a:lnTo>
                      <a:pt x="1957" y="2464"/>
                    </a:lnTo>
                    <a:lnTo>
                      <a:pt x="1487" y="1825"/>
                    </a:lnTo>
                    <a:lnTo>
                      <a:pt x="998" y="1204"/>
                    </a:lnTo>
                    <a:lnTo>
                      <a:pt x="527" y="60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113044" y="-773613"/>
                <a:ext cx="182497" cy="518942"/>
              </a:xfrm>
              <a:custGeom>
                <a:avLst/>
                <a:gdLst/>
                <a:ahLst/>
                <a:cxnLst/>
                <a:rect l="l" t="t" r="r" b="b"/>
                <a:pathLst>
                  <a:path w="3989" h="11343" extrusionOk="0">
                    <a:moveTo>
                      <a:pt x="1" y="1"/>
                    </a:moveTo>
                    <a:lnTo>
                      <a:pt x="1" y="11342"/>
                    </a:lnTo>
                    <a:lnTo>
                      <a:pt x="3988" y="11342"/>
                    </a:lnTo>
                    <a:lnTo>
                      <a:pt x="39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9"/>
            <p:cNvGrpSpPr/>
            <p:nvPr/>
          </p:nvGrpSpPr>
          <p:grpSpPr>
            <a:xfrm>
              <a:off x="6905831" y="1614489"/>
              <a:ext cx="1496383" cy="2955416"/>
              <a:chOff x="-2935775" y="-775"/>
              <a:chExt cx="2063123" cy="4074750"/>
            </a:xfrm>
          </p:grpSpPr>
          <p:sp>
            <p:nvSpPr>
              <p:cNvPr id="208" name="Google Shape;208;p29"/>
              <p:cNvSpPr/>
              <p:nvPr/>
            </p:nvSpPr>
            <p:spPr>
              <a:xfrm>
                <a:off x="-2935775" y="50613"/>
                <a:ext cx="598289" cy="1092798"/>
              </a:xfrm>
              <a:custGeom>
                <a:avLst/>
                <a:gdLst/>
                <a:ahLst/>
                <a:cxnLst/>
                <a:rect l="l" t="t" r="r" b="b"/>
                <a:pathLst>
                  <a:path w="12038" h="21989" extrusionOk="0">
                    <a:moveTo>
                      <a:pt x="7580" y="1"/>
                    </a:moveTo>
                    <a:lnTo>
                      <a:pt x="7505" y="57"/>
                    </a:lnTo>
                    <a:lnTo>
                      <a:pt x="7449" y="151"/>
                    </a:lnTo>
                    <a:lnTo>
                      <a:pt x="7392" y="283"/>
                    </a:lnTo>
                    <a:lnTo>
                      <a:pt x="7279" y="621"/>
                    </a:lnTo>
                    <a:lnTo>
                      <a:pt x="7185" y="1054"/>
                    </a:lnTo>
                    <a:lnTo>
                      <a:pt x="7072" y="1505"/>
                    </a:lnTo>
                    <a:lnTo>
                      <a:pt x="6960" y="1938"/>
                    </a:lnTo>
                    <a:lnTo>
                      <a:pt x="6903" y="2126"/>
                    </a:lnTo>
                    <a:lnTo>
                      <a:pt x="6847" y="2277"/>
                    </a:lnTo>
                    <a:lnTo>
                      <a:pt x="6771" y="2408"/>
                    </a:lnTo>
                    <a:lnTo>
                      <a:pt x="6696" y="2502"/>
                    </a:lnTo>
                    <a:lnTo>
                      <a:pt x="6640" y="2540"/>
                    </a:lnTo>
                    <a:lnTo>
                      <a:pt x="6602" y="2540"/>
                    </a:lnTo>
                    <a:lnTo>
                      <a:pt x="6565" y="2484"/>
                    </a:lnTo>
                    <a:lnTo>
                      <a:pt x="6565" y="2389"/>
                    </a:lnTo>
                    <a:lnTo>
                      <a:pt x="6583" y="2107"/>
                    </a:lnTo>
                    <a:lnTo>
                      <a:pt x="6640" y="1750"/>
                    </a:lnTo>
                    <a:lnTo>
                      <a:pt x="6696" y="1393"/>
                    </a:lnTo>
                    <a:lnTo>
                      <a:pt x="6715" y="1035"/>
                    </a:lnTo>
                    <a:lnTo>
                      <a:pt x="6715" y="885"/>
                    </a:lnTo>
                    <a:lnTo>
                      <a:pt x="6696" y="772"/>
                    </a:lnTo>
                    <a:lnTo>
                      <a:pt x="6659" y="678"/>
                    </a:lnTo>
                    <a:lnTo>
                      <a:pt x="6640" y="659"/>
                    </a:lnTo>
                    <a:lnTo>
                      <a:pt x="6602" y="640"/>
                    </a:lnTo>
                    <a:lnTo>
                      <a:pt x="6546" y="621"/>
                    </a:lnTo>
                    <a:lnTo>
                      <a:pt x="6489" y="621"/>
                    </a:lnTo>
                    <a:lnTo>
                      <a:pt x="6452" y="659"/>
                    </a:lnTo>
                    <a:lnTo>
                      <a:pt x="6395" y="734"/>
                    </a:lnTo>
                    <a:lnTo>
                      <a:pt x="6339" y="885"/>
                    </a:lnTo>
                    <a:lnTo>
                      <a:pt x="6264" y="1110"/>
                    </a:lnTo>
                    <a:lnTo>
                      <a:pt x="6207" y="1411"/>
                    </a:lnTo>
                    <a:lnTo>
                      <a:pt x="6132" y="1825"/>
                    </a:lnTo>
                    <a:lnTo>
                      <a:pt x="6076" y="2126"/>
                    </a:lnTo>
                    <a:lnTo>
                      <a:pt x="6038" y="2521"/>
                    </a:lnTo>
                    <a:lnTo>
                      <a:pt x="5963" y="3424"/>
                    </a:lnTo>
                    <a:lnTo>
                      <a:pt x="5906" y="4590"/>
                    </a:lnTo>
                    <a:lnTo>
                      <a:pt x="4778" y="6772"/>
                    </a:lnTo>
                    <a:lnTo>
                      <a:pt x="4815" y="6791"/>
                    </a:lnTo>
                    <a:lnTo>
                      <a:pt x="264" y="16421"/>
                    </a:lnTo>
                    <a:lnTo>
                      <a:pt x="188" y="16628"/>
                    </a:lnTo>
                    <a:lnTo>
                      <a:pt x="113" y="16854"/>
                    </a:lnTo>
                    <a:lnTo>
                      <a:pt x="76" y="17060"/>
                    </a:lnTo>
                    <a:lnTo>
                      <a:pt x="38" y="17267"/>
                    </a:lnTo>
                    <a:lnTo>
                      <a:pt x="0" y="17662"/>
                    </a:lnTo>
                    <a:lnTo>
                      <a:pt x="0" y="18057"/>
                    </a:lnTo>
                    <a:lnTo>
                      <a:pt x="38" y="18433"/>
                    </a:lnTo>
                    <a:lnTo>
                      <a:pt x="132" y="18791"/>
                    </a:lnTo>
                    <a:lnTo>
                      <a:pt x="245" y="19148"/>
                    </a:lnTo>
                    <a:lnTo>
                      <a:pt x="395" y="19468"/>
                    </a:lnTo>
                    <a:lnTo>
                      <a:pt x="565" y="19788"/>
                    </a:lnTo>
                    <a:lnTo>
                      <a:pt x="753" y="20089"/>
                    </a:lnTo>
                    <a:lnTo>
                      <a:pt x="978" y="20352"/>
                    </a:lnTo>
                    <a:lnTo>
                      <a:pt x="1204" y="20615"/>
                    </a:lnTo>
                    <a:lnTo>
                      <a:pt x="1449" y="20860"/>
                    </a:lnTo>
                    <a:lnTo>
                      <a:pt x="1712" y="21067"/>
                    </a:lnTo>
                    <a:lnTo>
                      <a:pt x="1975" y="21255"/>
                    </a:lnTo>
                    <a:lnTo>
                      <a:pt x="2239" y="21424"/>
                    </a:lnTo>
                    <a:lnTo>
                      <a:pt x="2502" y="21575"/>
                    </a:lnTo>
                    <a:lnTo>
                      <a:pt x="2746" y="21687"/>
                    </a:lnTo>
                    <a:lnTo>
                      <a:pt x="3029" y="21781"/>
                    </a:lnTo>
                    <a:lnTo>
                      <a:pt x="3292" y="21876"/>
                    </a:lnTo>
                    <a:lnTo>
                      <a:pt x="3574" y="21932"/>
                    </a:lnTo>
                    <a:lnTo>
                      <a:pt x="3837" y="21970"/>
                    </a:lnTo>
                    <a:lnTo>
                      <a:pt x="4119" y="21988"/>
                    </a:lnTo>
                    <a:lnTo>
                      <a:pt x="4402" y="21988"/>
                    </a:lnTo>
                    <a:lnTo>
                      <a:pt x="4684" y="21970"/>
                    </a:lnTo>
                    <a:lnTo>
                      <a:pt x="4966" y="21932"/>
                    </a:lnTo>
                    <a:lnTo>
                      <a:pt x="5229" y="21876"/>
                    </a:lnTo>
                    <a:lnTo>
                      <a:pt x="5511" y="21800"/>
                    </a:lnTo>
                    <a:lnTo>
                      <a:pt x="5775" y="21706"/>
                    </a:lnTo>
                    <a:lnTo>
                      <a:pt x="6038" y="21593"/>
                    </a:lnTo>
                    <a:lnTo>
                      <a:pt x="6282" y="21462"/>
                    </a:lnTo>
                    <a:lnTo>
                      <a:pt x="6527" y="21311"/>
                    </a:lnTo>
                    <a:lnTo>
                      <a:pt x="12038" y="17625"/>
                    </a:lnTo>
                    <a:lnTo>
                      <a:pt x="9706" y="13731"/>
                    </a:lnTo>
                    <a:lnTo>
                      <a:pt x="4928" y="16759"/>
                    </a:lnTo>
                    <a:lnTo>
                      <a:pt x="8314" y="7487"/>
                    </a:lnTo>
                    <a:lnTo>
                      <a:pt x="9217" y="5662"/>
                    </a:lnTo>
                    <a:lnTo>
                      <a:pt x="9668" y="5136"/>
                    </a:lnTo>
                    <a:lnTo>
                      <a:pt x="9800" y="5023"/>
                    </a:lnTo>
                    <a:lnTo>
                      <a:pt x="9931" y="4910"/>
                    </a:lnTo>
                    <a:lnTo>
                      <a:pt x="10082" y="4797"/>
                    </a:lnTo>
                    <a:lnTo>
                      <a:pt x="10232" y="4722"/>
                    </a:lnTo>
                    <a:lnTo>
                      <a:pt x="10420" y="4609"/>
                    </a:lnTo>
                    <a:lnTo>
                      <a:pt x="10608" y="4534"/>
                    </a:lnTo>
                    <a:lnTo>
                      <a:pt x="10815" y="4458"/>
                    </a:lnTo>
                    <a:lnTo>
                      <a:pt x="11022" y="4383"/>
                    </a:lnTo>
                    <a:lnTo>
                      <a:pt x="11135" y="4364"/>
                    </a:lnTo>
                    <a:lnTo>
                      <a:pt x="11210" y="4308"/>
                    </a:lnTo>
                    <a:lnTo>
                      <a:pt x="11267" y="4214"/>
                    </a:lnTo>
                    <a:lnTo>
                      <a:pt x="11286" y="4101"/>
                    </a:lnTo>
                    <a:lnTo>
                      <a:pt x="11267" y="4045"/>
                    </a:lnTo>
                    <a:lnTo>
                      <a:pt x="11248" y="3988"/>
                    </a:lnTo>
                    <a:lnTo>
                      <a:pt x="11210" y="3932"/>
                    </a:lnTo>
                    <a:lnTo>
                      <a:pt x="11154" y="3894"/>
                    </a:lnTo>
                    <a:lnTo>
                      <a:pt x="11060" y="3875"/>
                    </a:lnTo>
                    <a:lnTo>
                      <a:pt x="10909" y="3857"/>
                    </a:lnTo>
                    <a:lnTo>
                      <a:pt x="10721" y="3875"/>
                    </a:lnTo>
                    <a:lnTo>
                      <a:pt x="10514" y="3913"/>
                    </a:lnTo>
                    <a:lnTo>
                      <a:pt x="10289" y="3969"/>
                    </a:lnTo>
                    <a:lnTo>
                      <a:pt x="10025" y="4063"/>
                    </a:lnTo>
                    <a:lnTo>
                      <a:pt x="9762" y="4195"/>
                    </a:lnTo>
                    <a:lnTo>
                      <a:pt x="9499" y="4346"/>
                    </a:lnTo>
                    <a:lnTo>
                      <a:pt x="9367" y="4421"/>
                    </a:lnTo>
                    <a:lnTo>
                      <a:pt x="9273" y="4458"/>
                    </a:lnTo>
                    <a:lnTo>
                      <a:pt x="9198" y="4458"/>
                    </a:lnTo>
                    <a:lnTo>
                      <a:pt x="9141" y="4421"/>
                    </a:lnTo>
                    <a:lnTo>
                      <a:pt x="9104" y="4364"/>
                    </a:lnTo>
                    <a:lnTo>
                      <a:pt x="9085" y="4270"/>
                    </a:lnTo>
                    <a:lnTo>
                      <a:pt x="9085" y="4176"/>
                    </a:lnTo>
                    <a:lnTo>
                      <a:pt x="9085" y="4063"/>
                    </a:lnTo>
                    <a:lnTo>
                      <a:pt x="9123" y="3800"/>
                    </a:lnTo>
                    <a:lnTo>
                      <a:pt x="9198" y="3537"/>
                    </a:lnTo>
                    <a:lnTo>
                      <a:pt x="9329" y="3067"/>
                    </a:lnTo>
                    <a:lnTo>
                      <a:pt x="9480" y="2559"/>
                    </a:lnTo>
                    <a:lnTo>
                      <a:pt x="9630" y="1882"/>
                    </a:lnTo>
                    <a:lnTo>
                      <a:pt x="9706" y="1562"/>
                    </a:lnTo>
                    <a:lnTo>
                      <a:pt x="9743" y="1280"/>
                    </a:lnTo>
                    <a:lnTo>
                      <a:pt x="9762" y="1073"/>
                    </a:lnTo>
                    <a:lnTo>
                      <a:pt x="9762" y="998"/>
                    </a:lnTo>
                    <a:lnTo>
                      <a:pt x="9743" y="941"/>
                    </a:lnTo>
                    <a:lnTo>
                      <a:pt x="9668" y="885"/>
                    </a:lnTo>
                    <a:lnTo>
                      <a:pt x="9593" y="847"/>
                    </a:lnTo>
                    <a:lnTo>
                      <a:pt x="9518" y="847"/>
                    </a:lnTo>
                    <a:lnTo>
                      <a:pt x="9442" y="866"/>
                    </a:lnTo>
                    <a:lnTo>
                      <a:pt x="9367" y="941"/>
                    </a:lnTo>
                    <a:lnTo>
                      <a:pt x="9292" y="1035"/>
                    </a:lnTo>
                    <a:lnTo>
                      <a:pt x="9217" y="1167"/>
                    </a:lnTo>
                    <a:lnTo>
                      <a:pt x="9160" y="1317"/>
                    </a:lnTo>
                    <a:lnTo>
                      <a:pt x="9010" y="1806"/>
                    </a:lnTo>
                    <a:lnTo>
                      <a:pt x="8897" y="2126"/>
                    </a:lnTo>
                    <a:lnTo>
                      <a:pt x="8765" y="2427"/>
                    </a:lnTo>
                    <a:lnTo>
                      <a:pt x="8652" y="2709"/>
                    </a:lnTo>
                    <a:lnTo>
                      <a:pt x="8521" y="2935"/>
                    </a:lnTo>
                    <a:lnTo>
                      <a:pt x="8464" y="3010"/>
                    </a:lnTo>
                    <a:lnTo>
                      <a:pt x="8389" y="3067"/>
                    </a:lnTo>
                    <a:lnTo>
                      <a:pt x="8351" y="3104"/>
                    </a:lnTo>
                    <a:lnTo>
                      <a:pt x="8295" y="3104"/>
                    </a:lnTo>
                    <a:lnTo>
                      <a:pt x="8276" y="3085"/>
                    </a:lnTo>
                    <a:lnTo>
                      <a:pt x="8257" y="3067"/>
                    </a:lnTo>
                    <a:lnTo>
                      <a:pt x="8239" y="2973"/>
                    </a:lnTo>
                    <a:lnTo>
                      <a:pt x="8257" y="2841"/>
                    </a:lnTo>
                    <a:lnTo>
                      <a:pt x="8276" y="2672"/>
                    </a:lnTo>
                    <a:lnTo>
                      <a:pt x="8351" y="2277"/>
                    </a:lnTo>
                    <a:lnTo>
                      <a:pt x="8464" y="1825"/>
                    </a:lnTo>
                    <a:lnTo>
                      <a:pt x="8690" y="998"/>
                    </a:lnTo>
                    <a:lnTo>
                      <a:pt x="8822" y="621"/>
                    </a:lnTo>
                    <a:lnTo>
                      <a:pt x="8840" y="546"/>
                    </a:lnTo>
                    <a:lnTo>
                      <a:pt x="8897" y="358"/>
                    </a:lnTo>
                    <a:lnTo>
                      <a:pt x="8916" y="264"/>
                    </a:lnTo>
                    <a:lnTo>
                      <a:pt x="8897" y="170"/>
                    </a:lnTo>
                    <a:lnTo>
                      <a:pt x="8859" y="76"/>
                    </a:lnTo>
                    <a:lnTo>
                      <a:pt x="8822" y="57"/>
                    </a:lnTo>
                    <a:lnTo>
                      <a:pt x="8784" y="20"/>
                    </a:lnTo>
                    <a:lnTo>
                      <a:pt x="8690" y="20"/>
                    </a:lnTo>
                    <a:lnTo>
                      <a:pt x="8634" y="38"/>
                    </a:lnTo>
                    <a:lnTo>
                      <a:pt x="8577" y="76"/>
                    </a:lnTo>
                    <a:lnTo>
                      <a:pt x="8483" y="170"/>
                    </a:lnTo>
                    <a:lnTo>
                      <a:pt x="8389" y="320"/>
                    </a:lnTo>
                    <a:lnTo>
                      <a:pt x="8295" y="509"/>
                    </a:lnTo>
                    <a:lnTo>
                      <a:pt x="8201" y="715"/>
                    </a:lnTo>
                    <a:lnTo>
                      <a:pt x="8013" y="1186"/>
                    </a:lnTo>
                    <a:lnTo>
                      <a:pt x="7862" y="1675"/>
                    </a:lnTo>
                    <a:lnTo>
                      <a:pt x="7731" y="2126"/>
                    </a:lnTo>
                    <a:lnTo>
                      <a:pt x="7599" y="2672"/>
                    </a:lnTo>
                    <a:lnTo>
                      <a:pt x="7580" y="2728"/>
                    </a:lnTo>
                    <a:lnTo>
                      <a:pt x="7543" y="2766"/>
                    </a:lnTo>
                    <a:lnTo>
                      <a:pt x="7430" y="2766"/>
                    </a:lnTo>
                    <a:lnTo>
                      <a:pt x="7392" y="2728"/>
                    </a:lnTo>
                    <a:lnTo>
                      <a:pt x="7355" y="2690"/>
                    </a:lnTo>
                    <a:lnTo>
                      <a:pt x="7336" y="2634"/>
                    </a:lnTo>
                    <a:lnTo>
                      <a:pt x="7336" y="2578"/>
                    </a:lnTo>
                    <a:lnTo>
                      <a:pt x="7486" y="2126"/>
                    </a:lnTo>
                    <a:lnTo>
                      <a:pt x="7599" y="1731"/>
                    </a:lnTo>
                    <a:lnTo>
                      <a:pt x="7712" y="1299"/>
                    </a:lnTo>
                    <a:lnTo>
                      <a:pt x="7787" y="866"/>
                    </a:lnTo>
                    <a:lnTo>
                      <a:pt x="7806" y="659"/>
                    </a:lnTo>
                    <a:lnTo>
                      <a:pt x="7825" y="471"/>
                    </a:lnTo>
                    <a:lnTo>
                      <a:pt x="7806" y="302"/>
                    </a:lnTo>
                    <a:lnTo>
                      <a:pt x="7787" y="170"/>
                    </a:lnTo>
                    <a:lnTo>
                      <a:pt x="7731" y="57"/>
                    </a:lnTo>
                    <a:lnTo>
                      <a:pt x="7693" y="38"/>
                    </a:lnTo>
                    <a:lnTo>
                      <a:pt x="763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888818" y="776961"/>
                <a:ext cx="1016166" cy="1091854"/>
              </a:xfrm>
              <a:custGeom>
                <a:avLst/>
                <a:gdLst/>
                <a:ahLst/>
                <a:cxnLst/>
                <a:rect l="l" t="t" r="r" b="b"/>
                <a:pathLst>
                  <a:path w="20446" h="21970" extrusionOk="0">
                    <a:moveTo>
                      <a:pt x="3687" y="0"/>
                    </a:moveTo>
                    <a:lnTo>
                      <a:pt x="0" y="3348"/>
                    </a:lnTo>
                    <a:lnTo>
                      <a:pt x="14314" y="19411"/>
                    </a:lnTo>
                    <a:lnTo>
                      <a:pt x="14502" y="19693"/>
                    </a:lnTo>
                    <a:lnTo>
                      <a:pt x="14709" y="20032"/>
                    </a:lnTo>
                    <a:lnTo>
                      <a:pt x="14784" y="20201"/>
                    </a:lnTo>
                    <a:lnTo>
                      <a:pt x="14859" y="20351"/>
                    </a:lnTo>
                    <a:lnTo>
                      <a:pt x="14897" y="20540"/>
                    </a:lnTo>
                    <a:lnTo>
                      <a:pt x="14934" y="20709"/>
                    </a:lnTo>
                    <a:lnTo>
                      <a:pt x="14991" y="20935"/>
                    </a:lnTo>
                    <a:lnTo>
                      <a:pt x="15010" y="21160"/>
                    </a:lnTo>
                    <a:lnTo>
                      <a:pt x="15010" y="21386"/>
                    </a:lnTo>
                    <a:lnTo>
                      <a:pt x="15010" y="21612"/>
                    </a:lnTo>
                    <a:lnTo>
                      <a:pt x="15010" y="21668"/>
                    </a:lnTo>
                    <a:lnTo>
                      <a:pt x="15010" y="21725"/>
                    </a:lnTo>
                    <a:lnTo>
                      <a:pt x="15047" y="21819"/>
                    </a:lnTo>
                    <a:lnTo>
                      <a:pt x="15104" y="21913"/>
                    </a:lnTo>
                    <a:lnTo>
                      <a:pt x="15160" y="21931"/>
                    </a:lnTo>
                    <a:lnTo>
                      <a:pt x="15217" y="21950"/>
                    </a:lnTo>
                    <a:lnTo>
                      <a:pt x="15273" y="21969"/>
                    </a:lnTo>
                    <a:lnTo>
                      <a:pt x="15348" y="21950"/>
                    </a:lnTo>
                    <a:lnTo>
                      <a:pt x="15405" y="21931"/>
                    </a:lnTo>
                    <a:lnTo>
                      <a:pt x="15461" y="21894"/>
                    </a:lnTo>
                    <a:lnTo>
                      <a:pt x="15536" y="21800"/>
                    </a:lnTo>
                    <a:lnTo>
                      <a:pt x="15593" y="21668"/>
                    </a:lnTo>
                    <a:lnTo>
                      <a:pt x="15630" y="21480"/>
                    </a:lnTo>
                    <a:lnTo>
                      <a:pt x="15668" y="21254"/>
                    </a:lnTo>
                    <a:lnTo>
                      <a:pt x="15668" y="21010"/>
                    </a:lnTo>
                    <a:lnTo>
                      <a:pt x="15668" y="20728"/>
                    </a:lnTo>
                    <a:lnTo>
                      <a:pt x="15630" y="20427"/>
                    </a:lnTo>
                    <a:lnTo>
                      <a:pt x="15555" y="20107"/>
                    </a:lnTo>
                    <a:lnTo>
                      <a:pt x="15518" y="19975"/>
                    </a:lnTo>
                    <a:lnTo>
                      <a:pt x="15518" y="19862"/>
                    </a:lnTo>
                    <a:lnTo>
                      <a:pt x="15555" y="19787"/>
                    </a:lnTo>
                    <a:lnTo>
                      <a:pt x="15593" y="19750"/>
                    </a:lnTo>
                    <a:lnTo>
                      <a:pt x="15668" y="19731"/>
                    </a:lnTo>
                    <a:lnTo>
                      <a:pt x="15762" y="19731"/>
                    </a:lnTo>
                    <a:lnTo>
                      <a:pt x="15856" y="19768"/>
                    </a:lnTo>
                    <a:lnTo>
                      <a:pt x="15969" y="19806"/>
                    </a:lnTo>
                    <a:lnTo>
                      <a:pt x="16213" y="19919"/>
                    </a:lnTo>
                    <a:lnTo>
                      <a:pt x="16458" y="20069"/>
                    </a:lnTo>
                    <a:lnTo>
                      <a:pt x="16872" y="20351"/>
                    </a:lnTo>
                    <a:lnTo>
                      <a:pt x="17342" y="20652"/>
                    </a:lnTo>
                    <a:lnTo>
                      <a:pt x="17944" y="21029"/>
                    </a:lnTo>
                    <a:lnTo>
                      <a:pt x="18245" y="21198"/>
                    </a:lnTo>
                    <a:lnTo>
                      <a:pt x="18508" y="21330"/>
                    </a:lnTo>
                    <a:lnTo>
                      <a:pt x="18715" y="21405"/>
                    </a:lnTo>
                    <a:lnTo>
                      <a:pt x="18790" y="21424"/>
                    </a:lnTo>
                    <a:lnTo>
                      <a:pt x="18828" y="21424"/>
                    </a:lnTo>
                    <a:lnTo>
                      <a:pt x="18922" y="21386"/>
                    </a:lnTo>
                    <a:lnTo>
                      <a:pt x="18978" y="21330"/>
                    </a:lnTo>
                    <a:lnTo>
                      <a:pt x="19016" y="21254"/>
                    </a:lnTo>
                    <a:lnTo>
                      <a:pt x="18997" y="21160"/>
                    </a:lnTo>
                    <a:lnTo>
                      <a:pt x="18960" y="21066"/>
                    </a:lnTo>
                    <a:lnTo>
                      <a:pt x="18903" y="20953"/>
                    </a:lnTo>
                    <a:lnTo>
                      <a:pt x="18790" y="20859"/>
                    </a:lnTo>
                    <a:lnTo>
                      <a:pt x="18640" y="20746"/>
                    </a:lnTo>
                    <a:lnTo>
                      <a:pt x="18207" y="20446"/>
                    </a:lnTo>
                    <a:lnTo>
                      <a:pt x="17944" y="20239"/>
                    </a:lnTo>
                    <a:lnTo>
                      <a:pt x="17681" y="20013"/>
                    </a:lnTo>
                    <a:lnTo>
                      <a:pt x="17455" y="19806"/>
                    </a:lnTo>
                    <a:lnTo>
                      <a:pt x="17267" y="19599"/>
                    </a:lnTo>
                    <a:lnTo>
                      <a:pt x="17210" y="19524"/>
                    </a:lnTo>
                    <a:lnTo>
                      <a:pt x="17154" y="19430"/>
                    </a:lnTo>
                    <a:lnTo>
                      <a:pt x="17154" y="19373"/>
                    </a:lnTo>
                    <a:lnTo>
                      <a:pt x="17173" y="19336"/>
                    </a:lnTo>
                    <a:lnTo>
                      <a:pt x="17191" y="19317"/>
                    </a:lnTo>
                    <a:lnTo>
                      <a:pt x="17210" y="19298"/>
                    </a:lnTo>
                    <a:lnTo>
                      <a:pt x="17304" y="19317"/>
                    </a:lnTo>
                    <a:lnTo>
                      <a:pt x="17436" y="19373"/>
                    </a:lnTo>
                    <a:lnTo>
                      <a:pt x="17586" y="19449"/>
                    </a:lnTo>
                    <a:lnTo>
                      <a:pt x="17963" y="19637"/>
                    </a:lnTo>
                    <a:lnTo>
                      <a:pt x="18358" y="19900"/>
                    </a:lnTo>
                    <a:lnTo>
                      <a:pt x="19110" y="20389"/>
                    </a:lnTo>
                    <a:lnTo>
                      <a:pt x="19449" y="20615"/>
                    </a:lnTo>
                    <a:lnTo>
                      <a:pt x="19505" y="20671"/>
                    </a:lnTo>
                    <a:lnTo>
                      <a:pt x="19674" y="20784"/>
                    </a:lnTo>
                    <a:lnTo>
                      <a:pt x="19768" y="20841"/>
                    </a:lnTo>
                    <a:lnTo>
                      <a:pt x="19862" y="20859"/>
                    </a:lnTo>
                    <a:lnTo>
                      <a:pt x="19956" y="20841"/>
                    </a:lnTo>
                    <a:lnTo>
                      <a:pt x="20013" y="20822"/>
                    </a:lnTo>
                    <a:lnTo>
                      <a:pt x="20050" y="20784"/>
                    </a:lnTo>
                    <a:lnTo>
                      <a:pt x="20069" y="20728"/>
                    </a:lnTo>
                    <a:lnTo>
                      <a:pt x="20088" y="20690"/>
                    </a:lnTo>
                    <a:lnTo>
                      <a:pt x="20069" y="20634"/>
                    </a:lnTo>
                    <a:lnTo>
                      <a:pt x="20069" y="20577"/>
                    </a:lnTo>
                    <a:lnTo>
                      <a:pt x="19994" y="20446"/>
                    </a:lnTo>
                    <a:lnTo>
                      <a:pt x="19881" y="20295"/>
                    </a:lnTo>
                    <a:lnTo>
                      <a:pt x="19731" y="20145"/>
                    </a:lnTo>
                    <a:lnTo>
                      <a:pt x="19561" y="19994"/>
                    </a:lnTo>
                    <a:lnTo>
                      <a:pt x="19148" y="19656"/>
                    </a:lnTo>
                    <a:lnTo>
                      <a:pt x="18715" y="19355"/>
                    </a:lnTo>
                    <a:lnTo>
                      <a:pt x="18301" y="19072"/>
                    </a:lnTo>
                    <a:lnTo>
                      <a:pt x="17793" y="18772"/>
                    </a:lnTo>
                    <a:lnTo>
                      <a:pt x="17756" y="18734"/>
                    </a:lnTo>
                    <a:lnTo>
                      <a:pt x="17737" y="18678"/>
                    </a:lnTo>
                    <a:lnTo>
                      <a:pt x="17737" y="18640"/>
                    </a:lnTo>
                    <a:lnTo>
                      <a:pt x="17756" y="18583"/>
                    </a:lnTo>
                    <a:lnTo>
                      <a:pt x="17812" y="18546"/>
                    </a:lnTo>
                    <a:lnTo>
                      <a:pt x="17850" y="18527"/>
                    </a:lnTo>
                    <a:lnTo>
                      <a:pt x="17906" y="18527"/>
                    </a:lnTo>
                    <a:lnTo>
                      <a:pt x="17981" y="18546"/>
                    </a:lnTo>
                    <a:lnTo>
                      <a:pt x="18376" y="18828"/>
                    </a:lnTo>
                    <a:lnTo>
                      <a:pt x="18734" y="19054"/>
                    </a:lnTo>
                    <a:lnTo>
                      <a:pt x="19129" y="19298"/>
                    </a:lnTo>
                    <a:lnTo>
                      <a:pt x="19543" y="19524"/>
                    </a:lnTo>
                    <a:lnTo>
                      <a:pt x="19731" y="19618"/>
                    </a:lnTo>
                    <a:lnTo>
                      <a:pt x="19919" y="19693"/>
                    </a:lnTo>
                    <a:lnTo>
                      <a:pt x="20069" y="19731"/>
                    </a:lnTo>
                    <a:lnTo>
                      <a:pt x="20220" y="19750"/>
                    </a:lnTo>
                    <a:lnTo>
                      <a:pt x="20333" y="19712"/>
                    </a:lnTo>
                    <a:lnTo>
                      <a:pt x="20389" y="19693"/>
                    </a:lnTo>
                    <a:lnTo>
                      <a:pt x="20427" y="19656"/>
                    </a:lnTo>
                    <a:lnTo>
                      <a:pt x="20445" y="19618"/>
                    </a:lnTo>
                    <a:lnTo>
                      <a:pt x="20445" y="19580"/>
                    </a:lnTo>
                    <a:lnTo>
                      <a:pt x="20427" y="19505"/>
                    </a:lnTo>
                    <a:lnTo>
                      <a:pt x="20351" y="19411"/>
                    </a:lnTo>
                    <a:lnTo>
                      <a:pt x="20239" y="19317"/>
                    </a:lnTo>
                    <a:lnTo>
                      <a:pt x="19919" y="19110"/>
                    </a:lnTo>
                    <a:lnTo>
                      <a:pt x="19524" y="18866"/>
                    </a:lnTo>
                    <a:lnTo>
                      <a:pt x="19110" y="18621"/>
                    </a:lnTo>
                    <a:lnTo>
                      <a:pt x="18734" y="18377"/>
                    </a:lnTo>
                    <a:lnTo>
                      <a:pt x="18565" y="18264"/>
                    </a:lnTo>
                    <a:lnTo>
                      <a:pt x="18433" y="18151"/>
                    </a:lnTo>
                    <a:lnTo>
                      <a:pt x="18320" y="18038"/>
                    </a:lnTo>
                    <a:lnTo>
                      <a:pt x="18264" y="17944"/>
                    </a:lnTo>
                    <a:lnTo>
                      <a:pt x="18245" y="17869"/>
                    </a:lnTo>
                    <a:lnTo>
                      <a:pt x="18245" y="17831"/>
                    </a:lnTo>
                    <a:lnTo>
                      <a:pt x="18264" y="17831"/>
                    </a:lnTo>
                    <a:lnTo>
                      <a:pt x="18320" y="17812"/>
                    </a:lnTo>
                    <a:lnTo>
                      <a:pt x="18414" y="17850"/>
                    </a:lnTo>
                    <a:lnTo>
                      <a:pt x="18677" y="17963"/>
                    </a:lnTo>
                    <a:lnTo>
                      <a:pt x="19016" y="18113"/>
                    </a:lnTo>
                    <a:lnTo>
                      <a:pt x="19373" y="18283"/>
                    </a:lnTo>
                    <a:lnTo>
                      <a:pt x="19693" y="18414"/>
                    </a:lnTo>
                    <a:lnTo>
                      <a:pt x="19844" y="18471"/>
                    </a:lnTo>
                    <a:lnTo>
                      <a:pt x="19975" y="18489"/>
                    </a:lnTo>
                    <a:lnTo>
                      <a:pt x="20069" y="18471"/>
                    </a:lnTo>
                    <a:lnTo>
                      <a:pt x="20107" y="18452"/>
                    </a:lnTo>
                    <a:lnTo>
                      <a:pt x="20126" y="18433"/>
                    </a:lnTo>
                    <a:lnTo>
                      <a:pt x="20163" y="18377"/>
                    </a:lnTo>
                    <a:lnTo>
                      <a:pt x="20182" y="18339"/>
                    </a:lnTo>
                    <a:lnTo>
                      <a:pt x="20163" y="18264"/>
                    </a:lnTo>
                    <a:lnTo>
                      <a:pt x="20088" y="18188"/>
                    </a:lnTo>
                    <a:lnTo>
                      <a:pt x="19975" y="18094"/>
                    </a:lnTo>
                    <a:lnTo>
                      <a:pt x="19768" y="17963"/>
                    </a:lnTo>
                    <a:lnTo>
                      <a:pt x="19486" y="17793"/>
                    </a:lnTo>
                    <a:lnTo>
                      <a:pt x="19110" y="17587"/>
                    </a:lnTo>
                    <a:lnTo>
                      <a:pt x="18828" y="17455"/>
                    </a:lnTo>
                    <a:lnTo>
                      <a:pt x="18452" y="17286"/>
                    </a:lnTo>
                    <a:lnTo>
                      <a:pt x="17568" y="16909"/>
                    </a:lnTo>
                    <a:lnTo>
                      <a:pt x="16458" y="16477"/>
                    </a:lnTo>
                    <a:lnTo>
                      <a:pt x="368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2502053" y="3740198"/>
                <a:ext cx="403912" cy="332824"/>
              </a:xfrm>
              <a:custGeom>
                <a:avLst/>
                <a:gdLst/>
                <a:ahLst/>
                <a:cxnLst/>
                <a:rect l="l" t="t" r="r" b="b"/>
                <a:pathLst>
                  <a:path w="8127" h="6697" extrusionOk="0">
                    <a:moveTo>
                      <a:pt x="8013" y="0"/>
                    </a:moveTo>
                    <a:lnTo>
                      <a:pt x="3950" y="95"/>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2502053" y="3740198"/>
                <a:ext cx="403912" cy="332824"/>
              </a:xfrm>
              <a:custGeom>
                <a:avLst/>
                <a:gdLst/>
                <a:ahLst/>
                <a:cxnLst/>
                <a:rect l="l" t="t" r="r" b="b"/>
                <a:pathLst>
                  <a:path w="8127" h="6697" fill="none" extrusionOk="0">
                    <a:moveTo>
                      <a:pt x="3950" y="95"/>
                    </a:moveTo>
                    <a:lnTo>
                      <a:pt x="4195" y="4270"/>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lnTo>
                      <a:pt x="3950" y="9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188900" y="3931837"/>
                <a:ext cx="31858" cy="30862"/>
              </a:xfrm>
              <a:custGeom>
                <a:avLst/>
                <a:gdLst/>
                <a:ahLst/>
                <a:cxnLst/>
                <a:rect l="l" t="t" r="r" b="b"/>
                <a:pathLst>
                  <a:path w="641" h="621" extrusionOk="0">
                    <a:moveTo>
                      <a:pt x="320" y="0"/>
                    </a:moveTo>
                    <a:lnTo>
                      <a:pt x="226" y="19"/>
                    </a:lnTo>
                    <a:lnTo>
                      <a:pt x="132" y="57"/>
                    </a:lnTo>
                    <a:lnTo>
                      <a:pt x="57" y="132"/>
                    </a:lnTo>
                    <a:lnTo>
                      <a:pt x="19" y="226"/>
                    </a:lnTo>
                    <a:lnTo>
                      <a:pt x="1" y="301"/>
                    </a:lnTo>
                    <a:lnTo>
                      <a:pt x="19" y="358"/>
                    </a:lnTo>
                    <a:lnTo>
                      <a:pt x="38" y="414"/>
                    </a:lnTo>
                    <a:lnTo>
                      <a:pt x="57" y="471"/>
                    </a:lnTo>
                    <a:lnTo>
                      <a:pt x="95" y="527"/>
                    </a:lnTo>
                    <a:lnTo>
                      <a:pt x="151" y="565"/>
                    </a:lnTo>
                    <a:lnTo>
                      <a:pt x="207" y="602"/>
                    </a:lnTo>
                    <a:lnTo>
                      <a:pt x="264" y="621"/>
                    </a:lnTo>
                    <a:lnTo>
                      <a:pt x="433" y="621"/>
                    </a:lnTo>
                    <a:lnTo>
                      <a:pt x="527" y="565"/>
                    </a:lnTo>
                    <a:lnTo>
                      <a:pt x="584" y="489"/>
                    </a:lnTo>
                    <a:lnTo>
                      <a:pt x="640" y="376"/>
                    </a:lnTo>
                    <a:lnTo>
                      <a:pt x="640" y="320"/>
                    </a:lnTo>
                    <a:lnTo>
                      <a:pt x="621" y="264"/>
                    </a:lnTo>
                    <a:lnTo>
                      <a:pt x="584" y="151"/>
                    </a:lnTo>
                    <a:lnTo>
                      <a:pt x="508" y="57"/>
                    </a:lnTo>
                    <a:lnTo>
                      <a:pt x="452" y="38"/>
                    </a:lnTo>
                    <a:lnTo>
                      <a:pt x="396" y="19"/>
                    </a:lnTo>
                    <a:lnTo>
                      <a:pt x="433" y="19"/>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2188900" y="3931837"/>
                <a:ext cx="31858" cy="30862"/>
              </a:xfrm>
              <a:custGeom>
                <a:avLst/>
                <a:gdLst/>
                <a:ahLst/>
                <a:cxnLst/>
                <a:rect l="l" t="t" r="r" b="b"/>
                <a:pathLst>
                  <a:path w="641" h="621" fill="none" extrusionOk="0">
                    <a:moveTo>
                      <a:pt x="320" y="0"/>
                    </a:moveTo>
                    <a:lnTo>
                      <a:pt x="320" y="0"/>
                    </a:lnTo>
                    <a:lnTo>
                      <a:pt x="226" y="19"/>
                    </a:lnTo>
                    <a:lnTo>
                      <a:pt x="132" y="57"/>
                    </a:lnTo>
                    <a:lnTo>
                      <a:pt x="57" y="132"/>
                    </a:lnTo>
                    <a:lnTo>
                      <a:pt x="19" y="226"/>
                    </a:lnTo>
                    <a:lnTo>
                      <a:pt x="19" y="226"/>
                    </a:lnTo>
                    <a:lnTo>
                      <a:pt x="1" y="301"/>
                    </a:lnTo>
                    <a:lnTo>
                      <a:pt x="19" y="358"/>
                    </a:lnTo>
                    <a:lnTo>
                      <a:pt x="38" y="414"/>
                    </a:lnTo>
                    <a:lnTo>
                      <a:pt x="57" y="471"/>
                    </a:lnTo>
                    <a:lnTo>
                      <a:pt x="95" y="527"/>
                    </a:lnTo>
                    <a:lnTo>
                      <a:pt x="151" y="565"/>
                    </a:lnTo>
                    <a:lnTo>
                      <a:pt x="207" y="602"/>
                    </a:lnTo>
                    <a:lnTo>
                      <a:pt x="264" y="621"/>
                    </a:lnTo>
                    <a:lnTo>
                      <a:pt x="264" y="621"/>
                    </a:lnTo>
                    <a:lnTo>
                      <a:pt x="320" y="621"/>
                    </a:lnTo>
                    <a:lnTo>
                      <a:pt x="320" y="621"/>
                    </a:lnTo>
                    <a:lnTo>
                      <a:pt x="433" y="621"/>
                    </a:lnTo>
                    <a:lnTo>
                      <a:pt x="527" y="565"/>
                    </a:lnTo>
                    <a:lnTo>
                      <a:pt x="584" y="489"/>
                    </a:lnTo>
                    <a:lnTo>
                      <a:pt x="640" y="376"/>
                    </a:lnTo>
                    <a:lnTo>
                      <a:pt x="640" y="376"/>
                    </a:lnTo>
                    <a:lnTo>
                      <a:pt x="640" y="320"/>
                    </a:lnTo>
                    <a:lnTo>
                      <a:pt x="621" y="264"/>
                    </a:lnTo>
                    <a:lnTo>
                      <a:pt x="584" y="151"/>
                    </a:lnTo>
                    <a:lnTo>
                      <a:pt x="508" y="57"/>
                    </a:lnTo>
                    <a:lnTo>
                      <a:pt x="452" y="38"/>
                    </a:lnTo>
                    <a:lnTo>
                      <a:pt x="396" y="19"/>
                    </a:lnTo>
                    <a:lnTo>
                      <a:pt x="433" y="19"/>
                    </a:lnTo>
                    <a:lnTo>
                      <a:pt x="433" y="19"/>
                    </a:lnTo>
                    <a:lnTo>
                      <a:pt x="32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2502053" y="4037446"/>
                <a:ext cx="403912" cy="33695"/>
              </a:xfrm>
              <a:custGeom>
                <a:avLst/>
                <a:gdLst/>
                <a:ahLst/>
                <a:cxnLst/>
                <a:rect l="l" t="t" r="r" b="b"/>
                <a:pathLst>
                  <a:path w="8127" h="678" extrusionOk="0">
                    <a:moveTo>
                      <a:pt x="207" y="358"/>
                    </a:moveTo>
                    <a:lnTo>
                      <a:pt x="151" y="415"/>
                    </a:lnTo>
                    <a:lnTo>
                      <a:pt x="76" y="490"/>
                    </a:lnTo>
                    <a:lnTo>
                      <a:pt x="19" y="584"/>
                    </a:lnTo>
                    <a:lnTo>
                      <a:pt x="1" y="678"/>
                    </a:lnTo>
                    <a:lnTo>
                      <a:pt x="19" y="603"/>
                    </a:lnTo>
                    <a:lnTo>
                      <a:pt x="76" y="527"/>
                    </a:lnTo>
                    <a:lnTo>
                      <a:pt x="207" y="358"/>
                    </a:lnTo>
                    <a:close/>
                    <a:moveTo>
                      <a:pt x="8107" y="1"/>
                    </a:moveTo>
                    <a:lnTo>
                      <a:pt x="8126" y="678"/>
                    </a:lnTo>
                    <a:lnTo>
                      <a:pt x="8126" y="1"/>
                    </a:lnTo>
                    <a:close/>
                    <a:moveTo>
                      <a:pt x="8126" y="678"/>
                    </a:moveTo>
                    <a:lnTo>
                      <a:pt x="8126" y="678"/>
                    </a:lnTo>
                    <a:lnTo>
                      <a:pt x="8126" y="6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2502053" y="4071092"/>
                <a:ext cx="403912" cy="1938"/>
              </a:xfrm>
              <a:custGeom>
                <a:avLst/>
                <a:gdLst/>
                <a:ahLst/>
                <a:cxnLst/>
                <a:rect l="l" t="t" r="r" b="b"/>
                <a:pathLst>
                  <a:path w="8127" h="39" fill="none" extrusionOk="0">
                    <a:moveTo>
                      <a:pt x="8126" y="1"/>
                    </a:moveTo>
                    <a:lnTo>
                      <a:pt x="1" y="38"/>
                    </a:lnTo>
                    <a:lnTo>
                      <a:pt x="1" y="38"/>
                    </a:lnTo>
                    <a:lnTo>
                      <a:pt x="1" y="38"/>
                    </a:lnTo>
                    <a:lnTo>
                      <a:pt x="8126"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2502053" y="4055239"/>
                <a:ext cx="10338" cy="15903"/>
              </a:xfrm>
              <a:custGeom>
                <a:avLst/>
                <a:gdLst/>
                <a:ahLst/>
                <a:cxnLst/>
                <a:rect l="l" t="t" r="r" b="b"/>
                <a:pathLst>
                  <a:path w="208" h="320" fill="none" extrusionOk="0">
                    <a:moveTo>
                      <a:pt x="207" y="0"/>
                    </a:moveTo>
                    <a:lnTo>
                      <a:pt x="207" y="0"/>
                    </a:lnTo>
                    <a:lnTo>
                      <a:pt x="151" y="57"/>
                    </a:lnTo>
                    <a:lnTo>
                      <a:pt x="76" y="132"/>
                    </a:lnTo>
                    <a:lnTo>
                      <a:pt x="19" y="226"/>
                    </a:lnTo>
                    <a:lnTo>
                      <a:pt x="1" y="320"/>
                    </a:lnTo>
                    <a:lnTo>
                      <a:pt x="1" y="320"/>
                    </a:lnTo>
                    <a:lnTo>
                      <a:pt x="19" y="245"/>
                    </a:lnTo>
                    <a:lnTo>
                      <a:pt x="76" y="169"/>
                    </a:lnTo>
                    <a:lnTo>
                      <a:pt x="2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2099144" y="4037446"/>
                <a:ext cx="994" cy="33695"/>
              </a:xfrm>
              <a:custGeom>
                <a:avLst/>
                <a:gdLst/>
                <a:ahLst/>
                <a:cxnLst/>
                <a:rect l="l" t="t" r="r" b="b"/>
                <a:pathLst>
                  <a:path w="20" h="678" fill="none" extrusionOk="0">
                    <a:moveTo>
                      <a:pt x="19" y="1"/>
                    </a:moveTo>
                    <a:lnTo>
                      <a:pt x="0" y="1"/>
                    </a:lnTo>
                    <a:lnTo>
                      <a:pt x="19" y="678"/>
                    </a:lnTo>
                    <a:lnTo>
                      <a:pt x="1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502053" y="4037446"/>
                <a:ext cx="403912" cy="35583"/>
              </a:xfrm>
              <a:custGeom>
                <a:avLst/>
                <a:gdLst/>
                <a:ahLst/>
                <a:cxnLst/>
                <a:rect l="l" t="t" r="r" b="b"/>
                <a:pathLst>
                  <a:path w="8127" h="716" extrusionOk="0">
                    <a:moveTo>
                      <a:pt x="8107" y="1"/>
                    </a:moveTo>
                    <a:lnTo>
                      <a:pt x="320" y="302"/>
                    </a:lnTo>
                    <a:lnTo>
                      <a:pt x="207" y="358"/>
                    </a:lnTo>
                    <a:lnTo>
                      <a:pt x="76" y="527"/>
                    </a:lnTo>
                    <a:lnTo>
                      <a:pt x="19" y="603"/>
                    </a:lnTo>
                    <a:lnTo>
                      <a:pt x="1" y="678"/>
                    </a:lnTo>
                    <a:lnTo>
                      <a:pt x="1" y="715"/>
                    </a:lnTo>
                    <a:lnTo>
                      <a:pt x="8126" y="678"/>
                    </a:lnTo>
                    <a:lnTo>
                      <a:pt x="8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2502053" y="4037446"/>
                <a:ext cx="403912" cy="35583"/>
              </a:xfrm>
              <a:custGeom>
                <a:avLst/>
                <a:gdLst/>
                <a:ahLst/>
                <a:cxnLst/>
                <a:rect l="l" t="t" r="r" b="b"/>
                <a:pathLst>
                  <a:path w="8127" h="716" fill="none" extrusionOk="0">
                    <a:moveTo>
                      <a:pt x="8107" y="1"/>
                    </a:moveTo>
                    <a:lnTo>
                      <a:pt x="320" y="302"/>
                    </a:lnTo>
                    <a:lnTo>
                      <a:pt x="320" y="302"/>
                    </a:lnTo>
                    <a:lnTo>
                      <a:pt x="207" y="358"/>
                    </a:lnTo>
                    <a:lnTo>
                      <a:pt x="207" y="358"/>
                    </a:lnTo>
                    <a:lnTo>
                      <a:pt x="76" y="527"/>
                    </a:lnTo>
                    <a:lnTo>
                      <a:pt x="19" y="603"/>
                    </a:lnTo>
                    <a:lnTo>
                      <a:pt x="1" y="678"/>
                    </a:lnTo>
                    <a:lnTo>
                      <a:pt x="1" y="678"/>
                    </a:lnTo>
                    <a:lnTo>
                      <a:pt x="1" y="715"/>
                    </a:lnTo>
                    <a:lnTo>
                      <a:pt x="8126" y="678"/>
                    </a:lnTo>
                    <a:lnTo>
                      <a:pt x="8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2300126" y="3948635"/>
                <a:ext cx="37424" cy="24352"/>
              </a:xfrm>
              <a:custGeom>
                <a:avLst/>
                <a:gdLst/>
                <a:ahLst/>
                <a:cxnLst/>
                <a:rect l="l" t="t" r="r" b="b"/>
                <a:pathLst>
                  <a:path w="753" h="490" extrusionOk="0">
                    <a:moveTo>
                      <a:pt x="132" y="1"/>
                    </a:moveTo>
                    <a:lnTo>
                      <a:pt x="38" y="20"/>
                    </a:lnTo>
                    <a:lnTo>
                      <a:pt x="0" y="20"/>
                    </a:lnTo>
                    <a:lnTo>
                      <a:pt x="0" y="38"/>
                    </a:lnTo>
                    <a:lnTo>
                      <a:pt x="0" y="57"/>
                    </a:lnTo>
                    <a:lnTo>
                      <a:pt x="38" y="76"/>
                    </a:lnTo>
                    <a:lnTo>
                      <a:pt x="113" y="95"/>
                    </a:lnTo>
                    <a:lnTo>
                      <a:pt x="245" y="151"/>
                    </a:lnTo>
                    <a:lnTo>
                      <a:pt x="395" y="227"/>
                    </a:lnTo>
                    <a:lnTo>
                      <a:pt x="527" y="321"/>
                    </a:lnTo>
                    <a:lnTo>
                      <a:pt x="621" y="415"/>
                    </a:lnTo>
                    <a:lnTo>
                      <a:pt x="696" y="471"/>
                    </a:lnTo>
                    <a:lnTo>
                      <a:pt x="715" y="490"/>
                    </a:lnTo>
                    <a:lnTo>
                      <a:pt x="734" y="490"/>
                    </a:lnTo>
                    <a:lnTo>
                      <a:pt x="753" y="471"/>
                    </a:lnTo>
                    <a:lnTo>
                      <a:pt x="753" y="433"/>
                    </a:lnTo>
                    <a:lnTo>
                      <a:pt x="715" y="339"/>
                    </a:lnTo>
                    <a:lnTo>
                      <a:pt x="621" y="227"/>
                    </a:lnTo>
                    <a:lnTo>
                      <a:pt x="546" y="151"/>
                    </a:lnTo>
                    <a:lnTo>
                      <a:pt x="471" y="95"/>
                    </a:lnTo>
                    <a:lnTo>
                      <a:pt x="376" y="57"/>
                    </a:lnTo>
                    <a:lnTo>
                      <a:pt x="282" y="20"/>
                    </a:lnTo>
                    <a:lnTo>
                      <a:pt x="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2342221" y="3968266"/>
                <a:ext cx="27186" cy="30912"/>
              </a:xfrm>
              <a:custGeom>
                <a:avLst/>
                <a:gdLst/>
                <a:ahLst/>
                <a:cxnLst/>
                <a:rect l="l" t="t" r="r" b="b"/>
                <a:pathLst>
                  <a:path w="547" h="622" extrusionOk="0">
                    <a:moveTo>
                      <a:pt x="1" y="1"/>
                    </a:moveTo>
                    <a:lnTo>
                      <a:pt x="1" y="20"/>
                    </a:lnTo>
                    <a:lnTo>
                      <a:pt x="20" y="57"/>
                    </a:lnTo>
                    <a:lnTo>
                      <a:pt x="95" y="114"/>
                    </a:lnTo>
                    <a:lnTo>
                      <a:pt x="189" y="189"/>
                    </a:lnTo>
                    <a:lnTo>
                      <a:pt x="302" y="283"/>
                    </a:lnTo>
                    <a:lnTo>
                      <a:pt x="396" y="415"/>
                    </a:lnTo>
                    <a:lnTo>
                      <a:pt x="452" y="528"/>
                    </a:lnTo>
                    <a:lnTo>
                      <a:pt x="490" y="603"/>
                    </a:lnTo>
                    <a:lnTo>
                      <a:pt x="509" y="622"/>
                    </a:lnTo>
                    <a:lnTo>
                      <a:pt x="546" y="622"/>
                    </a:lnTo>
                    <a:lnTo>
                      <a:pt x="546" y="584"/>
                    </a:lnTo>
                    <a:lnTo>
                      <a:pt x="546" y="490"/>
                    </a:lnTo>
                    <a:lnTo>
                      <a:pt x="509" y="339"/>
                    </a:lnTo>
                    <a:lnTo>
                      <a:pt x="471" y="264"/>
                    </a:lnTo>
                    <a:lnTo>
                      <a:pt x="415" y="189"/>
                    </a:lnTo>
                    <a:lnTo>
                      <a:pt x="339" y="133"/>
                    </a:lnTo>
                    <a:lnTo>
                      <a:pt x="283" y="76"/>
                    </a:lnTo>
                    <a:lnTo>
                      <a:pt x="133" y="20"/>
                    </a:lnTo>
                    <a:lnTo>
                      <a:pt x="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2381483" y="3987002"/>
                <a:ext cx="18787" cy="33695"/>
              </a:xfrm>
              <a:custGeom>
                <a:avLst/>
                <a:gdLst/>
                <a:ahLst/>
                <a:cxnLst/>
                <a:rect l="l" t="t" r="r" b="b"/>
                <a:pathLst>
                  <a:path w="378" h="678" extrusionOk="0">
                    <a:moveTo>
                      <a:pt x="1" y="0"/>
                    </a:moveTo>
                    <a:lnTo>
                      <a:pt x="1" y="38"/>
                    </a:lnTo>
                    <a:lnTo>
                      <a:pt x="57" y="113"/>
                    </a:lnTo>
                    <a:lnTo>
                      <a:pt x="114" y="207"/>
                    </a:lnTo>
                    <a:lnTo>
                      <a:pt x="189" y="320"/>
                    </a:lnTo>
                    <a:lnTo>
                      <a:pt x="245" y="451"/>
                    </a:lnTo>
                    <a:lnTo>
                      <a:pt x="264" y="564"/>
                    </a:lnTo>
                    <a:lnTo>
                      <a:pt x="302" y="640"/>
                    </a:lnTo>
                    <a:lnTo>
                      <a:pt x="321" y="677"/>
                    </a:lnTo>
                    <a:lnTo>
                      <a:pt x="358" y="640"/>
                    </a:lnTo>
                    <a:lnTo>
                      <a:pt x="377" y="545"/>
                    </a:lnTo>
                    <a:lnTo>
                      <a:pt x="358" y="414"/>
                    </a:lnTo>
                    <a:lnTo>
                      <a:pt x="339" y="339"/>
                    </a:lnTo>
                    <a:lnTo>
                      <a:pt x="302" y="263"/>
                    </a:lnTo>
                    <a:lnTo>
                      <a:pt x="264" y="188"/>
                    </a:lnTo>
                    <a:lnTo>
                      <a:pt x="227" y="132"/>
                    </a:lnTo>
                    <a:lnTo>
                      <a:pt x="114" y="38"/>
                    </a:lnTo>
                    <a:lnTo>
                      <a:pt x="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2298287" y="3895358"/>
                <a:ext cx="42146" cy="9393"/>
              </a:xfrm>
              <a:custGeom>
                <a:avLst/>
                <a:gdLst/>
                <a:ahLst/>
                <a:cxnLst/>
                <a:rect l="l" t="t" r="r" b="b"/>
                <a:pathLst>
                  <a:path w="848" h="189" extrusionOk="0">
                    <a:moveTo>
                      <a:pt x="339" y="1"/>
                    </a:moveTo>
                    <a:lnTo>
                      <a:pt x="264" y="20"/>
                    </a:lnTo>
                    <a:lnTo>
                      <a:pt x="114" y="76"/>
                    </a:lnTo>
                    <a:lnTo>
                      <a:pt x="39" y="114"/>
                    </a:lnTo>
                    <a:lnTo>
                      <a:pt x="20" y="132"/>
                    </a:lnTo>
                    <a:lnTo>
                      <a:pt x="1" y="151"/>
                    </a:lnTo>
                    <a:lnTo>
                      <a:pt x="57" y="170"/>
                    </a:lnTo>
                    <a:lnTo>
                      <a:pt x="151" y="151"/>
                    </a:lnTo>
                    <a:lnTo>
                      <a:pt x="584" y="151"/>
                    </a:lnTo>
                    <a:lnTo>
                      <a:pt x="716" y="189"/>
                    </a:lnTo>
                    <a:lnTo>
                      <a:pt x="847" y="189"/>
                    </a:lnTo>
                    <a:lnTo>
                      <a:pt x="847" y="170"/>
                    </a:lnTo>
                    <a:lnTo>
                      <a:pt x="829" y="151"/>
                    </a:lnTo>
                    <a:lnTo>
                      <a:pt x="753" y="95"/>
                    </a:lnTo>
                    <a:lnTo>
                      <a:pt x="622" y="38"/>
                    </a:lnTo>
                    <a:lnTo>
                      <a:pt x="528" y="20"/>
                    </a:lnTo>
                    <a:lnTo>
                      <a:pt x="4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2299182" y="3827121"/>
                <a:ext cx="60783" cy="35583"/>
              </a:xfrm>
              <a:custGeom>
                <a:avLst/>
                <a:gdLst/>
                <a:ahLst/>
                <a:cxnLst/>
                <a:rect l="l" t="t" r="r" b="b"/>
                <a:pathLst>
                  <a:path w="1223" h="716" extrusionOk="0">
                    <a:moveTo>
                      <a:pt x="1035" y="151"/>
                    </a:moveTo>
                    <a:lnTo>
                      <a:pt x="1072" y="170"/>
                    </a:lnTo>
                    <a:lnTo>
                      <a:pt x="1072" y="208"/>
                    </a:lnTo>
                    <a:lnTo>
                      <a:pt x="1072" y="226"/>
                    </a:lnTo>
                    <a:lnTo>
                      <a:pt x="978" y="283"/>
                    </a:lnTo>
                    <a:lnTo>
                      <a:pt x="771" y="415"/>
                    </a:lnTo>
                    <a:lnTo>
                      <a:pt x="583" y="509"/>
                    </a:lnTo>
                    <a:lnTo>
                      <a:pt x="376" y="584"/>
                    </a:lnTo>
                    <a:lnTo>
                      <a:pt x="188" y="621"/>
                    </a:lnTo>
                    <a:lnTo>
                      <a:pt x="81" y="654"/>
                    </a:lnTo>
                    <a:lnTo>
                      <a:pt x="81" y="654"/>
                    </a:lnTo>
                    <a:lnTo>
                      <a:pt x="94" y="640"/>
                    </a:lnTo>
                    <a:lnTo>
                      <a:pt x="188" y="565"/>
                    </a:lnTo>
                    <a:lnTo>
                      <a:pt x="301" y="452"/>
                    </a:lnTo>
                    <a:lnTo>
                      <a:pt x="470" y="339"/>
                    </a:lnTo>
                    <a:lnTo>
                      <a:pt x="658" y="245"/>
                    </a:lnTo>
                    <a:lnTo>
                      <a:pt x="884" y="170"/>
                    </a:lnTo>
                    <a:lnTo>
                      <a:pt x="997" y="151"/>
                    </a:lnTo>
                    <a:close/>
                    <a:moveTo>
                      <a:pt x="1016" y="1"/>
                    </a:moveTo>
                    <a:lnTo>
                      <a:pt x="847" y="38"/>
                    </a:lnTo>
                    <a:lnTo>
                      <a:pt x="734" y="76"/>
                    </a:lnTo>
                    <a:lnTo>
                      <a:pt x="602" y="132"/>
                    </a:lnTo>
                    <a:lnTo>
                      <a:pt x="414" y="245"/>
                    </a:lnTo>
                    <a:lnTo>
                      <a:pt x="226" y="377"/>
                    </a:lnTo>
                    <a:lnTo>
                      <a:pt x="113" y="509"/>
                    </a:lnTo>
                    <a:lnTo>
                      <a:pt x="38" y="603"/>
                    </a:lnTo>
                    <a:lnTo>
                      <a:pt x="20" y="672"/>
                    </a:lnTo>
                    <a:lnTo>
                      <a:pt x="20" y="672"/>
                    </a:lnTo>
                    <a:lnTo>
                      <a:pt x="0" y="678"/>
                    </a:lnTo>
                    <a:lnTo>
                      <a:pt x="17" y="681"/>
                    </a:lnTo>
                    <a:lnTo>
                      <a:pt x="17" y="681"/>
                    </a:lnTo>
                    <a:lnTo>
                      <a:pt x="0" y="715"/>
                    </a:lnTo>
                    <a:lnTo>
                      <a:pt x="38" y="697"/>
                    </a:lnTo>
                    <a:lnTo>
                      <a:pt x="47" y="687"/>
                    </a:lnTo>
                    <a:lnTo>
                      <a:pt x="47" y="687"/>
                    </a:lnTo>
                    <a:lnTo>
                      <a:pt x="94" y="697"/>
                    </a:lnTo>
                    <a:lnTo>
                      <a:pt x="207" y="715"/>
                    </a:lnTo>
                    <a:lnTo>
                      <a:pt x="301" y="697"/>
                    </a:lnTo>
                    <a:lnTo>
                      <a:pt x="395" y="678"/>
                    </a:lnTo>
                    <a:lnTo>
                      <a:pt x="621" y="621"/>
                    </a:lnTo>
                    <a:lnTo>
                      <a:pt x="828" y="527"/>
                    </a:lnTo>
                    <a:lnTo>
                      <a:pt x="1053" y="396"/>
                    </a:lnTo>
                    <a:lnTo>
                      <a:pt x="1110" y="358"/>
                    </a:lnTo>
                    <a:lnTo>
                      <a:pt x="1166" y="302"/>
                    </a:lnTo>
                    <a:lnTo>
                      <a:pt x="1204" y="264"/>
                    </a:lnTo>
                    <a:lnTo>
                      <a:pt x="1223" y="208"/>
                    </a:lnTo>
                    <a:lnTo>
                      <a:pt x="1204" y="151"/>
                    </a:lnTo>
                    <a:lnTo>
                      <a:pt x="1185" y="95"/>
                    </a:lnTo>
                    <a:lnTo>
                      <a:pt x="1147" y="57"/>
                    </a:lnTo>
                    <a:lnTo>
                      <a:pt x="1110" y="38"/>
                    </a:lnTo>
                    <a:lnTo>
                      <a:pt x="1053" y="2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2324429" y="3800036"/>
                <a:ext cx="32752" cy="63613"/>
              </a:xfrm>
              <a:custGeom>
                <a:avLst/>
                <a:gdLst/>
                <a:ahLst/>
                <a:cxnLst/>
                <a:rect l="l" t="t" r="r" b="b"/>
                <a:pathLst>
                  <a:path w="659" h="1280" extrusionOk="0">
                    <a:moveTo>
                      <a:pt x="170" y="0"/>
                    </a:moveTo>
                    <a:lnTo>
                      <a:pt x="113" y="38"/>
                    </a:lnTo>
                    <a:lnTo>
                      <a:pt x="76" y="75"/>
                    </a:lnTo>
                    <a:lnTo>
                      <a:pt x="57" y="113"/>
                    </a:lnTo>
                    <a:lnTo>
                      <a:pt x="0" y="264"/>
                    </a:lnTo>
                    <a:lnTo>
                      <a:pt x="0" y="395"/>
                    </a:lnTo>
                    <a:lnTo>
                      <a:pt x="0" y="546"/>
                    </a:lnTo>
                    <a:lnTo>
                      <a:pt x="38" y="640"/>
                    </a:lnTo>
                    <a:lnTo>
                      <a:pt x="76" y="753"/>
                    </a:lnTo>
                    <a:lnTo>
                      <a:pt x="132" y="865"/>
                    </a:lnTo>
                    <a:lnTo>
                      <a:pt x="188" y="960"/>
                    </a:lnTo>
                    <a:lnTo>
                      <a:pt x="320" y="1072"/>
                    </a:lnTo>
                    <a:lnTo>
                      <a:pt x="414" y="1148"/>
                    </a:lnTo>
                    <a:lnTo>
                      <a:pt x="489" y="1185"/>
                    </a:lnTo>
                    <a:lnTo>
                      <a:pt x="527" y="1185"/>
                    </a:lnTo>
                    <a:lnTo>
                      <a:pt x="508" y="1148"/>
                    </a:lnTo>
                    <a:lnTo>
                      <a:pt x="452" y="1091"/>
                    </a:lnTo>
                    <a:lnTo>
                      <a:pt x="358" y="1016"/>
                    </a:lnTo>
                    <a:lnTo>
                      <a:pt x="264" y="884"/>
                    </a:lnTo>
                    <a:lnTo>
                      <a:pt x="188" y="696"/>
                    </a:lnTo>
                    <a:lnTo>
                      <a:pt x="132" y="508"/>
                    </a:lnTo>
                    <a:lnTo>
                      <a:pt x="132" y="395"/>
                    </a:lnTo>
                    <a:lnTo>
                      <a:pt x="132" y="264"/>
                    </a:lnTo>
                    <a:lnTo>
                      <a:pt x="170" y="170"/>
                    </a:lnTo>
                    <a:lnTo>
                      <a:pt x="188" y="132"/>
                    </a:lnTo>
                    <a:lnTo>
                      <a:pt x="207" y="113"/>
                    </a:lnTo>
                    <a:lnTo>
                      <a:pt x="282" y="170"/>
                    </a:lnTo>
                    <a:lnTo>
                      <a:pt x="320" y="207"/>
                    </a:lnTo>
                    <a:lnTo>
                      <a:pt x="358" y="245"/>
                    </a:lnTo>
                    <a:lnTo>
                      <a:pt x="452" y="470"/>
                    </a:lnTo>
                    <a:lnTo>
                      <a:pt x="508" y="677"/>
                    </a:lnTo>
                    <a:lnTo>
                      <a:pt x="546" y="884"/>
                    </a:lnTo>
                    <a:lnTo>
                      <a:pt x="565" y="1054"/>
                    </a:lnTo>
                    <a:lnTo>
                      <a:pt x="546" y="1166"/>
                    </a:lnTo>
                    <a:lnTo>
                      <a:pt x="546" y="1260"/>
                    </a:lnTo>
                    <a:lnTo>
                      <a:pt x="565" y="1279"/>
                    </a:lnTo>
                    <a:lnTo>
                      <a:pt x="602" y="1185"/>
                    </a:lnTo>
                    <a:lnTo>
                      <a:pt x="640" y="1091"/>
                    </a:lnTo>
                    <a:lnTo>
                      <a:pt x="659" y="997"/>
                    </a:lnTo>
                    <a:lnTo>
                      <a:pt x="659" y="884"/>
                    </a:lnTo>
                    <a:lnTo>
                      <a:pt x="640" y="659"/>
                    </a:lnTo>
                    <a:lnTo>
                      <a:pt x="583" y="433"/>
                    </a:lnTo>
                    <a:lnTo>
                      <a:pt x="546" y="320"/>
                    </a:lnTo>
                    <a:lnTo>
                      <a:pt x="470" y="188"/>
                    </a:lnTo>
                    <a:lnTo>
                      <a:pt x="433" y="113"/>
                    </a:lnTo>
                    <a:lnTo>
                      <a:pt x="376" y="57"/>
                    </a:lnTo>
                    <a:lnTo>
                      <a:pt x="301" y="19"/>
                    </a:lnTo>
                    <a:lnTo>
                      <a:pt x="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798168" y="3734582"/>
                <a:ext cx="403912" cy="339384"/>
              </a:xfrm>
              <a:custGeom>
                <a:avLst/>
                <a:gdLst/>
                <a:ahLst/>
                <a:cxnLst/>
                <a:rect l="l" t="t" r="r" b="b"/>
                <a:pathLst>
                  <a:path w="8127" h="6829" extrusionOk="0">
                    <a:moveTo>
                      <a:pt x="7487" y="1"/>
                    </a:moveTo>
                    <a:lnTo>
                      <a:pt x="3838" y="151"/>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1798168" y="3734582"/>
                <a:ext cx="403912" cy="339384"/>
              </a:xfrm>
              <a:custGeom>
                <a:avLst/>
                <a:gdLst/>
                <a:ahLst/>
                <a:cxnLst/>
                <a:rect l="l" t="t" r="r" b="b"/>
                <a:pathLst>
                  <a:path w="8127" h="6829" fill="none" extrusionOk="0">
                    <a:moveTo>
                      <a:pt x="3838" y="151"/>
                    </a:moveTo>
                    <a:lnTo>
                      <a:pt x="4157" y="4327"/>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lnTo>
                      <a:pt x="3838" y="15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1485959" y="3926221"/>
                <a:ext cx="30913" cy="30912"/>
              </a:xfrm>
              <a:custGeom>
                <a:avLst/>
                <a:gdLst/>
                <a:ahLst/>
                <a:cxnLst/>
                <a:rect l="l" t="t" r="r" b="b"/>
                <a:pathLst>
                  <a:path w="622" h="622" extrusionOk="0">
                    <a:moveTo>
                      <a:pt x="321" y="0"/>
                    </a:moveTo>
                    <a:lnTo>
                      <a:pt x="208" y="19"/>
                    </a:lnTo>
                    <a:lnTo>
                      <a:pt x="114" y="57"/>
                    </a:lnTo>
                    <a:lnTo>
                      <a:pt x="38" y="132"/>
                    </a:lnTo>
                    <a:lnTo>
                      <a:pt x="1" y="226"/>
                    </a:lnTo>
                    <a:lnTo>
                      <a:pt x="1" y="301"/>
                    </a:lnTo>
                    <a:lnTo>
                      <a:pt x="1" y="358"/>
                    </a:lnTo>
                    <a:lnTo>
                      <a:pt x="20" y="414"/>
                    </a:lnTo>
                    <a:lnTo>
                      <a:pt x="57" y="471"/>
                    </a:lnTo>
                    <a:lnTo>
                      <a:pt x="95" y="527"/>
                    </a:lnTo>
                    <a:lnTo>
                      <a:pt x="132" y="565"/>
                    </a:lnTo>
                    <a:lnTo>
                      <a:pt x="189" y="602"/>
                    </a:lnTo>
                    <a:lnTo>
                      <a:pt x="264" y="621"/>
                    </a:lnTo>
                    <a:lnTo>
                      <a:pt x="302" y="621"/>
                    </a:lnTo>
                    <a:lnTo>
                      <a:pt x="415" y="602"/>
                    </a:lnTo>
                    <a:lnTo>
                      <a:pt x="509" y="546"/>
                    </a:lnTo>
                    <a:lnTo>
                      <a:pt x="584" y="471"/>
                    </a:lnTo>
                    <a:lnTo>
                      <a:pt x="622" y="377"/>
                    </a:lnTo>
                    <a:lnTo>
                      <a:pt x="622" y="264"/>
                    </a:lnTo>
                    <a:lnTo>
                      <a:pt x="584" y="151"/>
                    </a:lnTo>
                    <a:lnTo>
                      <a:pt x="509" y="76"/>
                    </a:lnTo>
                    <a:lnTo>
                      <a:pt x="396" y="19"/>
                    </a:lnTo>
                    <a:lnTo>
                      <a:pt x="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466328" y="3927165"/>
                <a:ext cx="50" cy="50"/>
              </a:xfrm>
              <a:custGeom>
                <a:avLst/>
                <a:gdLst/>
                <a:ahLst/>
                <a:cxnLst/>
                <a:rect l="l" t="t" r="r" b="b"/>
                <a:pathLst>
                  <a:path w="1" h="1" fill="none" extrusionOk="0">
                    <a:moveTo>
                      <a:pt x="1" y="0"/>
                    </a:moveTo>
                    <a:lnTo>
                      <a:pt x="1" y="0"/>
                    </a:lnTo>
                    <a:lnTo>
                      <a:pt x="1" y="0"/>
                    </a:lnTo>
                    <a:lnTo>
                      <a:pt x="1" y="0"/>
                    </a:lnTo>
                    <a:lnTo>
                      <a:pt x="1" y="0"/>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467272" y="3926221"/>
                <a:ext cx="994" cy="994"/>
              </a:xfrm>
              <a:custGeom>
                <a:avLst/>
                <a:gdLst/>
                <a:ahLst/>
                <a:cxnLst/>
                <a:rect l="l" t="t" r="r" b="b"/>
                <a:pathLst>
                  <a:path w="20" h="20" fill="none" extrusionOk="0">
                    <a:moveTo>
                      <a:pt x="1" y="0"/>
                    </a:moveTo>
                    <a:lnTo>
                      <a:pt x="20" y="19"/>
                    </a:lnTo>
                    <a:lnTo>
                      <a:pt x="20" y="19"/>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485959" y="3926221"/>
                <a:ext cx="30913" cy="30912"/>
              </a:xfrm>
              <a:custGeom>
                <a:avLst/>
                <a:gdLst/>
                <a:ahLst/>
                <a:cxnLst/>
                <a:rect l="l" t="t" r="r" b="b"/>
                <a:pathLst>
                  <a:path w="622" h="622" fill="none" extrusionOk="0">
                    <a:moveTo>
                      <a:pt x="321" y="0"/>
                    </a:moveTo>
                    <a:lnTo>
                      <a:pt x="321" y="0"/>
                    </a:lnTo>
                    <a:lnTo>
                      <a:pt x="208" y="19"/>
                    </a:lnTo>
                    <a:lnTo>
                      <a:pt x="114" y="57"/>
                    </a:lnTo>
                    <a:lnTo>
                      <a:pt x="38" y="132"/>
                    </a:lnTo>
                    <a:lnTo>
                      <a:pt x="1" y="226"/>
                    </a:lnTo>
                    <a:lnTo>
                      <a:pt x="1" y="226"/>
                    </a:lnTo>
                    <a:lnTo>
                      <a:pt x="1" y="301"/>
                    </a:lnTo>
                    <a:lnTo>
                      <a:pt x="1" y="358"/>
                    </a:lnTo>
                    <a:lnTo>
                      <a:pt x="20" y="414"/>
                    </a:lnTo>
                    <a:lnTo>
                      <a:pt x="57" y="471"/>
                    </a:lnTo>
                    <a:lnTo>
                      <a:pt x="95" y="527"/>
                    </a:lnTo>
                    <a:lnTo>
                      <a:pt x="132" y="565"/>
                    </a:lnTo>
                    <a:lnTo>
                      <a:pt x="189" y="602"/>
                    </a:lnTo>
                    <a:lnTo>
                      <a:pt x="264" y="621"/>
                    </a:lnTo>
                    <a:lnTo>
                      <a:pt x="264" y="621"/>
                    </a:lnTo>
                    <a:lnTo>
                      <a:pt x="302" y="621"/>
                    </a:lnTo>
                    <a:lnTo>
                      <a:pt x="302" y="621"/>
                    </a:lnTo>
                    <a:lnTo>
                      <a:pt x="415" y="602"/>
                    </a:lnTo>
                    <a:lnTo>
                      <a:pt x="509" y="546"/>
                    </a:lnTo>
                    <a:lnTo>
                      <a:pt x="584" y="471"/>
                    </a:lnTo>
                    <a:lnTo>
                      <a:pt x="622" y="377"/>
                    </a:lnTo>
                    <a:lnTo>
                      <a:pt x="622" y="377"/>
                    </a:lnTo>
                    <a:lnTo>
                      <a:pt x="622" y="264"/>
                    </a:lnTo>
                    <a:lnTo>
                      <a:pt x="584" y="151"/>
                    </a:lnTo>
                    <a:lnTo>
                      <a:pt x="509" y="76"/>
                    </a:lnTo>
                    <a:lnTo>
                      <a:pt x="396" y="19"/>
                    </a:lnTo>
                    <a:lnTo>
                      <a:pt x="396" y="19"/>
                    </a:lnTo>
                    <a:lnTo>
                      <a:pt x="32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1798168" y="4054294"/>
                <a:ext cx="12226" cy="19680"/>
              </a:xfrm>
              <a:custGeom>
                <a:avLst/>
                <a:gdLst/>
                <a:ahLst/>
                <a:cxnLst/>
                <a:rect l="l" t="t" r="r" b="b"/>
                <a:pathLst>
                  <a:path w="246" h="396" extrusionOk="0">
                    <a:moveTo>
                      <a:pt x="245" y="0"/>
                    </a:moveTo>
                    <a:lnTo>
                      <a:pt x="170" y="57"/>
                    </a:lnTo>
                    <a:lnTo>
                      <a:pt x="76" y="151"/>
                    </a:lnTo>
                    <a:lnTo>
                      <a:pt x="38" y="207"/>
                    </a:lnTo>
                    <a:lnTo>
                      <a:pt x="19" y="264"/>
                    </a:lnTo>
                    <a:lnTo>
                      <a:pt x="1" y="320"/>
                    </a:lnTo>
                    <a:lnTo>
                      <a:pt x="1" y="395"/>
                    </a:lnTo>
                    <a:lnTo>
                      <a:pt x="19" y="301"/>
                    </a:lnTo>
                    <a:lnTo>
                      <a:pt x="76" y="207"/>
                    </a:lnTo>
                    <a:lnTo>
                      <a:pt x="151" y="113"/>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798168" y="4054294"/>
                <a:ext cx="12226" cy="19680"/>
              </a:xfrm>
              <a:custGeom>
                <a:avLst/>
                <a:gdLst/>
                <a:ahLst/>
                <a:cxnLst/>
                <a:rect l="l" t="t" r="r" b="b"/>
                <a:pathLst>
                  <a:path w="246" h="396" fill="none" extrusionOk="0">
                    <a:moveTo>
                      <a:pt x="245" y="0"/>
                    </a:moveTo>
                    <a:lnTo>
                      <a:pt x="245" y="0"/>
                    </a:lnTo>
                    <a:lnTo>
                      <a:pt x="170" y="57"/>
                    </a:lnTo>
                    <a:lnTo>
                      <a:pt x="76" y="151"/>
                    </a:lnTo>
                    <a:lnTo>
                      <a:pt x="38" y="207"/>
                    </a:lnTo>
                    <a:lnTo>
                      <a:pt x="19" y="264"/>
                    </a:lnTo>
                    <a:lnTo>
                      <a:pt x="1" y="320"/>
                    </a:lnTo>
                    <a:lnTo>
                      <a:pt x="1" y="395"/>
                    </a:lnTo>
                    <a:lnTo>
                      <a:pt x="1" y="395"/>
                    </a:lnTo>
                    <a:lnTo>
                      <a:pt x="1" y="395"/>
                    </a:lnTo>
                    <a:lnTo>
                      <a:pt x="19" y="301"/>
                    </a:lnTo>
                    <a:lnTo>
                      <a:pt x="76" y="207"/>
                    </a:lnTo>
                    <a:lnTo>
                      <a:pt x="151" y="113"/>
                    </a:lnTo>
                    <a:lnTo>
                      <a:pt x="24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1397147" y="4025320"/>
                <a:ext cx="1938" cy="18736"/>
              </a:xfrm>
              <a:custGeom>
                <a:avLst/>
                <a:gdLst/>
                <a:ahLst/>
                <a:cxnLst/>
                <a:rect l="l" t="t" r="r" b="b"/>
                <a:pathLst>
                  <a:path w="39" h="377" fill="none" extrusionOk="0">
                    <a:moveTo>
                      <a:pt x="1" y="0"/>
                    </a:moveTo>
                    <a:lnTo>
                      <a:pt x="1" y="0"/>
                    </a:lnTo>
                    <a:lnTo>
                      <a:pt x="38" y="376"/>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798168" y="4025320"/>
                <a:ext cx="403912" cy="48654"/>
              </a:xfrm>
              <a:custGeom>
                <a:avLst/>
                <a:gdLst/>
                <a:ahLst/>
                <a:cxnLst/>
                <a:rect l="l" t="t" r="r" b="b"/>
                <a:pathLst>
                  <a:path w="8127" h="979" extrusionOk="0">
                    <a:moveTo>
                      <a:pt x="8070" y="0"/>
                    </a:moveTo>
                    <a:lnTo>
                      <a:pt x="320" y="546"/>
                    </a:lnTo>
                    <a:lnTo>
                      <a:pt x="245" y="583"/>
                    </a:lnTo>
                    <a:lnTo>
                      <a:pt x="151" y="696"/>
                    </a:lnTo>
                    <a:lnTo>
                      <a:pt x="76" y="790"/>
                    </a:lnTo>
                    <a:lnTo>
                      <a:pt x="19" y="884"/>
                    </a:lnTo>
                    <a:lnTo>
                      <a:pt x="1" y="978"/>
                    </a:lnTo>
                    <a:lnTo>
                      <a:pt x="8126" y="659"/>
                    </a:lnTo>
                    <a:lnTo>
                      <a:pt x="8107" y="376"/>
                    </a:lnTo>
                    <a:lnTo>
                      <a:pt x="8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798168" y="4025320"/>
                <a:ext cx="403912" cy="48654"/>
              </a:xfrm>
              <a:custGeom>
                <a:avLst/>
                <a:gdLst/>
                <a:ahLst/>
                <a:cxnLst/>
                <a:rect l="l" t="t" r="r" b="b"/>
                <a:pathLst>
                  <a:path w="8127" h="979" fill="none" extrusionOk="0">
                    <a:moveTo>
                      <a:pt x="8070" y="0"/>
                    </a:moveTo>
                    <a:lnTo>
                      <a:pt x="320" y="546"/>
                    </a:lnTo>
                    <a:lnTo>
                      <a:pt x="320" y="546"/>
                    </a:lnTo>
                    <a:lnTo>
                      <a:pt x="245" y="583"/>
                    </a:lnTo>
                    <a:lnTo>
                      <a:pt x="245" y="583"/>
                    </a:lnTo>
                    <a:lnTo>
                      <a:pt x="151" y="696"/>
                    </a:lnTo>
                    <a:lnTo>
                      <a:pt x="76" y="790"/>
                    </a:lnTo>
                    <a:lnTo>
                      <a:pt x="19" y="884"/>
                    </a:lnTo>
                    <a:lnTo>
                      <a:pt x="1" y="978"/>
                    </a:lnTo>
                    <a:lnTo>
                      <a:pt x="8126" y="659"/>
                    </a:lnTo>
                    <a:lnTo>
                      <a:pt x="8107" y="376"/>
                    </a:lnTo>
                    <a:lnTo>
                      <a:pt x="807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598130" y="3945852"/>
                <a:ext cx="37474" cy="23408"/>
              </a:xfrm>
              <a:custGeom>
                <a:avLst/>
                <a:gdLst/>
                <a:ahLst/>
                <a:cxnLst/>
                <a:rect l="l" t="t" r="r" b="b"/>
                <a:pathLst>
                  <a:path w="754" h="471" extrusionOk="0">
                    <a:moveTo>
                      <a:pt x="38" y="0"/>
                    </a:moveTo>
                    <a:lnTo>
                      <a:pt x="20" y="19"/>
                    </a:lnTo>
                    <a:lnTo>
                      <a:pt x="1" y="38"/>
                    </a:lnTo>
                    <a:lnTo>
                      <a:pt x="20" y="57"/>
                    </a:lnTo>
                    <a:lnTo>
                      <a:pt x="38" y="57"/>
                    </a:lnTo>
                    <a:lnTo>
                      <a:pt x="132" y="94"/>
                    </a:lnTo>
                    <a:lnTo>
                      <a:pt x="264" y="132"/>
                    </a:lnTo>
                    <a:lnTo>
                      <a:pt x="415" y="207"/>
                    </a:lnTo>
                    <a:lnTo>
                      <a:pt x="546" y="301"/>
                    </a:lnTo>
                    <a:lnTo>
                      <a:pt x="640" y="395"/>
                    </a:lnTo>
                    <a:lnTo>
                      <a:pt x="715" y="452"/>
                    </a:lnTo>
                    <a:lnTo>
                      <a:pt x="753" y="471"/>
                    </a:lnTo>
                    <a:lnTo>
                      <a:pt x="753" y="452"/>
                    </a:lnTo>
                    <a:lnTo>
                      <a:pt x="753" y="433"/>
                    </a:lnTo>
                    <a:lnTo>
                      <a:pt x="715" y="320"/>
                    </a:lnTo>
                    <a:lnTo>
                      <a:pt x="621" y="207"/>
                    </a:lnTo>
                    <a:lnTo>
                      <a:pt x="565" y="151"/>
                    </a:lnTo>
                    <a:lnTo>
                      <a:pt x="471" y="94"/>
                    </a:lnTo>
                    <a:lnTo>
                      <a:pt x="377" y="38"/>
                    </a:lnTo>
                    <a:lnTo>
                      <a:pt x="302" y="19"/>
                    </a:lnTo>
                    <a:lnTo>
                      <a:pt x="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639231" y="3966427"/>
                <a:ext cx="27136" cy="29968"/>
              </a:xfrm>
              <a:custGeom>
                <a:avLst/>
                <a:gdLst/>
                <a:ahLst/>
                <a:cxnLst/>
                <a:rect l="l" t="t" r="r" b="b"/>
                <a:pathLst>
                  <a:path w="546" h="603" extrusionOk="0">
                    <a:moveTo>
                      <a:pt x="0" y="0"/>
                    </a:moveTo>
                    <a:lnTo>
                      <a:pt x="0" y="19"/>
                    </a:lnTo>
                    <a:lnTo>
                      <a:pt x="19" y="38"/>
                    </a:lnTo>
                    <a:lnTo>
                      <a:pt x="94" y="94"/>
                    </a:lnTo>
                    <a:lnTo>
                      <a:pt x="188" y="170"/>
                    </a:lnTo>
                    <a:lnTo>
                      <a:pt x="301" y="264"/>
                    </a:lnTo>
                    <a:lnTo>
                      <a:pt x="395" y="395"/>
                    </a:lnTo>
                    <a:lnTo>
                      <a:pt x="452" y="508"/>
                    </a:lnTo>
                    <a:lnTo>
                      <a:pt x="489" y="583"/>
                    </a:lnTo>
                    <a:lnTo>
                      <a:pt x="527" y="602"/>
                    </a:lnTo>
                    <a:lnTo>
                      <a:pt x="546" y="602"/>
                    </a:lnTo>
                    <a:lnTo>
                      <a:pt x="546" y="565"/>
                    </a:lnTo>
                    <a:lnTo>
                      <a:pt x="546" y="470"/>
                    </a:lnTo>
                    <a:lnTo>
                      <a:pt x="508" y="339"/>
                    </a:lnTo>
                    <a:lnTo>
                      <a:pt x="452" y="264"/>
                    </a:lnTo>
                    <a:lnTo>
                      <a:pt x="395" y="170"/>
                    </a:lnTo>
                    <a:lnTo>
                      <a:pt x="339" y="113"/>
                    </a:lnTo>
                    <a:lnTo>
                      <a:pt x="263" y="57"/>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678493" y="3985114"/>
                <a:ext cx="18737" cy="33695"/>
              </a:xfrm>
              <a:custGeom>
                <a:avLst/>
                <a:gdLst/>
                <a:ahLst/>
                <a:cxnLst/>
                <a:rect l="l" t="t" r="r" b="b"/>
                <a:pathLst>
                  <a:path w="377" h="678" extrusionOk="0">
                    <a:moveTo>
                      <a:pt x="0" y="0"/>
                    </a:moveTo>
                    <a:lnTo>
                      <a:pt x="0" y="38"/>
                    </a:lnTo>
                    <a:lnTo>
                      <a:pt x="57" y="113"/>
                    </a:lnTo>
                    <a:lnTo>
                      <a:pt x="113" y="207"/>
                    </a:lnTo>
                    <a:lnTo>
                      <a:pt x="188" y="320"/>
                    </a:lnTo>
                    <a:lnTo>
                      <a:pt x="245" y="452"/>
                    </a:lnTo>
                    <a:lnTo>
                      <a:pt x="282" y="565"/>
                    </a:lnTo>
                    <a:lnTo>
                      <a:pt x="320" y="640"/>
                    </a:lnTo>
                    <a:lnTo>
                      <a:pt x="339" y="678"/>
                    </a:lnTo>
                    <a:lnTo>
                      <a:pt x="376" y="640"/>
                    </a:lnTo>
                    <a:lnTo>
                      <a:pt x="376" y="546"/>
                    </a:lnTo>
                    <a:lnTo>
                      <a:pt x="376" y="414"/>
                    </a:lnTo>
                    <a:lnTo>
                      <a:pt x="358" y="339"/>
                    </a:lnTo>
                    <a:lnTo>
                      <a:pt x="320" y="264"/>
                    </a:lnTo>
                    <a:lnTo>
                      <a:pt x="264" y="189"/>
                    </a:lnTo>
                    <a:lnTo>
                      <a:pt x="226" y="132"/>
                    </a:lnTo>
                    <a:lnTo>
                      <a:pt x="113" y="38"/>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1596241" y="3891630"/>
                <a:ext cx="42096" cy="9393"/>
              </a:xfrm>
              <a:custGeom>
                <a:avLst/>
                <a:gdLst/>
                <a:ahLst/>
                <a:cxnLst/>
                <a:rect l="l" t="t" r="r" b="b"/>
                <a:pathLst>
                  <a:path w="847" h="189" extrusionOk="0">
                    <a:moveTo>
                      <a:pt x="433" y="1"/>
                    </a:moveTo>
                    <a:lnTo>
                      <a:pt x="320" y="19"/>
                    </a:lnTo>
                    <a:lnTo>
                      <a:pt x="245" y="38"/>
                    </a:lnTo>
                    <a:lnTo>
                      <a:pt x="94" y="76"/>
                    </a:lnTo>
                    <a:lnTo>
                      <a:pt x="19" y="132"/>
                    </a:lnTo>
                    <a:lnTo>
                      <a:pt x="0" y="151"/>
                    </a:lnTo>
                    <a:lnTo>
                      <a:pt x="0" y="170"/>
                    </a:lnTo>
                    <a:lnTo>
                      <a:pt x="132" y="170"/>
                    </a:lnTo>
                    <a:lnTo>
                      <a:pt x="264" y="151"/>
                    </a:lnTo>
                    <a:lnTo>
                      <a:pt x="583" y="151"/>
                    </a:lnTo>
                    <a:lnTo>
                      <a:pt x="715" y="189"/>
                    </a:lnTo>
                    <a:lnTo>
                      <a:pt x="847" y="189"/>
                    </a:lnTo>
                    <a:lnTo>
                      <a:pt x="847" y="170"/>
                    </a:lnTo>
                    <a:lnTo>
                      <a:pt x="828" y="151"/>
                    </a:lnTo>
                    <a:lnTo>
                      <a:pt x="734" y="76"/>
                    </a:lnTo>
                    <a:lnTo>
                      <a:pt x="602" y="38"/>
                    </a:lnTo>
                    <a:lnTo>
                      <a:pt x="527" y="19"/>
                    </a:lnTo>
                    <a:lnTo>
                      <a:pt x="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599074" y="3823394"/>
                <a:ext cx="60833" cy="36528"/>
              </a:xfrm>
              <a:custGeom>
                <a:avLst/>
                <a:gdLst/>
                <a:ahLst/>
                <a:cxnLst/>
                <a:rect l="l" t="t" r="r" b="b"/>
                <a:pathLst>
                  <a:path w="1224" h="735" extrusionOk="0">
                    <a:moveTo>
                      <a:pt x="998" y="132"/>
                    </a:moveTo>
                    <a:lnTo>
                      <a:pt x="1035" y="151"/>
                    </a:lnTo>
                    <a:lnTo>
                      <a:pt x="1073" y="151"/>
                    </a:lnTo>
                    <a:lnTo>
                      <a:pt x="1073" y="189"/>
                    </a:lnTo>
                    <a:lnTo>
                      <a:pt x="1073" y="207"/>
                    </a:lnTo>
                    <a:lnTo>
                      <a:pt x="979" y="283"/>
                    </a:lnTo>
                    <a:lnTo>
                      <a:pt x="772" y="414"/>
                    </a:lnTo>
                    <a:lnTo>
                      <a:pt x="584" y="508"/>
                    </a:lnTo>
                    <a:lnTo>
                      <a:pt x="377" y="584"/>
                    </a:lnTo>
                    <a:lnTo>
                      <a:pt x="189" y="621"/>
                    </a:lnTo>
                    <a:lnTo>
                      <a:pt x="95" y="659"/>
                    </a:lnTo>
                    <a:lnTo>
                      <a:pt x="302" y="452"/>
                    </a:lnTo>
                    <a:lnTo>
                      <a:pt x="434" y="358"/>
                    </a:lnTo>
                    <a:lnTo>
                      <a:pt x="584" y="283"/>
                    </a:lnTo>
                    <a:lnTo>
                      <a:pt x="734" y="207"/>
                    </a:lnTo>
                    <a:lnTo>
                      <a:pt x="885" y="151"/>
                    </a:lnTo>
                    <a:lnTo>
                      <a:pt x="998" y="132"/>
                    </a:lnTo>
                    <a:close/>
                    <a:moveTo>
                      <a:pt x="998" y="0"/>
                    </a:moveTo>
                    <a:lnTo>
                      <a:pt x="847" y="19"/>
                    </a:lnTo>
                    <a:lnTo>
                      <a:pt x="716" y="76"/>
                    </a:lnTo>
                    <a:lnTo>
                      <a:pt x="603" y="132"/>
                    </a:lnTo>
                    <a:lnTo>
                      <a:pt x="415" y="245"/>
                    </a:lnTo>
                    <a:lnTo>
                      <a:pt x="227" y="395"/>
                    </a:lnTo>
                    <a:lnTo>
                      <a:pt x="114" y="508"/>
                    </a:lnTo>
                    <a:lnTo>
                      <a:pt x="57" y="621"/>
                    </a:lnTo>
                    <a:lnTo>
                      <a:pt x="24" y="687"/>
                    </a:lnTo>
                    <a:lnTo>
                      <a:pt x="24" y="687"/>
                    </a:lnTo>
                    <a:lnTo>
                      <a:pt x="1" y="696"/>
                    </a:lnTo>
                    <a:lnTo>
                      <a:pt x="18" y="699"/>
                    </a:lnTo>
                    <a:lnTo>
                      <a:pt x="18" y="699"/>
                    </a:lnTo>
                    <a:lnTo>
                      <a:pt x="1" y="734"/>
                    </a:lnTo>
                    <a:lnTo>
                      <a:pt x="40" y="703"/>
                    </a:lnTo>
                    <a:lnTo>
                      <a:pt x="40" y="703"/>
                    </a:lnTo>
                    <a:lnTo>
                      <a:pt x="114" y="715"/>
                    </a:lnTo>
                    <a:lnTo>
                      <a:pt x="208" y="715"/>
                    </a:lnTo>
                    <a:lnTo>
                      <a:pt x="321" y="696"/>
                    </a:lnTo>
                    <a:lnTo>
                      <a:pt x="415" y="678"/>
                    </a:lnTo>
                    <a:lnTo>
                      <a:pt x="622" y="621"/>
                    </a:lnTo>
                    <a:lnTo>
                      <a:pt x="829" y="527"/>
                    </a:lnTo>
                    <a:lnTo>
                      <a:pt x="1054" y="395"/>
                    </a:lnTo>
                    <a:lnTo>
                      <a:pt x="1129" y="358"/>
                    </a:lnTo>
                    <a:lnTo>
                      <a:pt x="1186" y="301"/>
                    </a:lnTo>
                    <a:lnTo>
                      <a:pt x="1205" y="245"/>
                    </a:lnTo>
                    <a:lnTo>
                      <a:pt x="1224" y="189"/>
                    </a:lnTo>
                    <a:lnTo>
                      <a:pt x="1205" y="132"/>
                    </a:lnTo>
                    <a:lnTo>
                      <a:pt x="1186" y="76"/>
                    </a:lnTo>
                    <a:lnTo>
                      <a:pt x="1148" y="57"/>
                    </a:lnTo>
                    <a:lnTo>
                      <a:pt x="1092" y="19"/>
                    </a:lnTo>
                    <a:lnTo>
                      <a:pt x="1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624271" y="3797203"/>
                <a:ext cx="32752" cy="63613"/>
              </a:xfrm>
              <a:custGeom>
                <a:avLst/>
                <a:gdLst/>
                <a:ahLst/>
                <a:cxnLst/>
                <a:rect l="l" t="t" r="r" b="b"/>
                <a:pathLst>
                  <a:path w="659" h="1280" extrusionOk="0">
                    <a:moveTo>
                      <a:pt x="151" y="1"/>
                    </a:moveTo>
                    <a:lnTo>
                      <a:pt x="113" y="38"/>
                    </a:lnTo>
                    <a:lnTo>
                      <a:pt x="75" y="76"/>
                    </a:lnTo>
                    <a:lnTo>
                      <a:pt x="38" y="114"/>
                    </a:lnTo>
                    <a:lnTo>
                      <a:pt x="19" y="189"/>
                    </a:lnTo>
                    <a:lnTo>
                      <a:pt x="0" y="264"/>
                    </a:lnTo>
                    <a:lnTo>
                      <a:pt x="0" y="396"/>
                    </a:lnTo>
                    <a:lnTo>
                      <a:pt x="19" y="546"/>
                    </a:lnTo>
                    <a:lnTo>
                      <a:pt x="38" y="659"/>
                    </a:lnTo>
                    <a:lnTo>
                      <a:pt x="75" y="753"/>
                    </a:lnTo>
                    <a:lnTo>
                      <a:pt x="132" y="866"/>
                    </a:lnTo>
                    <a:lnTo>
                      <a:pt x="207" y="960"/>
                    </a:lnTo>
                    <a:lnTo>
                      <a:pt x="320" y="1073"/>
                    </a:lnTo>
                    <a:lnTo>
                      <a:pt x="433" y="1148"/>
                    </a:lnTo>
                    <a:lnTo>
                      <a:pt x="508" y="1186"/>
                    </a:lnTo>
                    <a:lnTo>
                      <a:pt x="546" y="1186"/>
                    </a:lnTo>
                    <a:lnTo>
                      <a:pt x="470" y="1111"/>
                    </a:lnTo>
                    <a:lnTo>
                      <a:pt x="376" y="1017"/>
                    </a:lnTo>
                    <a:lnTo>
                      <a:pt x="282" y="885"/>
                    </a:lnTo>
                    <a:lnTo>
                      <a:pt x="188" y="716"/>
                    </a:lnTo>
                    <a:lnTo>
                      <a:pt x="132" y="509"/>
                    </a:lnTo>
                    <a:lnTo>
                      <a:pt x="132" y="396"/>
                    </a:lnTo>
                    <a:lnTo>
                      <a:pt x="132" y="283"/>
                    </a:lnTo>
                    <a:lnTo>
                      <a:pt x="151" y="208"/>
                    </a:lnTo>
                    <a:lnTo>
                      <a:pt x="169" y="170"/>
                    </a:lnTo>
                    <a:lnTo>
                      <a:pt x="188" y="132"/>
                    </a:lnTo>
                    <a:lnTo>
                      <a:pt x="207" y="132"/>
                    </a:lnTo>
                    <a:lnTo>
                      <a:pt x="282" y="170"/>
                    </a:lnTo>
                    <a:lnTo>
                      <a:pt x="320" y="208"/>
                    </a:lnTo>
                    <a:lnTo>
                      <a:pt x="357" y="264"/>
                    </a:lnTo>
                    <a:lnTo>
                      <a:pt x="470" y="490"/>
                    </a:lnTo>
                    <a:lnTo>
                      <a:pt x="527" y="678"/>
                    </a:lnTo>
                    <a:lnTo>
                      <a:pt x="564" y="885"/>
                    </a:lnTo>
                    <a:lnTo>
                      <a:pt x="564" y="1054"/>
                    </a:lnTo>
                    <a:lnTo>
                      <a:pt x="564" y="1167"/>
                    </a:lnTo>
                    <a:lnTo>
                      <a:pt x="564" y="1242"/>
                    </a:lnTo>
                    <a:lnTo>
                      <a:pt x="564" y="1280"/>
                    </a:lnTo>
                    <a:lnTo>
                      <a:pt x="621" y="1186"/>
                    </a:lnTo>
                    <a:lnTo>
                      <a:pt x="640" y="1092"/>
                    </a:lnTo>
                    <a:lnTo>
                      <a:pt x="658" y="979"/>
                    </a:lnTo>
                    <a:lnTo>
                      <a:pt x="658" y="885"/>
                    </a:lnTo>
                    <a:lnTo>
                      <a:pt x="640" y="659"/>
                    </a:lnTo>
                    <a:lnTo>
                      <a:pt x="583" y="433"/>
                    </a:lnTo>
                    <a:lnTo>
                      <a:pt x="527" y="302"/>
                    </a:lnTo>
                    <a:lnTo>
                      <a:pt x="470" y="189"/>
                    </a:lnTo>
                    <a:lnTo>
                      <a:pt x="433" y="114"/>
                    </a:lnTo>
                    <a:lnTo>
                      <a:pt x="357" y="57"/>
                    </a:lnTo>
                    <a:lnTo>
                      <a:pt x="282" y="20"/>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2305742" y="34710"/>
                <a:ext cx="366488" cy="651584"/>
              </a:xfrm>
              <a:custGeom>
                <a:avLst/>
                <a:gdLst/>
                <a:ahLst/>
                <a:cxnLst/>
                <a:rect l="l" t="t" r="r" b="b"/>
                <a:pathLst>
                  <a:path w="7374" h="13111" extrusionOk="0">
                    <a:moveTo>
                      <a:pt x="3668" y="1"/>
                    </a:moveTo>
                    <a:lnTo>
                      <a:pt x="3311" y="20"/>
                    </a:lnTo>
                    <a:lnTo>
                      <a:pt x="2972" y="95"/>
                    </a:lnTo>
                    <a:lnTo>
                      <a:pt x="2634" y="189"/>
                    </a:lnTo>
                    <a:lnTo>
                      <a:pt x="2333" y="321"/>
                    </a:lnTo>
                    <a:lnTo>
                      <a:pt x="2032" y="471"/>
                    </a:lnTo>
                    <a:lnTo>
                      <a:pt x="1731" y="659"/>
                    </a:lnTo>
                    <a:lnTo>
                      <a:pt x="1468" y="866"/>
                    </a:lnTo>
                    <a:lnTo>
                      <a:pt x="1223" y="1092"/>
                    </a:lnTo>
                    <a:lnTo>
                      <a:pt x="1016" y="1355"/>
                    </a:lnTo>
                    <a:lnTo>
                      <a:pt x="809" y="1637"/>
                    </a:lnTo>
                    <a:lnTo>
                      <a:pt x="640" y="1920"/>
                    </a:lnTo>
                    <a:lnTo>
                      <a:pt x="489" y="2239"/>
                    </a:lnTo>
                    <a:lnTo>
                      <a:pt x="377" y="2578"/>
                    </a:lnTo>
                    <a:lnTo>
                      <a:pt x="301" y="2916"/>
                    </a:lnTo>
                    <a:lnTo>
                      <a:pt x="264" y="3274"/>
                    </a:lnTo>
                    <a:lnTo>
                      <a:pt x="151" y="4590"/>
                    </a:lnTo>
                    <a:lnTo>
                      <a:pt x="76" y="5869"/>
                    </a:lnTo>
                    <a:lnTo>
                      <a:pt x="19" y="7017"/>
                    </a:lnTo>
                    <a:lnTo>
                      <a:pt x="0" y="7487"/>
                    </a:lnTo>
                    <a:lnTo>
                      <a:pt x="0" y="7882"/>
                    </a:lnTo>
                    <a:lnTo>
                      <a:pt x="0" y="8051"/>
                    </a:lnTo>
                    <a:lnTo>
                      <a:pt x="19" y="8220"/>
                    </a:lnTo>
                    <a:lnTo>
                      <a:pt x="94" y="8521"/>
                    </a:lnTo>
                    <a:lnTo>
                      <a:pt x="189" y="8804"/>
                    </a:lnTo>
                    <a:lnTo>
                      <a:pt x="301" y="9029"/>
                    </a:lnTo>
                    <a:lnTo>
                      <a:pt x="452" y="9255"/>
                    </a:lnTo>
                    <a:lnTo>
                      <a:pt x="621" y="9424"/>
                    </a:lnTo>
                    <a:lnTo>
                      <a:pt x="790" y="9575"/>
                    </a:lnTo>
                    <a:lnTo>
                      <a:pt x="979" y="9706"/>
                    </a:lnTo>
                    <a:lnTo>
                      <a:pt x="1167" y="9819"/>
                    </a:lnTo>
                    <a:lnTo>
                      <a:pt x="1336" y="9913"/>
                    </a:lnTo>
                    <a:lnTo>
                      <a:pt x="1637" y="10026"/>
                    </a:lnTo>
                    <a:lnTo>
                      <a:pt x="1863" y="10083"/>
                    </a:lnTo>
                    <a:lnTo>
                      <a:pt x="1938" y="10101"/>
                    </a:lnTo>
                    <a:lnTo>
                      <a:pt x="1938" y="11211"/>
                    </a:lnTo>
                    <a:lnTo>
                      <a:pt x="1938" y="12095"/>
                    </a:lnTo>
                    <a:lnTo>
                      <a:pt x="1938" y="12735"/>
                    </a:lnTo>
                    <a:lnTo>
                      <a:pt x="6565" y="13111"/>
                    </a:lnTo>
                    <a:lnTo>
                      <a:pt x="7374" y="3857"/>
                    </a:lnTo>
                    <a:lnTo>
                      <a:pt x="7374" y="3763"/>
                    </a:lnTo>
                    <a:lnTo>
                      <a:pt x="7374" y="3387"/>
                    </a:lnTo>
                    <a:lnTo>
                      <a:pt x="7355" y="3029"/>
                    </a:lnTo>
                    <a:lnTo>
                      <a:pt x="7279" y="2691"/>
                    </a:lnTo>
                    <a:lnTo>
                      <a:pt x="7185" y="2352"/>
                    </a:lnTo>
                    <a:lnTo>
                      <a:pt x="7054" y="2032"/>
                    </a:lnTo>
                    <a:lnTo>
                      <a:pt x="6884" y="1731"/>
                    </a:lnTo>
                    <a:lnTo>
                      <a:pt x="6696" y="1449"/>
                    </a:lnTo>
                    <a:lnTo>
                      <a:pt x="6490" y="1186"/>
                    </a:lnTo>
                    <a:lnTo>
                      <a:pt x="6245" y="941"/>
                    </a:lnTo>
                    <a:lnTo>
                      <a:pt x="5982" y="716"/>
                    </a:lnTo>
                    <a:lnTo>
                      <a:pt x="5700" y="528"/>
                    </a:lnTo>
                    <a:lnTo>
                      <a:pt x="5399" y="358"/>
                    </a:lnTo>
                    <a:lnTo>
                      <a:pt x="5079" y="227"/>
                    </a:lnTo>
                    <a:lnTo>
                      <a:pt x="4740" y="114"/>
                    </a:lnTo>
                    <a:lnTo>
                      <a:pt x="4383" y="39"/>
                    </a:lnTo>
                    <a:lnTo>
                      <a:pt x="4026"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2209476" y="500238"/>
                <a:ext cx="125343" cy="60830"/>
              </a:xfrm>
              <a:custGeom>
                <a:avLst/>
                <a:gdLst/>
                <a:ahLst/>
                <a:cxnLst/>
                <a:rect l="l" t="t" r="r" b="b"/>
                <a:pathLst>
                  <a:path w="2522" h="1224" extrusionOk="0">
                    <a:moveTo>
                      <a:pt x="2521" y="1"/>
                    </a:moveTo>
                    <a:lnTo>
                      <a:pt x="2239" y="170"/>
                    </a:lnTo>
                    <a:lnTo>
                      <a:pt x="1938" y="302"/>
                    </a:lnTo>
                    <a:lnTo>
                      <a:pt x="1637" y="433"/>
                    </a:lnTo>
                    <a:lnTo>
                      <a:pt x="1317" y="546"/>
                    </a:lnTo>
                    <a:lnTo>
                      <a:pt x="998" y="622"/>
                    </a:lnTo>
                    <a:lnTo>
                      <a:pt x="678" y="678"/>
                    </a:lnTo>
                    <a:lnTo>
                      <a:pt x="339" y="697"/>
                    </a:lnTo>
                    <a:lnTo>
                      <a:pt x="20" y="716"/>
                    </a:lnTo>
                    <a:lnTo>
                      <a:pt x="1" y="1205"/>
                    </a:lnTo>
                    <a:lnTo>
                      <a:pt x="358" y="1223"/>
                    </a:lnTo>
                    <a:lnTo>
                      <a:pt x="678" y="1205"/>
                    </a:lnTo>
                    <a:lnTo>
                      <a:pt x="960" y="1167"/>
                    </a:lnTo>
                    <a:lnTo>
                      <a:pt x="1205" y="1092"/>
                    </a:lnTo>
                    <a:lnTo>
                      <a:pt x="1449" y="998"/>
                    </a:lnTo>
                    <a:lnTo>
                      <a:pt x="1656" y="904"/>
                    </a:lnTo>
                    <a:lnTo>
                      <a:pt x="1825" y="791"/>
                    </a:lnTo>
                    <a:lnTo>
                      <a:pt x="1995" y="659"/>
                    </a:lnTo>
                    <a:lnTo>
                      <a:pt x="2126" y="546"/>
                    </a:lnTo>
                    <a:lnTo>
                      <a:pt x="2239" y="415"/>
                    </a:lnTo>
                    <a:lnTo>
                      <a:pt x="2408" y="208"/>
                    </a:lnTo>
                    <a:lnTo>
                      <a:pt x="2502" y="57"/>
                    </a:lnTo>
                    <a:lnTo>
                      <a:pt x="25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270208" y="262827"/>
                <a:ext cx="55167" cy="15953"/>
              </a:xfrm>
              <a:custGeom>
                <a:avLst/>
                <a:gdLst/>
                <a:ahLst/>
                <a:cxnLst/>
                <a:rect l="l" t="t" r="r" b="b"/>
                <a:pathLst>
                  <a:path w="1110" h="321" extrusionOk="0">
                    <a:moveTo>
                      <a:pt x="564" y="0"/>
                    </a:moveTo>
                    <a:lnTo>
                      <a:pt x="452" y="19"/>
                    </a:lnTo>
                    <a:lnTo>
                      <a:pt x="339" y="38"/>
                    </a:lnTo>
                    <a:lnTo>
                      <a:pt x="226" y="76"/>
                    </a:lnTo>
                    <a:lnTo>
                      <a:pt x="113" y="113"/>
                    </a:lnTo>
                    <a:lnTo>
                      <a:pt x="57" y="170"/>
                    </a:lnTo>
                    <a:lnTo>
                      <a:pt x="19" y="207"/>
                    </a:lnTo>
                    <a:lnTo>
                      <a:pt x="0" y="245"/>
                    </a:lnTo>
                    <a:lnTo>
                      <a:pt x="0" y="264"/>
                    </a:lnTo>
                    <a:lnTo>
                      <a:pt x="38" y="283"/>
                    </a:lnTo>
                    <a:lnTo>
                      <a:pt x="57" y="264"/>
                    </a:lnTo>
                    <a:lnTo>
                      <a:pt x="188" y="226"/>
                    </a:lnTo>
                    <a:lnTo>
                      <a:pt x="339" y="188"/>
                    </a:lnTo>
                    <a:lnTo>
                      <a:pt x="452" y="170"/>
                    </a:lnTo>
                    <a:lnTo>
                      <a:pt x="546" y="170"/>
                    </a:lnTo>
                    <a:lnTo>
                      <a:pt x="659" y="188"/>
                    </a:lnTo>
                    <a:lnTo>
                      <a:pt x="753" y="207"/>
                    </a:lnTo>
                    <a:lnTo>
                      <a:pt x="922" y="264"/>
                    </a:lnTo>
                    <a:lnTo>
                      <a:pt x="1035" y="320"/>
                    </a:lnTo>
                    <a:lnTo>
                      <a:pt x="1091" y="320"/>
                    </a:lnTo>
                    <a:lnTo>
                      <a:pt x="1110" y="283"/>
                    </a:lnTo>
                    <a:lnTo>
                      <a:pt x="1091" y="245"/>
                    </a:lnTo>
                    <a:lnTo>
                      <a:pt x="978" y="170"/>
                    </a:lnTo>
                    <a:lnTo>
                      <a:pt x="884" y="94"/>
                    </a:lnTo>
                    <a:lnTo>
                      <a:pt x="790" y="57"/>
                    </a:lnTo>
                    <a:lnTo>
                      <a:pt x="677" y="19"/>
                    </a:lnTo>
                    <a:lnTo>
                      <a:pt x="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2135623" y="262827"/>
                <a:ext cx="54272" cy="15953"/>
              </a:xfrm>
              <a:custGeom>
                <a:avLst/>
                <a:gdLst/>
                <a:ahLst/>
                <a:cxnLst/>
                <a:rect l="l" t="t" r="r" b="b"/>
                <a:pathLst>
                  <a:path w="1092" h="321" extrusionOk="0">
                    <a:moveTo>
                      <a:pt x="527" y="0"/>
                    </a:moveTo>
                    <a:lnTo>
                      <a:pt x="414" y="19"/>
                    </a:lnTo>
                    <a:lnTo>
                      <a:pt x="302" y="38"/>
                    </a:lnTo>
                    <a:lnTo>
                      <a:pt x="208" y="94"/>
                    </a:lnTo>
                    <a:lnTo>
                      <a:pt x="114" y="151"/>
                    </a:lnTo>
                    <a:lnTo>
                      <a:pt x="57" y="207"/>
                    </a:lnTo>
                    <a:lnTo>
                      <a:pt x="19" y="245"/>
                    </a:lnTo>
                    <a:lnTo>
                      <a:pt x="1" y="283"/>
                    </a:lnTo>
                    <a:lnTo>
                      <a:pt x="1" y="301"/>
                    </a:lnTo>
                    <a:lnTo>
                      <a:pt x="38" y="320"/>
                    </a:lnTo>
                    <a:lnTo>
                      <a:pt x="57" y="301"/>
                    </a:lnTo>
                    <a:lnTo>
                      <a:pt x="170" y="264"/>
                    </a:lnTo>
                    <a:lnTo>
                      <a:pt x="339" y="207"/>
                    </a:lnTo>
                    <a:lnTo>
                      <a:pt x="433" y="188"/>
                    </a:lnTo>
                    <a:lnTo>
                      <a:pt x="546" y="170"/>
                    </a:lnTo>
                    <a:lnTo>
                      <a:pt x="659" y="188"/>
                    </a:lnTo>
                    <a:lnTo>
                      <a:pt x="753" y="188"/>
                    </a:lnTo>
                    <a:lnTo>
                      <a:pt x="922" y="226"/>
                    </a:lnTo>
                    <a:lnTo>
                      <a:pt x="1035" y="264"/>
                    </a:lnTo>
                    <a:lnTo>
                      <a:pt x="1073" y="283"/>
                    </a:lnTo>
                    <a:lnTo>
                      <a:pt x="1092" y="264"/>
                    </a:lnTo>
                    <a:lnTo>
                      <a:pt x="1092" y="245"/>
                    </a:lnTo>
                    <a:lnTo>
                      <a:pt x="1073" y="207"/>
                    </a:lnTo>
                    <a:lnTo>
                      <a:pt x="979" y="132"/>
                    </a:lnTo>
                    <a:lnTo>
                      <a:pt x="866" y="76"/>
                    </a:lnTo>
                    <a:lnTo>
                      <a:pt x="772" y="38"/>
                    </a:lnTo>
                    <a:lnTo>
                      <a:pt x="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2217875" y="244140"/>
                <a:ext cx="43985" cy="123399"/>
              </a:xfrm>
              <a:custGeom>
                <a:avLst/>
                <a:gdLst/>
                <a:ahLst/>
                <a:cxnLst/>
                <a:rect l="l" t="t" r="r" b="b"/>
                <a:pathLst>
                  <a:path w="885" h="2483" extrusionOk="0">
                    <a:moveTo>
                      <a:pt x="885" y="0"/>
                    </a:moveTo>
                    <a:lnTo>
                      <a:pt x="696" y="358"/>
                    </a:lnTo>
                    <a:lnTo>
                      <a:pt x="546" y="734"/>
                    </a:lnTo>
                    <a:lnTo>
                      <a:pt x="395" y="1091"/>
                    </a:lnTo>
                    <a:lnTo>
                      <a:pt x="264" y="1467"/>
                    </a:lnTo>
                    <a:lnTo>
                      <a:pt x="38" y="2050"/>
                    </a:lnTo>
                    <a:lnTo>
                      <a:pt x="19" y="2126"/>
                    </a:lnTo>
                    <a:lnTo>
                      <a:pt x="0" y="2182"/>
                    </a:lnTo>
                    <a:lnTo>
                      <a:pt x="0" y="2257"/>
                    </a:lnTo>
                    <a:lnTo>
                      <a:pt x="0" y="2332"/>
                    </a:lnTo>
                    <a:lnTo>
                      <a:pt x="57" y="2408"/>
                    </a:lnTo>
                    <a:lnTo>
                      <a:pt x="132" y="2445"/>
                    </a:lnTo>
                    <a:lnTo>
                      <a:pt x="264" y="2464"/>
                    </a:lnTo>
                    <a:lnTo>
                      <a:pt x="508" y="2483"/>
                    </a:lnTo>
                    <a:lnTo>
                      <a:pt x="753" y="2483"/>
                    </a:lnTo>
                    <a:lnTo>
                      <a:pt x="508" y="2408"/>
                    </a:lnTo>
                    <a:lnTo>
                      <a:pt x="264" y="2389"/>
                    </a:lnTo>
                    <a:lnTo>
                      <a:pt x="170" y="2370"/>
                    </a:lnTo>
                    <a:lnTo>
                      <a:pt x="132" y="2351"/>
                    </a:lnTo>
                    <a:lnTo>
                      <a:pt x="113" y="2314"/>
                    </a:lnTo>
                    <a:lnTo>
                      <a:pt x="113" y="2201"/>
                    </a:lnTo>
                    <a:lnTo>
                      <a:pt x="151" y="2088"/>
                    </a:lnTo>
                    <a:lnTo>
                      <a:pt x="377" y="1505"/>
                    </a:lnTo>
                    <a:lnTo>
                      <a:pt x="527" y="1148"/>
                    </a:lnTo>
                    <a:lnTo>
                      <a:pt x="659" y="771"/>
                    </a:lnTo>
                    <a:lnTo>
                      <a:pt x="772" y="395"/>
                    </a:lnTo>
                    <a:lnTo>
                      <a:pt x="8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2184229" y="376886"/>
                <a:ext cx="49601" cy="43038"/>
              </a:xfrm>
              <a:custGeom>
                <a:avLst/>
                <a:gdLst/>
                <a:ahLst/>
                <a:cxnLst/>
                <a:rect l="l" t="t" r="r" b="b"/>
                <a:pathLst>
                  <a:path w="998" h="866" extrusionOk="0">
                    <a:moveTo>
                      <a:pt x="941" y="0"/>
                    </a:moveTo>
                    <a:lnTo>
                      <a:pt x="922" y="19"/>
                    </a:lnTo>
                    <a:lnTo>
                      <a:pt x="903" y="56"/>
                    </a:lnTo>
                    <a:lnTo>
                      <a:pt x="866" y="188"/>
                    </a:lnTo>
                    <a:lnTo>
                      <a:pt x="828" y="282"/>
                    </a:lnTo>
                    <a:lnTo>
                      <a:pt x="772" y="376"/>
                    </a:lnTo>
                    <a:lnTo>
                      <a:pt x="697" y="470"/>
                    </a:lnTo>
                    <a:lnTo>
                      <a:pt x="621" y="546"/>
                    </a:lnTo>
                    <a:lnTo>
                      <a:pt x="508" y="621"/>
                    </a:lnTo>
                    <a:lnTo>
                      <a:pt x="396" y="677"/>
                    </a:lnTo>
                    <a:lnTo>
                      <a:pt x="302" y="715"/>
                    </a:lnTo>
                    <a:lnTo>
                      <a:pt x="208" y="734"/>
                    </a:lnTo>
                    <a:lnTo>
                      <a:pt x="57" y="771"/>
                    </a:lnTo>
                    <a:lnTo>
                      <a:pt x="19" y="771"/>
                    </a:lnTo>
                    <a:lnTo>
                      <a:pt x="1" y="790"/>
                    </a:lnTo>
                    <a:lnTo>
                      <a:pt x="1" y="828"/>
                    </a:lnTo>
                    <a:lnTo>
                      <a:pt x="57" y="846"/>
                    </a:lnTo>
                    <a:lnTo>
                      <a:pt x="226" y="865"/>
                    </a:lnTo>
                    <a:lnTo>
                      <a:pt x="358" y="846"/>
                    </a:lnTo>
                    <a:lnTo>
                      <a:pt x="490" y="809"/>
                    </a:lnTo>
                    <a:lnTo>
                      <a:pt x="621" y="752"/>
                    </a:lnTo>
                    <a:lnTo>
                      <a:pt x="734" y="677"/>
                    </a:lnTo>
                    <a:lnTo>
                      <a:pt x="828" y="583"/>
                    </a:lnTo>
                    <a:lnTo>
                      <a:pt x="903" y="470"/>
                    </a:lnTo>
                    <a:lnTo>
                      <a:pt x="960" y="357"/>
                    </a:lnTo>
                    <a:lnTo>
                      <a:pt x="997" y="226"/>
                    </a:lnTo>
                    <a:lnTo>
                      <a:pt x="979" y="132"/>
                    </a:lnTo>
                    <a:lnTo>
                      <a:pt x="979" y="56"/>
                    </a:lnTo>
                    <a:lnTo>
                      <a:pt x="960" y="19"/>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2130951" y="199262"/>
                <a:ext cx="67344" cy="19680"/>
              </a:xfrm>
              <a:custGeom>
                <a:avLst/>
                <a:gdLst/>
                <a:ahLst/>
                <a:cxnLst/>
                <a:rect l="l" t="t" r="r" b="b"/>
                <a:pathLst>
                  <a:path w="1355" h="396" extrusionOk="0">
                    <a:moveTo>
                      <a:pt x="433" y="0"/>
                    </a:moveTo>
                    <a:lnTo>
                      <a:pt x="302" y="19"/>
                    </a:lnTo>
                    <a:lnTo>
                      <a:pt x="189" y="76"/>
                    </a:lnTo>
                    <a:lnTo>
                      <a:pt x="95" y="113"/>
                    </a:lnTo>
                    <a:lnTo>
                      <a:pt x="38" y="151"/>
                    </a:lnTo>
                    <a:lnTo>
                      <a:pt x="1" y="188"/>
                    </a:lnTo>
                    <a:lnTo>
                      <a:pt x="1" y="226"/>
                    </a:lnTo>
                    <a:lnTo>
                      <a:pt x="20" y="245"/>
                    </a:lnTo>
                    <a:lnTo>
                      <a:pt x="57" y="264"/>
                    </a:lnTo>
                    <a:lnTo>
                      <a:pt x="208" y="282"/>
                    </a:lnTo>
                    <a:lnTo>
                      <a:pt x="415" y="282"/>
                    </a:lnTo>
                    <a:lnTo>
                      <a:pt x="678" y="301"/>
                    </a:lnTo>
                    <a:lnTo>
                      <a:pt x="922" y="339"/>
                    </a:lnTo>
                    <a:lnTo>
                      <a:pt x="1129" y="377"/>
                    </a:lnTo>
                    <a:lnTo>
                      <a:pt x="1261" y="395"/>
                    </a:lnTo>
                    <a:lnTo>
                      <a:pt x="1317" y="395"/>
                    </a:lnTo>
                    <a:lnTo>
                      <a:pt x="1355" y="377"/>
                    </a:lnTo>
                    <a:lnTo>
                      <a:pt x="1355" y="339"/>
                    </a:lnTo>
                    <a:lnTo>
                      <a:pt x="1317" y="282"/>
                    </a:lnTo>
                    <a:lnTo>
                      <a:pt x="1280" y="245"/>
                    </a:lnTo>
                    <a:lnTo>
                      <a:pt x="1204" y="188"/>
                    </a:lnTo>
                    <a:lnTo>
                      <a:pt x="1092" y="113"/>
                    </a:lnTo>
                    <a:lnTo>
                      <a:pt x="960"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267424" y="200207"/>
                <a:ext cx="58000" cy="18736"/>
              </a:xfrm>
              <a:custGeom>
                <a:avLst/>
                <a:gdLst/>
                <a:ahLst/>
                <a:cxnLst/>
                <a:rect l="l" t="t" r="r" b="b"/>
                <a:pathLst>
                  <a:path w="1167" h="377" extrusionOk="0">
                    <a:moveTo>
                      <a:pt x="471" y="0"/>
                    </a:moveTo>
                    <a:lnTo>
                      <a:pt x="339" y="38"/>
                    </a:lnTo>
                    <a:lnTo>
                      <a:pt x="226" y="75"/>
                    </a:lnTo>
                    <a:lnTo>
                      <a:pt x="132" y="151"/>
                    </a:lnTo>
                    <a:lnTo>
                      <a:pt x="57" y="207"/>
                    </a:lnTo>
                    <a:lnTo>
                      <a:pt x="19" y="245"/>
                    </a:lnTo>
                    <a:lnTo>
                      <a:pt x="1" y="301"/>
                    </a:lnTo>
                    <a:lnTo>
                      <a:pt x="19" y="339"/>
                    </a:lnTo>
                    <a:lnTo>
                      <a:pt x="57" y="358"/>
                    </a:lnTo>
                    <a:lnTo>
                      <a:pt x="95" y="376"/>
                    </a:lnTo>
                    <a:lnTo>
                      <a:pt x="226" y="358"/>
                    </a:lnTo>
                    <a:lnTo>
                      <a:pt x="396" y="339"/>
                    </a:lnTo>
                    <a:lnTo>
                      <a:pt x="603" y="339"/>
                    </a:lnTo>
                    <a:lnTo>
                      <a:pt x="960" y="358"/>
                    </a:lnTo>
                    <a:lnTo>
                      <a:pt x="1092" y="339"/>
                    </a:lnTo>
                    <a:lnTo>
                      <a:pt x="1148" y="339"/>
                    </a:lnTo>
                    <a:lnTo>
                      <a:pt x="1167" y="301"/>
                    </a:lnTo>
                    <a:lnTo>
                      <a:pt x="1167" y="263"/>
                    </a:lnTo>
                    <a:lnTo>
                      <a:pt x="1167" y="226"/>
                    </a:lnTo>
                    <a:lnTo>
                      <a:pt x="1110" y="169"/>
                    </a:lnTo>
                    <a:lnTo>
                      <a:pt x="1054" y="113"/>
                    </a:lnTo>
                    <a:lnTo>
                      <a:pt x="941"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2043084" y="62790"/>
                <a:ext cx="124399" cy="273933"/>
              </a:xfrm>
              <a:custGeom>
                <a:avLst/>
                <a:gdLst/>
                <a:ahLst/>
                <a:cxnLst/>
                <a:rect l="l" t="t" r="r" b="b"/>
                <a:pathLst>
                  <a:path w="2503" h="5512" extrusionOk="0">
                    <a:moveTo>
                      <a:pt x="1299" y="0"/>
                    </a:moveTo>
                    <a:lnTo>
                      <a:pt x="1167" y="19"/>
                    </a:lnTo>
                    <a:lnTo>
                      <a:pt x="1054" y="57"/>
                    </a:lnTo>
                    <a:lnTo>
                      <a:pt x="922" y="132"/>
                    </a:lnTo>
                    <a:lnTo>
                      <a:pt x="791" y="245"/>
                    </a:lnTo>
                    <a:lnTo>
                      <a:pt x="659" y="376"/>
                    </a:lnTo>
                    <a:lnTo>
                      <a:pt x="527" y="527"/>
                    </a:lnTo>
                    <a:lnTo>
                      <a:pt x="264" y="828"/>
                    </a:lnTo>
                    <a:lnTo>
                      <a:pt x="57" y="1072"/>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603" y="2615"/>
                    </a:lnTo>
                    <a:lnTo>
                      <a:pt x="621" y="3028"/>
                    </a:lnTo>
                    <a:lnTo>
                      <a:pt x="659" y="3442"/>
                    </a:lnTo>
                    <a:lnTo>
                      <a:pt x="697" y="3856"/>
                    </a:lnTo>
                    <a:lnTo>
                      <a:pt x="734" y="4063"/>
                    </a:lnTo>
                    <a:lnTo>
                      <a:pt x="772" y="4270"/>
                    </a:lnTo>
                    <a:lnTo>
                      <a:pt x="828" y="4458"/>
                    </a:lnTo>
                    <a:lnTo>
                      <a:pt x="922" y="4665"/>
                    </a:lnTo>
                    <a:lnTo>
                      <a:pt x="1016" y="4834"/>
                    </a:lnTo>
                    <a:lnTo>
                      <a:pt x="1110" y="5022"/>
                    </a:lnTo>
                    <a:lnTo>
                      <a:pt x="1242" y="5192"/>
                    </a:lnTo>
                    <a:lnTo>
                      <a:pt x="1374" y="5342"/>
                    </a:lnTo>
                    <a:lnTo>
                      <a:pt x="1524" y="5455"/>
                    </a:lnTo>
                    <a:lnTo>
                      <a:pt x="1599" y="5492"/>
                    </a:lnTo>
                    <a:lnTo>
                      <a:pt x="1694" y="5511"/>
                    </a:lnTo>
                    <a:lnTo>
                      <a:pt x="1844" y="5511"/>
                    </a:lnTo>
                    <a:lnTo>
                      <a:pt x="1919" y="5474"/>
                    </a:lnTo>
                    <a:lnTo>
                      <a:pt x="1976" y="5417"/>
                    </a:lnTo>
                    <a:lnTo>
                      <a:pt x="2032" y="5304"/>
                    </a:lnTo>
                    <a:lnTo>
                      <a:pt x="2051" y="5173"/>
                    </a:lnTo>
                    <a:lnTo>
                      <a:pt x="2089" y="4684"/>
                    </a:lnTo>
                    <a:lnTo>
                      <a:pt x="2164" y="4195"/>
                    </a:lnTo>
                    <a:lnTo>
                      <a:pt x="2314" y="3254"/>
                    </a:lnTo>
                    <a:lnTo>
                      <a:pt x="2389" y="2765"/>
                    </a:lnTo>
                    <a:lnTo>
                      <a:pt x="2446" y="2295"/>
                    </a:lnTo>
                    <a:lnTo>
                      <a:pt x="2484" y="1787"/>
                    </a:lnTo>
                    <a:lnTo>
                      <a:pt x="2502" y="1279"/>
                    </a:lnTo>
                    <a:lnTo>
                      <a:pt x="2484" y="1148"/>
                    </a:lnTo>
                    <a:lnTo>
                      <a:pt x="2465" y="997"/>
                    </a:lnTo>
                    <a:lnTo>
                      <a:pt x="2427" y="865"/>
                    </a:lnTo>
                    <a:lnTo>
                      <a:pt x="2371" y="753"/>
                    </a:lnTo>
                    <a:lnTo>
                      <a:pt x="2295" y="640"/>
                    </a:lnTo>
                    <a:lnTo>
                      <a:pt x="2220" y="527"/>
                    </a:lnTo>
                    <a:lnTo>
                      <a:pt x="2126" y="414"/>
                    </a:lnTo>
                    <a:lnTo>
                      <a:pt x="2013" y="339"/>
                    </a:lnTo>
                    <a:lnTo>
                      <a:pt x="1788" y="188"/>
                    </a:lnTo>
                    <a:lnTo>
                      <a:pt x="1656" y="113"/>
                    </a:lnTo>
                    <a:lnTo>
                      <a:pt x="1543" y="57"/>
                    </a:lnTo>
                    <a:lnTo>
                      <a:pt x="1411" y="19"/>
                    </a:lnTo>
                    <a:lnTo>
                      <a:pt x="1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043084" y="62790"/>
                <a:ext cx="124399" cy="273933"/>
              </a:xfrm>
              <a:custGeom>
                <a:avLst/>
                <a:gdLst/>
                <a:ahLst/>
                <a:cxnLst/>
                <a:rect l="l" t="t" r="r" b="b"/>
                <a:pathLst>
                  <a:path w="2503" h="5512" fill="none" extrusionOk="0">
                    <a:moveTo>
                      <a:pt x="1" y="1185"/>
                    </a:moveTo>
                    <a:lnTo>
                      <a:pt x="1" y="1185"/>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565" y="2201"/>
                    </a:lnTo>
                    <a:lnTo>
                      <a:pt x="603" y="2615"/>
                    </a:lnTo>
                    <a:lnTo>
                      <a:pt x="621" y="3028"/>
                    </a:lnTo>
                    <a:lnTo>
                      <a:pt x="659" y="3442"/>
                    </a:lnTo>
                    <a:lnTo>
                      <a:pt x="697" y="3856"/>
                    </a:lnTo>
                    <a:lnTo>
                      <a:pt x="697" y="3856"/>
                    </a:lnTo>
                    <a:lnTo>
                      <a:pt x="734" y="4063"/>
                    </a:lnTo>
                    <a:lnTo>
                      <a:pt x="772" y="4270"/>
                    </a:lnTo>
                    <a:lnTo>
                      <a:pt x="828" y="4458"/>
                    </a:lnTo>
                    <a:lnTo>
                      <a:pt x="922" y="4665"/>
                    </a:lnTo>
                    <a:lnTo>
                      <a:pt x="1016" y="4834"/>
                    </a:lnTo>
                    <a:lnTo>
                      <a:pt x="1110" y="5022"/>
                    </a:lnTo>
                    <a:lnTo>
                      <a:pt x="1242" y="5192"/>
                    </a:lnTo>
                    <a:lnTo>
                      <a:pt x="1374" y="5342"/>
                    </a:lnTo>
                    <a:lnTo>
                      <a:pt x="1374" y="5342"/>
                    </a:lnTo>
                    <a:lnTo>
                      <a:pt x="1524" y="5455"/>
                    </a:lnTo>
                    <a:lnTo>
                      <a:pt x="1599" y="5492"/>
                    </a:lnTo>
                    <a:lnTo>
                      <a:pt x="1694" y="5511"/>
                    </a:lnTo>
                    <a:lnTo>
                      <a:pt x="1769" y="5511"/>
                    </a:lnTo>
                    <a:lnTo>
                      <a:pt x="1844" y="5511"/>
                    </a:lnTo>
                    <a:lnTo>
                      <a:pt x="1919" y="5474"/>
                    </a:lnTo>
                    <a:lnTo>
                      <a:pt x="1976" y="5417"/>
                    </a:lnTo>
                    <a:lnTo>
                      <a:pt x="1976" y="5417"/>
                    </a:lnTo>
                    <a:lnTo>
                      <a:pt x="2032" y="5304"/>
                    </a:lnTo>
                    <a:lnTo>
                      <a:pt x="2051" y="5173"/>
                    </a:lnTo>
                    <a:lnTo>
                      <a:pt x="2051" y="5173"/>
                    </a:lnTo>
                    <a:lnTo>
                      <a:pt x="2089" y="4684"/>
                    </a:lnTo>
                    <a:lnTo>
                      <a:pt x="2164" y="4195"/>
                    </a:lnTo>
                    <a:lnTo>
                      <a:pt x="2314" y="3254"/>
                    </a:lnTo>
                    <a:lnTo>
                      <a:pt x="2389" y="2765"/>
                    </a:lnTo>
                    <a:lnTo>
                      <a:pt x="2446" y="2295"/>
                    </a:lnTo>
                    <a:lnTo>
                      <a:pt x="2484" y="1787"/>
                    </a:lnTo>
                    <a:lnTo>
                      <a:pt x="2502" y="1279"/>
                    </a:lnTo>
                    <a:lnTo>
                      <a:pt x="2502" y="1279"/>
                    </a:lnTo>
                    <a:lnTo>
                      <a:pt x="2484" y="1148"/>
                    </a:lnTo>
                    <a:lnTo>
                      <a:pt x="2465" y="997"/>
                    </a:lnTo>
                    <a:lnTo>
                      <a:pt x="2427" y="865"/>
                    </a:lnTo>
                    <a:lnTo>
                      <a:pt x="2371" y="753"/>
                    </a:lnTo>
                    <a:lnTo>
                      <a:pt x="2295" y="640"/>
                    </a:lnTo>
                    <a:lnTo>
                      <a:pt x="2220" y="527"/>
                    </a:lnTo>
                    <a:lnTo>
                      <a:pt x="2126" y="414"/>
                    </a:lnTo>
                    <a:lnTo>
                      <a:pt x="2013" y="339"/>
                    </a:lnTo>
                    <a:lnTo>
                      <a:pt x="2013" y="339"/>
                    </a:lnTo>
                    <a:lnTo>
                      <a:pt x="1788" y="188"/>
                    </a:lnTo>
                    <a:lnTo>
                      <a:pt x="1656" y="113"/>
                    </a:lnTo>
                    <a:lnTo>
                      <a:pt x="1543" y="57"/>
                    </a:lnTo>
                    <a:lnTo>
                      <a:pt x="1411" y="19"/>
                    </a:lnTo>
                    <a:lnTo>
                      <a:pt x="1299" y="0"/>
                    </a:lnTo>
                    <a:lnTo>
                      <a:pt x="1167" y="19"/>
                    </a:lnTo>
                    <a:lnTo>
                      <a:pt x="1054" y="57"/>
                    </a:lnTo>
                    <a:lnTo>
                      <a:pt x="1054" y="57"/>
                    </a:lnTo>
                    <a:lnTo>
                      <a:pt x="922" y="132"/>
                    </a:lnTo>
                    <a:lnTo>
                      <a:pt x="791" y="245"/>
                    </a:lnTo>
                    <a:lnTo>
                      <a:pt x="659" y="376"/>
                    </a:lnTo>
                    <a:lnTo>
                      <a:pt x="527" y="527"/>
                    </a:lnTo>
                    <a:lnTo>
                      <a:pt x="264" y="828"/>
                    </a:lnTo>
                    <a:lnTo>
                      <a:pt x="57" y="10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1975791" y="267499"/>
                <a:ext cx="67393" cy="99147"/>
              </a:xfrm>
              <a:custGeom>
                <a:avLst/>
                <a:gdLst/>
                <a:ahLst/>
                <a:cxnLst/>
                <a:rect l="l" t="t" r="r" b="b"/>
                <a:pathLst>
                  <a:path w="1356" h="1995" extrusionOk="0">
                    <a:moveTo>
                      <a:pt x="302" y="0"/>
                    </a:moveTo>
                    <a:lnTo>
                      <a:pt x="151" y="38"/>
                    </a:lnTo>
                    <a:lnTo>
                      <a:pt x="76" y="57"/>
                    </a:lnTo>
                    <a:lnTo>
                      <a:pt x="1" y="1938"/>
                    </a:lnTo>
                    <a:lnTo>
                      <a:pt x="57" y="1975"/>
                    </a:lnTo>
                    <a:lnTo>
                      <a:pt x="208" y="1994"/>
                    </a:lnTo>
                    <a:lnTo>
                      <a:pt x="546" y="1994"/>
                    </a:lnTo>
                    <a:lnTo>
                      <a:pt x="678" y="1975"/>
                    </a:lnTo>
                    <a:lnTo>
                      <a:pt x="791" y="1938"/>
                    </a:lnTo>
                    <a:lnTo>
                      <a:pt x="923" y="1862"/>
                    </a:lnTo>
                    <a:lnTo>
                      <a:pt x="1035" y="1787"/>
                    </a:lnTo>
                    <a:lnTo>
                      <a:pt x="1130" y="1693"/>
                    </a:lnTo>
                    <a:lnTo>
                      <a:pt x="1224" y="1562"/>
                    </a:lnTo>
                    <a:lnTo>
                      <a:pt x="1299" y="1392"/>
                    </a:lnTo>
                    <a:lnTo>
                      <a:pt x="1336" y="1204"/>
                    </a:lnTo>
                    <a:lnTo>
                      <a:pt x="1355" y="978"/>
                    </a:lnTo>
                    <a:lnTo>
                      <a:pt x="1355" y="753"/>
                    </a:lnTo>
                    <a:lnTo>
                      <a:pt x="1318" y="565"/>
                    </a:lnTo>
                    <a:lnTo>
                      <a:pt x="1261" y="395"/>
                    </a:lnTo>
                    <a:lnTo>
                      <a:pt x="1186" y="283"/>
                    </a:lnTo>
                    <a:lnTo>
                      <a:pt x="1092" y="170"/>
                    </a:lnTo>
                    <a:lnTo>
                      <a:pt x="979" y="94"/>
                    </a:lnTo>
                    <a:lnTo>
                      <a:pt x="866" y="57"/>
                    </a:lnTo>
                    <a:lnTo>
                      <a:pt x="753" y="19"/>
                    </a:lnTo>
                    <a:lnTo>
                      <a:pt x="622"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1955216" y="288074"/>
                <a:ext cx="29969" cy="57053"/>
              </a:xfrm>
              <a:custGeom>
                <a:avLst/>
                <a:gdLst/>
                <a:ahLst/>
                <a:cxnLst/>
                <a:rect l="l" t="t" r="r" b="b"/>
                <a:pathLst>
                  <a:path w="603" h="1148" extrusionOk="0">
                    <a:moveTo>
                      <a:pt x="245" y="0"/>
                    </a:moveTo>
                    <a:lnTo>
                      <a:pt x="189" y="19"/>
                    </a:lnTo>
                    <a:lnTo>
                      <a:pt x="151" y="57"/>
                    </a:lnTo>
                    <a:lnTo>
                      <a:pt x="132" y="113"/>
                    </a:lnTo>
                    <a:lnTo>
                      <a:pt x="132" y="169"/>
                    </a:lnTo>
                    <a:lnTo>
                      <a:pt x="151" y="188"/>
                    </a:lnTo>
                    <a:lnTo>
                      <a:pt x="170" y="113"/>
                    </a:lnTo>
                    <a:lnTo>
                      <a:pt x="189" y="94"/>
                    </a:lnTo>
                    <a:lnTo>
                      <a:pt x="226" y="75"/>
                    </a:lnTo>
                    <a:lnTo>
                      <a:pt x="264" y="57"/>
                    </a:lnTo>
                    <a:lnTo>
                      <a:pt x="302" y="57"/>
                    </a:lnTo>
                    <a:lnTo>
                      <a:pt x="358" y="94"/>
                    </a:lnTo>
                    <a:lnTo>
                      <a:pt x="415" y="132"/>
                    </a:lnTo>
                    <a:lnTo>
                      <a:pt x="452" y="188"/>
                    </a:lnTo>
                    <a:lnTo>
                      <a:pt x="471" y="245"/>
                    </a:lnTo>
                    <a:lnTo>
                      <a:pt x="509" y="414"/>
                    </a:lnTo>
                    <a:lnTo>
                      <a:pt x="527" y="564"/>
                    </a:lnTo>
                    <a:lnTo>
                      <a:pt x="509" y="715"/>
                    </a:lnTo>
                    <a:lnTo>
                      <a:pt x="452" y="865"/>
                    </a:lnTo>
                    <a:lnTo>
                      <a:pt x="358" y="978"/>
                    </a:lnTo>
                    <a:lnTo>
                      <a:pt x="245" y="1072"/>
                    </a:lnTo>
                    <a:lnTo>
                      <a:pt x="151" y="1091"/>
                    </a:lnTo>
                    <a:lnTo>
                      <a:pt x="76" y="1072"/>
                    </a:lnTo>
                    <a:lnTo>
                      <a:pt x="1" y="1035"/>
                    </a:lnTo>
                    <a:lnTo>
                      <a:pt x="20" y="1054"/>
                    </a:lnTo>
                    <a:lnTo>
                      <a:pt x="38" y="1091"/>
                    </a:lnTo>
                    <a:lnTo>
                      <a:pt x="95" y="1129"/>
                    </a:lnTo>
                    <a:lnTo>
                      <a:pt x="151" y="1148"/>
                    </a:lnTo>
                    <a:lnTo>
                      <a:pt x="208" y="1148"/>
                    </a:lnTo>
                    <a:lnTo>
                      <a:pt x="245" y="1129"/>
                    </a:lnTo>
                    <a:lnTo>
                      <a:pt x="339" y="1091"/>
                    </a:lnTo>
                    <a:lnTo>
                      <a:pt x="396" y="1035"/>
                    </a:lnTo>
                    <a:lnTo>
                      <a:pt x="471" y="978"/>
                    </a:lnTo>
                    <a:lnTo>
                      <a:pt x="509" y="903"/>
                    </a:lnTo>
                    <a:lnTo>
                      <a:pt x="546" y="828"/>
                    </a:lnTo>
                    <a:lnTo>
                      <a:pt x="584" y="753"/>
                    </a:lnTo>
                    <a:lnTo>
                      <a:pt x="603" y="677"/>
                    </a:lnTo>
                    <a:lnTo>
                      <a:pt x="603" y="583"/>
                    </a:lnTo>
                    <a:lnTo>
                      <a:pt x="603" y="489"/>
                    </a:lnTo>
                    <a:lnTo>
                      <a:pt x="603" y="395"/>
                    </a:lnTo>
                    <a:lnTo>
                      <a:pt x="565" y="301"/>
                    </a:lnTo>
                    <a:lnTo>
                      <a:pt x="546" y="207"/>
                    </a:lnTo>
                    <a:lnTo>
                      <a:pt x="509" y="132"/>
                    </a:lnTo>
                    <a:lnTo>
                      <a:pt x="452" y="75"/>
                    </a:lnTo>
                    <a:lnTo>
                      <a:pt x="396" y="19"/>
                    </a:lnTo>
                    <a:lnTo>
                      <a:pt x="321" y="0"/>
                    </a:lnTo>
                    <a:close/>
                  </a:path>
                </a:pathLst>
              </a:custGeom>
              <a:solidFill>
                <a:srgbClr val="D1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365580" y="-775"/>
                <a:ext cx="381447" cy="179507"/>
              </a:xfrm>
              <a:custGeom>
                <a:avLst/>
                <a:gdLst/>
                <a:ahLst/>
                <a:cxnLst/>
                <a:rect l="l" t="t" r="r" b="b"/>
                <a:pathLst>
                  <a:path w="7675" h="3612" extrusionOk="0">
                    <a:moveTo>
                      <a:pt x="5869" y="0"/>
                    </a:moveTo>
                    <a:lnTo>
                      <a:pt x="5587" y="19"/>
                    </a:lnTo>
                    <a:lnTo>
                      <a:pt x="5305" y="75"/>
                    </a:lnTo>
                    <a:lnTo>
                      <a:pt x="5023" y="132"/>
                    </a:lnTo>
                    <a:lnTo>
                      <a:pt x="4759" y="226"/>
                    </a:lnTo>
                    <a:lnTo>
                      <a:pt x="4233" y="395"/>
                    </a:lnTo>
                    <a:lnTo>
                      <a:pt x="3932" y="489"/>
                    </a:lnTo>
                    <a:lnTo>
                      <a:pt x="3631" y="602"/>
                    </a:lnTo>
                    <a:lnTo>
                      <a:pt x="3462" y="640"/>
                    </a:lnTo>
                    <a:lnTo>
                      <a:pt x="3311" y="677"/>
                    </a:lnTo>
                    <a:lnTo>
                      <a:pt x="3161" y="696"/>
                    </a:lnTo>
                    <a:lnTo>
                      <a:pt x="2991" y="696"/>
                    </a:lnTo>
                    <a:lnTo>
                      <a:pt x="2784" y="659"/>
                    </a:lnTo>
                    <a:lnTo>
                      <a:pt x="2559" y="621"/>
                    </a:lnTo>
                    <a:lnTo>
                      <a:pt x="2352" y="565"/>
                    </a:lnTo>
                    <a:lnTo>
                      <a:pt x="2164" y="489"/>
                    </a:lnTo>
                    <a:lnTo>
                      <a:pt x="1957" y="414"/>
                    </a:lnTo>
                    <a:lnTo>
                      <a:pt x="1750" y="358"/>
                    </a:lnTo>
                    <a:lnTo>
                      <a:pt x="1524" y="320"/>
                    </a:lnTo>
                    <a:lnTo>
                      <a:pt x="1204" y="320"/>
                    </a:lnTo>
                    <a:lnTo>
                      <a:pt x="1110" y="358"/>
                    </a:lnTo>
                    <a:lnTo>
                      <a:pt x="998" y="395"/>
                    </a:lnTo>
                    <a:lnTo>
                      <a:pt x="904" y="452"/>
                    </a:lnTo>
                    <a:lnTo>
                      <a:pt x="828" y="508"/>
                    </a:lnTo>
                    <a:lnTo>
                      <a:pt x="753" y="583"/>
                    </a:lnTo>
                    <a:lnTo>
                      <a:pt x="678" y="659"/>
                    </a:lnTo>
                    <a:lnTo>
                      <a:pt x="621" y="753"/>
                    </a:lnTo>
                    <a:lnTo>
                      <a:pt x="584" y="847"/>
                    </a:lnTo>
                    <a:lnTo>
                      <a:pt x="584" y="960"/>
                    </a:lnTo>
                    <a:lnTo>
                      <a:pt x="584" y="1054"/>
                    </a:lnTo>
                    <a:lnTo>
                      <a:pt x="621" y="1148"/>
                    </a:lnTo>
                    <a:lnTo>
                      <a:pt x="659" y="1223"/>
                    </a:lnTo>
                    <a:lnTo>
                      <a:pt x="715" y="1298"/>
                    </a:lnTo>
                    <a:lnTo>
                      <a:pt x="791" y="1354"/>
                    </a:lnTo>
                    <a:lnTo>
                      <a:pt x="876" y="1406"/>
                    </a:lnTo>
                    <a:lnTo>
                      <a:pt x="876" y="1406"/>
                    </a:lnTo>
                    <a:lnTo>
                      <a:pt x="828" y="1392"/>
                    </a:lnTo>
                    <a:lnTo>
                      <a:pt x="715" y="1354"/>
                    </a:lnTo>
                    <a:lnTo>
                      <a:pt x="584" y="1354"/>
                    </a:lnTo>
                    <a:lnTo>
                      <a:pt x="471" y="1392"/>
                    </a:lnTo>
                    <a:lnTo>
                      <a:pt x="358" y="1430"/>
                    </a:lnTo>
                    <a:lnTo>
                      <a:pt x="245" y="1505"/>
                    </a:lnTo>
                    <a:lnTo>
                      <a:pt x="151" y="1580"/>
                    </a:lnTo>
                    <a:lnTo>
                      <a:pt x="76" y="1693"/>
                    </a:lnTo>
                    <a:lnTo>
                      <a:pt x="38" y="1806"/>
                    </a:lnTo>
                    <a:lnTo>
                      <a:pt x="1" y="1938"/>
                    </a:lnTo>
                    <a:lnTo>
                      <a:pt x="1" y="2069"/>
                    </a:lnTo>
                    <a:lnTo>
                      <a:pt x="38" y="2182"/>
                    </a:lnTo>
                    <a:lnTo>
                      <a:pt x="76" y="2295"/>
                    </a:lnTo>
                    <a:lnTo>
                      <a:pt x="151" y="2408"/>
                    </a:lnTo>
                    <a:lnTo>
                      <a:pt x="226" y="2502"/>
                    </a:lnTo>
                    <a:lnTo>
                      <a:pt x="339" y="2577"/>
                    </a:lnTo>
                    <a:lnTo>
                      <a:pt x="452" y="2615"/>
                    </a:lnTo>
                    <a:lnTo>
                      <a:pt x="523" y="2626"/>
                    </a:lnTo>
                    <a:lnTo>
                      <a:pt x="523" y="2626"/>
                    </a:lnTo>
                    <a:lnTo>
                      <a:pt x="471" y="2652"/>
                    </a:lnTo>
                    <a:lnTo>
                      <a:pt x="414" y="2709"/>
                    </a:lnTo>
                    <a:lnTo>
                      <a:pt x="358" y="2784"/>
                    </a:lnTo>
                    <a:lnTo>
                      <a:pt x="339" y="2878"/>
                    </a:lnTo>
                    <a:lnTo>
                      <a:pt x="339" y="2953"/>
                    </a:lnTo>
                    <a:lnTo>
                      <a:pt x="358" y="3047"/>
                    </a:lnTo>
                    <a:lnTo>
                      <a:pt x="396" y="3123"/>
                    </a:lnTo>
                    <a:lnTo>
                      <a:pt x="490" y="3273"/>
                    </a:lnTo>
                    <a:lnTo>
                      <a:pt x="621" y="3386"/>
                    </a:lnTo>
                    <a:lnTo>
                      <a:pt x="697" y="3423"/>
                    </a:lnTo>
                    <a:lnTo>
                      <a:pt x="791" y="3461"/>
                    </a:lnTo>
                    <a:lnTo>
                      <a:pt x="998" y="3536"/>
                    </a:lnTo>
                    <a:lnTo>
                      <a:pt x="1204" y="3593"/>
                    </a:lnTo>
                    <a:lnTo>
                      <a:pt x="1430" y="3612"/>
                    </a:lnTo>
                    <a:lnTo>
                      <a:pt x="1656" y="3612"/>
                    </a:lnTo>
                    <a:lnTo>
                      <a:pt x="1882" y="3593"/>
                    </a:lnTo>
                    <a:lnTo>
                      <a:pt x="2107" y="3555"/>
                    </a:lnTo>
                    <a:lnTo>
                      <a:pt x="2333" y="3499"/>
                    </a:lnTo>
                    <a:lnTo>
                      <a:pt x="2540" y="3442"/>
                    </a:lnTo>
                    <a:lnTo>
                      <a:pt x="2954" y="3273"/>
                    </a:lnTo>
                    <a:lnTo>
                      <a:pt x="3367" y="3085"/>
                    </a:lnTo>
                    <a:lnTo>
                      <a:pt x="3781" y="2916"/>
                    </a:lnTo>
                    <a:lnTo>
                      <a:pt x="4195" y="2746"/>
                    </a:lnTo>
                    <a:lnTo>
                      <a:pt x="4684" y="2558"/>
                    </a:lnTo>
                    <a:lnTo>
                      <a:pt x="4947" y="2483"/>
                    </a:lnTo>
                    <a:lnTo>
                      <a:pt x="5230" y="2408"/>
                    </a:lnTo>
                    <a:lnTo>
                      <a:pt x="5512" y="2333"/>
                    </a:lnTo>
                    <a:lnTo>
                      <a:pt x="5794" y="2314"/>
                    </a:lnTo>
                    <a:lnTo>
                      <a:pt x="6038" y="2314"/>
                    </a:lnTo>
                    <a:lnTo>
                      <a:pt x="6151" y="2333"/>
                    </a:lnTo>
                    <a:lnTo>
                      <a:pt x="6264" y="2370"/>
                    </a:lnTo>
                    <a:lnTo>
                      <a:pt x="6415" y="2427"/>
                    </a:lnTo>
                    <a:lnTo>
                      <a:pt x="6565" y="2521"/>
                    </a:lnTo>
                    <a:lnTo>
                      <a:pt x="6809" y="2728"/>
                    </a:lnTo>
                    <a:lnTo>
                      <a:pt x="6922" y="2822"/>
                    </a:lnTo>
                    <a:lnTo>
                      <a:pt x="7016" y="2878"/>
                    </a:lnTo>
                    <a:lnTo>
                      <a:pt x="7110" y="2916"/>
                    </a:lnTo>
                    <a:lnTo>
                      <a:pt x="7167" y="2916"/>
                    </a:lnTo>
                    <a:lnTo>
                      <a:pt x="7204" y="2897"/>
                    </a:lnTo>
                    <a:lnTo>
                      <a:pt x="7374" y="2784"/>
                    </a:lnTo>
                    <a:lnTo>
                      <a:pt x="7487" y="2652"/>
                    </a:lnTo>
                    <a:lnTo>
                      <a:pt x="7581" y="2483"/>
                    </a:lnTo>
                    <a:lnTo>
                      <a:pt x="7637" y="2314"/>
                    </a:lnTo>
                    <a:lnTo>
                      <a:pt x="7637" y="2126"/>
                    </a:lnTo>
                    <a:lnTo>
                      <a:pt x="7637" y="1938"/>
                    </a:lnTo>
                    <a:lnTo>
                      <a:pt x="7637" y="1749"/>
                    </a:ln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264" y="38"/>
                    </a:lnTo>
                    <a:lnTo>
                      <a:pt x="6132" y="19"/>
                    </a:lnTo>
                    <a:lnTo>
                      <a:pt x="5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2365580" y="-775"/>
                <a:ext cx="381447" cy="179507"/>
              </a:xfrm>
              <a:custGeom>
                <a:avLst/>
                <a:gdLst/>
                <a:ahLst/>
                <a:cxnLst/>
                <a:rect l="l" t="t" r="r" b="b"/>
                <a:pathLst>
                  <a:path w="7675" h="3612" fill="none" extrusionOk="0">
                    <a:moveTo>
                      <a:pt x="7599" y="1561"/>
                    </a:move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396" y="57"/>
                    </a:lnTo>
                    <a:lnTo>
                      <a:pt x="6264" y="38"/>
                    </a:lnTo>
                    <a:lnTo>
                      <a:pt x="6132" y="19"/>
                    </a:lnTo>
                    <a:lnTo>
                      <a:pt x="5869" y="0"/>
                    </a:lnTo>
                    <a:lnTo>
                      <a:pt x="5587" y="19"/>
                    </a:lnTo>
                    <a:lnTo>
                      <a:pt x="5305" y="75"/>
                    </a:lnTo>
                    <a:lnTo>
                      <a:pt x="5023" y="132"/>
                    </a:lnTo>
                    <a:lnTo>
                      <a:pt x="4759" y="226"/>
                    </a:lnTo>
                    <a:lnTo>
                      <a:pt x="4233" y="395"/>
                    </a:lnTo>
                    <a:lnTo>
                      <a:pt x="4233" y="395"/>
                    </a:lnTo>
                    <a:lnTo>
                      <a:pt x="3932" y="489"/>
                    </a:lnTo>
                    <a:lnTo>
                      <a:pt x="3631" y="602"/>
                    </a:lnTo>
                    <a:lnTo>
                      <a:pt x="3462" y="640"/>
                    </a:lnTo>
                    <a:lnTo>
                      <a:pt x="3311" y="677"/>
                    </a:lnTo>
                    <a:lnTo>
                      <a:pt x="3161" y="696"/>
                    </a:lnTo>
                    <a:lnTo>
                      <a:pt x="2991" y="696"/>
                    </a:lnTo>
                    <a:lnTo>
                      <a:pt x="2991" y="696"/>
                    </a:lnTo>
                    <a:lnTo>
                      <a:pt x="2784" y="659"/>
                    </a:lnTo>
                    <a:lnTo>
                      <a:pt x="2559" y="621"/>
                    </a:lnTo>
                    <a:lnTo>
                      <a:pt x="2352" y="565"/>
                    </a:lnTo>
                    <a:lnTo>
                      <a:pt x="2164" y="489"/>
                    </a:lnTo>
                    <a:lnTo>
                      <a:pt x="2164" y="489"/>
                    </a:lnTo>
                    <a:lnTo>
                      <a:pt x="1957" y="414"/>
                    </a:lnTo>
                    <a:lnTo>
                      <a:pt x="1750" y="358"/>
                    </a:lnTo>
                    <a:lnTo>
                      <a:pt x="1524" y="320"/>
                    </a:lnTo>
                    <a:lnTo>
                      <a:pt x="1317" y="320"/>
                    </a:lnTo>
                    <a:lnTo>
                      <a:pt x="1317" y="320"/>
                    </a:lnTo>
                    <a:lnTo>
                      <a:pt x="1204" y="320"/>
                    </a:lnTo>
                    <a:lnTo>
                      <a:pt x="1110" y="358"/>
                    </a:lnTo>
                    <a:lnTo>
                      <a:pt x="998" y="395"/>
                    </a:lnTo>
                    <a:lnTo>
                      <a:pt x="904" y="452"/>
                    </a:lnTo>
                    <a:lnTo>
                      <a:pt x="828" y="508"/>
                    </a:lnTo>
                    <a:lnTo>
                      <a:pt x="753" y="583"/>
                    </a:lnTo>
                    <a:lnTo>
                      <a:pt x="678" y="659"/>
                    </a:lnTo>
                    <a:lnTo>
                      <a:pt x="621" y="753"/>
                    </a:lnTo>
                    <a:lnTo>
                      <a:pt x="621" y="753"/>
                    </a:lnTo>
                    <a:lnTo>
                      <a:pt x="584" y="847"/>
                    </a:lnTo>
                    <a:lnTo>
                      <a:pt x="584" y="960"/>
                    </a:lnTo>
                    <a:lnTo>
                      <a:pt x="584" y="1054"/>
                    </a:lnTo>
                    <a:lnTo>
                      <a:pt x="621" y="1148"/>
                    </a:lnTo>
                    <a:lnTo>
                      <a:pt x="659" y="1223"/>
                    </a:lnTo>
                    <a:lnTo>
                      <a:pt x="715" y="1298"/>
                    </a:lnTo>
                    <a:lnTo>
                      <a:pt x="791" y="1354"/>
                    </a:lnTo>
                    <a:lnTo>
                      <a:pt x="885" y="1411"/>
                    </a:lnTo>
                    <a:lnTo>
                      <a:pt x="885" y="1411"/>
                    </a:lnTo>
                    <a:lnTo>
                      <a:pt x="960" y="1430"/>
                    </a:lnTo>
                    <a:lnTo>
                      <a:pt x="960" y="1430"/>
                    </a:lnTo>
                    <a:lnTo>
                      <a:pt x="828" y="1392"/>
                    </a:lnTo>
                    <a:lnTo>
                      <a:pt x="715" y="1354"/>
                    </a:lnTo>
                    <a:lnTo>
                      <a:pt x="584" y="1354"/>
                    </a:lnTo>
                    <a:lnTo>
                      <a:pt x="471" y="1392"/>
                    </a:lnTo>
                    <a:lnTo>
                      <a:pt x="358" y="1430"/>
                    </a:lnTo>
                    <a:lnTo>
                      <a:pt x="245" y="1505"/>
                    </a:lnTo>
                    <a:lnTo>
                      <a:pt x="151" y="1580"/>
                    </a:lnTo>
                    <a:lnTo>
                      <a:pt x="76" y="1693"/>
                    </a:lnTo>
                    <a:lnTo>
                      <a:pt x="76" y="1693"/>
                    </a:lnTo>
                    <a:lnTo>
                      <a:pt x="38" y="1806"/>
                    </a:lnTo>
                    <a:lnTo>
                      <a:pt x="1" y="1938"/>
                    </a:lnTo>
                    <a:lnTo>
                      <a:pt x="1" y="2069"/>
                    </a:lnTo>
                    <a:lnTo>
                      <a:pt x="38" y="2182"/>
                    </a:lnTo>
                    <a:lnTo>
                      <a:pt x="76" y="2295"/>
                    </a:lnTo>
                    <a:lnTo>
                      <a:pt x="151" y="2408"/>
                    </a:lnTo>
                    <a:lnTo>
                      <a:pt x="226" y="2502"/>
                    </a:lnTo>
                    <a:lnTo>
                      <a:pt x="339" y="2577"/>
                    </a:lnTo>
                    <a:lnTo>
                      <a:pt x="339" y="2577"/>
                    </a:lnTo>
                    <a:lnTo>
                      <a:pt x="452" y="2615"/>
                    </a:lnTo>
                    <a:lnTo>
                      <a:pt x="565" y="2634"/>
                    </a:lnTo>
                    <a:lnTo>
                      <a:pt x="678" y="2652"/>
                    </a:lnTo>
                    <a:lnTo>
                      <a:pt x="791" y="2634"/>
                    </a:lnTo>
                    <a:lnTo>
                      <a:pt x="791" y="2634"/>
                    </a:lnTo>
                    <a:lnTo>
                      <a:pt x="715" y="2596"/>
                    </a:lnTo>
                    <a:lnTo>
                      <a:pt x="621" y="2596"/>
                    </a:lnTo>
                    <a:lnTo>
                      <a:pt x="546" y="2615"/>
                    </a:lnTo>
                    <a:lnTo>
                      <a:pt x="471" y="2652"/>
                    </a:lnTo>
                    <a:lnTo>
                      <a:pt x="414" y="2709"/>
                    </a:lnTo>
                    <a:lnTo>
                      <a:pt x="358" y="2784"/>
                    </a:lnTo>
                    <a:lnTo>
                      <a:pt x="339" y="2878"/>
                    </a:lnTo>
                    <a:lnTo>
                      <a:pt x="339" y="2953"/>
                    </a:lnTo>
                    <a:lnTo>
                      <a:pt x="339" y="2953"/>
                    </a:lnTo>
                    <a:lnTo>
                      <a:pt x="358" y="3047"/>
                    </a:lnTo>
                    <a:lnTo>
                      <a:pt x="396" y="3123"/>
                    </a:lnTo>
                    <a:lnTo>
                      <a:pt x="490" y="3273"/>
                    </a:lnTo>
                    <a:lnTo>
                      <a:pt x="621" y="3386"/>
                    </a:lnTo>
                    <a:lnTo>
                      <a:pt x="697" y="3423"/>
                    </a:lnTo>
                    <a:lnTo>
                      <a:pt x="791" y="3461"/>
                    </a:lnTo>
                    <a:lnTo>
                      <a:pt x="791" y="3461"/>
                    </a:lnTo>
                    <a:lnTo>
                      <a:pt x="998" y="3536"/>
                    </a:lnTo>
                    <a:lnTo>
                      <a:pt x="1204" y="3593"/>
                    </a:lnTo>
                    <a:lnTo>
                      <a:pt x="1430" y="3612"/>
                    </a:lnTo>
                    <a:lnTo>
                      <a:pt x="1656" y="3612"/>
                    </a:lnTo>
                    <a:lnTo>
                      <a:pt x="1882" y="3593"/>
                    </a:lnTo>
                    <a:lnTo>
                      <a:pt x="2107" y="3555"/>
                    </a:lnTo>
                    <a:lnTo>
                      <a:pt x="2333" y="3499"/>
                    </a:lnTo>
                    <a:lnTo>
                      <a:pt x="2540" y="3442"/>
                    </a:lnTo>
                    <a:lnTo>
                      <a:pt x="2540" y="3442"/>
                    </a:lnTo>
                    <a:lnTo>
                      <a:pt x="2954" y="3273"/>
                    </a:lnTo>
                    <a:lnTo>
                      <a:pt x="3367" y="3085"/>
                    </a:lnTo>
                    <a:lnTo>
                      <a:pt x="3781" y="2916"/>
                    </a:lnTo>
                    <a:lnTo>
                      <a:pt x="4195" y="2746"/>
                    </a:lnTo>
                    <a:lnTo>
                      <a:pt x="4195" y="2746"/>
                    </a:lnTo>
                    <a:lnTo>
                      <a:pt x="4684" y="2558"/>
                    </a:lnTo>
                    <a:lnTo>
                      <a:pt x="4947" y="2483"/>
                    </a:lnTo>
                    <a:lnTo>
                      <a:pt x="5230" y="2408"/>
                    </a:lnTo>
                    <a:lnTo>
                      <a:pt x="5512" y="2333"/>
                    </a:lnTo>
                    <a:lnTo>
                      <a:pt x="5794" y="2314"/>
                    </a:lnTo>
                    <a:lnTo>
                      <a:pt x="6038" y="2314"/>
                    </a:lnTo>
                    <a:lnTo>
                      <a:pt x="6151" y="2333"/>
                    </a:lnTo>
                    <a:lnTo>
                      <a:pt x="6264" y="2370"/>
                    </a:lnTo>
                    <a:lnTo>
                      <a:pt x="6264" y="2370"/>
                    </a:lnTo>
                    <a:lnTo>
                      <a:pt x="6415" y="2427"/>
                    </a:lnTo>
                    <a:lnTo>
                      <a:pt x="6565" y="2521"/>
                    </a:lnTo>
                    <a:lnTo>
                      <a:pt x="6809" y="2728"/>
                    </a:lnTo>
                    <a:lnTo>
                      <a:pt x="6922" y="2822"/>
                    </a:lnTo>
                    <a:lnTo>
                      <a:pt x="7016" y="2878"/>
                    </a:lnTo>
                    <a:lnTo>
                      <a:pt x="7110" y="2916"/>
                    </a:lnTo>
                    <a:lnTo>
                      <a:pt x="7167" y="2916"/>
                    </a:lnTo>
                    <a:lnTo>
                      <a:pt x="7204" y="2897"/>
                    </a:lnTo>
                    <a:lnTo>
                      <a:pt x="7204" y="2897"/>
                    </a:lnTo>
                    <a:lnTo>
                      <a:pt x="7374" y="2784"/>
                    </a:lnTo>
                    <a:lnTo>
                      <a:pt x="7487" y="2652"/>
                    </a:lnTo>
                    <a:lnTo>
                      <a:pt x="7581" y="2483"/>
                    </a:lnTo>
                    <a:lnTo>
                      <a:pt x="7637" y="2314"/>
                    </a:lnTo>
                    <a:lnTo>
                      <a:pt x="7637" y="2314"/>
                    </a:lnTo>
                    <a:lnTo>
                      <a:pt x="7637" y="2126"/>
                    </a:lnTo>
                    <a:lnTo>
                      <a:pt x="7637" y="1938"/>
                    </a:lnTo>
                    <a:lnTo>
                      <a:pt x="7637" y="1749"/>
                    </a:lnTo>
                    <a:lnTo>
                      <a:pt x="7599" y="15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326318" y="16967"/>
                <a:ext cx="323497" cy="97258"/>
              </a:xfrm>
              <a:custGeom>
                <a:avLst/>
                <a:gdLst/>
                <a:ahLst/>
                <a:cxnLst/>
                <a:rect l="l" t="t" r="r" b="b"/>
                <a:pathLst>
                  <a:path w="6509" h="1957" extrusionOk="0">
                    <a:moveTo>
                      <a:pt x="5117" y="1"/>
                    </a:moveTo>
                    <a:lnTo>
                      <a:pt x="4947" y="19"/>
                    </a:lnTo>
                    <a:lnTo>
                      <a:pt x="4740" y="57"/>
                    </a:lnTo>
                    <a:lnTo>
                      <a:pt x="4534" y="113"/>
                    </a:lnTo>
                    <a:lnTo>
                      <a:pt x="4346" y="170"/>
                    </a:lnTo>
                    <a:lnTo>
                      <a:pt x="4157" y="264"/>
                    </a:lnTo>
                    <a:lnTo>
                      <a:pt x="3969" y="358"/>
                    </a:lnTo>
                    <a:lnTo>
                      <a:pt x="3800" y="471"/>
                    </a:lnTo>
                    <a:lnTo>
                      <a:pt x="3631" y="584"/>
                    </a:lnTo>
                    <a:lnTo>
                      <a:pt x="3461" y="734"/>
                    </a:lnTo>
                    <a:lnTo>
                      <a:pt x="2841" y="1280"/>
                    </a:lnTo>
                    <a:lnTo>
                      <a:pt x="2521" y="1524"/>
                    </a:lnTo>
                    <a:lnTo>
                      <a:pt x="2371" y="1618"/>
                    </a:lnTo>
                    <a:lnTo>
                      <a:pt x="2201" y="1712"/>
                    </a:lnTo>
                    <a:lnTo>
                      <a:pt x="2051" y="1769"/>
                    </a:lnTo>
                    <a:lnTo>
                      <a:pt x="1900" y="1806"/>
                    </a:lnTo>
                    <a:lnTo>
                      <a:pt x="1731" y="1844"/>
                    </a:lnTo>
                    <a:lnTo>
                      <a:pt x="1581" y="1863"/>
                    </a:lnTo>
                    <a:lnTo>
                      <a:pt x="1411" y="1844"/>
                    </a:lnTo>
                    <a:lnTo>
                      <a:pt x="1261" y="1825"/>
                    </a:lnTo>
                    <a:lnTo>
                      <a:pt x="1110" y="1806"/>
                    </a:lnTo>
                    <a:lnTo>
                      <a:pt x="941" y="1750"/>
                    </a:lnTo>
                    <a:lnTo>
                      <a:pt x="753" y="1675"/>
                    </a:lnTo>
                    <a:lnTo>
                      <a:pt x="546" y="1562"/>
                    </a:lnTo>
                    <a:lnTo>
                      <a:pt x="377" y="1430"/>
                    </a:lnTo>
                    <a:lnTo>
                      <a:pt x="208" y="1280"/>
                    </a:lnTo>
                    <a:lnTo>
                      <a:pt x="57" y="1092"/>
                    </a:lnTo>
                    <a:lnTo>
                      <a:pt x="1" y="1035"/>
                    </a:lnTo>
                    <a:lnTo>
                      <a:pt x="38" y="1110"/>
                    </a:lnTo>
                    <a:lnTo>
                      <a:pt x="95" y="1223"/>
                    </a:lnTo>
                    <a:lnTo>
                      <a:pt x="170" y="1317"/>
                    </a:lnTo>
                    <a:lnTo>
                      <a:pt x="320" y="1487"/>
                    </a:lnTo>
                    <a:lnTo>
                      <a:pt x="508" y="1637"/>
                    </a:lnTo>
                    <a:lnTo>
                      <a:pt x="697" y="1750"/>
                    </a:lnTo>
                    <a:lnTo>
                      <a:pt x="903" y="1844"/>
                    </a:lnTo>
                    <a:lnTo>
                      <a:pt x="1073" y="1900"/>
                    </a:lnTo>
                    <a:lnTo>
                      <a:pt x="1242" y="1938"/>
                    </a:lnTo>
                    <a:lnTo>
                      <a:pt x="1411" y="1957"/>
                    </a:lnTo>
                    <a:lnTo>
                      <a:pt x="1750" y="1957"/>
                    </a:lnTo>
                    <a:lnTo>
                      <a:pt x="1919" y="1919"/>
                    </a:lnTo>
                    <a:lnTo>
                      <a:pt x="2088" y="1882"/>
                    </a:lnTo>
                    <a:lnTo>
                      <a:pt x="2239" y="1825"/>
                    </a:lnTo>
                    <a:lnTo>
                      <a:pt x="2427" y="1731"/>
                    </a:lnTo>
                    <a:lnTo>
                      <a:pt x="2596" y="1618"/>
                    </a:lnTo>
                    <a:lnTo>
                      <a:pt x="2747" y="1505"/>
                    </a:lnTo>
                    <a:lnTo>
                      <a:pt x="2916" y="1374"/>
                    </a:lnTo>
                    <a:lnTo>
                      <a:pt x="3236" y="1110"/>
                    </a:lnTo>
                    <a:lnTo>
                      <a:pt x="3556" y="828"/>
                    </a:lnTo>
                    <a:lnTo>
                      <a:pt x="3706" y="697"/>
                    </a:lnTo>
                    <a:lnTo>
                      <a:pt x="3856" y="565"/>
                    </a:lnTo>
                    <a:lnTo>
                      <a:pt x="4026" y="471"/>
                    </a:lnTo>
                    <a:lnTo>
                      <a:pt x="4214" y="377"/>
                    </a:lnTo>
                    <a:lnTo>
                      <a:pt x="4383" y="283"/>
                    </a:lnTo>
                    <a:lnTo>
                      <a:pt x="4571" y="226"/>
                    </a:lnTo>
                    <a:lnTo>
                      <a:pt x="4778" y="170"/>
                    </a:lnTo>
                    <a:lnTo>
                      <a:pt x="4966" y="132"/>
                    </a:lnTo>
                    <a:lnTo>
                      <a:pt x="5135" y="113"/>
                    </a:lnTo>
                    <a:lnTo>
                      <a:pt x="5286" y="132"/>
                    </a:lnTo>
                    <a:lnTo>
                      <a:pt x="5436" y="151"/>
                    </a:lnTo>
                    <a:lnTo>
                      <a:pt x="5606" y="189"/>
                    </a:lnTo>
                    <a:lnTo>
                      <a:pt x="5737" y="245"/>
                    </a:lnTo>
                    <a:lnTo>
                      <a:pt x="5888" y="320"/>
                    </a:lnTo>
                    <a:lnTo>
                      <a:pt x="6019" y="414"/>
                    </a:lnTo>
                    <a:lnTo>
                      <a:pt x="6132" y="508"/>
                    </a:lnTo>
                    <a:lnTo>
                      <a:pt x="6283" y="697"/>
                    </a:lnTo>
                    <a:lnTo>
                      <a:pt x="6377" y="885"/>
                    </a:lnTo>
                    <a:lnTo>
                      <a:pt x="6433" y="1092"/>
                    </a:lnTo>
                    <a:lnTo>
                      <a:pt x="6452" y="1298"/>
                    </a:lnTo>
                    <a:lnTo>
                      <a:pt x="6433" y="1468"/>
                    </a:lnTo>
                    <a:lnTo>
                      <a:pt x="6414" y="1618"/>
                    </a:lnTo>
                    <a:lnTo>
                      <a:pt x="6452" y="1543"/>
                    </a:lnTo>
                    <a:lnTo>
                      <a:pt x="6490" y="1430"/>
                    </a:lnTo>
                    <a:lnTo>
                      <a:pt x="6509" y="1298"/>
                    </a:lnTo>
                    <a:lnTo>
                      <a:pt x="6509" y="1186"/>
                    </a:lnTo>
                    <a:lnTo>
                      <a:pt x="6490" y="1073"/>
                    </a:lnTo>
                    <a:lnTo>
                      <a:pt x="6471" y="960"/>
                    </a:lnTo>
                    <a:lnTo>
                      <a:pt x="6452" y="847"/>
                    </a:lnTo>
                    <a:lnTo>
                      <a:pt x="6396" y="734"/>
                    </a:lnTo>
                    <a:lnTo>
                      <a:pt x="6339" y="640"/>
                    </a:lnTo>
                    <a:lnTo>
                      <a:pt x="6283" y="546"/>
                    </a:lnTo>
                    <a:lnTo>
                      <a:pt x="6208" y="452"/>
                    </a:lnTo>
                    <a:lnTo>
                      <a:pt x="6076" y="339"/>
                    </a:lnTo>
                    <a:lnTo>
                      <a:pt x="5944" y="245"/>
                    </a:lnTo>
                    <a:lnTo>
                      <a:pt x="5794" y="151"/>
                    </a:lnTo>
                    <a:lnTo>
                      <a:pt x="5625" y="95"/>
                    </a:lnTo>
                    <a:lnTo>
                      <a:pt x="5455" y="38"/>
                    </a:lnTo>
                    <a:lnTo>
                      <a:pt x="5305" y="19"/>
                    </a:lnTo>
                    <a:lnTo>
                      <a:pt x="511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001933" y="96436"/>
                <a:ext cx="68288" cy="171108"/>
              </a:xfrm>
              <a:custGeom>
                <a:avLst/>
                <a:gdLst/>
                <a:ahLst/>
                <a:cxnLst/>
                <a:rect l="l" t="t" r="r" b="b"/>
                <a:pathLst>
                  <a:path w="1374" h="3443" extrusionOk="0">
                    <a:moveTo>
                      <a:pt x="264" y="0"/>
                    </a:moveTo>
                    <a:lnTo>
                      <a:pt x="151" y="19"/>
                    </a:lnTo>
                    <a:lnTo>
                      <a:pt x="19" y="76"/>
                    </a:lnTo>
                    <a:lnTo>
                      <a:pt x="0" y="113"/>
                    </a:lnTo>
                    <a:lnTo>
                      <a:pt x="38" y="113"/>
                    </a:lnTo>
                    <a:lnTo>
                      <a:pt x="151" y="76"/>
                    </a:lnTo>
                    <a:lnTo>
                      <a:pt x="377" y="76"/>
                    </a:lnTo>
                    <a:lnTo>
                      <a:pt x="489" y="94"/>
                    </a:lnTo>
                    <a:lnTo>
                      <a:pt x="602" y="132"/>
                    </a:lnTo>
                    <a:lnTo>
                      <a:pt x="753" y="207"/>
                    </a:lnTo>
                    <a:lnTo>
                      <a:pt x="884" y="301"/>
                    </a:lnTo>
                    <a:lnTo>
                      <a:pt x="997" y="433"/>
                    </a:lnTo>
                    <a:lnTo>
                      <a:pt x="1091" y="565"/>
                    </a:lnTo>
                    <a:lnTo>
                      <a:pt x="1166" y="753"/>
                    </a:lnTo>
                    <a:lnTo>
                      <a:pt x="1223" y="941"/>
                    </a:lnTo>
                    <a:lnTo>
                      <a:pt x="1242" y="1148"/>
                    </a:lnTo>
                    <a:lnTo>
                      <a:pt x="1223" y="1355"/>
                    </a:lnTo>
                    <a:lnTo>
                      <a:pt x="1185" y="1562"/>
                    </a:lnTo>
                    <a:lnTo>
                      <a:pt x="1129" y="1768"/>
                    </a:lnTo>
                    <a:lnTo>
                      <a:pt x="1072" y="1957"/>
                    </a:lnTo>
                    <a:lnTo>
                      <a:pt x="997" y="2145"/>
                    </a:lnTo>
                    <a:lnTo>
                      <a:pt x="847" y="2483"/>
                    </a:lnTo>
                    <a:lnTo>
                      <a:pt x="790" y="2652"/>
                    </a:lnTo>
                    <a:lnTo>
                      <a:pt x="771" y="2822"/>
                    </a:lnTo>
                    <a:lnTo>
                      <a:pt x="753" y="2935"/>
                    </a:lnTo>
                    <a:lnTo>
                      <a:pt x="771" y="3066"/>
                    </a:lnTo>
                    <a:lnTo>
                      <a:pt x="790" y="3179"/>
                    </a:lnTo>
                    <a:lnTo>
                      <a:pt x="828" y="3292"/>
                    </a:lnTo>
                    <a:lnTo>
                      <a:pt x="866" y="3367"/>
                    </a:lnTo>
                    <a:lnTo>
                      <a:pt x="903" y="3405"/>
                    </a:lnTo>
                    <a:lnTo>
                      <a:pt x="941" y="3442"/>
                    </a:lnTo>
                    <a:lnTo>
                      <a:pt x="884" y="3292"/>
                    </a:lnTo>
                    <a:lnTo>
                      <a:pt x="866" y="3141"/>
                    </a:lnTo>
                    <a:lnTo>
                      <a:pt x="847" y="2972"/>
                    </a:lnTo>
                    <a:lnTo>
                      <a:pt x="866" y="2822"/>
                    </a:lnTo>
                    <a:lnTo>
                      <a:pt x="922" y="2652"/>
                    </a:lnTo>
                    <a:lnTo>
                      <a:pt x="978" y="2502"/>
                    </a:lnTo>
                    <a:lnTo>
                      <a:pt x="1035" y="2351"/>
                    </a:lnTo>
                    <a:lnTo>
                      <a:pt x="1110" y="2182"/>
                    </a:lnTo>
                    <a:lnTo>
                      <a:pt x="1204" y="1994"/>
                    </a:lnTo>
                    <a:lnTo>
                      <a:pt x="1279" y="1787"/>
                    </a:lnTo>
                    <a:lnTo>
                      <a:pt x="1336" y="1580"/>
                    </a:lnTo>
                    <a:lnTo>
                      <a:pt x="1355" y="1355"/>
                    </a:lnTo>
                    <a:lnTo>
                      <a:pt x="1373" y="1129"/>
                    </a:lnTo>
                    <a:lnTo>
                      <a:pt x="1355" y="922"/>
                    </a:lnTo>
                    <a:lnTo>
                      <a:pt x="1279" y="696"/>
                    </a:lnTo>
                    <a:lnTo>
                      <a:pt x="1185" y="508"/>
                    </a:lnTo>
                    <a:lnTo>
                      <a:pt x="1072" y="358"/>
                    </a:lnTo>
                    <a:lnTo>
                      <a:pt x="941" y="226"/>
                    </a:lnTo>
                    <a:lnTo>
                      <a:pt x="790" y="132"/>
                    </a:lnTo>
                    <a:lnTo>
                      <a:pt x="640" y="57"/>
                    </a:lnTo>
                    <a:lnTo>
                      <a:pt x="508" y="19"/>
                    </a:lnTo>
                    <a:lnTo>
                      <a:pt x="39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460008" y="1690225"/>
                <a:ext cx="1077894" cy="2242550"/>
              </a:xfrm>
              <a:custGeom>
                <a:avLst/>
                <a:gdLst/>
                <a:ahLst/>
                <a:cxnLst/>
                <a:rect l="l" t="t" r="r" b="b"/>
                <a:pathLst>
                  <a:path w="21688" h="45124" extrusionOk="0">
                    <a:moveTo>
                      <a:pt x="1" y="1"/>
                    </a:moveTo>
                    <a:lnTo>
                      <a:pt x="2258" y="44559"/>
                    </a:lnTo>
                    <a:lnTo>
                      <a:pt x="7957" y="44559"/>
                    </a:lnTo>
                    <a:lnTo>
                      <a:pt x="7261" y="5869"/>
                    </a:lnTo>
                    <a:lnTo>
                      <a:pt x="15725" y="45123"/>
                    </a:lnTo>
                    <a:lnTo>
                      <a:pt x="21688" y="44408"/>
                    </a:lnTo>
                    <a:lnTo>
                      <a:pt x="14126" y="39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2659101" y="625529"/>
                <a:ext cx="1103141" cy="1135787"/>
              </a:xfrm>
              <a:custGeom>
                <a:avLst/>
                <a:gdLst/>
                <a:ahLst/>
                <a:cxnLst/>
                <a:rect l="l" t="t" r="r" b="b"/>
                <a:pathLst>
                  <a:path w="22196" h="22854" extrusionOk="0">
                    <a:moveTo>
                      <a:pt x="9048" y="0"/>
                    </a:moveTo>
                    <a:lnTo>
                      <a:pt x="8540" y="57"/>
                    </a:lnTo>
                    <a:lnTo>
                      <a:pt x="7806" y="151"/>
                    </a:lnTo>
                    <a:lnTo>
                      <a:pt x="7355" y="207"/>
                    </a:lnTo>
                    <a:lnTo>
                      <a:pt x="6904" y="301"/>
                    </a:lnTo>
                    <a:lnTo>
                      <a:pt x="6452" y="433"/>
                    </a:lnTo>
                    <a:lnTo>
                      <a:pt x="6020" y="583"/>
                    </a:lnTo>
                    <a:lnTo>
                      <a:pt x="5681" y="753"/>
                    </a:lnTo>
                    <a:lnTo>
                      <a:pt x="5342" y="959"/>
                    </a:lnTo>
                    <a:lnTo>
                      <a:pt x="2747" y="2633"/>
                    </a:lnTo>
                    <a:lnTo>
                      <a:pt x="1167" y="3687"/>
                    </a:lnTo>
                    <a:lnTo>
                      <a:pt x="509" y="4138"/>
                    </a:lnTo>
                    <a:lnTo>
                      <a:pt x="1" y="4477"/>
                    </a:lnTo>
                    <a:lnTo>
                      <a:pt x="2427" y="9123"/>
                    </a:lnTo>
                    <a:lnTo>
                      <a:pt x="4552" y="7806"/>
                    </a:lnTo>
                    <a:lnTo>
                      <a:pt x="4440" y="9348"/>
                    </a:lnTo>
                    <a:lnTo>
                      <a:pt x="4327" y="12565"/>
                    </a:lnTo>
                    <a:lnTo>
                      <a:pt x="4214" y="15536"/>
                    </a:lnTo>
                    <a:lnTo>
                      <a:pt x="4063" y="18471"/>
                    </a:lnTo>
                    <a:lnTo>
                      <a:pt x="4007" y="20239"/>
                    </a:lnTo>
                    <a:lnTo>
                      <a:pt x="3969" y="21612"/>
                    </a:lnTo>
                    <a:lnTo>
                      <a:pt x="3969" y="22514"/>
                    </a:lnTo>
                    <a:lnTo>
                      <a:pt x="3969" y="22853"/>
                    </a:lnTo>
                    <a:lnTo>
                      <a:pt x="18716" y="22853"/>
                    </a:lnTo>
                    <a:lnTo>
                      <a:pt x="17625" y="15085"/>
                    </a:lnTo>
                    <a:lnTo>
                      <a:pt x="17361" y="8859"/>
                    </a:lnTo>
                    <a:lnTo>
                      <a:pt x="17361" y="8859"/>
                    </a:lnTo>
                    <a:lnTo>
                      <a:pt x="18509" y="10213"/>
                    </a:lnTo>
                    <a:lnTo>
                      <a:pt x="22195" y="5793"/>
                    </a:lnTo>
                    <a:lnTo>
                      <a:pt x="18433" y="2408"/>
                    </a:lnTo>
                    <a:lnTo>
                      <a:pt x="18038" y="2032"/>
                    </a:lnTo>
                    <a:lnTo>
                      <a:pt x="17625" y="1637"/>
                    </a:lnTo>
                    <a:lnTo>
                      <a:pt x="17136" y="1279"/>
                    </a:lnTo>
                    <a:lnTo>
                      <a:pt x="16891" y="1091"/>
                    </a:lnTo>
                    <a:lnTo>
                      <a:pt x="16628" y="922"/>
                    </a:lnTo>
                    <a:lnTo>
                      <a:pt x="16364" y="771"/>
                    </a:lnTo>
                    <a:lnTo>
                      <a:pt x="16101" y="621"/>
                    </a:lnTo>
                    <a:lnTo>
                      <a:pt x="15819" y="489"/>
                    </a:lnTo>
                    <a:lnTo>
                      <a:pt x="15537" y="376"/>
                    </a:lnTo>
                    <a:lnTo>
                      <a:pt x="15255" y="264"/>
                    </a:lnTo>
                    <a:lnTo>
                      <a:pt x="14954" y="170"/>
                    </a:lnTo>
                    <a:lnTo>
                      <a:pt x="14672" y="94"/>
                    </a:lnTo>
                    <a:lnTo>
                      <a:pt x="14371" y="57"/>
                    </a:lnTo>
                    <a:lnTo>
                      <a:pt x="14089" y="19"/>
                    </a:lnTo>
                    <a:lnTo>
                      <a:pt x="13825" y="0"/>
                    </a:lnTo>
                    <a:lnTo>
                      <a:pt x="13524" y="94"/>
                    </a:lnTo>
                    <a:lnTo>
                      <a:pt x="13223" y="170"/>
                    </a:lnTo>
                    <a:lnTo>
                      <a:pt x="12941" y="226"/>
                    </a:lnTo>
                    <a:lnTo>
                      <a:pt x="12640" y="282"/>
                    </a:lnTo>
                    <a:lnTo>
                      <a:pt x="12339" y="320"/>
                    </a:lnTo>
                    <a:lnTo>
                      <a:pt x="12038" y="358"/>
                    </a:lnTo>
                    <a:lnTo>
                      <a:pt x="11737" y="376"/>
                    </a:lnTo>
                    <a:lnTo>
                      <a:pt x="11136" y="376"/>
                    </a:lnTo>
                    <a:lnTo>
                      <a:pt x="10835" y="358"/>
                    </a:lnTo>
                    <a:lnTo>
                      <a:pt x="10534" y="320"/>
                    </a:lnTo>
                    <a:lnTo>
                      <a:pt x="10233" y="282"/>
                    </a:lnTo>
                    <a:lnTo>
                      <a:pt x="9932" y="226"/>
                    </a:lnTo>
                    <a:lnTo>
                      <a:pt x="9631" y="170"/>
                    </a:lnTo>
                    <a:lnTo>
                      <a:pt x="9330" y="94"/>
                    </a:lnTo>
                    <a:lnTo>
                      <a:pt x="9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2659101" y="625529"/>
                <a:ext cx="1103141" cy="1135787"/>
              </a:xfrm>
              <a:custGeom>
                <a:avLst/>
                <a:gdLst/>
                <a:ahLst/>
                <a:cxnLst/>
                <a:rect l="l" t="t" r="r" b="b"/>
                <a:pathLst>
                  <a:path w="22196" h="22854" fill="none" extrusionOk="0">
                    <a:moveTo>
                      <a:pt x="4552" y="7806"/>
                    </a:moveTo>
                    <a:lnTo>
                      <a:pt x="2427" y="9123"/>
                    </a:lnTo>
                    <a:lnTo>
                      <a:pt x="1" y="4477"/>
                    </a:lnTo>
                    <a:lnTo>
                      <a:pt x="1" y="4477"/>
                    </a:lnTo>
                    <a:lnTo>
                      <a:pt x="509" y="4138"/>
                    </a:lnTo>
                    <a:lnTo>
                      <a:pt x="1167" y="3687"/>
                    </a:lnTo>
                    <a:lnTo>
                      <a:pt x="2747" y="2633"/>
                    </a:lnTo>
                    <a:lnTo>
                      <a:pt x="5342" y="959"/>
                    </a:lnTo>
                    <a:lnTo>
                      <a:pt x="5342" y="959"/>
                    </a:lnTo>
                    <a:lnTo>
                      <a:pt x="5681" y="753"/>
                    </a:lnTo>
                    <a:lnTo>
                      <a:pt x="6020" y="583"/>
                    </a:lnTo>
                    <a:lnTo>
                      <a:pt x="6020" y="583"/>
                    </a:lnTo>
                    <a:lnTo>
                      <a:pt x="6452" y="433"/>
                    </a:lnTo>
                    <a:lnTo>
                      <a:pt x="6904" y="301"/>
                    </a:lnTo>
                    <a:lnTo>
                      <a:pt x="7355" y="207"/>
                    </a:lnTo>
                    <a:lnTo>
                      <a:pt x="7806" y="151"/>
                    </a:lnTo>
                    <a:lnTo>
                      <a:pt x="7806" y="151"/>
                    </a:lnTo>
                    <a:lnTo>
                      <a:pt x="8540" y="57"/>
                    </a:lnTo>
                    <a:lnTo>
                      <a:pt x="9048" y="0"/>
                    </a:lnTo>
                    <a:lnTo>
                      <a:pt x="9048" y="0"/>
                    </a:lnTo>
                    <a:lnTo>
                      <a:pt x="9330" y="94"/>
                    </a:lnTo>
                    <a:lnTo>
                      <a:pt x="9631" y="170"/>
                    </a:lnTo>
                    <a:lnTo>
                      <a:pt x="9932" y="226"/>
                    </a:lnTo>
                    <a:lnTo>
                      <a:pt x="10233" y="282"/>
                    </a:lnTo>
                    <a:lnTo>
                      <a:pt x="10534" y="320"/>
                    </a:lnTo>
                    <a:lnTo>
                      <a:pt x="10835" y="358"/>
                    </a:lnTo>
                    <a:lnTo>
                      <a:pt x="11136" y="376"/>
                    </a:lnTo>
                    <a:lnTo>
                      <a:pt x="11436" y="376"/>
                    </a:lnTo>
                    <a:lnTo>
                      <a:pt x="11737" y="376"/>
                    </a:lnTo>
                    <a:lnTo>
                      <a:pt x="12038" y="358"/>
                    </a:lnTo>
                    <a:lnTo>
                      <a:pt x="12339" y="320"/>
                    </a:lnTo>
                    <a:lnTo>
                      <a:pt x="12640" y="282"/>
                    </a:lnTo>
                    <a:lnTo>
                      <a:pt x="12941" y="226"/>
                    </a:lnTo>
                    <a:lnTo>
                      <a:pt x="13223" y="170"/>
                    </a:lnTo>
                    <a:lnTo>
                      <a:pt x="13524" y="94"/>
                    </a:lnTo>
                    <a:lnTo>
                      <a:pt x="13825" y="0"/>
                    </a:lnTo>
                    <a:lnTo>
                      <a:pt x="13825" y="0"/>
                    </a:lnTo>
                    <a:lnTo>
                      <a:pt x="14089" y="19"/>
                    </a:lnTo>
                    <a:lnTo>
                      <a:pt x="14371" y="57"/>
                    </a:lnTo>
                    <a:lnTo>
                      <a:pt x="14371" y="57"/>
                    </a:lnTo>
                    <a:lnTo>
                      <a:pt x="14672" y="94"/>
                    </a:lnTo>
                    <a:lnTo>
                      <a:pt x="14954" y="170"/>
                    </a:lnTo>
                    <a:lnTo>
                      <a:pt x="15255" y="264"/>
                    </a:lnTo>
                    <a:lnTo>
                      <a:pt x="15537" y="376"/>
                    </a:lnTo>
                    <a:lnTo>
                      <a:pt x="15819" y="489"/>
                    </a:lnTo>
                    <a:lnTo>
                      <a:pt x="16101" y="621"/>
                    </a:lnTo>
                    <a:lnTo>
                      <a:pt x="16364" y="771"/>
                    </a:lnTo>
                    <a:lnTo>
                      <a:pt x="16628" y="922"/>
                    </a:lnTo>
                    <a:lnTo>
                      <a:pt x="16891" y="1091"/>
                    </a:lnTo>
                    <a:lnTo>
                      <a:pt x="17136" y="1279"/>
                    </a:lnTo>
                    <a:lnTo>
                      <a:pt x="17625" y="1637"/>
                    </a:lnTo>
                    <a:lnTo>
                      <a:pt x="18038" y="2032"/>
                    </a:lnTo>
                    <a:lnTo>
                      <a:pt x="18433" y="2408"/>
                    </a:lnTo>
                    <a:lnTo>
                      <a:pt x="22195" y="5793"/>
                    </a:lnTo>
                    <a:lnTo>
                      <a:pt x="18509" y="10213"/>
                    </a:lnTo>
                    <a:lnTo>
                      <a:pt x="17361" y="8859"/>
                    </a:lnTo>
                    <a:lnTo>
                      <a:pt x="17625" y="15085"/>
                    </a:lnTo>
                    <a:lnTo>
                      <a:pt x="18716" y="22853"/>
                    </a:lnTo>
                    <a:lnTo>
                      <a:pt x="3969" y="22853"/>
                    </a:lnTo>
                    <a:lnTo>
                      <a:pt x="3969" y="22853"/>
                    </a:lnTo>
                    <a:lnTo>
                      <a:pt x="3969" y="22514"/>
                    </a:lnTo>
                    <a:lnTo>
                      <a:pt x="3969" y="21612"/>
                    </a:lnTo>
                    <a:lnTo>
                      <a:pt x="4007" y="20239"/>
                    </a:lnTo>
                    <a:lnTo>
                      <a:pt x="4063" y="18471"/>
                    </a:lnTo>
                    <a:lnTo>
                      <a:pt x="4063" y="18471"/>
                    </a:lnTo>
                    <a:lnTo>
                      <a:pt x="4214" y="15536"/>
                    </a:lnTo>
                    <a:lnTo>
                      <a:pt x="4327" y="12565"/>
                    </a:lnTo>
                    <a:lnTo>
                      <a:pt x="4440" y="9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2441271" y="860156"/>
                <a:ext cx="29969" cy="347783"/>
              </a:xfrm>
              <a:custGeom>
                <a:avLst/>
                <a:gdLst/>
                <a:ahLst/>
                <a:cxnLst/>
                <a:rect l="l" t="t" r="r" b="b"/>
                <a:pathLst>
                  <a:path w="603" h="6998" extrusionOk="0">
                    <a:moveTo>
                      <a:pt x="602" y="0"/>
                    </a:moveTo>
                    <a:lnTo>
                      <a:pt x="546" y="245"/>
                    </a:lnTo>
                    <a:lnTo>
                      <a:pt x="489" y="508"/>
                    </a:lnTo>
                    <a:lnTo>
                      <a:pt x="452" y="753"/>
                    </a:lnTo>
                    <a:lnTo>
                      <a:pt x="414" y="1016"/>
                    </a:lnTo>
                    <a:lnTo>
                      <a:pt x="282" y="2126"/>
                    </a:lnTo>
                    <a:lnTo>
                      <a:pt x="132" y="3480"/>
                    </a:lnTo>
                    <a:lnTo>
                      <a:pt x="94" y="4195"/>
                    </a:lnTo>
                    <a:lnTo>
                      <a:pt x="57" y="4853"/>
                    </a:lnTo>
                    <a:lnTo>
                      <a:pt x="0" y="5963"/>
                    </a:lnTo>
                    <a:lnTo>
                      <a:pt x="0" y="6226"/>
                    </a:lnTo>
                    <a:lnTo>
                      <a:pt x="0" y="6489"/>
                    </a:lnTo>
                    <a:lnTo>
                      <a:pt x="19" y="6753"/>
                    </a:lnTo>
                    <a:lnTo>
                      <a:pt x="38" y="6997"/>
                    </a:lnTo>
                    <a:lnTo>
                      <a:pt x="94" y="6489"/>
                    </a:lnTo>
                    <a:lnTo>
                      <a:pt x="132" y="5981"/>
                    </a:lnTo>
                    <a:lnTo>
                      <a:pt x="207" y="4872"/>
                    </a:lnTo>
                    <a:lnTo>
                      <a:pt x="301" y="3499"/>
                    </a:lnTo>
                    <a:lnTo>
                      <a:pt x="433" y="2126"/>
                    </a:lnTo>
                    <a:lnTo>
                      <a:pt x="527" y="1016"/>
                    </a:lnTo>
                    <a:lnTo>
                      <a:pt x="583" y="508"/>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1811238" y="902201"/>
                <a:ext cx="19681" cy="238399"/>
              </a:xfrm>
              <a:custGeom>
                <a:avLst/>
                <a:gdLst/>
                <a:ahLst/>
                <a:cxnLst/>
                <a:rect l="l" t="t" r="r" b="b"/>
                <a:pathLst>
                  <a:path w="396" h="4797" extrusionOk="0">
                    <a:moveTo>
                      <a:pt x="38" y="1"/>
                    </a:moveTo>
                    <a:lnTo>
                      <a:pt x="0" y="358"/>
                    </a:lnTo>
                    <a:lnTo>
                      <a:pt x="0" y="715"/>
                    </a:lnTo>
                    <a:lnTo>
                      <a:pt x="19" y="1487"/>
                    </a:lnTo>
                    <a:lnTo>
                      <a:pt x="76" y="2408"/>
                    </a:lnTo>
                    <a:lnTo>
                      <a:pt x="151" y="3349"/>
                    </a:lnTo>
                    <a:lnTo>
                      <a:pt x="245" y="4101"/>
                    </a:lnTo>
                    <a:lnTo>
                      <a:pt x="264" y="4289"/>
                    </a:lnTo>
                    <a:lnTo>
                      <a:pt x="301" y="4458"/>
                    </a:lnTo>
                    <a:lnTo>
                      <a:pt x="339" y="4628"/>
                    </a:lnTo>
                    <a:lnTo>
                      <a:pt x="395" y="4797"/>
                    </a:lnTo>
                    <a:lnTo>
                      <a:pt x="395" y="4440"/>
                    </a:lnTo>
                    <a:lnTo>
                      <a:pt x="358" y="4101"/>
                    </a:lnTo>
                    <a:lnTo>
                      <a:pt x="226" y="2408"/>
                    </a:lnTo>
                    <a:lnTo>
                      <a:pt x="113" y="715"/>
                    </a:lnTo>
                    <a:lnTo>
                      <a:pt x="94" y="358"/>
                    </a:lnTo>
                    <a:lnTo>
                      <a:pt x="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992590" y="938680"/>
                <a:ext cx="122510" cy="31806"/>
              </a:xfrm>
              <a:custGeom>
                <a:avLst/>
                <a:gdLst/>
                <a:ahLst/>
                <a:cxnLst/>
                <a:rect l="l" t="t" r="r" b="b"/>
                <a:pathLst>
                  <a:path w="2465" h="640" extrusionOk="0">
                    <a:moveTo>
                      <a:pt x="0" y="0"/>
                    </a:moveTo>
                    <a:lnTo>
                      <a:pt x="0" y="640"/>
                    </a:lnTo>
                    <a:lnTo>
                      <a:pt x="2464" y="640"/>
                    </a:lnTo>
                    <a:lnTo>
                      <a:pt x="2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444104" y="704053"/>
                <a:ext cx="688991" cy="146806"/>
              </a:xfrm>
              <a:custGeom>
                <a:avLst/>
                <a:gdLst/>
                <a:ahLst/>
                <a:cxnLst/>
                <a:rect l="l" t="t" r="r" b="b"/>
                <a:pathLst>
                  <a:path w="13863" h="2954" extrusionOk="0">
                    <a:moveTo>
                      <a:pt x="565" y="0"/>
                    </a:moveTo>
                    <a:lnTo>
                      <a:pt x="339" y="38"/>
                    </a:lnTo>
                    <a:lnTo>
                      <a:pt x="132" y="132"/>
                    </a:lnTo>
                    <a:lnTo>
                      <a:pt x="38" y="188"/>
                    </a:lnTo>
                    <a:lnTo>
                      <a:pt x="1" y="207"/>
                    </a:lnTo>
                    <a:lnTo>
                      <a:pt x="1" y="207"/>
                    </a:lnTo>
                    <a:lnTo>
                      <a:pt x="132" y="151"/>
                    </a:lnTo>
                    <a:lnTo>
                      <a:pt x="283" y="94"/>
                    </a:lnTo>
                    <a:lnTo>
                      <a:pt x="433" y="75"/>
                    </a:lnTo>
                    <a:lnTo>
                      <a:pt x="565" y="38"/>
                    </a:lnTo>
                    <a:lnTo>
                      <a:pt x="772" y="38"/>
                    </a:lnTo>
                    <a:lnTo>
                      <a:pt x="979" y="75"/>
                    </a:lnTo>
                    <a:lnTo>
                      <a:pt x="1167" y="94"/>
                    </a:lnTo>
                    <a:lnTo>
                      <a:pt x="1374" y="151"/>
                    </a:lnTo>
                    <a:lnTo>
                      <a:pt x="1562" y="226"/>
                    </a:lnTo>
                    <a:lnTo>
                      <a:pt x="1731" y="320"/>
                    </a:lnTo>
                    <a:lnTo>
                      <a:pt x="1900" y="414"/>
                    </a:lnTo>
                    <a:lnTo>
                      <a:pt x="2070" y="546"/>
                    </a:lnTo>
                    <a:lnTo>
                      <a:pt x="2277" y="696"/>
                    </a:lnTo>
                    <a:lnTo>
                      <a:pt x="2502" y="865"/>
                    </a:lnTo>
                    <a:lnTo>
                      <a:pt x="2935" y="1260"/>
                    </a:lnTo>
                    <a:lnTo>
                      <a:pt x="3161" y="1467"/>
                    </a:lnTo>
                    <a:lnTo>
                      <a:pt x="3424" y="1674"/>
                    </a:lnTo>
                    <a:lnTo>
                      <a:pt x="3687" y="1862"/>
                    </a:lnTo>
                    <a:lnTo>
                      <a:pt x="3969" y="2050"/>
                    </a:lnTo>
                    <a:lnTo>
                      <a:pt x="4270" y="2238"/>
                    </a:lnTo>
                    <a:lnTo>
                      <a:pt x="4590" y="2389"/>
                    </a:lnTo>
                    <a:lnTo>
                      <a:pt x="4929" y="2521"/>
                    </a:lnTo>
                    <a:lnTo>
                      <a:pt x="5286" y="2652"/>
                    </a:lnTo>
                    <a:lnTo>
                      <a:pt x="5662" y="2765"/>
                    </a:lnTo>
                    <a:lnTo>
                      <a:pt x="6038" y="2840"/>
                    </a:lnTo>
                    <a:lnTo>
                      <a:pt x="6415" y="2897"/>
                    </a:lnTo>
                    <a:lnTo>
                      <a:pt x="6810" y="2934"/>
                    </a:lnTo>
                    <a:lnTo>
                      <a:pt x="7186" y="2953"/>
                    </a:lnTo>
                    <a:lnTo>
                      <a:pt x="7581" y="2934"/>
                    </a:lnTo>
                    <a:lnTo>
                      <a:pt x="7976" y="2916"/>
                    </a:lnTo>
                    <a:lnTo>
                      <a:pt x="8352" y="2859"/>
                    </a:lnTo>
                    <a:lnTo>
                      <a:pt x="8709" y="2784"/>
                    </a:lnTo>
                    <a:lnTo>
                      <a:pt x="9067" y="2690"/>
                    </a:lnTo>
                    <a:lnTo>
                      <a:pt x="9405" y="2577"/>
                    </a:lnTo>
                    <a:lnTo>
                      <a:pt x="9744" y="2445"/>
                    </a:lnTo>
                    <a:lnTo>
                      <a:pt x="10026" y="2295"/>
                    </a:lnTo>
                    <a:lnTo>
                      <a:pt x="10327" y="2144"/>
                    </a:lnTo>
                    <a:lnTo>
                      <a:pt x="10590" y="1975"/>
                    </a:lnTo>
                    <a:lnTo>
                      <a:pt x="10872" y="1787"/>
                    </a:lnTo>
                    <a:lnTo>
                      <a:pt x="11324" y="1430"/>
                    </a:lnTo>
                    <a:lnTo>
                      <a:pt x="11775" y="1129"/>
                    </a:lnTo>
                    <a:lnTo>
                      <a:pt x="11944" y="997"/>
                    </a:lnTo>
                    <a:lnTo>
                      <a:pt x="12114" y="903"/>
                    </a:lnTo>
                    <a:lnTo>
                      <a:pt x="12302" y="809"/>
                    </a:lnTo>
                    <a:lnTo>
                      <a:pt x="12471" y="734"/>
                    </a:lnTo>
                    <a:lnTo>
                      <a:pt x="12678" y="677"/>
                    </a:lnTo>
                    <a:lnTo>
                      <a:pt x="12866" y="621"/>
                    </a:lnTo>
                    <a:lnTo>
                      <a:pt x="13073" y="583"/>
                    </a:lnTo>
                    <a:lnTo>
                      <a:pt x="13261" y="564"/>
                    </a:lnTo>
                    <a:lnTo>
                      <a:pt x="13562" y="583"/>
                    </a:lnTo>
                    <a:lnTo>
                      <a:pt x="13863" y="658"/>
                    </a:lnTo>
                    <a:lnTo>
                      <a:pt x="13863" y="658"/>
                    </a:lnTo>
                    <a:lnTo>
                      <a:pt x="13825" y="640"/>
                    </a:lnTo>
                    <a:lnTo>
                      <a:pt x="13712" y="602"/>
                    </a:lnTo>
                    <a:lnTo>
                      <a:pt x="13506" y="546"/>
                    </a:lnTo>
                    <a:lnTo>
                      <a:pt x="13261" y="527"/>
                    </a:lnTo>
                    <a:lnTo>
                      <a:pt x="13054" y="546"/>
                    </a:lnTo>
                    <a:lnTo>
                      <a:pt x="12866" y="564"/>
                    </a:lnTo>
                    <a:lnTo>
                      <a:pt x="12659" y="621"/>
                    </a:lnTo>
                    <a:lnTo>
                      <a:pt x="12452" y="677"/>
                    </a:lnTo>
                    <a:lnTo>
                      <a:pt x="12264" y="753"/>
                    </a:lnTo>
                    <a:lnTo>
                      <a:pt x="12076" y="828"/>
                    </a:lnTo>
                    <a:lnTo>
                      <a:pt x="11907" y="941"/>
                    </a:lnTo>
                    <a:lnTo>
                      <a:pt x="11719" y="1053"/>
                    </a:lnTo>
                    <a:lnTo>
                      <a:pt x="11512" y="1204"/>
                    </a:lnTo>
                    <a:lnTo>
                      <a:pt x="11286" y="1354"/>
                    </a:lnTo>
                    <a:lnTo>
                      <a:pt x="10797" y="1712"/>
                    </a:lnTo>
                    <a:lnTo>
                      <a:pt x="10534" y="1881"/>
                    </a:lnTo>
                    <a:lnTo>
                      <a:pt x="10270" y="2050"/>
                    </a:lnTo>
                    <a:lnTo>
                      <a:pt x="9969" y="2201"/>
                    </a:lnTo>
                    <a:lnTo>
                      <a:pt x="9687" y="2332"/>
                    </a:lnTo>
                    <a:lnTo>
                      <a:pt x="9349" y="2464"/>
                    </a:lnTo>
                    <a:lnTo>
                      <a:pt x="9029" y="2577"/>
                    </a:lnTo>
                    <a:lnTo>
                      <a:pt x="8672" y="2671"/>
                    </a:lnTo>
                    <a:lnTo>
                      <a:pt x="8333" y="2746"/>
                    </a:lnTo>
                    <a:lnTo>
                      <a:pt x="7957" y="2784"/>
                    </a:lnTo>
                    <a:lnTo>
                      <a:pt x="7581" y="2822"/>
                    </a:lnTo>
                    <a:lnTo>
                      <a:pt x="6810" y="2822"/>
                    </a:lnTo>
                    <a:lnTo>
                      <a:pt x="6433" y="2784"/>
                    </a:lnTo>
                    <a:lnTo>
                      <a:pt x="6057" y="2727"/>
                    </a:lnTo>
                    <a:lnTo>
                      <a:pt x="5681" y="2652"/>
                    </a:lnTo>
                    <a:lnTo>
                      <a:pt x="5324" y="2539"/>
                    </a:lnTo>
                    <a:lnTo>
                      <a:pt x="4966" y="2427"/>
                    </a:lnTo>
                    <a:lnTo>
                      <a:pt x="4647" y="2295"/>
                    </a:lnTo>
                    <a:lnTo>
                      <a:pt x="4327" y="2126"/>
                    </a:lnTo>
                    <a:lnTo>
                      <a:pt x="4026" y="1956"/>
                    </a:lnTo>
                    <a:lnTo>
                      <a:pt x="3744" y="1787"/>
                    </a:lnTo>
                    <a:lnTo>
                      <a:pt x="3480" y="1599"/>
                    </a:lnTo>
                    <a:lnTo>
                      <a:pt x="3236" y="1392"/>
                    </a:lnTo>
                    <a:lnTo>
                      <a:pt x="2991" y="1185"/>
                    </a:lnTo>
                    <a:lnTo>
                      <a:pt x="2559" y="809"/>
                    </a:lnTo>
                    <a:lnTo>
                      <a:pt x="2333" y="621"/>
                    </a:lnTo>
                    <a:lnTo>
                      <a:pt x="2126" y="470"/>
                    </a:lnTo>
                    <a:lnTo>
                      <a:pt x="1957" y="358"/>
                    </a:lnTo>
                    <a:lnTo>
                      <a:pt x="1769" y="245"/>
                    </a:lnTo>
                    <a:lnTo>
                      <a:pt x="1581" y="169"/>
                    </a:lnTo>
                    <a:lnTo>
                      <a:pt x="1393" y="94"/>
                    </a:lnTo>
                    <a:lnTo>
                      <a:pt x="1186" y="3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2628238" y="898474"/>
                <a:ext cx="197309" cy="73900"/>
              </a:xfrm>
              <a:custGeom>
                <a:avLst/>
                <a:gdLst/>
                <a:ahLst/>
                <a:cxnLst/>
                <a:rect l="l" t="t" r="r" b="b"/>
                <a:pathLst>
                  <a:path w="3970" h="1487" extrusionOk="0">
                    <a:moveTo>
                      <a:pt x="978" y="0"/>
                    </a:moveTo>
                    <a:lnTo>
                      <a:pt x="621" y="38"/>
                    </a:lnTo>
                    <a:lnTo>
                      <a:pt x="377" y="94"/>
                    </a:lnTo>
                    <a:lnTo>
                      <a:pt x="151" y="170"/>
                    </a:lnTo>
                    <a:lnTo>
                      <a:pt x="38" y="207"/>
                    </a:lnTo>
                    <a:lnTo>
                      <a:pt x="0" y="226"/>
                    </a:lnTo>
                    <a:lnTo>
                      <a:pt x="38" y="226"/>
                    </a:lnTo>
                    <a:lnTo>
                      <a:pt x="170" y="207"/>
                    </a:lnTo>
                    <a:lnTo>
                      <a:pt x="358" y="170"/>
                    </a:lnTo>
                    <a:lnTo>
                      <a:pt x="640" y="132"/>
                    </a:lnTo>
                    <a:lnTo>
                      <a:pt x="978" y="94"/>
                    </a:lnTo>
                    <a:lnTo>
                      <a:pt x="1336" y="113"/>
                    </a:lnTo>
                    <a:lnTo>
                      <a:pt x="1750" y="170"/>
                    </a:lnTo>
                    <a:lnTo>
                      <a:pt x="2163" y="283"/>
                    </a:lnTo>
                    <a:lnTo>
                      <a:pt x="2577" y="433"/>
                    </a:lnTo>
                    <a:lnTo>
                      <a:pt x="2953" y="621"/>
                    </a:lnTo>
                    <a:lnTo>
                      <a:pt x="3236" y="809"/>
                    </a:lnTo>
                    <a:lnTo>
                      <a:pt x="3518" y="1035"/>
                    </a:lnTo>
                    <a:lnTo>
                      <a:pt x="3706" y="1223"/>
                    </a:lnTo>
                    <a:lnTo>
                      <a:pt x="3837" y="1355"/>
                    </a:lnTo>
                    <a:lnTo>
                      <a:pt x="3969" y="1486"/>
                    </a:lnTo>
                    <a:lnTo>
                      <a:pt x="3950" y="1449"/>
                    </a:lnTo>
                    <a:lnTo>
                      <a:pt x="3875" y="1355"/>
                    </a:lnTo>
                    <a:lnTo>
                      <a:pt x="3762" y="1185"/>
                    </a:lnTo>
                    <a:lnTo>
                      <a:pt x="3574" y="978"/>
                    </a:lnTo>
                    <a:lnTo>
                      <a:pt x="3292" y="734"/>
                    </a:lnTo>
                    <a:lnTo>
                      <a:pt x="3010" y="527"/>
                    </a:lnTo>
                    <a:lnTo>
                      <a:pt x="2803" y="414"/>
                    </a:lnTo>
                    <a:lnTo>
                      <a:pt x="2615" y="320"/>
                    </a:lnTo>
                    <a:lnTo>
                      <a:pt x="2408" y="245"/>
                    </a:lnTo>
                    <a:lnTo>
                      <a:pt x="2201" y="170"/>
                    </a:lnTo>
                    <a:lnTo>
                      <a:pt x="1994" y="113"/>
                    </a:lnTo>
                    <a:lnTo>
                      <a:pt x="1768" y="57"/>
                    </a:lnTo>
                    <a:lnTo>
                      <a:pt x="1562" y="19"/>
                    </a:lnTo>
                    <a:lnTo>
                      <a:pt x="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430983" y="1055522"/>
                <a:ext cx="618864" cy="97258"/>
              </a:xfrm>
              <a:custGeom>
                <a:avLst/>
                <a:gdLst/>
                <a:ahLst/>
                <a:cxnLst/>
                <a:rect l="l" t="t" r="r" b="b"/>
                <a:pathLst>
                  <a:path w="12452" h="1957" extrusionOk="0">
                    <a:moveTo>
                      <a:pt x="0" y="0"/>
                    </a:moveTo>
                    <a:lnTo>
                      <a:pt x="113" y="76"/>
                    </a:lnTo>
                    <a:lnTo>
                      <a:pt x="433" y="282"/>
                    </a:lnTo>
                    <a:lnTo>
                      <a:pt x="658" y="433"/>
                    </a:lnTo>
                    <a:lnTo>
                      <a:pt x="941" y="583"/>
                    </a:lnTo>
                    <a:lnTo>
                      <a:pt x="1279" y="753"/>
                    </a:lnTo>
                    <a:lnTo>
                      <a:pt x="1467" y="847"/>
                    </a:lnTo>
                    <a:lnTo>
                      <a:pt x="1655" y="922"/>
                    </a:lnTo>
                    <a:lnTo>
                      <a:pt x="2088" y="1110"/>
                    </a:lnTo>
                    <a:lnTo>
                      <a:pt x="2314" y="1204"/>
                    </a:lnTo>
                    <a:lnTo>
                      <a:pt x="2558" y="1279"/>
                    </a:lnTo>
                    <a:lnTo>
                      <a:pt x="2803" y="1373"/>
                    </a:lnTo>
                    <a:lnTo>
                      <a:pt x="3066" y="1449"/>
                    </a:lnTo>
                    <a:lnTo>
                      <a:pt x="3630" y="1599"/>
                    </a:lnTo>
                    <a:lnTo>
                      <a:pt x="4251" y="1731"/>
                    </a:lnTo>
                    <a:lnTo>
                      <a:pt x="4872" y="1825"/>
                    </a:lnTo>
                    <a:lnTo>
                      <a:pt x="5511" y="1900"/>
                    </a:lnTo>
                    <a:lnTo>
                      <a:pt x="6151" y="1956"/>
                    </a:lnTo>
                    <a:lnTo>
                      <a:pt x="6790" y="1956"/>
                    </a:lnTo>
                    <a:lnTo>
                      <a:pt x="7430" y="1938"/>
                    </a:lnTo>
                    <a:lnTo>
                      <a:pt x="8050" y="1881"/>
                    </a:lnTo>
                    <a:lnTo>
                      <a:pt x="8690" y="1787"/>
                    </a:lnTo>
                    <a:lnTo>
                      <a:pt x="9254" y="1693"/>
                    </a:lnTo>
                    <a:lnTo>
                      <a:pt x="9517" y="1637"/>
                    </a:lnTo>
                    <a:lnTo>
                      <a:pt x="9781" y="1561"/>
                    </a:lnTo>
                    <a:lnTo>
                      <a:pt x="10251" y="1430"/>
                    </a:lnTo>
                    <a:lnTo>
                      <a:pt x="10702" y="1298"/>
                    </a:lnTo>
                    <a:lnTo>
                      <a:pt x="10909" y="1223"/>
                    </a:lnTo>
                    <a:lnTo>
                      <a:pt x="11116" y="1148"/>
                    </a:lnTo>
                    <a:lnTo>
                      <a:pt x="11455" y="997"/>
                    </a:lnTo>
                    <a:lnTo>
                      <a:pt x="11756" y="866"/>
                    </a:lnTo>
                    <a:lnTo>
                      <a:pt x="12000" y="753"/>
                    </a:lnTo>
                    <a:lnTo>
                      <a:pt x="12339" y="565"/>
                    </a:lnTo>
                    <a:lnTo>
                      <a:pt x="12452" y="508"/>
                    </a:lnTo>
                    <a:lnTo>
                      <a:pt x="12320" y="546"/>
                    </a:lnTo>
                    <a:lnTo>
                      <a:pt x="11981" y="696"/>
                    </a:lnTo>
                    <a:lnTo>
                      <a:pt x="11737" y="809"/>
                    </a:lnTo>
                    <a:lnTo>
                      <a:pt x="11436" y="941"/>
                    </a:lnTo>
                    <a:lnTo>
                      <a:pt x="11078" y="1072"/>
                    </a:lnTo>
                    <a:lnTo>
                      <a:pt x="10683" y="1204"/>
                    </a:lnTo>
                    <a:lnTo>
                      <a:pt x="10251" y="1336"/>
                    </a:lnTo>
                    <a:lnTo>
                      <a:pt x="10006" y="1411"/>
                    </a:lnTo>
                    <a:lnTo>
                      <a:pt x="9762" y="1467"/>
                    </a:lnTo>
                    <a:lnTo>
                      <a:pt x="9499" y="1543"/>
                    </a:lnTo>
                    <a:lnTo>
                      <a:pt x="9235" y="1599"/>
                    </a:lnTo>
                    <a:lnTo>
                      <a:pt x="8671" y="1693"/>
                    </a:lnTo>
                    <a:lnTo>
                      <a:pt x="8050" y="1768"/>
                    </a:lnTo>
                    <a:lnTo>
                      <a:pt x="7430" y="1825"/>
                    </a:lnTo>
                    <a:lnTo>
                      <a:pt x="6790" y="1844"/>
                    </a:lnTo>
                    <a:lnTo>
                      <a:pt x="6169" y="1844"/>
                    </a:lnTo>
                    <a:lnTo>
                      <a:pt x="5530" y="1806"/>
                    </a:lnTo>
                    <a:lnTo>
                      <a:pt x="4909" y="1731"/>
                    </a:lnTo>
                    <a:lnTo>
                      <a:pt x="4288" y="1618"/>
                    </a:lnTo>
                    <a:lnTo>
                      <a:pt x="3668" y="1486"/>
                    </a:lnTo>
                    <a:lnTo>
                      <a:pt x="3104" y="1355"/>
                    </a:lnTo>
                    <a:lnTo>
                      <a:pt x="2596" y="1185"/>
                    </a:lnTo>
                    <a:lnTo>
                      <a:pt x="2125" y="1035"/>
                    </a:lnTo>
                    <a:lnTo>
                      <a:pt x="1693" y="847"/>
                    </a:lnTo>
                    <a:lnTo>
                      <a:pt x="1317" y="677"/>
                    </a:lnTo>
                    <a:lnTo>
                      <a:pt x="978" y="527"/>
                    </a:lnTo>
                    <a:lnTo>
                      <a:pt x="696" y="376"/>
                    </a:lnTo>
                    <a:lnTo>
                      <a:pt x="451" y="245"/>
                    </a:lnTo>
                    <a:lnTo>
                      <a:pt x="113" y="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814966" y="884459"/>
                <a:ext cx="203820" cy="101930"/>
              </a:xfrm>
              <a:custGeom>
                <a:avLst/>
                <a:gdLst/>
                <a:ahLst/>
                <a:cxnLst/>
                <a:rect l="l" t="t" r="r" b="b"/>
                <a:pathLst>
                  <a:path w="4101" h="2051" extrusionOk="0">
                    <a:moveTo>
                      <a:pt x="3405" y="0"/>
                    </a:moveTo>
                    <a:lnTo>
                      <a:pt x="3198" y="19"/>
                    </a:lnTo>
                    <a:lnTo>
                      <a:pt x="2972" y="38"/>
                    </a:lnTo>
                    <a:lnTo>
                      <a:pt x="2765" y="76"/>
                    </a:lnTo>
                    <a:lnTo>
                      <a:pt x="2558" y="132"/>
                    </a:lnTo>
                    <a:lnTo>
                      <a:pt x="2351" y="188"/>
                    </a:lnTo>
                    <a:lnTo>
                      <a:pt x="2163" y="264"/>
                    </a:lnTo>
                    <a:lnTo>
                      <a:pt x="1975" y="358"/>
                    </a:lnTo>
                    <a:lnTo>
                      <a:pt x="1787" y="452"/>
                    </a:lnTo>
                    <a:lnTo>
                      <a:pt x="1430" y="696"/>
                    </a:lnTo>
                    <a:lnTo>
                      <a:pt x="1091" y="941"/>
                    </a:lnTo>
                    <a:lnTo>
                      <a:pt x="771" y="1223"/>
                    </a:lnTo>
                    <a:lnTo>
                      <a:pt x="470" y="1524"/>
                    </a:lnTo>
                    <a:lnTo>
                      <a:pt x="226" y="1768"/>
                    </a:lnTo>
                    <a:lnTo>
                      <a:pt x="0" y="2050"/>
                    </a:lnTo>
                    <a:lnTo>
                      <a:pt x="0" y="2050"/>
                    </a:lnTo>
                    <a:lnTo>
                      <a:pt x="263" y="1825"/>
                    </a:lnTo>
                    <a:lnTo>
                      <a:pt x="527" y="1580"/>
                    </a:lnTo>
                    <a:lnTo>
                      <a:pt x="828" y="1298"/>
                    </a:lnTo>
                    <a:lnTo>
                      <a:pt x="1147" y="1035"/>
                    </a:lnTo>
                    <a:lnTo>
                      <a:pt x="1486" y="790"/>
                    </a:lnTo>
                    <a:lnTo>
                      <a:pt x="1843" y="565"/>
                    </a:lnTo>
                    <a:lnTo>
                      <a:pt x="2013" y="452"/>
                    </a:lnTo>
                    <a:lnTo>
                      <a:pt x="2201" y="376"/>
                    </a:lnTo>
                    <a:lnTo>
                      <a:pt x="2408" y="301"/>
                    </a:lnTo>
                    <a:lnTo>
                      <a:pt x="2596" y="226"/>
                    </a:lnTo>
                    <a:lnTo>
                      <a:pt x="2803" y="170"/>
                    </a:lnTo>
                    <a:lnTo>
                      <a:pt x="2991" y="132"/>
                    </a:lnTo>
                    <a:lnTo>
                      <a:pt x="3198" y="113"/>
                    </a:lnTo>
                    <a:lnTo>
                      <a:pt x="3405" y="94"/>
                    </a:lnTo>
                    <a:lnTo>
                      <a:pt x="3762" y="113"/>
                    </a:lnTo>
                    <a:lnTo>
                      <a:pt x="4100" y="151"/>
                    </a:lnTo>
                    <a:lnTo>
                      <a:pt x="4100" y="151"/>
                    </a:lnTo>
                    <a:lnTo>
                      <a:pt x="4006" y="94"/>
                    </a:lnTo>
                    <a:lnTo>
                      <a:pt x="3912" y="76"/>
                    </a:lnTo>
                    <a:lnTo>
                      <a:pt x="3668" y="19"/>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443160" y="1316341"/>
                <a:ext cx="646001" cy="72012"/>
              </a:xfrm>
              <a:custGeom>
                <a:avLst/>
                <a:gdLst/>
                <a:ahLst/>
                <a:cxnLst/>
                <a:rect l="l" t="t" r="r" b="b"/>
                <a:pathLst>
                  <a:path w="12998" h="1449" extrusionOk="0">
                    <a:moveTo>
                      <a:pt x="12866" y="0"/>
                    </a:moveTo>
                    <a:lnTo>
                      <a:pt x="12508" y="150"/>
                    </a:lnTo>
                    <a:lnTo>
                      <a:pt x="12245" y="245"/>
                    </a:lnTo>
                    <a:lnTo>
                      <a:pt x="11925" y="357"/>
                    </a:lnTo>
                    <a:lnTo>
                      <a:pt x="11568" y="489"/>
                    </a:lnTo>
                    <a:lnTo>
                      <a:pt x="11154" y="602"/>
                    </a:lnTo>
                    <a:lnTo>
                      <a:pt x="10703" y="734"/>
                    </a:lnTo>
                    <a:lnTo>
                      <a:pt x="10195" y="846"/>
                    </a:lnTo>
                    <a:lnTo>
                      <a:pt x="9932" y="922"/>
                    </a:lnTo>
                    <a:lnTo>
                      <a:pt x="9668" y="978"/>
                    </a:lnTo>
                    <a:lnTo>
                      <a:pt x="9085" y="1072"/>
                    </a:lnTo>
                    <a:lnTo>
                      <a:pt x="8446" y="1166"/>
                    </a:lnTo>
                    <a:lnTo>
                      <a:pt x="7806" y="1241"/>
                    </a:lnTo>
                    <a:lnTo>
                      <a:pt x="7148" y="1279"/>
                    </a:lnTo>
                    <a:lnTo>
                      <a:pt x="6508" y="1298"/>
                    </a:lnTo>
                    <a:lnTo>
                      <a:pt x="5850" y="1298"/>
                    </a:lnTo>
                    <a:lnTo>
                      <a:pt x="5211" y="1260"/>
                    </a:lnTo>
                    <a:lnTo>
                      <a:pt x="4571" y="1204"/>
                    </a:lnTo>
                    <a:lnTo>
                      <a:pt x="3913" y="1129"/>
                    </a:lnTo>
                    <a:lnTo>
                      <a:pt x="3349" y="1034"/>
                    </a:lnTo>
                    <a:lnTo>
                      <a:pt x="2803" y="922"/>
                    </a:lnTo>
                    <a:lnTo>
                      <a:pt x="2314" y="809"/>
                    </a:lnTo>
                    <a:lnTo>
                      <a:pt x="1863" y="696"/>
                    </a:lnTo>
                    <a:lnTo>
                      <a:pt x="1449" y="583"/>
                    </a:lnTo>
                    <a:lnTo>
                      <a:pt x="1073" y="470"/>
                    </a:lnTo>
                    <a:lnTo>
                      <a:pt x="753" y="357"/>
                    </a:lnTo>
                    <a:lnTo>
                      <a:pt x="490" y="263"/>
                    </a:lnTo>
                    <a:lnTo>
                      <a:pt x="132" y="132"/>
                    </a:lnTo>
                    <a:lnTo>
                      <a:pt x="1" y="94"/>
                    </a:lnTo>
                    <a:lnTo>
                      <a:pt x="113" y="150"/>
                    </a:lnTo>
                    <a:lnTo>
                      <a:pt x="471" y="301"/>
                    </a:lnTo>
                    <a:lnTo>
                      <a:pt x="734" y="414"/>
                    </a:lnTo>
                    <a:lnTo>
                      <a:pt x="1054" y="527"/>
                    </a:lnTo>
                    <a:lnTo>
                      <a:pt x="1411" y="658"/>
                    </a:lnTo>
                    <a:lnTo>
                      <a:pt x="1825" y="790"/>
                    </a:lnTo>
                    <a:lnTo>
                      <a:pt x="2276" y="903"/>
                    </a:lnTo>
                    <a:lnTo>
                      <a:pt x="2784" y="1034"/>
                    </a:lnTo>
                    <a:lnTo>
                      <a:pt x="3048" y="1091"/>
                    </a:lnTo>
                    <a:lnTo>
                      <a:pt x="3330" y="1147"/>
                    </a:lnTo>
                    <a:lnTo>
                      <a:pt x="3913" y="1260"/>
                    </a:lnTo>
                    <a:lnTo>
                      <a:pt x="4552" y="1335"/>
                    </a:lnTo>
                    <a:lnTo>
                      <a:pt x="5211" y="1411"/>
                    </a:lnTo>
                    <a:lnTo>
                      <a:pt x="5850" y="1429"/>
                    </a:lnTo>
                    <a:lnTo>
                      <a:pt x="6508" y="1448"/>
                    </a:lnTo>
                    <a:lnTo>
                      <a:pt x="7167" y="1429"/>
                    </a:lnTo>
                    <a:lnTo>
                      <a:pt x="7806" y="1373"/>
                    </a:lnTo>
                    <a:lnTo>
                      <a:pt x="8465" y="1317"/>
                    </a:lnTo>
                    <a:lnTo>
                      <a:pt x="9104" y="1204"/>
                    </a:lnTo>
                    <a:lnTo>
                      <a:pt x="9687" y="1110"/>
                    </a:lnTo>
                    <a:lnTo>
                      <a:pt x="10214" y="978"/>
                    </a:lnTo>
                    <a:lnTo>
                      <a:pt x="10722" y="865"/>
                    </a:lnTo>
                    <a:lnTo>
                      <a:pt x="11173" y="715"/>
                    </a:lnTo>
                    <a:lnTo>
                      <a:pt x="11587" y="583"/>
                    </a:lnTo>
                    <a:lnTo>
                      <a:pt x="11944" y="451"/>
                    </a:lnTo>
                    <a:lnTo>
                      <a:pt x="12264" y="339"/>
                    </a:lnTo>
                    <a:lnTo>
                      <a:pt x="12508" y="226"/>
                    </a:lnTo>
                    <a:lnTo>
                      <a:pt x="12866" y="75"/>
                    </a:lnTo>
                    <a:lnTo>
                      <a:pt x="1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451559" y="1583671"/>
                <a:ext cx="696446" cy="43038"/>
              </a:xfrm>
              <a:custGeom>
                <a:avLst/>
                <a:gdLst/>
                <a:ahLst/>
                <a:cxnLst/>
                <a:rect l="l" t="t" r="r" b="b"/>
                <a:pathLst>
                  <a:path w="14013" h="866" extrusionOk="0">
                    <a:moveTo>
                      <a:pt x="6997" y="0"/>
                    </a:moveTo>
                    <a:lnTo>
                      <a:pt x="6264" y="38"/>
                    </a:lnTo>
                    <a:lnTo>
                      <a:pt x="5568" y="57"/>
                    </a:lnTo>
                    <a:lnTo>
                      <a:pt x="4891" y="113"/>
                    </a:lnTo>
                    <a:lnTo>
                      <a:pt x="4251" y="170"/>
                    </a:lnTo>
                    <a:lnTo>
                      <a:pt x="3066" y="301"/>
                    </a:lnTo>
                    <a:lnTo>
                      <a:pt x="2032" y="471"/>
                    </a:lnTo>
                    <a:lnTo>
                      <a:pt x="1185" y="602"/>
                    </a:lnTo>
                    <a:lnTo>
                      <a:pt x="546" y="734"/>
                    </a:lnTo>
                    <a:lnTo>
                      <a:pt x="151" y="828"/>
                    </a:lnTo>
                    <a:lnTo>
                      <a:pt x="0" y="866"/>
                    </a:lnTo>
                    <a:lnTo>
                      <a:pt x="151" y="847"/>
                    </a:lnTo>
                    <a:lnTo>
                      <a:pt x="546" y="790"/>
                    </a:lnTo>
                    <a:lnTo>
                      <a:pt x="1185" y="677"/>
                    </a:lnTo>
                    <a:lnTo>
                      <a:pt x="2050" y="546"/>
                    </a:lnTo>
                    <a:lnTo>
                      <a:pt x="3066" y="395"/>
                    </a:lnTo>
                    <a:lnTo>
                      <a:pt x="4270" y="282"/>
                    </a:lnTo>
                    <a:lnTo>
                      <a:pt x="5587" y="188"/>
                    </a:lnTo>
                    <a:lnTo>
                      <a:pt x="6282" y="151"/>
                    </a:lnTo>
                    <a:lnTo>
                      <a:pt x="6997" y="132"/>
                    </a:lnTo>
                    <a:lnTo>
                      <a:pt x="7712" y="113"/>
                    </a:lnTo>
                    <a:lnTo>
                      <a:pt x="8408" y="113"/>
                    </a:lnTo>
                    <a:lnTo>
                      <a:pt x="9085" y="132"/>
                    </a:lnTo>
                    <a:lnTo>
                      <a:pt x="9724" y="151"/>
                    </a:lnTo>
                    <a:lnTo>
                      <a:pt x="10928" y="226"/>
                    </a:lnTo>
                    <a:lnTo>
                      <a:pt x="11963" y="320"/>
                    </a:lnTo>
                    <a:lnTo>
                      <a:pt x="12809" y="414"/>
                    </a:lnTo>
                    <a:lnTo>
                      <a:pt x="13467" y="508"/>
                    </a:lnTo>
                    <a:lnTo>
                      <a:pt x="13862" y="546"/>
                    </a:lnTo>
                    <a:lnTo>
                      <a:pt x="14013" y="546"/>
                    </a:lnTo>
                    <a:lnTo>
                      <a:pt x="13862" y="527"/>
                    </a:lnTo>
                    <a:lnTo>
                      <a:pt x="13467" y="452"/>
                    </a:lnTo>
                    <a:lnTo>
                      <a:pt x="12828" y="358"/>
                    </a:lnTo>
                    <a:lnTo>
                      <a:pt x="11963" y="245"/>
                    </a:lnTo>
                    <a:lnTo>
                      <a:pt x="10928" y="132"/>
                    </a:lnTo>
                    <a:lnTo>
                      <a:pt x="10345" y="94"/>
                    </a:lnTo>
                    <a:lnTo>
                      <a:pt x="9743" y="57"/>
                    </a:lnTo>
                    <a:lnTo>
                      <a:pt x="9085" y="19"/>
                    </a:lnTo>
                    <a:lnTo>
                      <a:pt x="8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9"/>
            <p:cNvGrpSpPr/>
            <p:nvPr/>
          </p:nvGrpSpPr>
          <p:grpSpPr>
            <a:xfrm>
              <a:off x="5349707" y="1600153"/>
              <a:ext cx="1627671" cy="3013957"/>
              <a:chOff x="6024150" y="667275"/>
              <a:chExt cx="1745679" cy="3232472"/>
            </a:xfrm>
          </p:grpSpPr>
          <p:sp>
            <p:nvSpPr>
              <p:cNvPr id="272" name="Google Shape;272;p29"/>
              <p:cNvSpPr/>
              <p:nvPr/>
            </p:nvSpPr>
            <p:spPr>
              <a:xfrm>
                <a:off x="6251877" y="745626"/>
                <a:ext cx="481583" cy="708571"/>
              </a:xfrm>
              <a:custGeom>
                <a:avLst/>
                <a:gdLst/>
                <a:ahLst/>
                <a:cxnLst/>
                <a:rect l="l" t="t" r="r" b="b"/>
                <a:pathLst>
                  <a:path w="12490" h="18377" extrusionOk="0">
                    <a:moveTo>
                      <a:pt x="10345" y="0"/>
                    </a:moveTo>
                    <a:lnTo>
                      <a:pt x="8577" y="264"/>
                    </a:lnTo>
                    <a:lnTo>
                      <a:pt x="8201" y="282"/>
                    </a:lnTo>
                    <a:lnTo>
                      <a:pt x="7825" y="339"/>
                    </a:lnTo>
                    <a:lnTo>
                      <a:pt x="7467" y="414"/>
                    </a:lnTo>
                    <a:lnTo>
                      <a:pt x="7110" y="527"/>
                    </a:lnTo>
                    <a:lnTo>
                      <a:pt x="6790" y="659"/>
                    </a:lnTo>
                    <a:lnTo>
                      <a:pt x="6470" y="828"/>
                    </a:lnTo>
                    <a:lnTo>
                      <a:pt x="6151" y="1016"/>
                    </a:lnTo>
                    <a:lnTo>
                      <a:pt x="5868" y="1242"/>
                    </a:lnTo>
                    <a:lnTo>
                      <a:pt x="5605" y="1467"/>
                    </a:lnTo>
                    <a:lnTo>
                      <a:pt x="5361" y="1731"/>
                    </a:lnTo>
                    <a:lnTo>
                      <a:pt x="5135" y="2013"/>
                    </a:lnTo>
                    <a:lnTo>
                      <a:pt x="4928" y="2314"/>
                    </a:lnTo>
                    <a:lnTo>
                      <a:pt x="4759" y="2633"/>
                    </a:lnTo>
                    <a:lnTo>
                      <a:pt x="4608" y="2972"/>
                    </a:lnTo>
                    <a:lnTo>
                      <a:pt x="4477" y="3329"/>
                    </a:lnTo>
                    <a:lnTo>
                      <a:pt x="4383" y="3687"/>
                    </a:lnTo>
                    <a:lnTo>
                      <a:pt x="4345" y="4063"/>
                    </a:lnTo>
                    <a:lnTo>
                      <a:pt x="4307" y="4458"/>
                    </a:lnTo>
                    <a:lnTo>
                      <a:pt x="4270" y="5229"/>
                    </a:lnTo>
                    <a:lnTo>
                      <a:pt x="4251" y="5605"/>
                    </a:lnTo>
                    <a:lnTo>
                      <a:pt x="4176" y="5981"/>
                    </a:lnTo>
                    <a:lnTo>
                      <a:pt x="4138" y="6170"/>
                    </a:lnTo>
                    <a:lnTo>
                      <a:pt x="4082" y="6339"/>
                    </a:lnTo>
                    <a:lnTo>
                      <a:pt x="4025" y="6508"/>
                    </a:lnTo>
                    <a:lnTo>
                      <a:pt x="3931" y="6696"/>
                    </a:lnTo>
                    <a:lnTo>
                      <a:pt x="3818" y="6903"/>
                    </a:lnTo>
                    <a:lnTo>
                      <a:pt x="3668" y="7110"/>
                    </a:lnTo>
                    <a:lnTo>
                      <a:pt x="3499" y="7298"/>
                    </a:lnTo>
                    <a:lnTo>
                      <a:pt x="3329" y="7486"/>
                    </a:lnTo>
                    <a:lnTo>
                      <a:pt x="2953" y="7844"/>
                    </a:lnTo>
                    <a:lnTo>
                      <a:pt x="2558" y="8182"/>
                    </a:lnTo>
                    <a:lnTo>
                      <a:pt x="2182" y="8521"/>
                    </a:lnTo>
                    <a:lnTo>
                      <a:pt x="1994" y="8690"/>
                    </a:lnTo>
                    <a:lnTo>
                      <a:pt x="1825" y="8878"/>
                    </a:lnTo>
                    <a:lnTo>
                      <a:pt x="1693" y="9085"/>
                    </a:lnTo>
                    <a:lnTo>
                      <a:pt x="1561" y="9292"/>
                    </a:lnTo>
                    <a:lnTo>
                      <a:pt x="1448" y="9499"/>
                    </a:lnTo>
                    <a:lnTo>
                      <a:pt x="1373" y="9743"/>
                    </a:lnTo>
                    <a:lnTo>
                      <a:pt x="1317" y="9950"/>
                    </a:lnTo>
                    <a:lnTo>
                      <a:pt x="1298" y="10157"/>
                    </a:lnTo>
                    <a:lnTo>
                      <a:pt x="1298" y="10364"/>
                    </a:lnTo>
                    <a:lnTo>
                      <a:pt x="1298" y="10571"/>
                    </a:lnTo>
                    <a:lnTo>
                      <a:pt x="1354" y="10985"/>
                    </a:lnTo>
                    <a:lnTo>
                      <a:pt x="1411" y="11417"/>
                    </a:lnTo>
                    <a:lnTo>
                      <a:pt x="1486" y="11831"/>
                    </a:lnTo>
                    <a:lnTo>
                      <a:pt x="1542" y="12264"/>
                    </a:lnTo>
                    <a:lnTo>
                      <a:pt x="1542" y="12471"/>
                    </a:lnTo>
                    <a:lnTo>
                      <a:pt x="1542" y="12677"/>
                    </a:lnTo>
                    <a:lnTo>
                      <a:pt x="1524" y="12884"/>
                    </a:lnTo>
                    <a:lnTo>
                      <a:pt x="1467" y="13091"/>
                    </a:lnTo>
                    <a:lnTo>
                      <a:pt x="1430" y="13223"/>
                    </a:lnTo>
                    <a:lnTo>
                      <a:pt x="1373" y="13373"/>
                    </a:lnTo>
                    <a:lnTo>
                      <a:pt x="1223" y="13637"/>
                    </a:lnTo>
                    <a:lnTo>
                      <a:pt x="1053" y="13900"/>
                    </a:lnTo>
                    <a:lnTo>
                      <a:pt x="884" y="14144"/>
                    </a:lnTo>
                    <a:lnTo>
                      <a:pt x="508" y="14634"/>
                    </a:lnTo>
                    <a:lnTo>
                      <a:pt x="357" y="14897"/>
                    </a:lnTo>
                    <a:lnTo>
                      <a:pt x="207" y="15160"/>
                    </a:lnTo>
                    <a:lnTo>
                      <a:pt x="94" y="15442"/>
                    </a:lnTo>
                    <a:lnTo>
                      <a:pt x="19" y="15724"/>
                    </a:lnTo>
                    <a:lnTo>
                      <a:pt x="0" y="16025"/>
                    </a:lnTo>
                    <a:lnTo>
                      <a:pt x="0" y="16308"/>
                    </a:lnTo>
                    <a:lnTo>
                      <a:pt x="38" y="16608"/>
                    </a:lnTo>
                    <a:lnTo>
                      <a:pt x="113" y="16891"/>
                    </a:lnTo>
                    <a:lnTo>
                      <a:pt x="226" y="17154"/>
                    </a:lnTo>
                    <a:lnTo>
                      <a:pt x="357" y="17417"/>
                    </a:lnTo>
                    <a:lnTo>
                      <a:pt x="546" y="17662"/>
                    </a:lnTo>
                    <a:lnTo>
                      <a:pt x="752" y="17869"/>
                    </a:lnTo>
                    <a:lnTo>
                      <a:pt x="997" y="18038"/>
                    </a:lnTo>
                    <a:lnTo>
                      <a:pt x="1241" y="18170"/>
                    </a:lnTo>
                    <a:lnTo>
                      <a:pt x="1524" y="18282"/>
                    </a:lnTo>
                    <a:lnTo>
                      <a:pt x="1806" y="18339"/>
                    </a:lnTo>
                    <a:lnTo>
                      <a:pt x="2088" y="18377"/>
                    </a:lnTo>
                    <a:lnTo>
                      <a:pt x="2389" y="18358"/>
                    </a:lnTo>
                    <a:lnTo>
                      <a:pt x="2577" y="18320"/>
                    </a:lnTo>
                    <a:lnTo>
                      <a:pt x="2746" y="18264"/>
                    </a:lnTo>
                    <a:lnTo>
                      <a:pt x="3104" y="18151"/>
                    </a:lnTo>
                    <a:lnTo>
                      <a:pt x="3461" y="18000"/>
                    </a:lnTo>
                    <a:lnTo>
                      <a:pt x="3818" y="17869"/>
                    </a:lnTo>
                    <a:lnTo>
                      <a:pt x="4194" y="17775"/>
                    </a:lnTo>
                    <a:lnTo>
                      <a:pt x="4589" y="17699"/>
                    </a:lnTo>
                    <a:lnTo>
                      <a:pt x="5003" y="17662"/>
                    </a:lnTo>
                    <a:lnTo>
                      <a:pt x="5812" y="17662"/>
                    </a:lnTo>
                    <a:lnTo>
                      <a:pt x="6207" y="17699"/>
                    </a:lnTo>
                    <a:lnTo>
                      <a:pt x="7016" y="17812"/>
                    </a:lnTo>
                    <a:lnTo>
                      <a:pt x="7825" y="17925"/>
                    </a:lnTo>
                    <a:lnTo>
                      <a:pt x="8238" y="17963"/>
                    </a:lnTo>
                    <a:lnTo>
                      <a:pt x="8633" y="18000"/>
                    </a:lnTo>
                    <a:lnTo>
                      <a:pt x="9047" y="18019"/>
                    </a:lnTo>
                    <a:lnTo>
                      <a:pt x="9442" y="18000"/>
                    </a:lnTo>
                    <a:lnTo>
                      <a:pt x="9837" y="17963"/>
                    </a:lnTo>
                    <a:lnTo>
                      <a:pt x="10232" y="17887"/>
                    </a:lnTo>
                    <a:lnTo>
                      <a:pt x="10439" y="17831"/>
                    </a:lnTo>
                    <a:lnTo>
                      <a:pt x="10627" y="17775"/>
                    </a:lnTo>
                    <a:lnTo>
                      <a:pt x="10815" y="17681"/>
                    </a:lnTo>
                    <a:lnTo>
                      <a:pt x="11003" y="17605"/>
                    </a:lnTo>
                    <a:lnTo>
                      <a:pt x="11191" y="17511"/>
                    </a:lnTo>
                    <a:lnTo>
                      <a:pt x="11361" y="17398"/>
                    </a:lnTo>
                    <a:lnTo>
                      <a:pt x="11530" y="17267"/>
                    </a:lnTo>
                    <a:lnTo>
                      <a:pt x="11680" y="17135"/>
                    </a:lnTo>
                    <a:lnTo>
                      <a:pt x="11831" y="17003"/>
                    </a:lnTo>
                    <a:lnTo>
                      <a:pt x="11963" y="16853"/>
                    </a:lnTo>
                    <a:lnTo>
                      <a:pt x="12094" y="16703"/>
                    </a:lnTo>
                    <a:lnTo>
                      <a:pt x="12188" y="16533"/>
                    </a:lnTo>
                    <a:lnTo>
                      <a:pt x="12282" y="16364"/>
                    </a:lnTo>
                    <a:lnTo>
                      <a:pt x="12357" y="16176"/>
                    </a:lnTo>
                    <a:lnTo>
                      <a:pt x="12414" y="15988"/>
                    </a:lnTo>
                    <a:lnTo>
                      <a:pt x="12452" y="15781"/>
                    </a:lnTo>
                    <a:lnTo>
                      <a:pt x="12489" y="15536"/>
                    </a:lnTo>
                    <a:lnTo>
                      <a:pt x="12470" y="15273"/>
                    </a:lnTo>
                    <a:lnTo>
                      <a:pt x="12452" y="15010"/>
                    </a:lnTo>
                    <a:lnTo>
                      <a:pt x="12395" y="14746"/>
                    </a:lnTo>
                    <a:lnTo>
                      <a:pt x="12320" y="14502"/>
                    </a:lnTo>
                    <a:lnTo>
                      <a:pt x="12245" y="14239"/>
                    </a:lnTo>
                    <a:lnTo>
                      <a:pt x="12094" y="13731"/>
                    </a:lnTo>
                    <a:lnTo>
                      <a:pt x="11963" y="13317"/>
                    </a:lnTo>
                    <a:lnTo>
                      <a:pt x="11850" y="12903"/>
                    </a:lnTo>
                    <a:lnTo>
                      <a:pt x="11643" y="12057"/>
                    </a:lnTo>
                    <a:lnTo>
                      <a:pt x="11492" y="11210"/>
                    </a:lnTo>
                    <a:lnTo>
                      <a:pt x="11361" y="10364"/>
                    </a:lnTo>
                    <a:lnTo>
                      <a:pt x="11267" y="9499"/>
                    </a:lnTo>
                    <a:lnTo>
                      <a:pt x="11173" y="8633"/>
                    </a:lnTo>
                    <a:lnTo>
                      <a:pt x="11116" y="7768"/>
                    </a:lnTo>
                    <a:lnTo>
                      <a:pt x="11060" y="6903"/>
                    </a:lnTo>
                    <a:lnTo>
                      <a:pt x="10966" y="5173"/>
                    </a:lnTo>
                    <a:lnTo>
                      <a:pt x="10909" y="4289"/>
                    </a:lnTo>
                    <a:lnTo>
                      <a:pt x="10834" y="3423"/>
                    </a:lnTo>
                    <a:lnTo>
                      <a:pt x="10740" y="2558"/>
                    </a:lnTo>
                    <a:lnTo>
                      <a:pt x="10646" y="1693"/>
                    </a:lnTo>
                    <a:lnTo>
                      <a:pt x="10495" y="847"/>
                    </a:lnTo>
                    <a:lnTo>
                      <a:pt x="103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251877" y="745626"/>
                <a:ext cx="481583" cy="708571"/>
              </a:xfrm>
              <a:custGeom>
                <a:avLst/>
                <a:gdLst/>
                <a:ahLst/>
                <a:cxnLst/>
                <a:rect l="l" t="t" r="r" b="b"/>
                <a:pathLst>
                  <a:path w="12490" h="18377" fill="none" extrusionOk="0">
                    <a:moveTo>
                      <a:pt x="8577" y="264"/>
                    </a:moveTo>
                    <a:lnTo>
                      <a:pt x="8577" y="264"/>
                    </a:lnTo>
                    <a:lnTo>
                      <a:pt x="8201" y="282"/>
                    </a:lnTo>
                    <a:lnTo>
                      <a:pt x="7825" y="339"/>
                    </a:lnTo>
                    <a:lnTo>
                      <a:pt x="7467" y="414"/>
                    </a:lnTo>
                    <a:lnTo>
                      <a:pt x="7110" y="527"/>
                    </a:lnTo>
                    <a:lnTo>
                      <a:pt x="6790" y="659"/>
                    </a:lnTo>
                    <a:lnTo>
                      <a:pt x="6470" y="828"/>
                    </a:lnTo>
                    <a:lnTo>
                      <a:pt x="6151" y="1016"/>
                    </a:lnTo>
                    <a:lnTo>
                      <a:pt x="5868" y="1242"/>
                    </a:lnTo>
                    <a:lnTo>
                      <a:pt x="5605" y="1467"/>
                    </a:lnTo>
                    <a:lnTo>
                      <a:pt x="5361" y="1731"/>
                    </a:lnTo>
                    <a:lnTo>
                      <a:pt x="5135" y="2013"/>
                    </a:lnTo>
                    <a:lnTo>
                      <a:pt x="4928" y="2314"/>
                    </a:lnTo>
                    <a:lnTo>
                      <a:pt x="4759" y="2633"/>
                    </a:lnTo>
                    <a:lnTo>
                      <a:pt x="4608" y="2972"/>
                    </a:lnTo>
                    <a:lnTo>
                      <a:pt x="4477" y="3329"/>
                    </a:lnTo>
                    <a:lnTo>
                      <a:pt x="4383" y="3687"/>
                    </a:lnTo>
                    <a:lnTo>
                      <a:pt x="4383" y="3687"/>
                    </a:lnTo>
                    <a:lnTo>
                      <a:pt x="4345" y="4063"/>
                    </a:lnTo>
                    <a:lnTo>
                      <a:pt x="4307" y="4458"/>
                    </a:lnTo>
                    <a:lnTo>
                      <a:pt x="4270" y="5229"/>
                    </a:lnTo>
                    <a:lnTo>
                      <a:pt x="4251" y="5605"/>
                    </a:lnTo>
                    <a:lnTo>
                      <a:pt x="4176" y="5981"/>
                    </a:lnTo>
                    <a:lnTo>
                      <a:pt x="4138" y="6170"/>
                    </a:lnTo>
                    <a:lnTo>
                      <a:pt x="4082" y="6339"/>
                    </a:lnTo>
                    <a:lnTo>
                      <a:pt x="4025" y="6508"/>
                    </a:lnTo>
                    <a:lnTo>
                      <a:pt x="3931" y="6696"/>
                    </a:lnTo>
                    <a:lnTo>
                      <a:pt x="3931" y="6696"/>
                    </a:lnTo>
                    <a:lnTo>
                      <a:pt x="3818" y="6903"/>
                    </a:lnTo>
                    <a:lnTo>
                      <a:pt x="3668" y="7110"/>
                    </a:lnTo>
                    <a:lnTo>
                      <a:pt x="3499" y="7298"/>
                    </a:lnTo>
                    <a:lnTo>
                      <a:pt x="3329" y="7486"/>
                    </a:lnTo>
                    <a:lnTo>
                      <a:pt x="2953" y="7844"/>
                    </a:lnTo>
                    <a:lnTo>
                      <a:pt x="2558" y="8182"/>
                    </a:lnTo>
                    <a:lnTo>
                      <a:pt x="2182" y="8521"/>
                    </a:lnTo>
                    <a:lnTo>
                      <a:pt x="1994" y="8690"/>
                    </a:lnTo>
                    <a:lnTo>
                      <a:pt x="1825" y="8878"/>
                    </a:lnTo>
                    <a:lnTo>
                      <a:pt x="1693" y="9085"/>
                    </a:lnTo>
                    <a:lnTo>
                      <a:pt x="1561" y="9292"/>
                    </a:lnTo>
                    <a:lnTo>
                      <a:pt x="1448" y="9499"/>
                    </a:lnTo>
                    <a:lnTo>
                      <a:pt x="1373" y="9743"/>
                    </a:lnTo>
                    <a:lnTo>
                      <a:pt x="1373" y="9743"/>
                    </a:lnTo>
                    <a:lnTo>
                      <a:pt x="1317" y="9950"/>
                    </a:lnTo>
                    <a:lnTo>
                      <a:pt x="1298" y="10157"/>
                    </a:lnTo>
                    <a:lnTo>
                      <a:pt x="1298" y="10364"/>
                    </a:lnTo>
                    <a:lnTo>
                      <a:pt x="1298" y="10571"/>
                    </a:lnTo>
                    <a:lnTo>
                      <a:pt x="1354" y="10985"/>
                    </a:lnTo>
                    <a:lnTo>
                      <a:pt x="1411" y="11417"/>
                    </a:lnTo>
                    <a:lnTo>
                      <a:pt x="1486" y="11831"/>
                    </a:lnTo>
                    <a:lnTo>
                      <a:pt x="1542" y="12264"/>
                    </a:lnTo>
                    <a:lnTo>
                      <a:pt x="1542" y="12471"/>
                    </a:lnTo>
                    <a:lnTo>
                      <a:pt x="1542" y="12677"/>
                    </a:lnTo>
                    <a:lnTo>
                      <a:pt x="1524" y="12884"/>
                    </a:lnTo>
                    <a:lnTo>
                      <a:pt x="1467" y="13091"/>
                    </a:lnTo>
                    <a:lnTo>
                      <a:pt x="1467" y="13091"/>
                    </a:lnTo>
                    <a:lnTo>
                      <a:pt x="1430" y="13223"/>
                    </a:lnTo>
                    <a:lnTo>
                      <a:pt x="1373" y="13373"/>
                    </a:lnTo>
                    <a:lnTo>
                      <a:pt x="1223" y="13637"/>
                    </a:lnTo>
                    <a:lnTo>
                      <a:pt x="1053" y="13900"/>
                    </a:lnTo>
                    <a:lnTo>
                      <a:pt x="884" y="14144"/>
                    </a:lnTo>
                    <a:lnTo>
                      <a:pt x="508" y="14634"/>
                    </a:lnTo>
                    <a:lnTo>
                      <a:pt x="357" y="14897"/>
                    </a:lnTo>
                    <a:lnTo>
                      <a:pt x="207" y="15160"/>
                    </a:lnTo>
                    <a:lnTo>
                      <a:pt x="207" y="15160"/>
                    </a:lnTo>
                    <a:lnTo>
                      <a:pt x="94" y="15442"/>
                    </a:lnTo>
                    <a:lnTo>
                      <a:pt x="19" y="15724"/>
                    </a:lnTo>
                    <a:lnTo>
                      <a:pt x="0" y="16025"/>
                    </a:lnTo>
                    <a:lnTo>
                      <a:pt x="0" y="16308"/>
                    </a:lnTo>
                    <a:lnTo>
                      <a:pt x="38" y="16608"/>
                    </a:lnTo>
                    <a:lnTo>
                      <a:pt x="113" y="16891"/>
                    </a:lnTo>
                    <a:lnTo>
                      <a:pt x="226" y="17154"/>
                    </a:lnTo>
                    <a:lnTo>
                      <a:pt x="357" y="17417"/>
                    </a:lnTo>
                    <a:lnTo>
                      <a:pt x="357" y="17417"/>
                    </a:lnTo>
                    <a:lnTo>
                      <a:pt x="546" y="17662"/>
                    </a:lnTo>
                    <a:lnTo>
                      <a:pt x="752" y="17869"/>
                    </a:lnTo>
                    <a:lnTo>
                      <a:pt x="997" y="18038"/>
                    </a:lnTo>
                    <a:lnTo>
                      <a:pt x="1241" y="18170"/>
                    </a:lnTo>
                    <a:lnTo>
                      <a:pt x="1524" y="18282"/>
                    </a:lnTo>
                    <a:lnTo>
                      <a:pt x="1806" y="18339"/>
                    </a:lnTo>
                    <a:lnTo>
                      <a:pt x="2088" y="18377"/>
                    </a:lnTo>
                    <a:lnTo>
                      <a:pt x="2389" y="18358"/>
                    </a:lnTo>
                    <a:lnTo>
                      <a:pt x="2389" y="18358"/>
                    </a:lnTo>
                    <a:lnTo>
                      <a:pt x="2577" y="18320"/>
                    </a:lnTo>
                    <a:lnTo>
                      <a:pt x="2746" y="18264"/>
                    </a:lnTo>
                    <a:lnTo>
                      <a:pt x="3104" y="18151"/>
                    </a:lnTo>
                    <a:lnTo>
                      <a:pt x="3461" y="18000"/>
                    </a:lnTo>
                    <a:lnTo>
                      <a:pt x="3818" y="17869"/>
                    </a:lnTo>
                    <a:lnTo>
                      <a:pt x="3818" y="17869"/>
                    </a:lnTo>
                    <a:lnTo>
                      <a:pt x="4194" y="17775"/>
                    </a:lnTo>
                    <a:lnTo>
                      <a:pt x="4589" y="17699"/>
                    </a:lnTo>
                    <a:lnTo>
                      <a:pt x="5003" y="17662"/>
                    </a:lnTo>
                    <a:lnTo>
                      <a:pt x="5398" y="17662"/>
                    </a:lnTo>
                    <a:lnTo>
                      <a:pt x="5812" y="17662"/>
                    </a:lnTo>
                    <a:lnTo>
                      <a:pt x="6207" y="17699"/>
                    </a:lnTo>
                    <a:lnTo>
                      <a:pt x="7016" y="17812"/>
                    </a:lnTo>
                    <a:lnTo>
                      <a:pt x="7016" y="17812"/>
                    </a:lnTo>
                    <a:lnTo>
                      <a:pt x="7825" y="17925"/>
                    </a:lnTo>
                    <a:lnTo>
                      <a:pt x="8238" y="17963"/>
                    </a:lnTo>
                    <a:lnTo>
                      <a:pt x="8633" y="18000"/>
                    </a:lnTo>
                    <a:lnTo>
                      <a:pt x="9047" y="18019"/>
                    </a:lnTo>
                    <a:lnTo>
                      <a:pt x="9442" y="18000"/>
                    </a:lnTo>
                    <a:lnTo>
                      <a:pt x="9837" y="17963"/>
                    </a:lnTo>
                    <a:lnTo>
                      <a:pt x="10232" y="17887"/>
                    </a:lnTo>
                    <a:lnTo>
                      <a:pt x="10232" y="17887"/>
                    </a:lnTo>
                    <a:lnTo>
                      <a:pt x="10439" y="17831"/>
                    </a:lnTo>
                    <a:lnTo>
                      <a:pt x="10627" y="17775"/>
                    </a:lnTo>
                    <a:lnTo>
                      <a:pt x="10815" y="17681"/>
                    </a:lnTo>
                    <a:lnTo>
                      <a:pt x="11003" y="17605"/>
                    </a:lnTo>
                    <a:lnTo>
                      <a:pt x="11191" y="17511"/>
                    </a:lnTo>
                    <a:lnTo>
                      <a:pt x="11361" y="17398"/>
                    </a:lnTo>
                    <a:lnTo>
                      <a:pt x="11530" y="17267"/>
                    </a:lnTo>
                    <a:lnTo>
                      <a:pt x="11680" y="17135"/>
                    </a:lnTo>
                    <a:lnTo>
                      <a:pt x="11831" y="17003"/>
                    </a:lnTo>
                    <a:lnTo>
                      <a:pt x="11963" y="16853"/>
                    </a:lnTo>
                    <a:lnTo>
                      <a:pt x="12094" y="16703"/>
                    </a:lnTo>
                    <a:lnTo>
                      <a:pt x="12188" y="16533"/>
                    </a:lnTo>
                    <a:lnTo>
                      <a:pt x="12282" y="16364"/>
                    </a:lnTo>
                    <a:lnTo>
                      <a:pt x="12357" y="16176"/>
                    </a:lnTo>
                    <a:lnTo>
                      <a:pt x="12414" y="15988"/>
                    </a:lnTo>
                    <a:lnTo>
                      <a:pt x="12452" y="15781"/>
                    </a:lnTo>
                    <a:lnTo>
                      <a:pt x="12452" y="15781"/>
                    </a:lnTo>
                    <a:lnTo>
                      <a:pt x="12489" y="15536"/>
                    </a:lnTo>
                    <a:lnTo>
                      <a:pt x="12470" y="15273"/>
                    </a:lnTo>
                    <a:lnTo>
                      <a:pt x="12452" y="15010"/>
                    </a:lnTo>
                    <a:lnTo>
                      <a:pt x="12395" y="14746"/>
                    </a:lnTo>
                    <a:lnTo>
                      <a:pt x="12320" y="14502"/>
                    </a:lnTo>
                    <a:lnTo>
                      <a:pt x="12245" y="14239"/>
                    </a:lnTo>
                    <a:lnTo>
                      <a:pt x="12094" y="13731"/>
                    </a:lnTo>
                    <a:lnTo>
                      <a:pt x="12094" y="13731"/>
                    </a:lnTo>
                    <a:lnTo>
                      <a:pt x="11963" y="13317"/>
                    </a:lnTo>
                    <a:lnTo>
                      <a:pt x="11850" y="12903"/>
                    </a:lnTo>
                    <a:lnTo>
                      <a:pt x="11643" y="12057"/>
                    </a:lnTo>
                    <a:lnTo>
                      <a:pt x="11492" y="11210"/>
                    </a:lnTo>
                    <a:lnTo>
                      <a:pt x="11361" y="10364"/>
                    </a:lnTo>
                    <a:lnTo>
                      <a:pt x="11267" y="9499"/>
                    </a:lnTo>
                    <a:lnTo>
                      <a:pt x="11173" y="8633"/>
                    </a:lnTo>
                    <a:lnTo>
                      <a:pt x="11116" y="7768"/>
                    </a:lnTo>
                    <a:lnTo>
                      <a:pt x="11060" y="6903"/>
                    </a:lnTo>
                    <a:lnTo>
                      <a:pt x="10966" y="5173"/>
                    </a:lnTo>
                    <a:lnTo>
                      <a:pt x="10909" y="4289"/>
                    </a:lnTo>
                    <a:lnTo>
                      <a:pt x="10834" y="3423"/>
                    </a:lnTo>
                    <a:lnTo>
                      <a:pt x="10740" y="2558"/>
                    </a:lnTo>
                    <a:lnTo>
                      <a:pt x="10646" y="1693"/>
                    </a:lnTo>
                    <a:lnTo>
                      <a:pt x="10495" y="847"/>
                    </a:lnTo>
                    <a:lnTo>
                      <a:pt x="103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304818" y="863846"/>
                <a:ext cx="139270" cy="126199"/>
              </a:xfrm>
              <a:custGeom>
                <a:avLst/>
                <a:gdLst/>
                <a:ahLst/>
                <a:cxnLst/>
                <a:rect l="l" t="t" r="r" b="b"/>
                <a:pathLst>
                  <a:path w="3612" h="3273" extrusionOk="0">
                    <a:moveTo>
                      <a:pt x="1260" y="0"/>
                    </a:moveTo>
                    <a:lnTo>
                      <a:pt x="1091" y="19"/>
                    </a:lnTo>
                    <a:lnTo>
                      <a:pt x="922" y="56"/>
                    </a:lnTo>
                    <a:lnTo>
                      <a:pt x="771" y="113"/>
                    </a:lnTo>
                    <a:lnTo>
                      <a:pt x="640" y="188"/>
                    </a:lnTo>
                    <a:lnTo>
                      <a:pt x="508" y="301"/>
                    </a:lnTo>
                    <a:lnTo>
                      <a:pt x="395" y="414"/>
                    </a:lnTo>
                    <a:lnTo>
                      <a:pt x="301" y="546"/>
                    </a:lnTo>
                    <a:lnTo>
                      <a:pt x="226" y="696"/>
                    </a:lnTo>
                    <a:lnTo>
                      <a:pt x="169" y="846"/>
                    </a:lnTo>
                    <a:lnTo>
                      <a:pt x="151" y="1016"/>
                    </a:lnTo>
                    <a:lnTo>
                      <a:pt x="169" y="1166"/>
                    </a:lnTo>
                    <a:lnTo>
                      <a:pt x="226" y="1317"/>
                    </a:lnTo>
                    <a:lnTo>
                      <a:pt x="301" y="1467"/>
                    </a:lnTo>
                    <a:lnTo>
                      <a:pt x="395" y="1580"/>
                    </a:lnTo>
                    <a:lnTo>
                      <a:pt x="527" y="1674"/>
                    </a:lnTo>
                    <a:lnTo>
                      <a:pt x="658" y="1749"/>
                    </a:lnTo>
                    <a:lnTo>
                      <a:pt x="715" y="1768"/>
                    </a:lnTo>
                    <a:lnTo>
                      <a:pt x="602" y="1768"/>
                    </a:lnTo>
                    <a:lnTo>
                      <a:pt x="470" y="1787"/>
                    </a:lnTo>
                    <a:lnTo>
                      <a:pt x="357" y="1825"/>
                    </a:lnTo>
                    <a:lnTo>
                      <a:pt x="245" y="1881"/>
                    </a:lnTo>
                    <a:lnTo>
                      <a:pt x="151" y="1956"/>
                    </a:lnTo>
                    <a:lnTo>
                      <a:pt x="75" y="2069"/>
                    </a:lnTo>
                    <a:lnTo>
                      <a:pt x="19" y="2182"/>
                    </a:lnTo>
                    <a:lnTo>
                      <a:pt x="0" y="2276"/>
                    </a:lnTo>
                    <a:lnTo>
                      <a:pt x="0" y="2426"/>
                    </a:lnTo>
                    <a:lnTo>
                      <a:pt x="19" y="2558"/>
                    </a:lnTo>
                    <a:lnTo>
                      <a:pt x="57" y="2690"/>
                    </a:lnTo>
                    <a:lnTo>
                      <a:pt x="113" y="2821"/>
                    </a:lnTo>
                    <a:lnTo>
                      <a:pt x="188" y="2934"/>
                    </a:lnTo>
                    <a:lnTo>
                      <a:pt x="282" y="3028"/>
                    </a:lnTo>
                    <a:lnTo>
                      <a:pt x="395" y="3122"/>
                    </a:lnTo>
                    <a:lnTo>
                      <a:pt x="527" y="3179"/>
                    </a:lnTo>
                    <a:lnTo>
                      <a:pt x="658" y="3235"/>
                    </a:lnTo>
                    <a:lnTo>
                      <a:pt x="809" y="3254"/>
                    </a:lnTo>
                    <a:lnTo>
                      <a:pt x="941" y="3273"/>
                    </a:lnTo>
                    <a:lnTo>
                      <a:pt x="1223" y="3273"/>
                    </a:lnTo>
                    <a:lnTo>
                      <a:pt x="1373" y="3254"/>
                    </a:lnTo>
                    <a:lnTo>
                      <a:pt x="1505" y="3216"/>
                    </a:lnTo>
                    <a:lnTo>
                      <a:pt x="1636" y="3160"/>
                    </a:lnTo>
                    <a:lnTo>
                      <a:pt x="1881" y="3028"/>
                    </a:lnTo>
                    <a:lnTo>
                      <a:pt x="2126" y="2897"/>
                    </a:lnTo>
                    <a:lnTo>
                      <a:pt x="2370" y="2727"/>
                    </a:lnTo>
                    <a:lnTo>
                      <a:pt x="2596" y="2558"/>
                    </a:lnTo>
                    <a:lnTo>
                      <a:pt x="3611" y="1787"/>
                    </a:lnTo>
                    <a:lnTo>
                      <a:pt x="3273" y="1260"/>
                    </a:lnTo>
                    <a:lnTo>
                      <a:pt x="3066" y="1016"/>
                    </a:lnTo>
                    <a:lnTo>
                      <a:pt x="2840" y="771"/>
                    </a:lnTo>
                    <a:lnTo>
                      <a:pt x="2596" y="546"/>
                    </a:lnTo>
                    <a:lnTo>
                      <a:pt x="2332" y="339"/>
                    </a:lnTo>
                    <a:lnTo>
                      <a:pt x="2201" y="245"/>
                    </a:lnTo>
                    <a:lnTo>
                      <a:pt x="2050" y="169"/>
                    </a:lnTo>
                    <a:lnTo>
                      <a:pt x="1900" y="113"/>
                    </a:lnTo>
                    <a:lnTo>
                      <a:pt x="1749" y="56"/>
                    </a:lnTo>
                    <a:lnTo>
                      <a:pt x="1580" y="38"/>
                    </a:lnTo>
                    <a:lnTo>
                      <a:pt x="1430" y="19"/>
                    </a:lnTo>
                    <a:lnTo>
                      <a:pt x="12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304818" y="863846"/>
                <a:ext cx="139270" cy="126199"/>
              </a:xfrm>
              <a:custGeom>
                <a:avLst/>
                <a:gdLst/>
                <a:ahLst/>
                <a:cxnLst/>
                <a:rect l="l" t="t" r="r" b="b"/>
                <a:pathLst>
                  <a:path w="3612" h="3273" fill="none" extrusionOk="0">
                    <a:moveTo>
                      <a:pt x="3273" y="1260"/>
                    </a:moveTo>
                    <a:lnTo>
                      <a:pt x="3273" y="1260"/>
                    </a:lnTo>
                    <a:lnTo>
                      <a:pt x="3066" y="1016"/>
                    </a:lnTo>
                    <a:lnTo>
                      <a:pt x="2840" y="771"/>
                    </a:lnTo>
                    <a:lnTo>
                      <a:pt x="2596" y="546"/>
                    </a:lnTo>
                    <a:lnTo>
                      <a:pt x="2332" y="339"/>
                    </a:lnTo>
                    <a:lnTo>
                      <a:pt x="2332" y="339"/>
                    </a:lnTo>
                    <a:lnTo>
                      <a:pt x="2201" y="245"/>
                    </a:lnTo>
                    <a:lnTo>
                      <a:pt x="2050" y="169"/>
                    </a:lnTo>
                    <a:lnTo>
                      <a:pt x="1900" y="113"/>
                    </a:lnTo>
                    <a:lnTo>
                      <a:pt x="1749" y="56"/>
                    </a:lnTo>
                    <a:lnTo>
                      <a:pt x="1580" y="38"/>
                    </a:lnTo>
                    <a:lnTo>
                      <a:pt x="1430" y="19"/>
                    </a:lnTo>
                    <a:lnTo>
                      <a:pt x="1260" y="0"/>
                    </a:lnTo>
                    <a:lnTo>
                      <a:pt x="1091" y="19"/>
                    </a:lnTo>
                    <a:lnTo>
                      <a:pt x="1091" y="19"/>
                    </a:lnTo>
                    <a:lnTo>
                      <a:pt x="922" y="56"/>
                    </a:lnTo>
                    <a:lnTo>
                      <a:pt x="771" y="113"/>
                    </a:lnTo>
                    <a:lnTo>
                      <a:pt x="640" y="188"/>
                    </a:lnTo>
                    <a:lnTo>
                      <a:pt x="508" y="301"/>
                    </a:lnTo>
                    <a:lnTo>
                      <a:pt x="395" y="414"/>
                    </a:lnTo>
                    <a:lnTo>
                      <a:pt x="301" y="546"/>
                    </a:lnTo>
                    <a:lnTo>
                      <a:pt x="226" y="696"/>
                    </a:lnTo>
                    <a:lnTo>
                      <a:pt x="169" y="846"/>
                    </a:lnTo>
                    <a:lnTo>
                      <a:pt x="169" y="846"/>
                    </a:lnTo>
                    <a:lnTo>
                      <a:pt x="151" y="1016"/>
                    </a:lnTo>
                    <a:lnTo>
                      <a:pt x="169" y="1166"/>
                    </a:lnTo>
                    <a:lnTo>
                      <a:pt x="226" y="1317"/>
                    </a:lnTo>
                    <a:lnTo>
                      <a:pt x="301" y="1467"/>
                    </a:lnTo>
                    <a:lnTo>
                      <a:pt x="395" y="1580"/>
                    </a:lnTo>
                    <a:lnTo>
                      <a:pt x="527" y="1674"/>
                    </a:lnTo>
                    <a:lnTo>
                      <a:pt x="658" y="1749"/>
                    </a:lnTo>
                    <a:lnTo>
                      <a:pt x="828" y="1806"/>
                    </a:lnTo>
                    <a:lnTo>
                      <a:pt x="828" y="1806"/>
                    </a:lnTo>
                    <a:lnTo>
                      <a:pt x="847" y="1806"/>
                    </a:lnTo>
                    <a:lnTo>
                      <a:pt x="847" y="1806"/>
                    </a:lnTo>
                    <a:lnTo>
                      <a:pt x="715" y="1768"/>
                    </a:lnTo>
                    <a:lnTo>
                      <a:pt x="602" y="1768"/>
                    </a:lnTo>
                    <a:lnTo>
                      <a:pt x="470" y="1787"/>
                    </a:lnTo>
                    <a:lnTo>
                      <a:pt x="357" y="1825"/>
                    </a:lnTo>
                    <a:lnTo>
                      <a:pt x="245" y="1881"/>
                    </a:lnTo>
                    <a:lnTo>
                      <a:pt x="151" y="1956"/>
                    </a:lnTo>
                    <a:lnTo>
                      <a:pt x="75" y="2069"/>
                    </a:lnTo>
                    <a:lnTo>
                      <a:pt x="19" y="2182"/>
                    </a:lnTo>
                    <a:lnTo>
                      <a:pt x="19" y="2182"/>
                    </a:lnTo>
                    <a:lnTo>
                      <a:pt x="0" y="2276"/>
                    </a:lnTo>
                    <a:lnTo>
                      <a:pt x="0" y="2276"/>
                    </a:lnTo>
                    <a:lnTo>
                      <a:pt x="0" y="2426"/>
                    </a:lnTo>
                    <a:lnTo>
                      <a:pt x="19" y="2558"/>
                    </a:lnTo>
                    <a:lnTo>
                      <a:pt x="57" y="2690"/>
                    </a:lnTo>
                    <a:lnTo>
                      <a:pt x="113" y="2821"/>
                    </a:lnTo>
                    <a:lnTo>
                      <a:pt x="188" y="2934"/>
                    </a:lnTo>
                    <a:lnTo>
                      <a:pt x="282" y="3028"/>
                    </a:lnTo>
                    <a:lnTo>
                      <a:pt x="395" y="3122"/>
                    </a:lnTo>
                    <a:lnTo>
                      <a:pt x="527" y="3179"/>
                    </a:lnTo>
                    <a:lnTo>
                      <a:pt x="527" y="3179"/>
                    </a:lnTo>
                    <a:lnTo>
                      <a:pt x="658" y="3235"/>
                    </a:lnTo>
                    <a:lnTo>
                      <a:pt x="809" y="3254"/>
                    </a:lnTo>
                    <a:lnTo>
                      <a:pt x="941" y="3273"/>
                    </a:lnTo>
                    <a:lnTo>
                      <a:pt x="1091" y="3273"/>
                    </a:lnTo>
                    <a:lnTo>
                      <a:pt x="1223" y="3273"/>
                    </a:lnTo>
                    <a:lnTo>
                      <a:pt x="1373" y="3254"/>
                    </a:lnTo>
                    <a:lnTo>
                      <a:pt x="1505" y="3216"/>
                    </a:lnTo>
                    <a:lnTo>
                      <a:pt x="1636" y="3160"/>
                    </a:lnTo>
                    <a:lnTo>
                      <a:pt x="1636" y="3160"/>
                    </a:lnTo>
                    <a:lnTo>
                      <a:pt x="1881" y="3028"/>
                    </a:lnTo>
                    <a:lnTo>
                      <a:pt x="2126" y="2897"/>
                    </a:lnTo>
                    <a:lnTo>
                      <a:pt x="2370" y="2727"/>
                    </a:lnTo>
                    <a:lnTo>
                      <a:pt x="2596" y="2558"/>
                    </a:lnTo>
                    <a:lnTo>
                      <a:pt x="3611" y="1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271426" y="805816"/>
                <a:ext cx="279272" cy="601227"/>
              </a:xfrm>
              <a:custGeom>
                <a:avLst/>
                <a:gdLst/>
                <a:ahLst/>
                <a:cxnLst/>
                <a:rect l="l" t="t" r="r" b="b"/>
                <a:pathLst>
                  <a:path w="7243" h="15593" extrusionOk="0">
                    <a:moveTo>
                      <a:pt x="7186" y="0"/>
                    </a:moveTo>
                    <a:lnTo>
                      <a:pt x="7054" y="38"/>
                    </a:lnTo>
                    <a:lnTo>
                      <a:pt x="6791" y="151"/>
                    </a:lnTo>
                    <a:lnTo>
                      <a:pt x="6546" y="282"/>
                    </a:lnTo>
                    <a:lnTo>
                      <a:pt x="6340" y="433"/>
                    </a:lnTo>
                    <a:lnTo>
                      <a:pt x="6151" y="621"/>
                    </a:lnTo>
                    <a:lnTo>
                      <a:pt x="5982" y="809"/>
                    </a:lnTo>
                    <a:lnTo>
                      <a:pt x="5832" y="997"/>
                    </a:lnTo>
                    <a:lnTo>
                      <a:pt x="5681" y="1223"/>
                    </a:lnTo>
                    <a:lnTo>
                      <a:pt x="5568" y="1449"/>
                    </a:lnTo>
                    <a:lnTo>
                      <a:pt x="5455" y="1693"/>
                    </a:lnTo>
                    <a:lnTo>
                      <a:pt x="5380" y="1938"/>
                    </a:lnTo>
                    <a:lnTo>
                      <a:pt x="5286" y="2276"/>
                    </a:lnTo>
                    <a:lnTo>
                      <a:pt x="5211" y="2615"/>
                    </a:lnTo>
                    <a:lnTo>
                      <a:pt x="5173" y="2972"/>
                    </a:lnTo>
                    <a:lnTo>
                      <a:pt x="5136" y="3330"/>
                    </a:lnTo>
                    <a:lnTo>
                      <a:pt x="5117" y="4119"/>
                    </a:lnTo>
                    <a:lnTo>
                      <a:pt x="5042" y="4928"/>
                    </a:lnTo>
                    <a:lnTo>
                      <a:pt x="4985" y="5135"/>
                    </a:lnTo>
                    <a:lnTo>
                      <a:pt x="4929" y="5342"/>
                    </a:lnTo>
                    <a:lnTo>
                      <a:pt x="4854" y="5549"/>
                    </a:lnTo>
                    <a:lnTo>
                      <a:pt x="4760" y="5737"/>
                    </a:lnTo>
                    <a:lnTo>
                      <a:pt x="4628" y="5925"/>
                    </a:lnTo>
                    <a:lnTo>
                      <a:pt x="4477" y="6076"/>
                    </a:lnTo>
                    <a:lnTo>
                      <a:pt x="4308" y="6226"/>
                    </a:lnTo>
                    <a:lnTo>
                      <a:pt x="4139" y="6358"/>
                    </a:lnTo>
                    <a:lnTo>
                      <a:pt x="3951" y="6489"/>
                    </a:lnTo>
                    <a:lnTo>
                      <a:pt x="3744" y="6602"/>
                    </a:lnTo>
                    <a:lnTo>
                      <a:pt x="3330" y="6809"/>
                    </a:lnTo>
                    <a:lnTo>
                      <a:pt x="2879" y="7016"/>
                    </a:lnTo>
                    <a:lnTo>
                      <a:pt x="2672" y="7129"/>
                    </a:lnTo>
                    <a:lnTo>
                      <a:pt x="2465" y="7261"/>
                    </a:lnTo>
                    <a:lnTo>
                      <a:pt x="2258" y="7392"/>
                    </a:lnTo>
                    <a:lnTo>
                      <a:pt x="2051" y="7562"/>
                    </a:lnTo>
                    <a:lnTo>
                      <a:pt x="1882" y="7731"/>
                    </a:lnTo>
                    <a:lnTo>
                      <a:pt x="1731" y="7938"/>
                    </a:lnTo>
                    <a:lnTo>
                      <a:pt x="1618" y="8145"/>
                    </a:lnTo>
                    <a:lnTo>
                      <a:pt x="1524" y="8370"/>
                    </a:lnTo>
                    <a:lnTo>
                      <a:pt x="1468" y="8615"/>
                    </a:lnTo>
                    <a:lnTo>
                      <a:pt x="1449" y="8859"/>
                    </a:lnTo>
                    <a:lnTo>
                      <a:pt x="1468" y="9085"/>
                    </a:lnTo>
                    <a:lnTo>
                      <a:pt x="1487" y="9330"/>
                    </a:lnTo>
                    <a:lnTo>
                      <a:pt x="1581" y="9762"/>
                    </a:lnTo>
                    <a:lnTo>
                      <a:pt x="1675" y="10195"/>
                    </a:lnTo>
                    <a:lnTo>
                      <a:pt x="1769" y="10627"/>
                    </a:lnTo>
                    <a:lnTo>
                      <a:pt x="1825" y="10815"/>
                    </a:lnTo>
                    <a:lnTo>
                      <a:pt x="1844" y="11004"/>
                    </a:lnTo>
                    <a:lnTo>
                      <a:pt x="1844" y="11210"/>
                    </a:lnTo>
                    <a:lnTo>
                      <a:pt x="1844" y="11399"/>
                    </a:lnTo>
                    <a:lnTo>
                      <a:pt x="1807" y="11605"/>
                    </a:lnTo>
                    <a:lnTo>
                      <a:pt x="1769" y="11794"/>
                    </a:lnTo>
                    <a:lnTo>
                      <a:pt x="1694" y="11982"/>
                    </a:lnTo>
                    <a:lnTo>
                      <a:pt x="1600" y="12151"/>
                    </a:lnTo>
                    <a:lnTo>
                      <a:pt x="1412" y="12433"/>
                    </a:lnTo>
                    <a:lnTo>
                      <a:pt x="1186" y="12715"/>
                    </a:lnTo>
                    <a:lnTo>
                      <a:pt x="960" y="12960"/>
                    </a:lnTo>
                    <a:lnTo>
                      <a:pt x="697" y="13223"/>
                    </a:lnTo>
                    <a:lnTo>
                      <a:pt x="509" y="13430"/>
                    </a:lnTo>
                    <a:lnTo>
                      <a:pt x="339" y="13674"/>
                    </a:lnTo>
                    <a:lnTo>
                      <a:pt x="189" y="13919"/>
                    </a:lnTo>
                    <a:lnTo>
                      <a:pt x="76" y="14201"/>
                    </a:lnTo>
                    <a:lnTo>
                      <a:pt x="20" y="14408"/>
                    </a:lnTo>
                    <a:lnTo>
                      <a:pt x="1" y="14634"/>
                    </a:lnTo>
                    <a:lnTo>
                      <a:pt x="20" y="14859"/>
                    </a:lnTo>
                    <a:lnTo>
                      <a:pt x="95" y="15066"/>
                    </a:lnTo>
                    <a:lnTo>
                      <a:pt x="151" y="15198"/>
                    </a:lnTo>
                    <a:lnTo>
                      <a:pt x="227" y="15330"/>
                    </a:lnTo>
                    <a:lnTo>
                      <a:pt x="321" y="15424"/>
                    </a:lnTo>
                    <a:lnTo>
                      <a:pt x="434" y="15518"/>
                    </a:lnTo>
                    <a:lnTo>
                      <a:pt x="509" y="15555"/>
                    </a:lnTo>
                    <a:lnTo>
                      <a:pt x="603" y="15593"/>
                    </a:lnTo>
                    <a:lnTo>
                      <a:pt x="565" y="15574"/>
                    </a:lnTo>
                    <a:lnTo>
                      <a:pt x="434" y="15499"/>
                    </a:lnTo>
                    <a:lnTo>
                      <a:pt x="339" y="15405"/>
                    </a:lnTo>
                    <a:lnTo>
                      <a:pt x="264" y="15292"/>
                    </a:lnTo>
                    <a:lnTo>
                      <a:pt x="189" y="15179"/>
                    </a:lnTo>
                    <a:lnTo>
                      <a:pt x="133" y="15047"/>
                    </a:lnTo>
                    <a:lnTo>
                      <a:pt x="76" y="14841"/>
                    </a:lnTo>
                    <a:lnTo>
                      <a:pt x="57" y="14634"/>
                    </a:lnTo>
                    <a:lnTo>
                      <a:pt x="76" y="14427"/>
                    </a:lnTo>
                    <a:lnTo>
                      <a:pt x="133" y="14220"/>
                    </a:lnTo>
                    <a:lnTo>
                      <a:pt x="245" y="13957"/>
                    </a:lnTo>
                    <a:lnTo>
                      <a:pt x="396" y="13712"/>
                    </a:lnTo>
                    <a:lnTo>
                      <a:pt x="565" y="13486"/>
                    </a:lnTo>
                    <a:lnTo>
                      <a:pt x="772" y="13261"/>
                    </a:lnTo>
                    <a:lnTo>
                      <a:pt x="1017" y="13016"/>
                    </a:lnTo>
                    <a:lnTo>
                      <a:pt x="1261" y="12753"/>
                    </a:lnTo>
                    <a:lnTo>
                      <a:pt x="1487" y="12489"/>
                    </a:lnTo>
                    <a:lnTo>
                      <a:pt x="1694" y="12189"/>
                    </a:lnTo>
                    <a:lnTo>
                      <a:pt x="1788" y="12019"/>
                    </a:lnTo>
                    <a:lnTo>
                      <a:pt x="1863" y="11831"/>
                    </a:lnTo>
                    <a:lnTo>
                      <a:pt x="1901" y="11643"/>
                    </a:lnTo>
                    <a:lnTo>
                      <a:pt x="1938" y="11436"/>
                    </a:lnTo>
                    <a:lnTo>
                      <a:pt x="1938" y="11229"/>
                    </a:lnTo>
                    <a:lnTo>
                      <a:pt x="1938" y="11022"/>
                    </a:lnTo>
                    <a:lnTo>
                      <a:pt x="1919" y="10797"/>
                    </a:lnTo>
                    <a:lnTo>
                      <a:pt x="1882" y="10590"/>
                    </a:lnTo>
                    <a:lnTo>
                      <a:pt x="1788" y="10176"/>
                    </a:lnTo>
                    <a:lnTo>
                      <a:pt x="1675" y="9743"/>
                    </a:lnTo>
                    <a:lnTo>
                      <a:pt x="1600" y="9311"/>
                    </a:lnTo>
                    <a:lnTo>
                      <a:pt x="1581" y="9085"/>
                    </a:lnTo>
                    <a:lnTo>
                      <a:pt x="1562" y="8859"/>
                    </a:lnTo>
                    <a:lnTo>
                      <a:pt x="1581" y="8634"/>
                    </a:lnTo>
                    <a:lnTo>
                      <a:pt x="1637" y="8408"/>
                    </a:lnTo>
                    <a:lnTo>
                      <a:pt x="1713" y="8201"/>
                    </a:lnTo>
                    <a:lnTo>
                      <a:pt x="1825" y="7994"/>
                    </a:lnTo>
                    <a:lnTo>
                      <a:pt x="1976" y="7806"/>
                    </a:lnTo>
                    <a:lnTo>
                      <a:pt x="2126" y="7656"/>
                    </a:lnTo>
                    <a:lnTo>
                      <a:pt x="2314" y="7505"/>
                    </a:lnTo>
                    <a:lnTo>
                      <a:pt x="2502" y="7373"/>
                    </a:lnTo>
                    <a:lnTo>
                      <a:pt x="2709" y="7242"/>
                    </a:lnTo>
                    <a:lnTo>
                      <a:pt x="2916" y="7129"/>
                    </a:lnTo>
                    <a:lnTo>
                      <a:pt x="3349" y="6922"/>
                    </a:lnTo>
                    <a:lnTo>
                      <a:pt x="3782" y="6715"/>
                    </a:lnTo>
                    <a:lnTo>
                      <a:pt x="3988" y="6602"/>
                    </a:lnTo>
                    <a:lnTo>
                      <a:pt x="4176" y="6471"/>
                    </a:lnTo>
                    <a:lnTo>
                      <a:pt x="4365" y="6320"/>
                    </a:lnTo>
                    <a:lnTo>
                      <a:pt x="4553" y="6170"/>
                    </a:lnTo>
                    <a:lnTo>
                      <a:pt x="4703" y="5982"/>
                    </a:lnTo>
                    <a:lnTo>
                      <a:pt x="4835" y="5793"/>
                    </a:lnTo>
                    <a:lnTo>
                      <a:pt x="4929" y="5587"/>
                    </a:lnTo>
                    <a:lnTo>
                      <a:pt x="5023" y="5380"/>
                    </a:lnTo>
                    <a:lnTo>
                      <a:pt x="5079" y="5173"/>
                    </a:lnTo>
                    <a:lnTo>
                      <a:pt x="5117" y="4947"/>
                    </a:lnTo>
                    <a:lnTo>
                      <a:pt x="5173" y="4552"/>
                    </a:lnTo>
                    <a:lnTo>
                      <a:pt x="5192" y="4138"/>
                    </a:lnTo>
                    <a:lnTo>
                      <a:pt x="5211" y="3743"/>
                    </a:lnTo>
                    <a:lnTo>
                      <a:pt x="5211" y="3330"/>
                    </a:lnTo>
                    <a:lnTo>
                      <a:pt x="5249" y="2991"/>
                    </a:lnTo>
                    <a:lnTo>
                      <a:pt x="5286" y="2634"/>
                    </a:lnTo>
                    <a:lnTo>
                      <a:pt x="5361" y="2295"/>
                    </a:lnTo>
                    <a:lnTo>
                      <a:pt x="5437" y="1956"/>
                    </a:lnTo>
                    <a:lnTo>
                      <a:pt x="5531" y="1712"/>
                    </a:lnTo>
                    <a:lnTo>
                      <a:pt x="5625" y="1486"/>
                    </a:lnTo>
                    <a:lnTo>
                      <a:pt x="5738" y="1261"/>
                    </a:lnTo>
                    <a:lnTo>
                      <a:pt x="5869" y="1054"/>
                    </a:lnTo>
                    <a:lnTo>
                      <a:pt x="6020" y="847"/>
                    </a:lnTo>
                    <a:lnTo>
                      <a:pt x="6189" y="659"/>
                    </a:lnTo>
                    <a:lnTo>
                      <a:pt x="6377" y="489"/>
                    </a:lnTo>
                    <a:lnTo>
                      <a:pt x="6565" y="320"/>
                    </a:lnTo>
                    <a:lnTo>
                      <a:pt x="6734" y="226"/>
                    </a:lnTo>
                    <a:lnTo>
                      <a:pt x="6885" y="132"/>
                    </a:lnTo>
                    <a:lnTo>
                      <a:pt x="7073" y="57"/>
                    </a:lnTo>
                    <a:lnTo>
                      <a:pt x="72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6416483" y="898626"/>
                <a:ext cx="12377" cy="67514"/>
              </a:xfrm>
              <a:custGeom>
                <a:avLst/>
                <a:gdLst/>
                <a:ahLst/>
                <a:cxnLst/>
                <a:rect l="l" t="t" r="r" b="b"/>
                <a:pathLst>
                  <a:path w="321" h="1751" extrusionOk="0">
                    <a:moveTo>
                      <a:pt x="95" y="1"/>
                    </a:moveTo>
                    <a:lnTo>
                      <a:pt x="132" y="208"/>
                    </a:lnTo>
                    <a:lnTo>
                      <a:pt x="170" y="433"/>
                    </a:lnTo>
                    <a:lnTo>
                      <a:pt x="189" y="659"/>
                    </a:lnTo>
                    <a:lnTo>
                      <a:pt x="208" y="885"/>
                    </a:lnTo>
                    <a:lnTo>
                      <a:pt x="170" y="1111"/>
                    </a:lnTo>
                    <a:lnTo>
                      <a:pt x="132" y="1318"/>
                    </a:lnTo>
                    <a:lnTo>
                      <a:pt x="76" y="1543"/>
                    </a:lnTo>
                    <a:lnTo>
                      <a:pt x="1" y="1750"/>
                    </a:lnTo>
                    <a:lnTo>
                      <a:pt x="132" y="1562"/>
                    </a:lnTo>
                    <a:lnTo>
                      <a:pt x="245" y="1336"/>
                    </a:lnTo>
                    <a:lnTo>
                      <a:pt x="302" y="1111"/>
                    </a:lnTo>
                    <a:lnTo>
                      <a:pt x="320" y="885"/>
                    </a:lnTo>
                    <a:lnTo>
                      <a:pt x="320" y="659"/>
                    </a:lnTo>
                    <a:lnTo>
                      <a:pt x="283" y="433"/>
                    </a:lnTo>
                    <a:lnTo>
                      <a:pt x="208" y="208"/>
                    </a:lnTo>
                    <a:lnTo>
                      <a:pt x="9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6448410" y="835544"/>
                <a:ext cx="114631" cy="413414"/>
              </a:xfrm>
              <a:custGeom>
                <a:avLst/>
                <a:gdLst/>
                <a:ahLst/>
                <a:cxnLst/>
                <a:rect l="l" t="t" r="r" b="b"/>
                <a:pathLst>
                  <a:path w="2973" h="10722" extrusionOk="0">
                    <a:moveTo>
                      <a:pt x="2972" y="1"/>
                    </a:moveTo>
                    <a:lnTo>
                      <a:pt x="2859" y="38"/>
                    </a:lnTo>
                    <a:lnTo>
                      <a:pt x="2709" y="132"/>
                    </a:lnTo>
                    <a:lnTo>
                      <a:pt x="2558" y="226"/>
                    </a:lnTo>
                    <a:lnTo>
                      <a:pt x="2314" y="433"/>
                    </a:lnTo>
                    <a:lnTo>
                      <a:pt x="2126" y="678"/>
                    </a:lnTo>
                    <a:lnTo>
                      <a:pt x="1956" y="941"/>
                    </a:lnTo>
                    <a:lnTo>
                      <a:pt x="1825" y="1242"/>
                    </a:lnTo>
                    <a:lnTo>
                      <a:pt x="1750" y="1468"/>
                    </a:lnTo>
                    <a:lnTo>
                      <a:pt x="1674" y="1693"/>
                    </a:lnTo>
                    <a:lnTo>
                      <a:pt x="1637" y="1919"/>
                    </a:lnTo>
                    <a:lnTo>
                      <a:pt x="1599" y="2164"/>
                    </a:lnTo>
                    <a:lnTo>
                      <a:pt x="1580" y="2389"/>
                    </a:lnTo>
                    <a:lnTo>
                      <a:pt x="1561" y="2634"/>
                    </a:lnTo>
                    <a:lnTo>
                      <a:pt x="1580" y="2859"/>
                    </a:lnTo>
                    <a:lnTo>
                      <a:pt x="1599" y="3104"/>
                    </a:lnTo>
                    <a:lnTo>
                      <a:pt x="1637" y="3631"/>
                    </a:lnTo>
                    <a:lnTo>
                      <a:pt x="1712" y="4195"/>
                    </a:lnTo>
                    <a:lnTo>
                      <a:pt x="1768" y="4778"/>
                    </a:lnTo>
                    <a:lnTo>
                      <a:pt x="1768" y="5060"/>
                    </a:lnTo>
                    <a:lnTo>
                      <a:pt x="1787" y="5361"/>
                    </a:lnTo>
                    <a:lnTo>
                      <a:pt x="1768" y="5662"/>
                    </a:lnTo>
                    <a:lnTo>
                      <a:pt x="1731" y="5944"/>
                    </a:lnTo>
                    <a:lnTo>
                      <a:pt x="1674" y="6226"/>
                    </a:lnTo>
                    <a:lnTo>
                      <a:pt x="1599" y="6508"/>
                    </a:lnTo>
                    <a:lnTo>
                      <a:pt x="1486" y="6772"/>
                    </a:lnTo>
                    <a:lnTo>
                      <a:pt x="1373" y="7016"/>
                    </a:lnTo>
                    <a:lnTo>
                      <a:pt x="1223" y="7242"/>
                    </a:lnTo>
                    <a:lnTo>
                      <a:pt x="1072" y="7468"/>
                    </a:lnTo>
                    <a:lnTo>
                      <a:pt x="790" y="7881"/>
                    </a:lnTo>
                    <a:lnTo>
                      <a:pt x="508" y="8295"/>
                    </a:lnTo>
                    <a:lnTo>
                      <a:pt x="395" y="8483"/>
                    </a:lnTo>
                    <a:lnTo>
                      <a:pt x="282" y="8690"/>
                    </a:lnTo>
                    <a:lnTo>
                      <a:pt x="188" y="8878"/>
                    </a:lnTo>
                    <a:lnTo>
                      <a:pt x="132" y="9085"/>
                    </a:lnTo>
                    <a:lnTo>
                      <a:pt x="76" y="9236"/>
                    </a:lnTo>
                    <a:lnTo>
                      <a:pt x="38" y="9386"/>
                    </a:lnTo>
                    <a:lnTo>
                      <a:pt x="19" y="9537"/>
                    </a:lnTo>
                    <a:lnTo>
                      <a:pt x="0" y="9706"/>
                    </a:lnTo>
                    <a:lnTo>
                      <a:pt x="19" y="9856"/>
                    </a:lnTo>
                    <a:lnTo>
                      <a:pt x="38" y="10026"/>
                    </a:lnTo>
                    <a:lnTo>
                      <a:pt x="57" y="10176"/>
                    </a:lnTo>
                    <a:lnTo>
                      <a:pt x="113" y="10327"/>
                    </a:lnTo>
                    <a:lnTo>
                      <a:pt x="188" y="10496"/>
                    </a:lnTo>
                    <a:lnTo>
                      <a:pt x="282" y="10628"/>
                    </a:lnTo>
                    <a:lnTo>
                      <a:pt x="358" y="10722"/>
                    </a:lnTo>
                    <a:lnTo>
                      <a:pt x="245" y="10533"/>
                    </a:lnTo>
                    <a:lnTo>
                      <a:pt x="151" y="10327"/>
                    </a:lnTo>
                    <a:lnTo>
                      <a:pt x="113" y="10176"/>
                    </a:lnTo>
                    <a:lnTo>
                      <a:pt x="94" y="10026"/>
                    </a:lnTo>
                    <a:lnTo>
                      <a:pt x="76" y="9856"/>
                    </a:lnTo>
                    <a:lnTo>
                      <a:pt x="76" y="9706"/>
                    </a:lnTo>
                    <a:lnTo>
                      <a:pt x="94" y="9555"/>
                    </a:lnTo>
                    <a:lnTo>
                      <a:pt x="132" y="9405"/>
                    </a:lnTo>
                    <a:lnTo>
                      <a:pt x="170" y="9254"/>
                    </a:lnTo>
                    <a:lnTo>
                      <a:pt x="207" y="9104"/>
                    </a:lnTo>
                    <a:lnTo>
                      <a:pt x="282" y="8916"/>
                    </a:lnTo>
                    <a:lnTo>
                      <a:pt x="376" y="8728"/>
                    </a:lnTo>
                    <a:lnTo>
                      <a:pt x="471" y="8540"/>
                    </a:lnTo>
                    <a:lnTo>
                      <a:pt x="602" y="8333"/>
                    </a:lnTo>
                    <a:lnTo>
                      <a:pt x="884" y="7938"/>
                    </a:lnTo>
                    <a:lnTo>
                      <a:pt x="1185" y="7524"/>
                    </a:lnTo>
                    <a:lnTo>
                      <a:pt x="1336" y="7298"/>
                    </a:lnTo>
                    <a:lnTo>
                      <a:pt x="1486" y="7054"/>
                    </a:lnTo>
                    <a:lnTo>
                      <a:pt x="1599" y="6809"/>
                    </a:lnTo>
                    <a:lnTo>
                      <a:pt x="1712" y="6546"/>
                    </a:lnTo>
                    <a:lnTo>
                      <a:pt x="1787" y="6264"/>
                    </a:lnTo>
                    <a:lnTo>
                      <a:pt x="1862" y="5963"/>
                    </a:lnTo>
                    <a:lnTo>
                      <a:pt x="1900" y="5681"/>
                    </a:lnTo>
                    <a:lnTo>
                      <a:pt x="1900" y="5380"/>
                    </a:lnTo>
                    <a:lnTo>
                      <a:pt x="1900" y="5060"/>
                    </a:lnTo>
                    <a:lnTo>
                      <a:pt x="1881" y="4759"/>
                    </a:lnTo>
                    <a:lnTo>
                      <a:pt x="1825" y="4176"/>
                    </a:lnTo>
                    <a:lnTo>
                      <a:pt x="1768" y="3631"/>
                    </a:lnTo>
                    <a:lnTo>
                      <a:pt x="1712" y="3085"/>
                    </a:lnTo>
                    <a:lnTo>
                      <a:pt x="1693" y="2859"/>
                    </a:lnTo>
                    <a:lnTo>
                      <a:pt x="1674" y="2634"/>
                    </a:lnTo>
                    <a:lnTo>
                      <a:pt x="1674" y="2408"/>
                    </a:lnTo>
                    <a:lnTo>
                      <a:pt x="1693" y="2164"/>
                    </a:lnTo>
                    <a:lnTo>
                      <a:pt x="1731" y="1938"/>
                    </a:lnTo>
                    <a:lnTo>
                      <a:pt x="1768" y="1712"/>
                    </a:lnTo>
                    <a:lnTo>
                      <a:pt x="1825" y="1486"/>
                    </a:lnTo>
                    <a:lnTo>
                      <a:pt x="1900" y="1280"/>
                    </a:lnTo>
                    <a:lnTo>
                      <a:pt x="2013" y="979"/>
                    </a:lnTo>
                    <a:lnTo>
                      <a:pt x="2182" y="715"/>
                    </a:lnTo>
                    <a:lnTo>
                      <a:pt x="2370" y="471"/>
                    </a:lnTo>
                    <a:lnTo>
                      <a:pt x="2596" y="264"/>
                    </a:lnTo>
                    <a:lnTo>
                      <a:pt x="2784" y="132"/>
                    </a:lnTo>
                    <a:lnTo>
                      <a:pt x="297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232289" y="934910"/>
                <a:ext cx="196566" cy="351760"/>
              </a:xfrm>
              <a:custGeom>
                <a:avLst/>
                <a:gdLst/>
                <a:ahLst/>
                <a:cxnLst/>
                <a:rect l="l" t="t" r="r" b="b"/>
                <a:pathLst>
                  <a:path w="5098" h="9123" extrusionOk="0">
                    <a:moveTo>
                      <a:pt x="0" y="8615"/>
                    </a:moveTo>
                    <a:lnTo>
                      <a:pt x="23" y="8643"/>
                    </a:lnTo>
                    <a:lnTo>
                      <a:pt x="19" y="8634"/>
                    </a:lnTo>
                    <a:lnTo>
                      <a:pt x="0" y="8615"/>
                    </a:lnTo>
                    <a:close/>
                    <a:moveTo>
                      <a:pt x="5097" y="0"/>
                    </a:moveTo>
                    <a:lnTo>
                      <a:pt x="5060" y="245"/>
                    </a:lnTo>
                    <a:lnTo>
                      <a:pt x="5003" y="471"/>
                    </a:lnTo>
                    <a:lnTo>
                      <a:pt x="4891" y="771"/>
                    </a:lnTo>
                    <a:lnTo>
                      <a:pt x="4740" y="1054"/>
                    </a:lnTo>
                    <a:lnTo>
                      <a:pt x="4533" y="1317"/>
                    </a:lnTo>
                    <a:lnTo>
                      <a:pt x="4326" y="1543"/>
                    </a:lnTo>
                    <a:lnTo>
                      <a:pt x="3988" y="1844"/>
                    </a:lnTo>
                    <a:lnTo>
                      <a:pt x="3649" y="2126"/>
                    </a:lnTo>
                    <a:lnTo>
                      <a:pt x="3235" y="2408"/>
                    </a:lnTo>
                    <a:lnTo>
                      <a:pt x="2784" y="2728"/>
                    </a:lnTo>
                    <a:lnTo>
                      <a:pt x="2558" y="2897"/>
                    </a:lnTo>
                    <a:lnTo>
                      <a:pt x="2333" y="3085"/>
                    </a:lnTo>
                    <a:lnTo>
                      <a:pt x="2126" y="3273"/>
                    </a:lnTo>
                    <a:lnTo>
                      <a:pt x="1919" y="3480"/>
                    </a:lnTo>
                    <a:lnTo>
                      <a:pt x="1712" y="3724"/>
                    </a:lnTo>
                    <a:lnTo>
                      <a:pt x="1543" y="3988"/>
                    </a:lnTo>
                    <a:lnTo>
                      <a:pt x="1430" y="4289"/>
                    </a:lnTo>
                    <a:lnTo>
                      <a:pt x="1336" y="4590"/>
                    </a:lnTo>
                    <a:lnTo>
                      <a:pt x="1298" y="4909"/>
                    </a:lnTo>
                    <a:lnTo>
                      <a:pt x="1317" y="5210"/>
                    </a:lnTo>
                    <a:lnTo>
                      <a:pt x="1354" y="5530"/>
                    </a:lnTo>
                    <a:lnTo>
                      <a:pt x="1430" y="5831"/>
                    </a:lnTo>
                    <a:lnTo>
                      <a:pt x="1505" y="6113"/>
                    </a:lnTo>
                    <a:lnTo>
                      <a:pt x="1599" y="6395"/>
                    </a:lnTo>
                    <a:lnTo>
                      <a:pt x="1674" y="6659"/>
                    </a:lnTo>
                    <a:lnTo>
                      <a:pt x="1749" y="6941"/>
                    </a:lnTo>
                    <a:lnTo>
                      <a:pt x="1806" y="7185"/>
                    </a:lnTo>
                    <a:lnTo>
                      <a:pt x="1844" y="7430"/>
                    </a:lnTo>
                    <a:lnTo>
                      <a:pt x="1844" y="7693"/>
                    </a:lnTo>
                    <a:lnTo>
                      <a:pt x="1825" y="7938"/>
                    </a:lnTo>
                    <a:lnTo>
                      <a:pt x="1787" y="8163"/>
                    </a:lnTo>
                    <a:lnTo>
                      <a:pt x="1712" y="8370"/>
                    </a:lnTo>
                    <a:lnTo>
                      <a:pt x="1618" y="8558"/>
                    </a:lnTo>
                    <a:lnTo>
                      <a:pt x="1486" y="8728"/>
                    </a:lnTo>
                    <a:lnTo>
                      <a:pt x="1354" y="8859"/>
                    </a:lnTo>
                    <a:lnTo>
                      <a:pt x="1204" y="8953"/>
                    </a:lnTo>
                    <a:lnTo>
                      <a:pt x="1035" y="9010"/>
                    </a:lnTo>
                    <a:lnTo>
                      <a:pt x="847" y="9047"/>
                    </a:lnTo>
                    <a:lnTo>
                      <a:pt x="715" y="9047"/>
                    </a:lnTo>
                    <a:lnTo>
                      <a:pt x="583" y="9029"/>
                    </a:lnTo>
                    <a:lnTo>
                      <a:pt x="452" y="8991"/>
                    </a:lnTo>
                    <a:lnTo>
                      <a:pt x="320" y="8935"/>
                    </a:lnTo>
                    <a:lnTo>
                      <a:pt x="188" y="8841"/>
                    </a:lnTo>
                    <a:lnTo>
                      <a:pt x="75" y="8709"/>
                    </a:lnTo>
                    <a:lnTo>
                      <a:pt x="23" y="8643"/>
                    </a:lnTo>
                    <a:lnTo>
                      <a:pt x="57" y="8728"/>
                    </a:lnTo>
                    <a:lnTo>
                      <a:pt x="94" y="8803"/>
                    </a:lnTo>
                    <a:lnTo>
                      <a:pt x="170" y="8878"/>
                    </a:lnTo>
                    <a:lnTo>
                      <a:pt x="226" y="8935"/>
                    </a:lnTo>
                    <a:lnTo>
                      <a:pt x="301" y="8991"/>
                    </a:lnTo>
                    <a:lnTo>
                      <a:pt x="433" y="9047"/>
                    </a:lnTo>
                    <a:lnTo>
                      <a:pt x="583" y="9085"/>
                    </a:lnTo>
                    <a:lnTo>
                      <a:pt x="715" y="9123"/>
                    </a:lnTo>
                    <a:lnTo>
                      <a:pt x="865" y="9123"/>
                    </a:lnTo>
                    <a:lnTo>
                      <a:pt x="1054" y="9085"/>
                    </a:lnTo>
                    <a:lnTo>
                      <a:pt x="1223" y="9029"/>
                    </a:lnTo>
                    <a:lnTo>
                      <a:pt x="1392" y="8916"/>
                    </a:lnTo>
                    <a:lnTo>
                      <a:pt x="1543" y="8803"/>
                    </a:lnTo>
                    <a:lnTo>
                      <a:pt x="1674" y="8615"/>
                    </a:lnTo>
                    <a:lnTo>
                      <a:pt x="1787" y="8408"/>
                    </a:lnTo>
                    <a:lnTo>
                      <a:pt x="1862" y="8182"/>
                    </a:lnTo>
                    <a:lnTo>
                      <a:pt x="1919" y="7956"/>
                    </a:lnTo>
                    <a:lnTo>
                      <a:pt x="1938" y="7693"/>
                    </a:lnTo>
                    <a:lnTo>
                      <a:pt x="1938" y="7430"/>
                    </a:lnTo>
                    <a:lnTo>
                      <a:pt x="1900" y="7167"/>
                    </a:lnTo>
                    <a:lnTo>
                      <a:pt x="1844" y="6903"/>
                    </a:lnTo>
                    <a:lnTo>
                      <a:pt x="1693" y="6377"/>
                    </a:lnTo>
                    <a:lnTo>
                      <a:pt x="1524" y="5812"/>
                    </a:lnTo>
                    <a:lnTo>
                      <a:pt x="1449" y="5511"/>
                    </a:lnTo>
                    <a:lnTo>
                      <a:pt x="1411" y="5210"/>
                    </a:lnTo>
                    <a:lnTo>
                      <a:pt x="1411" y="4909"/>
                    </a:lnTo>
                    <a:lnTo>
                      <a:pt x="1449" y="4609"/>
                    </a:lnTo>
                    <a:lnTo>
                      <a:pt x="1524" y="4326"/>
                    </a:lnTo>
                    <a:lnTo>
                      <a:pt x="1637" y="4044"/>
                    </a:lnTo>
                    <a:lnTo>
                      <a:pt x="1806" y="3800"/>
                    </a:lnTo>
                    <a:lnTo>
                      <a:pt x="1994" y="3555"/>
                    </a:lnTo>
                    <a:lnTo>
                      <a:pt x="2201" y="3367"/>
                    </a:lnTo>
                    <a:lnTo>
                      <a:pt x="2408" y="3160"/>
                    </a:lnTo>
                    <a:lnTo>
                      <a:pt x="2633" y="2991"/>
                    </a:lnTo>
                    <a:lnTo>
                      <a:pt x="2859" y="2822"/>
                    </a:lnTo>
                    <a:lnTo>
                      <a:pt x="3292" y="2502"/>
                    </a:lnTo>
                    <a:lnTo>
                      <a:pt x="3706" y="2220"/>
                    </a:lnTo>
                    <a:lnTo>
                      <a:pt x="4063" y="1919"/>
                    </a:lnTo>
                    <a:lnTo>
                      <a:pt x="4383" y="1618"/>
                    </a:lnTo>
                    <a:lnTo>
                      <a:pt x="4608" y="1373"/>
                    </a:lnTo>
                    <a:lnTo>
                      <a:pt x="4797" y="1091"/>
                    </a:lnTo>
                    <a:lnTo>
                      <a:pt x="4947" y="809"/>
                    </a:lnTo>
                    <a:lnTo>
                      <a:pt x="5060" y="489"/>
                    </a:lnTo>
                    <a:lnTo>
                      <a:pt x="5097" y="245"/>
                    </a:lnTo>
                    <a:lnTo>
                      <a:pt x="50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658014" y="839169"/>
                <a:ext cx="264736" cy="468551"/>
              </a:xfrm>
              <a:custGeom>
                <a:avLst/>
                <a:gdLst/>
                <a:ahLst/>
                <a:cxnLst/>
                <a:rect l="l" t="t" r="r" b="b"/>
                <a:pathLst>
                  <a:path w="6866" h="12152" extrusionOk="0">
                    <a:moveTo>
                      <a:pt x="3254" y="1"/>
                    </a:moveTo>
                    <a:lnTo>
                      <a:pt x="0" y="3254"/>
                    </a:lnTo>
                    <a:lnTo>
                      <a:pt x="0" y="4797"/>
                    </a:lnTo>
                    <a:lnTo>
                      <a:pt x="19" y="6339"/>
                    </a:lnTo>
                    <a:lnTo>
                      <a:pt x="38" y="7110"/>
                    </a:lnTo>
                    <a:lnTo>
                      <a:pt x="56" y="7863"/>
                    </a:lnTo>
                    <a:lnTo>
                      <a:pt x="113" y="8634"/>
                    </a:lnTo>
                    <a:lnTo>
                      <a:pt x="169" y="9386"/>
                    </a:lnTo>
                    <a:lnTo>
                      <a:pt x="226" y="9969"/>
                    </a:lnTo>
                    <a:lnTo>
                      <a:pt x="282" y="10251"/>
                    </a:lnTo>
                    <a:lnTo>
                      <a:pt x="357" y="10534"/>
                    </a:lnTo>
                    <a:lnTo>
                      <a:pt x="433" y="10816"/>
                    </a:lnTo>
                    <a:lnTo>
                      <a:pt x="564" y="11060"/>
                    </a:lnTo>
                    <a:lnTo>
                      <a:pt x="696" y="11305"/>
                    </a:lnTo>
                    <a:lnTo>
                      <a:pt x="884" y="11530"/>
                    </a:lnTo>
                    <a:lnTo>
                      <a:pt x="1035" y="11662"/>
                    </a:lnTo>
                    <a:lnTo>
                      <a:pt x="1204" y="11794"/>
                    </a:lnTo>
                    <a:lnTo>
                      <a:pt x="1373" y="11888"/>
                    </a:lnTo>
                    <a:lnTo>
                      <a:pt x="1542" y="11963"/>
                    </a:lnTo>
                    <a:lnTo>
                      <a:pt x="1749" y="12038"/>
                    </a:lnTo>
                    <a:lnTo>
                      <a:pt x="1937" y="12095"/>
                    </a:lnTo>
                    <a:lnTo>
                      <a:pt x="2144" y="12132"/>
                    </a:lnTo>
                    <a:lnTo>
                      <a:pt x="2351" y="12151"/>
                    </a:lnTo>
                    <a:lnTo>
                      <a:pt x="2765" y="12151"/>
                    </a:lnTo>
                    <a:lnTo>
                      <a:pt x="3198" y="12113"/>
                    </a:lnTo>
                    <a:lnTo>
                      <a:pt x="3630" y="12057"/>
                    </a:lnTo>
                    <a:lnTo>
                      <a:pt x="4044" y="11944"/>
                    </a:lnTo>
                    <a:lnTo>
                      <a:pt x="4608" y="11775"/>
                    </a:lnTo>
                    <a:lnTo>
                      <a:pt x="4872" y="11681"/>
                    </a:lnTo>
                    <a:lnTo>
                      <a:pt x="5154" y="11568"/>
                    </a:lnTo>
                    <a:lnTo>
                      <a:pt x="5417" y="11436"/>
                    </a:lnTo>
                    <a:lnTo>
                      <a:pt x="5662" y="11286"/>
                    </a:lnTo>
                    <a:lnTo>
                      <a:pt x="5906" y="11117"/>
                    </a:lnTo>
                    <a:lnTo>
                      <a:pt x="6113" y="10929"/>
                    </a:lnTo>
                    <a:lnTo>
                      <a:pt x="6320" y="10703"/>
                    </a:lnTo>
                    <a:lnTo>
                      <a:pt x="6489" y="10477"/>
                    </a:lnTo>
                    <a:lnTo>
                      <a:pt x="6640" y="10214"/>
                    </a:lnTo>
                    <a:lnTo>
                      <a:pt x="6752" y="9932"/>
                    </a:lnTo>
                    <a:lnTo>
                      <a:pt x="6828" y="9650"/>
                    </a:lnTo>
                    <a:lnTo>
                      <a:pt x="6865" y="9367"/>
                    </a:lnTo>
                    <a:lnTo>
                      <a:pt x="6865" y="9236"/>
                    </a:lnTo>
                    <a:lnTo>
                      <a:pt x="6846" y="9085"/>
                    </a:lnTo>
                    <a:lnTo>
                      <a:pt x="6809" y="8935"/>
                    </a:lnTo>
                    <a:lnTo>
                      <a:pt x="6771" y="8803"/>
                    </a:lnTo>
                    <a:lnTo>
                      <a:pt x="6715" y="8634"/>
                    </a:lnTo>
                    <a:lnTo>
                      <a:pt x="6640" y="8483"/>
                    </a:lnTo>
                    <a:lnTo>
                      <a:pt x="6546" y="8333"/>
                    </a:lnTo>
                    <a:lnTo>
                      <a:pt x="6451" y="8182"/>
                    </a:lnTo>
                    <a:lnTo>
                      <a:pt x="6226" y="7900"/>
                    </a:lnTo>
                    <a:lnTo>
                      <a:pt x="6000" y="7618"/>
                    </a:lnTo>
                    <a:lnTo>
                      <a:pt x="5774" y="7336"/>
                    </a:lnTo>
                    <a:lnTo>
                      <a:pt x="5586" y="7054"/>
                    </a:lnTo>
                    <a:lnTo>
                      <a:pt x="5511" y="6903"/>
                    </a:lnTo>
                    <a:lnTo>
                      <a:pt x="5436" y="6734"/>
                    </a:lnTo>
                    <a:lnTo>
                      <a:pt x="5398" y="6584"/>
                    </a:lnTo>
                    <a:lnTo>
                      <a:pt x="5361" y="6414"/>
                    </a:lnTo>
                    <a:lnTo>
                      <a:pt x="5361" y="6189"/>
                    </a:lnTo>
                    <a:lnTo>
                      <a:pt x="5379" y="5963"/>
                    </a:lnTo>
                    <a:lnTo>
                      <a:pt x="5473" y="5530"/>
                    </a:lnTo>
                    <a:lnTo>
                      <a:pt x="5530" y="5305"/>
                    </a:lnTo>
                    <a:lnTo>
                      <a:pt x="5567" y="5079"/>
                    </a:lnTo>
                    <a:lnTo>
                      <a:pt x="5586" y="4853"/>
                    </a:lnTo>
                    <a:lnTo>
                      <a:pt x="5567" y="4646"/>
                    </a:lnTo>
                    <a:lnTo>
                      <a:pt x="5530" y="4515"/>
                    </a:lnTo>
                    <a:lnTo>
                      <a:pt x="5492" y="4402"/>
                    </a:lnTo>
                    <a:lnTo>
                      <a:pt x="5436" y="4289"/>
                    </a:lnTo>
                    <a:lnTo>
                      <a:pt x="5361" y="4176"/>
                    </a:lnTo>
                    <a:lnTo>
                      <a:pt x="5191" y="3969"/>
                    </a:lnTo>
                    <a:lnTo>
                      <a:pt x="5003" y="3781"/>
                    </a:lnTo>
                    <a:lnTo>
                      <a:pt x="4608" y="3424"/>
                    </a:lnTo>
                    <a:lnTo>
                      <a:pt x="4420" y="3236"/>
                    </a:lnTo>
                    <a:lnTo>
                      <a:pt x="4251" y="3029"/>
                    </a:lnTo>
                    <a:lnTo>
                      <a:pt x="4063" y="2747"/>
                    </a:lnTo>
                    <a:lnTo>
                      <a:pt x="3912" y="2408"/>
                    </a:lnTo>
                    <a:lnTo>
                      <a:pt x="3762" y="2051"/>
                    </a:lnTo>
                    <a:lnTo>
                      <a:pt x="3630" y="1675"/>
                    </a:lnTo>
                    <a:lnTo>
                      <a:pt x="3517" y="1280"/>
                    </a:lnTo>
                    <a:lnTo>
                      <a:pt x="3423" y="866"/>
                    </a:lnTo>
                    <a:lnTo>
                      <a:pt x="3329" y="433"/>
                    </a:lnTo>
                    <a:lnTo>
                      <a:pt x="32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658014" y="839169"/>
                <a:ext cx="264736" cy="468551"/>
              </a:xfrm>
              <a:custGeom>
                <a:avLst/>
                <a:gdLst/>
                <a:ahLst/>
                <a:cxnLst/>
                <a:rect l="l" t="t" r="r" b="b"/>
                <a:pathLst>
                  <a:path w="6866" h="12152" fill="none" extrusionOk="0">
                    <a:moveTo>
                      <a:pt x="3254" y="1"/>
                    </a:moveTo>
                    <a:lnTo>
                      <a:pt x="3254" y="1"/>
                    </a:lnTo>
                    <a:lnTo>
                      <a:pt x="3329" y="433"/>
                    </a:lnTo>
                    <a:lnTo>
                      <a:pt x="3423" y="866"/>
                    </a:lnTo>
                    <a:lnTo>
                      <a:pt x="3517" y="1280"/>
                    </a:lnTo>
                    <a:lnTo>
                      <a:pt x="3630" y="1675"/>
                    </a:lnTo>
                    <a:lnTo>
                      <a:pt x="3762" y="2051"/>
                    </a:lnTo>
                    <a:lnTo>
                      <a:pt x="3912" y="2408"/>
                    </a:lnTo>
                    <a:lnTo>
                      <a:pt x="4063" y="2747"/>
                    </a:lnTo>
                    <a:lnTo>
                      <a:pt x="4251" y="3029"/>
                    </a:lnTo>
                    <a:lnTo>
                      <a:pt x="4251" y="3029"/>
                    </a:lnTo>
                    <a:lnTo>
                      <a:pt x="4420" y="3236"/>
                    </a:lnTo>
                    <a:lnTo>
                      <a:pt x="4608" y="3424"/>
                    </a:lnTo>
                    <a:lnTo>
                      <a:pt x="5003" y="3781"/>
                    </a:lnTo>
                    <a:lnTo>
                      <a:pt x="5191" y="3969"/>
                    </a:lnTo>
                    <a:lnTo>
                      <a:pt x="5361" y="4176"/>
                    </a:lnTo>
                    <a:lnTo>
                      <a:pt x="5436" y="4289"/>
                    </a:lnTo>
                    <a:lnTo>
                      <a:pt x="5492" y="4402"/>
                    </a:lnTo>
                    <a:lnTo>
                      <a:pt x="5530" y="4515"/>
                    </a:lnTo>
                    <a:lnTo>
                      <a:pt x="5567" y="4646"/>
                    </a:lnTo>
                    <a:lnTo>
                      <a:pt x="5567" y="4646"/>
                    </a:lnTo>
                    <a:lnTo>
                      <a:pt x="5586" y="4853"/>
                    </a:lnTo>
                    <a:lnTo>
                      <a:pt x="5567" y="5079"/>
                    </a:lnTo>
                    <a:lnTo>
                      <a:pt x="5530" y="5305"/>
                    </a:lnTo>
                    <a:lnTo>
                      <a:pt x="5473" y="5530"/>
                    </a:lnTo>
                    <a:lnTo>
                      <a:pt x="5379" y="5963"/>
                    </a:lnTo>
                    <a:lnTo>
                      <a:pt x="5361" y="6189"/>
                    </a:lnTo>
                    <a:lnTo>
                      <a:pt x="5361" y="6414"/>
                    </a:lnTo>
                    <a:lnTo>
                      <a:pt x="5361" y="6414"/>
                    </a:lnTo>
                    <a:lnTo>
                      <a:pt x="5398" y="6584"/>
                    </a:lnTo>
                    <a:lnTo>
                      <a:pt x="5436" y="6734"/>
                    </a:lnTo>
                    <a:lnTo>
                      <a:pt x="5511" y="6903"/>
                    </a:lnTo>
                    <a:lnTo>
                      <a:pt x="5586" y="7054"/>
                    </a:lnTo>
                    <a:lnTo>
                      <a:pt x="5774" y="7336"/>
                    </a:lnTo>
                    <a:lnTo>
                      <a:pt x="6000" y="7618"/>
                    </a:lnTo>
                    <a:lnTo>
                      <a:pt x="6226" y="7900"/>
                    </a:lnTo>
                    <a:lnTo>
                      <a:pt x="6451" y="8182"/>
                    </a:lnTo>
                    <a:lnTo>
                      <a:pt x="6546" y="8333"/>
                    </a:lnTo>
                    <a:lnTo>
                      <a:pt x="6640" y="8483"/>
                    </a:lnTo>
                    <a:lnTo>
                      <a:pt x="6715" y="8634"/>
                    </a:lnTo>
                    <a:lnTo>
                      <a:pt x="6771" y="8803"/>
                    </a:lnTo>
                    <a:lnTo>
                      <a:pt x="6771" y="8803"/>
                    </a:lnTo>
                    <a:lnTo>
                      <a:pt x="6809" y="8935"/>
                    </a:lnTo>
                    <a:lnTo>
                      <a:pt x="6846" y="9085"/>
                    </a:lnTo>
                    <a:lnTo>
                      <a:pt x="6865" y="9236"/>
                    </a:lnTo>
                    <a:lnTo>
                      <a:pt x="6865" y="9367"/>
                    </a:lnTo>
                    <a:lnTo>
                      <a:pt x="6828" y="9650"/>
                    </a:lnTo>
                    <a:lnTo>
                      <a:pt x="6752" y="9932"/>
                    </a:lnTo>
                    <a:lnTo>
                      <a:pt x="6640" y="10214"/>
                    </a:lnTo>
                    <a:lnTo>
                      <a:pt x="6489" y="10477"/>
                    </a:lnTo>
                    <a:lnTo>
                      <a:pt x="6320" y="10703"/>
                    </a:lnTo>
                    <a:lnTo>
                      <a:pt x="6113" y="10929"/>
                    </a:lnTo>
                    <a:lnTo>
                      <a:pt x="6113" y="10929"/>
                    </a:lnTo>
                    <a:lnTo>
                      <a:pt x="5906" y="11117"/>
                    </a:lnTo>
                    <a:lnTo>
                      <a:pt x="5662" y="11286"/>
                    </a:lnTo>
                    <a:lnTo>
                      <a:pt x="5417" y="11436"/>
                    </a:lnTo>
                    <a:lnTo>
                      <a:pt x="5154" y="11568"/>
                    </a:lnTo>
                    <a:lnTo>
                      <a:pt x="4872" y="11681"/>
                    </a:lnTo>
                    <a:lnTo>
                      <a:pt x="4608" y="11775"/>
                    </a:lnTo>
                    <a:lnTo>
                      <a:pt x="4044" y="11944"/>
                    </a:lnTo>
                    <a:lnTo>
                      <a:pt x="4044" y="11944"/>
                    </a:lnTo>
                    <a:lnTo>
                      <a:pt x="3630" y="12057"/>
                    </a:lnTo>
                    <a:lnTo>
                      <a:pt x="3198" y="12113"/>
                    </a:lnTo>
                    <a:lnTo>
                      <a:pt x="2765" y="12151"/>
                    </a:lnTo>
                    <a:lnTo>
                      <a:pt x="2558" y="12151"/>
                    </a:lnTo>
                    <a:lnTo>
                      <a:pt x="2351" y="12151"/>
                    </a:lnTo>
                    <a:lnTo>
                      <a:pt x="2144" y="12132"/>
                    </a:lnTo>
                    <a:lnTo>
                      <a:pt x="1937" y="12095"/>
                    </a:lnTo>
                    <a:lnTo>
                      <a:pt x="1749" y="12038"/>
                    </a:lnTo>
                    <a:lnTo>
                      <a:pt x="1542" y="11963"/>
                    </a:lnTo>
                    <a:lnTo>
                      <a:pt x="1373" y="11888"/>
                    </a:lnTo>
                    <a:lnTo>
                      <a:pt x="1204" y="11794"/>
                    </a:lnTo>
                    <a:lnTo>
                      <a:pt x="1035" y="11662"/>
                    </a:lnTo>
                    <a:lnTo>
                      <a:pt x="884" y="11530"/>
                    </a:lnTo>
                    <a:lnTo>
                      <a:pt x="884" y="11530"/>
                    </a:lnTo>
                    <a:lnTo>
                      <a:pt x="696" y="11305"/>
                    </a:lnTo>
                    <a:lnTo>
                      <a:pt x="564" y="11060"/>
                    </a:lnTo>
                    <a:lnTo>
                      <a:pt x="433" y="10816"/>
                    </a:lnTo>
                    <a:lnTo>
                      <a:pt x="357" y="10534"/>
                    </a:lnTo>
                    <a:lnTo>
                      <a:pt x="282" y="10251"/>
                    </a:lnTo>
                    <a:lnTo>
                      <a:pt x="226" y="9969"/>
                    </a:lnTo>
                    <a:lnTo>
                      <a:pt x="169" y="9386"/>
                    </a:lnTo>
                    <a:lnTo>
                      <a:pt x="169" y="9386"/>
                    </a:lnTo>
                    <a:lnTo>
                      <a:pt x="113" y="8634"/>
                    </a:lnTo>
                    <a:lnTo>
                      <a:pt x="56" y="7863"/>
                    </a:lnTo>
                    <a:lnTo>
                      <a:pt x="38" y="7110"/>
                    </a:lnTo>
                    <a:lnTo>
                      <a:pt x="19" y="6339"/>
                    </a:lnTo>
                    <a:lnTo>
                      <a:pt x="0" y="4797"/>
                    </a:lnTo>
                    <a:lnTo>
                      <a:pt x="0" y="32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511492" y="762283"/>
                <a:ext cx="286521" cy="564289"/>
              </a:xfrm>
              <a:custGeom>
                <a:avLst/>
                <a:gdLst/>
                <a:ahLst/>
                <a:cxnLst/>
                <a:rect l="l" t="t" r="r" b="b"/>
                <a:pathLst>
                  <a:path w="7431" h="14635" extrusionOk="0">
                    <a:moveTo>
                      <a:pt x="3518" y="1"/>
                    </a:moveTo>
                    <a:lnTo>
                      <a:pt x="3179" y="20"/>
                    </a:lnTo>
                    <a:lnTo>
                      <a:pt x="3066" y="38"/>
                    </a:lnTo>
                    <a:lnTo>
                      <a:pt x="2709" y="95"/>
                    </a:lnTo>
                    <a:lnTo>
                      <a:pt x="2371" y="189"/>
                    </a:lnTo>
                    <a:lnTo>
                      <a:pt x="2051" y="321"/>
                    </a:lnTo>
                    <a:lnTo>
                      <a:pt x="1731" y="471"/>
                    </a:lnTo>
                    <a:lnTo>
                      <a:pt x="1449" y="659"/>
                    </a:lnTo>
                    <a:lnTo>
                      <a:pt x="1186" y="866"/>
                    </a:lnTo>
                    <a:lnTo>
                      <a:pt x="941" y="1111"/>
                    </a:lnTo>
                    <a:lnTo>
                      <a:pt x="734" y="1355"/>
                    </a:lnTo>
                    <a:lnTo>
                      <a:pt x="527" y="1637"/>
                    </a:lnTo>
                    <a:lnTo>
                      <a:pt x="377" y="1938"/>
                    </a:lnTo>
                    <a:lnTo>
                      <a:pt x="226" y="2239"/>
                    </a:lnTo>
                    <a:lnTo>
                      <a:pt x="114" y="2559"/>
                    </a:lnTo>
                    <a:lnTo>
                      <a:pt x="38" y="2897"/>
                    </a:lnTo>
                    <a:lnTo>
                      <a:pt x="1" y="3236"/>
                    </a:lnTo>
                    <a:lnTo>
                      <a:pt x="1" y="3593"/>
                    </a:lnTo>
                    <a:lnTo>
                      <a:pt x="19" y="3951"/>
                    </a:lnTo>
                    <a:lnTo>
                      <a:pt x="1298" y="12415"/>
                    </a:lnTo>
                    <a:lnTo>
                      <a:pt x="1355" y="12678"/>
                    </a:lnTo>
                    <a:lnTo>
                      <a:pt x="1430" y="12923"/>
                    </a:lnTo>
                    <a:lnTo>
                      <a:pt x="1505" y="13148"/>
                    </a:lnTo>
                    <a:lnTo>
                      <a:pt x="1618" y="13374"/>
                    </a:lnTo>
                    <a:lnTo>
                      <a:pt x="1731" y="13581"/>
                    </a:lnTo>
                    <a:lnTo>
                      <a:pt x="1863" y="13769"/>
                    </a:lnTo>
                    <a:lnTo>
                      <a:pt x="2013" y="13938"/>
                    </a:lnTo>
                    <a:lnTo>
                      <a:pt x="2182" y="14107"/>
                    </a:lnTo>
                    <a:lnTo>
                      <a:pt x="2371" y="14239"/>
                    </a:lnTo>
                    <a:lnTo>
                      <a:pt x="2559" y="14371"/>
                    </a:lnTo>
                    <a:lnTo>
                      <a:pt x="2766" y="14465"/>
                    </a:lnTo>
                    <a:lnTo>
                      <a:pt x="2972" y="14559"/>
                    </a:lnTo>
                    <a:lnTo>
                      <a:pt x="3198" y="14615"/>
                    </a:lnTo>
                    <a:lnTo>
                      <a:pt x="3443" y="14634"/>
                    </a:lnTo>
                    <a:lnTo>
                      <a:pt x="3687" y="14634"/>
                    </a:lnTo>
                    <a:lnTo>
                      <a:pt x="3932" y="14615"/>
                    </a:lnTo>
                    <a:lnTo>
                      <a:pt x="4176" y="14578"/>
                    </a:lnTo>
                    <a:lnTo>
                      <a:pt x="4402" y="14502"/>
                    </a:lnTo>
                    <a:lnTo>
                      <a:pt x="4628" y="14408"/>
                    </a:lnTo>
                    <a:lnTo>
                      <a:pt x="4816" y="14296"/>
                    </a:lnTo>
                    <a:lnTo>
                      <a:pt x="5004" y="14164"/>
                    </a:lnTo>
                    <a:lnTo>
                      <a:pt x="5173" y="14013"/>
                    </a:lnTo>
                    <a:lnTo>
                      <a:pt x="5324" y="13844"/>
                    </a:lnTo>
                    <a:lnTo>
                      <a:pt x="5474" y="13675"/>
                    </a:lnTo>
                    <a:lnTo>
                      <a:pt x="5587" y="13487"/>
                    </a:lnTo>
                    <a:lnTo>
                      <a:pt x="5681" y="13280"/>
                    </a:lnTo>
                    <a:lnTo>
                      <a:pt x="5756" y="13054"/>
                    </a:lnTo>
                    <a:lnTo>
                      <a:pt x="5813" y="12828"/>
                    </a:lnTo>
                    <a:lnTo>
                      <a:pt x="5850" y="12603"/>
                    </a:lnTo>
                    <a:lnTo>
                      <a:pt x="5869" y="12358"/>
                    </a:lnTo>
                    <a:lnTo>
                      <a:pt x="5869" y="12114"/>
                    </a:lnTo>
                    <a:lnTo>
                      <a:pt x="5850" y="11869"/>
                    </a:lnTo>
                    <a:lnTo>
                      <a:pt x="5455" y="9800"/>
                    </a:lnTo>
                    <a:lnTo>
                      <a:pt x="5474" y="9781"/>
                    </a:lnTo>
                    <a:lnTo>
                      <a:pt x="5700" y="9744"/>
                    </a:lnTo>
                    <a:lnTo>
                      <a:pt x="5944" y="9669"/>
                    </a:lnTo>
                    <a:lnTo>
                      <a:pt x="6114" y="9556"/>
                    </a:lnTo>
                    <a:lnTo>
                      <a:pt x="6339" y="9405"/>
                    </a:lnTo>
                    <a:lnTo>
                      <a:pt x="6603" y="9198"/>
                    </a:lnTo>
                    <a:lnTo>
                      <a:pt x="6715" y="9067"/>
                    </a:lnTo>
                    <a:lnTo>
                      <a:pt x="6847" y="8916"/>
                    </a:lnTo>
                    <a:lnTo>
                      <a:pt x="6960" y="8747"/>
                    </a:lnTo>
                    <a:lnTo>
                      <a:pt x="7073" y="8559"/>
                    </a:lnTo>
                    <a:lnTo>
                      <a:pt x="7167" y="8352"/>
                    </a:lnTo>
                    <a:lnTo>
                      <a:pt x="7261" y="8107"/>
                    </a:lnTo>
                    <a:lnTo>
                      <a:pt x="7336" y="7863"/>
                    </a:lnTo>
                    <a:lnTo>
                      <a:pt x="7393" y="7581"/>
                    </a:lnTo>
                    <a:lnTo>
                      <a:pt x="7430" y="7280"/>
                    </a:lnTo>
                    <a:lnTo>
                      <a:pt x="7430" y="6960"/>
                    </a:lnTo>
                    <a:lnTo>
                      <a:pt x="7430" y="6678"/>
                    </a:lnTo>
                    <a:lnTo>
                      <a:pt x="7411" y="6339"/>
                    </a:lnTo>
                    <a:lnTo>
                      <a:pt x="7298" y="5418"/>
                    </a:lnTo>
                    <a:lnTo>
                      <a:pt x="7167" y="4289"/>
                    </a:lnTo>
                    <a:lnTo>
                      <a:pt x="6979" y="3085"/>
                    </a:lnTo>
                    <a:lnTo>
                      <a:pt x="6922" y="2747"/>
                    </a:lnTo>
                    <a:lnTo>
                      <a:pt x="6828" y="2427"/>
                    </a:lnTo>
                    <a:lnTo>
                      <a:pt x="6697" y="2107"/>
                    </a:lnTo>
                    <a:lnTo>
                      <a:pt x="6546" y="1806"/>
                    </a:lnTo>
                    <a:lnTo>
                      <a:pt x="6358" y="1524"/>
                    </a:lnTo>
                    <a:lnTo>
                      <a:pt x="6151" y="1261"/>
                    </a:lnTo>
                    <a:lnTo>
                      <a:pt x="5925" y="1016"/>
                    </a:lnTo>
                    <a:lnTo>
                      <a:pt x="5681" y="791"/>
                    </a:lnTo>
                    <a:lnTo>
                      <a:pt x="5418" y="603"/>
                    </a:lnTo>
                    <a:lnTo>
                      <a:pt x="5135" y="433"/>
                    </a:lnTo>
                    <a:lnTo>
                      <a:pt x="4835" y="283"/>
                    </a:lnTo>
                    <a:lnTo>
                      <a:pt x="4515" y="170"/>
                    </a:lnTo>
                    <a:lnTo>
                      <a:pt x="4195" y="76"/>
                    </a:lnTo>
                    <a:lnTo>
                      <a:pt x="3875" y="20"/>
                    </a:lnTo>
                    <a:lnTo>
                      <a:pt x="351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723255" y="902983"/>
                <a:ext cx="43570" cy="15269"/>
              </a:xfrm>
              <a:custGeom>
                <a:avLst/>
                <a:gdLst/>
                <a:ahLst/>
                <a:cxnLst/>
                <a:rect l="l" t="t" r="r" b="b"/>
                <a:pathLst>
                  <a:path w="1130" h="396" extrusionOk="0">
                    <a:moveTo>
                      <a:pt x="659" y="1"/>
                    </a:moveTo>
                    <a:lnTo>
                      <a:pt x="527" y="20"/>
                    </a:lnTo>
                    <a:lnTo>
                      <a:pt x="415" y="38"/>
                    </a:lnTo>
                    <a:lnTo>
                      <a:pt x="302" y="76"/>
                    </a:lnTo>
                    <a:lnTo>
                      <a:pt x="208" y="132"/>
                    </a:lnTo>
                    <a:lnTo>
                      <a:pt x="114" y="208"/>
                    </a:lnTo>
                    <a:lnTo>
                      <a:pt x="1" y="320"/>
                    </a:lnTo>
                    <a:lnTo>
                      <a:pt x="1" y="358"/>
                    </a:lnTo>
                    <a:lnTo>
                      <a:pt x="20" y="377"/>
                    </a:lnTo>
                    <a:lnTo>
                      <a:pt x="38" y="396"/>
                    </a:lnTo>
                    <a:lnTo>
                      <a:pt x="76" y="377"/>
                    </a:lnTo>
                    <a:lnTo>
                      <a:pt x="189" y="320"/>
                    </a:lnTo>
                    <a:lnTo>
                      <a:pt x="339" y="245"/>
                    </a:lnTo>
                    <a:lnTo>
                      <a:pt x="452" y="208"/>
                    </a:lnTo>
                    <a:lnTo>
                      <a:pt x="546" y="189"/>
                    </a:lnTo>
                    <a:lnTo>
                      <a:pt x="659" y="170"/>
                    </a:lnTo>
                    <a:lnTo>
                      <a:pt x="772" y="189"/>
                    </a:lnTo>
                    <a:lnTo>
                      <a:pt x="941" y="208"/>
                    </a:lnTo>
                    <a:lnTo>
                      <a:pt x="1073" y="226"/>
                    </a:lnTo>
                    <a:lnTo>
                      <a:pt x="1111" y="245"/>
                    </a:lnTo>
                    <a:lnTo>
                      <a:pt x="1129" y="226"/>
                    </a:lnTo>
                    <a:lnTo>
                      <a:pt x="1129" y="208"/>
                    </a:lnTo>
                    <a:lnTo>
                      <a:pt x="1111" y="170"/>
                    </a:lnTo>
                    <a:lnTo>
                      <a:pt x="1054" y="132"/>
                    </a:lnTo>
                    <a:lnTo>
                      <a:pt x="979" y="95"/>
                    </a:lnTo>
                    <a:lnTo>
                      <a:pt x="885" y="38"/>
                    </a:lnTo>
                    <a:lnTo>
                      <a:pt x="772" y="20"/>
                    </a:lnTo>
                    <a:lnTo>
                      <a:pt x="6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617373" y="924036"/>
                <a:ext cx="43570" cy="14536"/>
              </a:xfrm>
              <a:custGeom>
                <a:avLst/>
                <a:gdLst/>
                <a:ahLst/>
                <a:cxnLst/>
                <a:rect l="l" t="t" r="r" b="b"/>
                <a:pathLst>
                  <a:path w="1130" h="377" extrusionOk="0">
                    <a:moveTo>
                      <a:pt x="527" y="0"/>
                    </a:moveTo>
                    <a:lnTo>
                      <a:pt x="415" y="19"/>
                    </a:lnTo>
                    <a:lnTo>
                      <a:pt x="302" y="75"/>
                    </a:lnTo>
                    <a:lnTo>
                      <a:pt x="208" y="132"/>
                    </a:lnTo>
                    <a:lnTo>
                      <a:pt x="114" y="207"/>
                    </a:lnTo>
                    <a:lnTo>
                      <a:pt x="20" y="320"/>
                    </a:lnTo>
                    <a:lnTo>
                      <a:pt x="1" y="358"/>
                    </a:lnTo>
                    <a:lnTo>
                      <a:pt x="20" y="376"/>
                    </a:lnTo>
                    <a:lnTo>
                      <a:pt x="38" y="376"/>
                    </a:lnTo>
                    <a:lnTo>
                      <a:pt x="76" y="358"/>
                    </a:lnTo>
                    <a:lnTo>
                      <a:pt x="189" y="301"/>
                    </a:lnTo>
                    <a:lnTo>
                      <a:pt x="339" y="226"/>
                    </a:lnTo>
                    <a:lnTo>
                      <a:pt x="452" y="207"/>
                    </a:lnTo>
                    <a:lnTo>
                      <a:pt x="565" y="169"/>
                    </a:lnTo>
                    <a:lnTo>
                      <a:pt x="772" y="169"/>
                    </a:lnTo>
                    <a:lnTo>
                      <a:pt x="941" y="188"/>
                    </a:lnTo>
                    <a:lnTo>
                      <a:pt x="1073" y="226"/>
                    </a:lnTo>
                    <a:lnTo>
                      <a:pt x="1129" y="226"/>
                    </a:lnTo>
                    <a:lnTo>
                      <a:pt x="1129" y="188"/>
                    </a:lnTo>
                    <a:lnTo>
                      <a:pt x="1110" y="169"/>
                    </a:lnTo>
                    <a:lnTo>
                      <a:pt x="1054" y="113"/>
                    </a:lnTo>
                    <a:lnTo>
                      <a:pt x="979" y="75"/>
                    </a:lnTo>
                    <a:lnTo>
                      <a:pt x="885" y="38"/>
                    </a:lnTo>
                    <a:lnTo>
                      <a:pt x="7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684812" y="902983"/>
                <a:ext cx="48660" cy="97242"/>
              </a:xfrm>
              <a:custGeom>
                <a:avLst/>
                <a:gdLst/>
                <a:ahLst/>
                <a:cxnLst/>
                <a:rect l="l" t="t" r="r" b="b"/>
                <a:pathLst>
                  <a:path w="1262" h="2522" extrusionOk="0">
                    <a:moveTo>
                      <a:pt x="1" y="1"/>
                    </a:moveTo>
                    <a:lnTo>
                      <a:pt x="170" y="377"/>
                    </a:lnTo>
                    <a:lnTo>
                      <a:pt x="358" y="753"/>
                    </a:lnTo>
                    <a:lnTo>
                      <a:pt x="546" y="1110"/>
                    </a:lnTo>
                    <a:lnTo>
                      <a:pt x="753" y="1468"/>
                    </a:lnTo>
                    <a:lnTo>
                      <a:pt x="1073" y="2032"/>
                    </a:lnTo>
                    <a:lnTo>
                      <a:pt x="1129" y="2145"/>
                    </a:lnTo>
                    <a:lnTo>
                      <a:pt x="1148" y="2258"/>
                    </a:lnTo>
                    <a:lnTo>
                      <a:pt x="1129" y="2295"/>
                    </a:lnTo>
                    <a:lnTo>
                      <a:pt x="1111" y="2314"/>
                    </a:lnTo>
                    <a:lnTo>
                      <a:pt x="998" y="2352"/>
                    </a:lnTo>
                    <a:lnTo>
                      <a:pt x="753" y="2427"/>
                    </a:lnTo>
                    <a:lnTo>
                      <a:pt x="528" y="2521"/>
                    </a:lnTo>
                    <a:lnTo>
                      <a:pt x="772" y="2502"/>
                    </a:lnTo>
                    <a:lnTo>
                      <a:pt x="1017" y="2446"/>
                    </a:lnTo>
                    <a:lnTo>
                      <a:pt x="1148" y="2408"/>
                    </a:lnTo>
                    <a:lnTo>
                      <a:pt x="1224" y="2352"/>
                    </a:lnTo>
                    <a:lnTo>
                      <a:pt x="1261" y="2277"/>
                    </a:lnTo>
                    <a:lnTo>
                      <a:pt x="1261" y="2201"/>
                    </a:lnTo>
                    <a:lnTo>
                      <a:pt x="1242" y="2126"/>
                    </a:lnTo>
                    <a:lnTo>
                      <a:pt x="1224" y="2051"/>
                    </a:lnTo>
                    <a:lnTo>
                      <a:pt x="1167" y="1976"/>
                    </a:lnTo>
                    <a:lnTo>
                      <a:pt x="866" y="1411"/>
                    </a:lnTo>
                    <a:lnTo>
                      <a:pt x="283" y="396"/>
                    </a:lnTo>
                    <a:lnTo>
                      <a:pt x="95" y="95"/>
                    </a:lnTo>
                    <a:lnTo>
                      <a:pt x="39" y="2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614481" y="1124193"/>
                <a:ext cx="111007" cy="41372"/>
              </a:xfrm>
              <a:custGeom>
                <a:avLst/>
                <a:gdLst/>
                <a:ahLst/>
                <a:cxnLst/>
                <a:rect l="l" t="t" r="r" b="b"/>
                <a:pathLst>
                  <a:path w="2879" h="1073" extrusionOk="0">
                    <a:moveTo>
                      <a:pt x="1" y="0"/>
                    </a:moveTo>
                    <a:lnTo>
                      <a:pt x="38" y="57"/>
                    </a:lnTo>
                    <a:lnTo>
                      <a:pt x="151" y="226"/>
                    </a:lnTo>
                    <a:lnTo>
                      <a:pt x="226" y="320"/>
                    </a:lnTo>
                    <a:lnTo>
                      <a:pt x="339" y="433"/>
                    </a:lnTo>
                    <a:lnTo>
                      <a:pt x="471" y="565"/>
                    </a:lnTo>
                    <a:lnTo>
                      <a:pt x="621" y="678"/>
                    </a:lnTo>
                    <a:lnTo>
                      <a:pt x="809" y="790"/>
                    </a:lnTo>
                    <a:lnTo>
                      <a:pt x="997" y="884"/>
                    </a:lnTo>
                    <a:lnTo>
                      <a:pt x="1242" y="960"/>
                    </a:lnTo>
                    <a:lnTo>
                      <a:pt x="1505" y="1035"/>
                    </a:lnTo>
                    <a:lnTo>
                      <a:pt x="1806" y="1073"/>
                    </a:lnTo>
                    <a:lnTo>
                      <a:pt x="2126" y="1073"/>
                    </a:lnTo>
                    <a:lnTo>
                      <a:pt x="2483" y="1035"/>
                    </a:lnTo>
                    <a:lnTo>
                      <a:pt x="2878" y="960"/>
                    </a:lnTo>
                    <a:lnTo>
                      <a:pt x="2765" y="395"/>
                    </a:lnTo>
                    <a:lnTo>
                      <a:pt x="2559" y="433"/>
                    </a:lnTo>
                    <a:lnTo>
                      <a:pt x="2314" y="452"/>
                    </a:lnTo>
                    <a:lnTo>
                      <a:pt x="1994" y="452"/>
                    </a:lnTo>
                    <a:lnTo>
                      <a:pt x="1580" y="414"/>
                    </a:lnTo>
                    <a:lnTo>
                      <a:pt x="1110" y="339"/>
                    </a:lnTo>
                    <a:lnTo>
                      <a:pt x="866" y="283"/>
                    </a:lnTo>
                    <a:lnTo>
                      <a:pt x="584" y="207"/>
                    </a:lnTo>
                    <a:lnTo>
                      <a:pt x="301" y="113"/>
                    </a:lnTo>
                    <a:lnTo>
                      <a:pt x="1"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6669582" y="1023401"/>
                <a:ext cx="35589" cy="26836"/>
              </a:xfrm>
              <a:custGeom>
                <a:avLst/>
                <a:gdLst/>
                <a:ahLst/>
                <a:cxnLst/>
                <a:rect l="l" t="t" r="r" b="b"/>
                <a:pathLst>
                  <a:path w="923" h="696" extrusionOk="0">
                    <a:moveTo>
                      <a:pt x="509" y="0"/>
                    </a:moveTo>
                    <a:lnTo>
                      <a:pt x="377" y="19"/>
                    </a:lnTo>
                    <a:lnTo>
                      <a:pt x="283" y="56"/>
                    </a:lnTo>
                    <a:lnTo>
                      <a:pt x="189" y="94"/>
                    </a:lnTo>
                    <a:lnTo>
                      <a:pt x="114" y="169"/>
                    </a:lnTo>
                    <a:lnTo>
                      <a:pt x="57" y="245"/>
                    </a:lnTo>
                    <a:lnTo>
                      <a:pt x="20" y="339"/>
                    </a:lnTo>
                    <a:lnTo>
                      <a:pt x="1" y="433"/>
                    </a:lnTo>
                    <a:lnTo>
                      <a:pt x="39" y="527"/>
                    </a:lnTo>
                    <a:lnTo>
                      <a:pt x="76" y="621"/>
                    </a:lnTo>
                    <a:lnTo>
                      <a:pt x="170" y="677"/>
                    </a:lnTo>
                    <a:lnTo>
                      <a:pt x="283" y="696"/>
                    </a:lnTo>
                    <a:lnTo>
                      <a:pt x="396" y="696"/>
                    </a:lnTo>
                    <a:lnTo>
                      <a:pt x="490" y="658"/>
                    </a:lnTo>
                    <a:lnTo>
                      <a:pt x="584" y="602"/>
                    </a:lnTo>
                    <a:lnTo>
                      <a:pt x="678" y="527"/>
                    </a:lnTo>
                    <a:lnTo>
                      <a:pt x="772" y="451"/>
                    </a:lnTo>
                    <a:lnTo>
                      <a:pt x="847" y="357"/>
                    </a:lnTo>
                    <a:lnTo>
                      <a:pt x="885" y="320"/>
                    </a:lnTo>
                    <a:lnTo>
                      <a:pt x="923" y="263"/>
                    </a:lnTo>
                    <a:lnTo>
                      <a:pt x="923" y="207"/>
                    </a:lnTo>
                    <a:lnTo>
                      <a:pt x="904" y="150"/>
                    </a:lnTo>
                    <a:lnTo>
                      <a:pt x="885" y="150"/>
                    </a:lnTo>
                    <a:lnTo>
                      <a:pt x="772" y="75"/>
                    </a:lnTo>
                    <a:lnTo>
                      <a:pt x="640" y="19"/>
                    </a:lnTo>
                    <a:lnTo>
                      <a:pt x="509"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6669582" y="1023401"/>
                <a:ext cx="35589" cy="26836"/>
              </a:xfrm>
              <a:custGeom>
                <a:avLst/>
                <a:gdLst/>
                <a:ahLst/>
                <a:cxnLst/>
                <a:rect l="l" t="t" r="r" b="b"/>
                <a:pathLst>
                  <a:path w="923" h="696" fill="none" extrusionOk="0">
                    <a:moveTo>
                      <a:pt x="885" y="150"/>
                    </a:moveTo>
                    <a:lnTo>
                      <a:pt x="885" y="150"/>
                    </a:lnTo>
                    <a:lnTo>
                      <a:pt x="772" y="75"/>
                    </a:lnTo>
                    <a:lnTo>
                      <a:pt x="640" y="19"/>
                    </a:lnTo>
                    <a:lnTo>
                      <a:pt x="509" y="0"/>
                    </a:lnTo>
                    <a:lnTo>
                      <a:pt x="377" y="19"/>
                    </a:lnTo>
                    <a:lnTo>
                      <a:pt x="377" y="19"/>
                    </a:lnTo>
                    <a:lnTo>
                      <a:pt x="283" y="56"/>
                    </a:lnTo>
                    <a:lnTo>
                      <a:pt x="189" y="94"/>
                    </a:lnTo>
                    <a:lnTo>
                      <a:pt x="114" y="169"/>
                    </a:lnTo>
                    <a:lnTo>
                      <a:pt x="57" y="245"/>
                    </a:lnTo>
                    <a:lnTo>
                      <a:pt x="57" y="245"/>
                    </a:lnTo>
                    <a:lnTo>
                      <a:pt x="20" y="339"/>
                    </a:lnTo>
                    <a:lnTo>
                      <a:pt x="1" y="433"/>
                    </a:lnTo>
                    <a:lnTo>
                      <a:pt x="39" y="527"/>
                    </a:lnTo>
                    <a:lnTo>
                      <a:pt x="76" y="621"/>
                    </a:lnTo>
                    <a:lnTo>
                      <a:pt x="76" y="621"/>
                    </a:lnTo>
                    <a:lnTo>
                      <a:pt x="170" y="677"/>
                    </a:lnTo>
                    <a:lnTo>
                      <a:pt x="283" y="696"/>
                    </a:lnTo>
                    <a:lnTo>
                      <a:pt x="396" y="696"/>
                    </a:lnTo>
                    <a:lnTo>
                      <a:pt x="490" y="658"/>
                    </a:lnTo>
                    <a:lnTo>
                      <a:pt x="490" y="658"/>
                    </a:lnTo>
                    <a:lnTo>
                      <a:pt x="584" y="602"/>
                    </a:lnTo>
                    <a:lnTo>
                      <a:pt x="678" y="527"/>
                    </a:lnTo>
                    <a:lnTo>
                      <a:pt x="772" y="451"/>
                    </a:lnTo>
                    <a:lnTo>
                      <a:pt x="847" y="357"/>
                    </a:lnTo>
                    <a:lnTo>
                      <a:pt x="847" y="357"/>
                    </a:lnTo>
                    <a:lnTo>
                      <a:pt x="885" y="320"/>
                    </a:lnTo>
                    <a:lnTo>
                      <a:pt x="923" y="263"/>
                    </a:lnTo>
                    <a:lnTo>
                      <a:pt x="923" y="263"/>
                    </a:lnTo>
                    <a:lnTo>
                      <a:pt x="923" y="207"/>
                    </a:lnTo>
                    <a:lnTo>
                      <a:pt x="904" y="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6670314" y="1013222"/>
                <a:ext cx="43570" cy="29766"/>
              </a:xfrm>
              <a:custGeom>
                <a:avLst/>
                <a:gdLst/>
                <a:ahLst/>
                <a:cxnLst/>
                <a:rect l="l" t="t" r="r" b="b"/>
                <a:pathLst>
                  <a:path w="1130" h="772" extrusionOk="0">
                    <a:moveTo>
                      <a:pt x="20" y="1"/>
                    </a:moveTo>
                    <a:lnTo>
                      <a:pt x="20" y="19"/>
                    </a:lnTo>
                    <a:lnTo>
                      <a:pt x="1" y="57"/>
                    </a:lnTo>
                    <a:lnTo>
                      <a:pt x="1" y="132"/>
                    </a:lnTo>
                    <a:lnTo>
                      <a:pt x="1" y="226"/>
                    </a:lnTo>
                    <a:lnTo>
                      <a:pt x="57" y="358"/>
                    </a:lnTo>
                    <a:lnTo>
                      <a:pt x="132" y="471"/>
                    </a:lnTo>
                    <a:lnTo>
                      <a:pt x="226" y="584"/>
                    </a:lnTo>
                    <a:lnTo>
                      <a:pt x="339" y="659"/>
                    </a:lnTo>
                    <a:lnTo>
                      <a:pt x="471" y="715"/>
                    </a:lnTo>
                    <a:lnTo>
                      <a:pt x="603" y="772"/>
                    </a:lnTo>
                    <a:lnTo>
                      <a:pt x="904" y="772"/>
                    </a:lnTo>
                    <a:lnTo>
                      <a:pt x="1073" y="734"/>
                    </a:lnTo>
                    <a:lnTo>
                      <a:pt x="1111" y="697"/>
                    </a:lnTo>
                    <a:lnTo>
                      <a:pt x="1129" y="659"/>
                    </a:lnTo>
                    <a:lnTo>
                      <a:pt x="1054" y="659"/>
                    </a:lnTo>
                    <a:lnTo>
                      <a:pt x="904" y="640"/>
                    </a:lnTo>
                    <a:lnTo>
                      <a:pt x="791" y="640"/>
                    </a:lnTo>
                    <a:lnTo>
                      <a:pt x="678" y="621"/>
                    </a:lnTo>
                    <a:lnTo>
                      <a:pt x="565" y="584"/>
                    </a:lnTo>
                    <a:lnTo>
                      <a:pt x="452" y="509"/>
                    </a:lnTo>
                    <a:lnTo>
                      <a:pt x="339" y="433"/>
                    </a:lnTo>
                    <a:lnTo>
                      <a:pt x="245" y="358"/>
                    </a:lnTo>
                    <a:lnTo>
                      <a:pt x="189" y="264"/>
                    </a:lnTo>
                    <a:lnTo>
                      <a:pt x="132" y="189"/>
                    </a:lnTo>
                    <a:lnTo>
                      <a:pt x="76" y="57"/>
                    </a:lnTo>
                    <a:lnTo>
                      <a:pt x="38" y="19"/>
                    </a:lnTo>
                    <a:lnTo>
                      <a:pt x="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602143" y="892842"/>
                <a:ext cx="52978" cy="20358"/>
              </a:xfrm>
              <a:custGeom>
                <a:avLst/>
                <a:gdLst/>
                <a:ahLst/>
                <a:cxnLst/>
                <a:rect l="l" t="t" r="r" b="b"/>
                <a:pathLst>
                  <a:path w="1374" h="528" extrusionOk="0">
                    <a:moveTo>
                      <a:pt x="753" y="0"/>
                    </a:moveTo>
                    <a:lnTo>
                      <a:pt x="621" y="38"/>
                    </a:lnTo>
                    <a:lnTo>
                      <a:pt x="490" y="76"/>
                    </a:lnTo>
                    <a:lnTo>
                      <a:pt x="358" y="132"/>
                    </a:lnTo>
                    <a:lnTo>
                      <a:pt x="245" y="207"/>
                    </a:lnTo>
                    <a:lnTo>
                      <a:pt x="132" y="283"/>
                    </a:lnTo>
                    <a:lnTo>
                      <a:pt x="57" y="358"/>
                    </a:lnTo>
                    <a:lnTo>
                      <a:pt x="1" y="414"/>
                    </a:lnTo>
                    <a:lnTo>
                      <a:pt x="1" y="471"/>
                    </a:lnTo>
                    <a:lnTo>
                      <a:pt x="20" y="508"/>
                    </a:lnTo>
                    <a:lnTo>
                      <a:pt x="38" y="527"/>
                    </a:lnTo>
                    <a:lnTo>
                      <a:pt x="95" y="527"/>
                    </a:lnTo>
                    <a:lnTo>
                      <a:pt x="245" y="489"/>
                    </a:lnTo>
                    <a:lnTo>
                      <a:pt x="697" y="339"/>
                    </a:lnTo>
                    <a:lnTo>
                      <a:pt x="941" y="283"/>
                    </a:lnTo>
                    <a:lnTo>
                      <a:pt x="1148" y="245"/>
                    </a:lnTo>
                    <a:lnTo>
                      <a:pt x="1299" y="207"/>
                    </a:lnTo>
                    <a:lnTo>
                      <a:pt x="1355" y="188"/>
                    </a:lnTo>
                    <a:lnTo>
                      <a:pt x="1374" y="151"/>
                    </a:lnTo>
                    <a:lnTo>
                      <a:pt x="1355" y="132"/>
                    </a:lnTo>
                    <a:lnTo>
                      <a:pt x="1317" y="94"/>
                    </a:lnTo>
                    <a:lnTo>
                      <a:pt x="1167" y="19"/>
                    </a:lnTo>
                    <a:lnTo>
                      <a:pt x="10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716739" y="870363"/>
                <a:ext cx="39946" cy="14536"/>
              </a:xfrm>
              <a:custGeom>
                <a:avLst/>
                <a:gdLst/>
                <a:ahLst/>
                <a:cxnLst/>
                <a:rect l="l" t="t" r="r" b="b"/>
                <a:pathLst>
                  <a:path w="1036" h="377" extrusionOk="0">
                    <a:moveTo>
                      <a:pt x="490" y="0"/>
                    </a:moveTo>
                    <a:lnTo>
                      <a:pt x="377" y="19"/>
                    </a:lnTo>
                    <a:lnTo>
                      <a:pt x="264" y="57"/>
                    </a:lnTo>
                    <a:lnTo>
                      <a:pt x="170" y="94"/>
                    </a:lnTo>
                    <a:lnTo>
                      <a:pt x="76" y="170"/>
                    </a:lnTo>
                    <a:lnTo>
                      <a:pt x="38" y="226"/>
                    </a:lnTo>
                    <a:lnTo>
                      <a:pt x="1" y="282"/>
                    </a:lnTo>
                    <a:lnTo>
                      <a:pt x="1" y="320"/>
                    </a:lnTo>
                    <a:lnTo>
                      <a:pt x="1" y="358"/>
                    </a:lnTo>
                    <a:lnTo>
                      <a:pt x="38" y="377"/>
                    </a:lnTo>
                    <a:lnTo>
                      <a:pt x="76" y="377"/>
                    </a:lnTo>
                    <a:lnTo>
                      <a:pt x="189" y="358"/>
                    </a:lnTo>
                    <a:lnTo>
                      <a:pt x="527" y="301"/>
                    </a:lnTo>
                    <a:lnTo>
                      <a:pt x="696" y="282"/>
                    </a:lnTo>
                    <a:lnTo>
                      <a:pt x="866" y="282"/>
                    </a:lnTo>
                    <a:lnTo>
                      <a:pt x="979" y="264"/>
                    </a:lnTo>
                    <a:lnTo>
                      <a:pt x="1016" y="245"/>
                    </a:lnTo>
                    <a:lnTo>
                      <a:pt x="1035" y="226"/>
                    </a:lnTo>
                    <a:lnTo>
                      <a:pt x="1035" y="207"/>
                    </a:lnTo>
                    <a:lnTo>
                      <a:pt x="1016" y="170"/>
                    </a:lnTo>
                    <a:lnTo>
                      <a:pt x="979" y="113"/>
                    </a:lnTo>
                    <a:lnTo>
                      <a:pt x="922" y="76"/>
                    </a:lnTo>
                    <a:lnTo>
                      <a:pt x="809" y="38"/>
                    </a:lnTo>
                    <a:lnTo>
                      <a:pt x="715" y="19"/>
                    </a:lnTo>
                    <a:lnTo>
                      <a:pt x="6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746467" y="913163"/>
                <a:ext cx="21091" cy="21052"/>
              </a:xfrm>
              <a:custGeom>
                <a:avLst/>
                <a:gdLst/>
                <a:ahLst/>
                <a:cxnLst/>
                <a:rect l="l" t="t" r="r" b="b"/>
                <a:pathLst>
                  <a:path w="547" h="546" extrusionOk="0">
                    <a:moveTo>
                      <a:pt x="208" y="0"/>
                    </a:moveTo>
                    <a:lnTo>
                      <a:pt x="114" y="38"/>
                    </a:lnTo>
                    <a:lnTo>
                      <a:pt x="38" y="113"/>
                    </a:lnTo>
                    <a:lnTo>
                      <a:pt x="1" y="207"/>
                    </a:lnTo>
                    <a:lnTo>
                      <a:pt x="1" y="226"/>
                    </a:lnTo>
                    <a:lnTo>
                      <a:pt x="1" y="339"/>
                    </a:lnTo>
                    <a:lnTo>
                      <a:pt x="38" y="433"/>
                    </a:lnTo>
                    <a:lnTo>
                      <a:pt x="114" y="508"/>
                    </a:lnTo>
                    <a:lnTo>
                      <a:pt x="226" y="546"/>
                    </a:lnTo>
                    <a:lnTo>
                      <a:pt x="320" y="546"/>
                    </a:lnTo>
                    <a:lnTo>
                      <a:pt x="415" y="508"/>
                    </a:lnTo>
                    <a:lnTo>
                      <a:pt x="490" y="433"/>
                    </a:lnTo>
                    <a:lnTo>
                      <a:pt x="546" y="339"/>
                    </a:lnTo>
                    <a:lnTo>
                      <a:pt x="546" y="226"/>
                    </a:lnTo>
                    <a:lnTo>
                      <a:pt x="490" y="132"/>
                    </a:lnTo>
                    <a:lnTo>
                      <a:pt x="415" y="56"/>
                    </a:lnTo>
                    <a:lnTo>
                      <a:pt x="3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38426" y="933444"/>
                <a:ext cx="21785" cy="21091"/>
              </a:xfrm>
              <a:custGeom>
                <a:avLst/>
                <a:gdLst/>
                <a:ahLst/>
                <a:cxnLst/>
                <a:rect l="l" t="t" r="r" b="b"/>
                <a:pathLst>
                  <a:path w="565" h="547" extrusionOk="0">
                    <a:moveTo>
                      <a:pt x="226" y="1"/>
                    </a:moveTo>
                    <a:lnTo>
                      <a:pt x="132" y="38"/>
                    </a:lnTo>
                    <a:lnTo>
                      <a:pt x="57" y="114"/>
                    </a:lnTo>
                    <a:lnTo>
                      <a:pt x="19" y="208"/>
                    </a:lnTo>
                    <a:lnTo>
                      <a:pt x="0" y="264"/>
                    </a:lnTo>
                    <a:lnTo>
                      <a:pt x="19" y="320"/>
                    </a:lnTo>
                    <a:lnTo>
                      <a:pt x="57" y="415"/>
                    </a:lnTo>
                    <a:lnTo>
                      <a:pt x="132" y="490"/>
                    </a:lnTo>
                    <a:lnTo>
                      <a:pt x="188" y="527"/>
                    </a:lnTo>
                    <a:lnTo>
                      <a:pt x="245" y="527"/>
                    </a:lnTo>
                    <a:lnTo>
                      <a:pt x="339" y="546"/>
                    </a:lnTo>
                    <a:lnTo>
                      <a:pt x="433" y="509"/>
                    </a:lnTo>
                    <a:lnTo>
                      <a:pt x="508" y="433"/>
                    </a:lnTo>
                    <a:lnTo>
                      <a:pt x="564" y="339"/>
                    </a:lnTo>
                    <a:lnTo>
                      <a:pt x="564" y="320"/>
                    </a:lnTo>
                    <a:lnTo>
                      <a:pt x="564" y="208"/>
                    </a:lnTo>
                    <a:lnTo>
                      <a:pt x="508" y="114"/>
                    </a:lnTo>
                    <a:lnTo>
                      <a:pt x="433" y="38"/>
                    </a:lnTo>
                    <a:lnTo>
                      <a:pt x="3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519473" y="1192365"/>
                <a:ext cx="264003" cy="186426"/>
              </a:xfrm>
              <a:custGeom>
                <a:avLst/>
                <a:gdLst/>
                <a:ahLst/>
                <a:cxnLst/>
                <a:rect l="l" t="t" r="r" b="b"/>
                <a:pathLst>
                  <a:path w="6847" h="4835" extrusionOk="0">
                    <a:moveTo>
                      <a:pt x="6847" y="0"/>
                    </a:moveTo>
                    <a:lnTo>
                      <a:pt x="1" y="1336"/>
                    </a:lnTo>
                    <a:lnTo>
                      <a:pt x="1392" y="4816"/>
                    </a:lnTo>
                    <a:lnTo>
                      <a:pt x="2408" y="4834"/>
                    </a:lnTo>
                    <a:lnTo>
                      <a:pt x="3367" y="4834"/>
                    </a:lnTo>
                    <a:lnTo>
                      <a:pt x="3499" y="4816"/>
                    </a:lnTo>
                    <a:lnTo>
                      <a:pt x="4044" y="4646"/>
                    </a:lnTo>
                    <a:lnTo>
                      <a:pt x="5117" y="4289"/>
                    </a:lnTo>
                    <a:lnTo>
                      <a:pt x="6659" y="3819"/>
                    </a:lnTo>
                    <a:lnTo>
                      <a:pt x="684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024844" y="1742093"/>
                <a:ext cx="384418" cy="612139"/>
              </a:xfrm>
              <a:custGeom>
                <a:avLst/>
                <a:gdLst/>
                <a:ahLst/>
                <a:cxnLst/>
                <a:rect l="l" t="t" r="r" b="b"/>
                <a:pathLst>
                  <a:path w="9970" h="15876" extrusionOk="0">
                    <a:moveTo>
                      <a:pt x="5832" y="1"/>
                    </a:moveTo>
                    <a:lnTo>
                      <a:pt x="2672" y="11023"/>
                    </a:lnTo>
                    <a:lnTo>
                      <a:pt x="1844" y="11700"/>
                    </a:lnTo>
                    <a:lnTo>
                      <a:pt x="1186" y="12226"/>
                    </a:lnTo>
                    <a:lnTo>
                      <a:pt x="904" y="12471"/>
                    </a:lnTo>
                    <a:lnTo>
                      <a:pt x="716" y="12659"/>
                    </a:lnTo>
                    <a:lnTo>
                      <a:pt x="434" y="12941"/>
                    </a:lnTo>
                    <a:lnTo>
                      <a:pt x="245" y="13148"/>
                    </a:lnTo>
                    <a:lnTo>
                      <a:pt x="114" y="13317"/>
                    </a:lnTo>
                    <a:lnTo>
                      <a:pt x="39" y="13430"/>
                    </a:lnTo>
                    <a:lnTo>
                      <a:pt x="1" y="13524"/>
                    </a:lnTo>
                    <a:lnTo>
                      <a:pt x="1" y="13581"/>
                    </a:lnTo>
                    <a:lnTo>
                      <a:pt x="20" y="13618"/>
                    </a:lnTo>
                    <a:lnTo>
                      <a:pt x="57" y="13656"/>
                    </a:lnTo>
                    <a:lnTo>
                      <a:pt x="95" y="13675"/>
                    </a:lnTo>
                    <a:lnTo>
                      <a:pt x="133" y="13675"/>
                    </a:lnTo>
                    <a:lnTo>
                      <a:pt x="227" y="13656"/>
                    </a:lnTo>
                    <a:lnTo>
                      <a:pt x="321" y="13618"/>
                    </a:lnTo>
                    <a:lnTo>
                      <a:pt x="434" y="13543"/>
                    </a:lnTo>
                    <a:lnTo>
                      <a:pt x="678" y="13336"/>
                    </a:lnTo>
                    <a:lnTo>
                      <a:pt x="941" y="13092"/>
                    </a:lnTo>
                    <a:lnTo>
                      <a:pt x="1167" y="12866"/>
                    </a:lnTo>
                    <a:lnTo>
                      <a:pt x="1374" y="12715"/>
                    </a:lnTo>
                    <a:lnTo>
                      <a:pt x="1449" y="12659"/>
                    </a:lnTo>
                    <a:lnTo>
                      <a:pt x="1506" y="12659"/>
                    </a:lnTo>
                    <a:lnTo>
                      <a:pt x="1524" y="12678"/>
                    </a:lnTo>
                    <a:lnTo>
                      <a:pt x="1524" y="12753"/>
                    </a:lnTo>
                    <a:lnTo>
                      <a:pt x="1506" y="12847"/>
                    </a:lnTo>
                    <a:lnTo>
                      <a:pt x="1430" y="12979"/>
                    </a:lnTo>
                    <a:lnTo>
                      <a:pt x="1355" y="13110"/>
                    </a:lnTo>
                    <a:lnTo>
                      <a:pt x="1242" y="13242"/>
                    </a:lnTo>
                    <a:lnTo>
                      <a:pt x="979" y="13562"/>
                    </a:lnTo>
                    <a:lnTo>
                      <a:pt x="678" y="13863"/>
                    </a:lnTo>
                    <a:lnTo>
                      <a:pt x="415" y="14183"/>
                    </a:lnTo>
                    <a:lnTo>
                      <a:pt x="208" y="14446"/>
                    </a:lnTo>
                    <a:lnTo>
                      <a:pt x="133" y="14559"/>
                    </a:lnTo>
                    <a:lnTo>
                      <a:pt x="95" y="14653"/>
                    </a:lnTo>
                    <a:lnTo>
                      <a:pt x="95" y="14728"/>
                    </a:lnTo>
                    <a:lnTo>
                      <a:pt x="114" y="14766"/>
                    </a:lnTo>
                    <a:lnTo>
                      <a:pt x="133" y="14784"/>
                    </a:lnTo>
                    <a:lnTo>
                      <a:pt x="189" y="14803"/>
                    </a:lnTo>
                    <a:lnTo>
                      <a:pt x="339" y="14803"/>
                    </a:lnTo>
                    <a:lnTo>
                      <a:pt x="452" y="14747"/>
                    </a:lnTo>
                    <a:lnTo>
                      <a:pt x="584" y="14672"/>
                    </a:lnTo>
                    <a:lnTo>
                      <a:pt x="716" y="14559"/>
                    </a:lnTo>
                    <a:lnTo>
                      <a:pt x="866" y="14446"/>
                    </a:lnTo>
                    <a:lnTo>
                      <a:pt x="1148" y="14145"/>
                    </a:lnTo>
                    <a:lnTo>
                      <a:pt x="1430" y="13844"/>
                    </a:lnTo>
                    <a:lnTo>
                      <a:pt x="1656" y="13543"/>
                    </a:lnTo>
                    <a:lnTo>
                      <a:pt x="1919" y="13204"/>
                    </a:lnTo>
                    <a:lnTo>
                      <a:pt x="1976" y="13167"/>
                    </a:lnTo>
                    <a:lnTo>
                      <a:pt x="2013" y="13148"/>
                    </a:lnTo>
                    <a:lnTo>
                      <a:pt x="2070" y="13148"/>
                    </a:lnTo>
                    <a:lnTo>
                      <a:pt x="2108" y="13167"/>
                    </a:lnTo>
                    <a:lnTo>
                      <a:pt x="2145" y="13204"/>
                    </a:lnTo>
                    <a:lnTo>
                      <a:pt x="2164" y="13242"/>
                    </a:lnTo>
                    <a:lnTo>
                      <a:pt x="2164" y="13299"/>
                    </a:lnTo>
                    <a:lnTo>
                      <a:pt x="2126" y="13336"/>
                    </a:lnTo>
                    <a:lnTo>
                      <a:pt x="1788" y="13731"/>
                    </a:lnTo>
                    <a:lnTo>
                      <a:pt x="1524" y="14070"/>
                    </a:lnTo>
                    <a:lnTo>
                      <a:pt x="1223" y="14446"/>
                    </a:lnTo>
                    <a:lnTo>
                      <a:pt x="960" y="14841"/>
                    </a:lnTo>
                    <a:lnTo>
                      <a:pt x="847" y="15010"/>
                    </a:lnTo>
                    <a:lnTo>
                      <a:pt x="772" y="15179"/>
                    </a:lnTo>
                    <a:lnTo>
                      <a:pt x="716" y="15330"/>
                    </a:lnTo>
                    <a:lnTo>
                      <a:pt x="678" y="15462"/>
                    </a:lnTo>
                    <a:lnTo>
                      <a:pt x="697" y="15574"/>
                    </a:lnTo>
                    <a:lnTo>
                      <a:pt x="716" y="15612"/>
                    </a:lnTo>
                    <a:lnTo>
                      <a:pt x="753" y="15631"/>
                    </a:lnTo>
                    <a:lnTo>
                      <a:pt x="791" y="15650"/>
                    </a:lnTo>
                    <a:lnTo>
                      <a:pt x="847" y="15668"/>
                    </a:lnTo>
                    <a:lnTo>
                      <a:pt x="923" y="15650"/>
                    </a:lnTo>
                    <a:lnTo>
                      <a:pt x="1017" y="15612"/>
                    </a:lnTo>
                    <a:lnTo>
                      <a:pt x="1073" y="15556"/>
                    </a:lnTo>
                    <a:lnTo>
                      <a:pt x="1186" y="15405"/>
                    </a:lnTo>
                    <a:lnTo>
                      <a:pt x="1223" y="15349"/>
                    </a:lnTo>
                    <a:lnTo>
                      <a:pt x="1449" y="15067"/>
                    </a:lnTo>
                    <a:lnTo>
                      <a:pt x="1938" y="14446"/>
                    </a:lnTo>
                    <a:lnTo>
                      <a:pt x="2220" y="14126"/>
                    </a:lnTo>
                    <a:lnTo>
                      <a:pt x="2484" y="13844"/>
                    </a:lnTo>
                    <a:lnTo>
                      <a:pt x="2597" y="13750"/>
                    </a:lnTo>
                    <a:lnTo>
                      <a:pt x="2691" y="13675"/>
                    </a:lnTo>
                    <a:lnTo>
                      <a:pt x="2766" y="13637"/>
                    </a:lnTo>
                    <a:lnTo>
                      <a:pt x="2822" y="13637"/>
                    </a:lnTo>
                    <a:lnTo>
                      <a:pt x="2841" y="13675"/>
                    </a:lnTo>
                    <a:lnTo>
                      <a:pt x="2841" y="13731"/>
                    </a:lnTo>
                    <a:lnTo>
                      <a:pt x="2841" y="13806"/>
                    </a:lnTo>
                    <a:lnTo>
                      <a:pt x="2803" y="13900"/>
                    </a:lnTo>
                    <a:lnTo>
                      <a:pt x="2709" y="14126"/>
                    </a:lnTo>
                    <a:lnTo>
                      <a:pt x="2559" y="14371"/>
                    </a:lnTo>
                    <a:lnTo>
                      <a:pt x="2220" y="14860"/>
                    </a:lnTo>
                    <a:lnTo>
                      <a:pt x="1938" y="15255"/>
                    </a:lnTo>
                    <a:lnTo>
                      <a:pt x="1844" y="15368"/>
                    </a:lnTo>
                    <a:lnTo>
                      <a:pt x="1788" y="15499"/>
                    </a:lnTo>
                    <a:lnTo>
                      <a:pt x="1750" y="15593"/>
                    </a:lnTo>
                    <a:lnTo>
                      <a:pt x="1731" y="15687"/>
                    </a:lnTo>
                    <a:lnTo>
                      <a:pt x="1750" y="15762"/>
                    </a:lnTo>
                    <a:lnTo>
                      <a:pt x="1807" y="15819"/>
                    </a:lnTo>
                    <a:lnTo>
                      <a:pt x="1863" y="15857"/>
                    </a:lnTo>
                    <a:lnTo>
                      <a:pt x="1957" y="15875"/>
                    </a:lnTo>
                    <a:lnTo>
                      <a:pt x="1995" y="15857"/>
                    </a:lnTo>
                    <a:lnTo>
                      <a:pt x="2051" y="15838"/>
                    </a:lnTo>
                    <a:lnTo>
                      <a:pt x="2202" y="15706"/>
                    </a:lnTo>
                    <a:lnTo>
                      <a:pt x="2390" y="15518"/>
                    </a:lnTo>
                    <a:lnTo>
                      <a:pt x="2615" y="15292"/>
                    </a:lnTo>
                    <a:lnTo>
                      <a:pt x="3029" y="14822"/>
                    </a:lnTo>
                    <a:lnTo>
                      <a:pt x="3330" y="14446"/>
                    </a:lnTo>
                    <a:lnTo>
                      <a:pt x="3612" y="14107"/>
                    </a:lnTo>
                    <a:lnTo>
                      <a:pt x="3781" y="13919"/>
                    </a:lnTo>
                    <a:lnTo>
                      <a:pt x="3970" y="13750"/>
                    </a:lnTo>
                    <a:lnTo>
                      <a:pt x="4045" y="13675"/>
                    </a:lnTo>
                    <a:lnTo>
                      <a:pt x="4120" y="13637"/>
                    </a:lnTo>
                    <a:lnTo>
                      <a:pt x="4195" y="13599"/>
                    </a:lnTo>
                    <a:lnTo>
                      <a:pt x="4252" y="13599"/>
                    </a:lnTo>
                    <a:lnTo>
                      <a:pt x="4308" y="13618"/>
                    </a:lnTo>
                    <a:lnTo>
                      <a:pt x="4346" y="13675"/>
                    </a:lnTo>
                    <a:lnTo>
                      <a:pt x="4383" y="13769"/>
                    </a:lnTo>
                    <a:lnTo>
                      <a:pt x="4402" y="13900"/>
                    </a:lnTo>
                    <a:lnTo>
                      <a:pt x="4421" y="14183"/>
                    </a:lnTo>
                    <a:lnTo>
                      <a:pt x="4459" y="14446"/>
                    </a:lnTo>
                    <a:lnTo>
                      <a:pt x="4534" y="14690"/>
                    </a:lnTo>
                    <a:lnTo>
                      <a:pt x="4609" y="14897"/>
                    </a:lnTo>
                    <a:lnTo>
                      <a:pt x="4684" y="15085"/>
                    </a:lnTo>
                    <a:lnTo>
                      <a:pt x="4778" y="15217"/>
                    </a:lnTo>
                    <a:lnTo>
                      <a:pt x="4854" y="15330"/>
                    </a:lnTo>
                    <a:lnTo>
                      <a:pt x="4948" y="15386"/>
                    </a:lnTo>
                    <a:lnTo>
                      <a:pt x="5023" y="15405"/>
                    </a:lnTo>
                    <a:lnTo>
                      <a:pt x="5098" y="15405"/>
                    </a:lnTo>
                    <a:lnTo>
                      <a:pt x="5155" y="15368"/>
                    </a:lnTo>
                    <a:lnTo>
                      <a:pt x="5211" y="15330"/>
                    </a:lnTo>
                    <a:lnTo>
                      <a:pt x="5249" y="15255"/>
                    </a:lnTo>
                    <a:lnTo>
                      <a:pt x="5267" y="15198"/>
                    </a:lnTo>
                    <a:lnTo>
                      <a:pt x="5267" y="15104"/>
                    </a:lnTo>
                    <a:lnTo>
                      <a:pt x="5249" y="15029"/>
                    </a:lnTo>
                    <a:lnTo>
                      <a:pt x="5173" y="14841"/>
                    </a:lnTo>
                    <a:lnTo>
                      <a:pt x="5136" y="14653"/>
                    </a:lnTo>
                    <a:lnTo>
                      <a:pt x="5098" y="14446"/>
                    </a:lnTo>
                    <a:lnTo>
                      <a:pt x="5060" y="14258"/>
                    </a:lnTo>
                    <a:lnTo>
                      <a:pt x="5060" y="14089"/>
                    </a:lnTo>
                    <a:lnTo>
                      <a:pt x="5060" y="13919"/>
                    </a:lnTo>
                    <a:lnTo>
                      <a:pt x="5060" y="13769"/>
                    </a:lnTo>
                    <a:lnTo>
                      <a:pt x="5098" y="13599"/>
                    </a:lnTo>
                    <a:lnTo>
                      <a:pt x="5173" y="13261"/>
                    </a:lnTo>
                    <a:lnTo>
                      <a:pt x="5249" y="12979"/>
                    </a:lnTo>
                    <a:lnTo>
                      <a:pt x="99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003229" y="667275"/>
                <a:ext cx="766600" cy="618655"/>
              </a:xfrm>
              <a:custGeom>
                <a:avLst/>
                <a:gdLst/>
                <a:ahLst/>
                <a:cxnLst/>
                <a:rect l="l" t="t" r="r" b="b"/>
                <a:pathLst>
                  <a:path w="19882" h="16045" extrusionOk="0">
                    <a:moveTo>
                      <a:pt x="15198" y="1"/>
                    </a:moveTo>
                    <a:lnTo>
                      <a:pt x="15104" y="38"/>
                    </a:lnTo>
                    <a:lnTo>
                      <a:pt x="15047" y="114"/>
                    </a:lnTo>
                    <a:lnTo>
                      <a:pt x="15010" y="208"/>
                    </a:lnTo>
                    <a:lnTo>
                      <a:pt x="15028" y="302"/>
                    </a:lnTo>
                    <a:lnTo>
                      <a:pt x="15028" y="509"/>
                    </a:lnTo>
                    <a:lnTo>
                      <a:pt x="15028" y="716"/>
                    </a:lnTo>
                    <a:lnTo>
                      <a:pt x="15010" y="904"/>
                    </a:lnTo>
                    <a:lnTo>
                      <a:pt x="14972" y="1111"/>
                    </a:lnTo>
                    <a:lnTo>
                      <a:pt x="14953" y="1261"/>
                    </a:lnTo>
                    <a:lnTo>
                      <a:pt x="14897" y="1412"/>
                    </a:lnTo>
                    <a:lnTo>
                      <a:pt x="14840" y="1562"/>
                    </a:lnTo>
                    <a:lnTo>
                      <a:pt x="14784" y="1712"/>
                    </a:lnTo>
                    <a:lnTo>
                      <a:pt x="14615" y="2013"/>
                    </a:lnTo>
                    <a:lnTo>
                      <a:pt x="14445" y="2258"/>
                    </a:lnTo>
                    <a:lnTo>
                      <a:pt x="13674" y="2935"/>
                    </a:lnTo>
                    <a:lnTo>
                      <a:pt x="10608" y="5662"/>
                    </a:lnTo>
                    <a:lnTo>
                      <a:pt x="8295" y="7694"/>
                    </a:lnTo>
                    <a:lnTo>
                      <a:pt x="7411" y="8484"/>
                    </a:lnTo>
                    <a:lnTo>
                      <a:pt x="6846" y="8954"/>
                    </a:lnTo>
                    <a:lnTo>
                      <a:pt x="6602" y="9104"/>
                    </a:lnTo>
                    <a:lnTo>
                      <a:pt x="6282" y="9292"/>
                    </a:lnTo>
                    <a:lnTo>
                      <a:pt x="5868" y="9499"/>
                    </a:lnTo>
                    <a:lnTo>
                      <a:pt x="5379" y="9725"/>
                    </a:lnTo>
                    <a:lnTo>
                      <a:pt x="4270" y="10233"/>
                    </a:lnTo>
                    <a:lnTo>
                      <a:pt x="3066" y="10760"/>
                    </a:lnTo>
                    <a:lnTo>
                      <a:pt x="940" y="11644"/>
                    </a:lnTo>
                    <a:lnTo>
                      <a:pt x="0" y="12020"/>
                    </a:lnTo>
                    <a:lnTo>
                      <a:pt x="1166" y="16045"/>
                    </a:lnTo>
                    <a:lnTo>
                      <a:pt x="8370" y="13167"/>
                    </a:lnTo>
                    <a:lnTo>
                      <a:pt x="16213" y="5042"/>
                    </a:lnTo>
                    <a:lnTo>
                      <a:pt x="16401" y="4835"/>
                    </a:lnTo>
                    <a:lnTo>
                      <a:pt x="17379" y="4440"/>
                    </a:lnTo>
                    <a:lnTo>
                      <a:pt x="18169" y="4082"/>
                    </a:lnTo>
                    <a:lnTo>
                      <a:pt x="18489" y="3932"/>
                    </a:lnTo>
                    <a:lnTo>
                      <a:pt x="18734" y="3819"/>
                    </a:lnTo>
                    <a:lnTo>
                      <a:pt x="19072" y="3612"/>
                    </a:lnTo>
                    <a:lnTo>
                      <a:pt x="19317" y="3462"/>
                    </a:lnTo>
                    <a:lnTo>
                      <a:pt x="19486" y="3349"/>
                    </a:lnTo>
                    <a:lnTo>
                      <a:pt x="19599" y="3255"/>
                    </a:lnTo>
                    <a:lnTo>
                      <a:pt x="19655" y="3180"/>
                    </a:lnTo>
                    <a:lnTo>
                      <a:pt x="19674" y="3123"/>
                    </a:lnTo>
                    <a:lnTo>
                      <a:pt x="19655" y="3067"/>
                    </a:lnTo>
                    <a:lnTo>
                      <a:pt x="19636" y="3029"/>
                    </a:lnTo>
                    <a:lnTo>
                      <a:pt x="19599" y="3010"/>
                    </a:lnTo>
                    <a:lnTo>
                      <a:pt x="19561" y="2991"/>
                    </a:lnTo>
                    <a:lnTo>
                      <a:pt x="19486" y="2991"/>
                    </a:lnTo>
                    <a:lnTo>
                      <a:pt x="19373" y="3010"/>
                    </a:lnTo>
                    <a:lnTo>
                      <a:pt x="19242" y="3048"/>
                    </a:lnTo>
                    <a:lnTo>
                      <a:pt x="18959" y="3180"/>
                    </a:lnTo>
                    <a:lnTo>
                      <a:pt x="18640" y="3349"/>
                    </a:lnTo>
                    <a:lnTo>
                      <a:pt x="18357" y="3499"/>
                    </a:lnTo>
                    <a:lnTo>
                      <a:pt x="18113" y="3593"/>
                    </a:lnTo>
                    <a:lnTo>
                      <a:pt x="18038" y="3612"/>
                    </a:lnTo>
                    <a:lnTo>
                      <a:pt x="17981" y="3612"/>
                    </a:lnTo>
                    <a:lnTo>
                      <a:pt x="17963" y="3593"/>
                    </a:lnTo>
                    <a:lnTo>
                      <a:pt x="17963" y="3575"/>
                    </a:lnTo>
                    <a:lnTo>
                      <a:pt x="17981" y="3518"/>
                    </a:lnTo>
                    <a:lnTo>
                      <a:pt x="18019" y="3424"/>
                    </a:lnTo>
                    <a:lnTo>
                      <a:pt x="18113" y="3311"/>
                    </a:lnTo>
                    <a:lnTo>
                      <a:pt x="18245" y="3217"/>
                    </a:lnTo>
                    <a:lnTo>
                      <a:pt x="18395" y="3104"/>
                    </a:lnTo>
                    <a:lnTo>
                      <a:pt x="18715" y="2879"/>
                    </a:lnTo>
                    <a:lnTo>
                      <a:pt x="19091" y="2653"/>
                    </a:lnTo>
                    <a:lnTo>
                      <a:pt x="19430" y="2427"/>
                    </a:lnTo>
                    <a:lnTo>
                      <a:pt x="19712" y="2239"/>
                    </a:lnTo>
                    <a:lnTo>
                      <a:pt x="19806" y="2145"/>
                    </a:lnTo>
                    <a:lnTo>
                      <a:pt x="19862" y="2070"/>
                    </a:lnTo>
                    <a:lnTo>
                      <a:pt x="19881" y="1995"/>
                    </a:lnTo>
                    <a:lnTo>
                      <a:pt x="19881" y="1957"/>
                    </a:lnTo>
                    <a:lnTo>
                      <a:pt x="19862" y="1938"/>
                    </a:lnTo>
                    <a:lnTo>
                      <a:pt x="19825" y="1901"/>
                    </a:lnTo>
                    <a:lnTo>
                      <a:pt x="19787" y="1882"/>
                    </a:lnTo>
                    <a:lnTo>
                      <a:pt x="19674" y="1863"/>
                    </a:lnTo>
                    <a:lnTo>
                      <a:pt x="19561" y="1882"/>
                    </a:lnTo>
                    <a:lnTo>
                      <a:pt x="19411" y="1919"/>
                    </a:lnTo>
                    <a:lnTo>
                      <a:pt x="19242" y="1976"/>
                    </a:lnTo>
                    <a:lnTo>
                      <a:pt x="19072" y="2070"/>
                    </a:lnTo>
                    <a:lnTo>
                      <a:pt x="18715" y="2277"/>
                    </a:lnTo>
                    <a:lnTo>
                      <a:pt x="18376" y="2502"/>
                    </a:lnTo>
                    <a:lnTo>
                      <a:pt x="18057" y="2709"/>
                    </a:lnTo>
                    <a:lnTo>
                      <a:pt x="17718" y="2973"/>
                    </a:lnTo>
                    <a:lnTo>
                      <a:pt x="17662" y="2991"/>
                    </a:lnTo>
                    <a:lnTo>
                      <a:pt x="17605" y="2991"/>
                    </a:lnTo>
                    <a:lnTo>
                      <a:pt x="17568" y="2973"/>
                    </a:lnTo>
                    <a:lnTo>
                      <a:pt x="17530" y="2935"/>
                    </a:lnTo>
                    <a:lnTo>
                      <a:pt x="17511" y="2897"/>
                    </a:lnTo>
                    <a:lnTo>
                      <a:pt x="17492" y="2860"/>
                    </a:lnTo>
                    <a:lnTo>
                      <a:pt x="17511" y="2803"/>
                    </a:lnTo>
                    <a:lnTo>
                      <a:pt x="17549" y="2766"/>
                    </a:lnTo>
                    <a:lnTo>
                      <a:pt x="17981" y="2484"/>
                    </a:lnTo>
                    <a:lnTo>
                      <a:pt x="18339" y="2239"/>
                    </a:lnTo>
                    <a:lnTo>
                      <a:pt x="18734" y="1957"/>
                    </a:lnTo>
                    <a:lnTo>
                      <a:pt x="19091" y="1656"/>
                    </a:lnTo>
                    <a:lnTo>
                      <a:pt x="19242" y="1506"/>
                    </a:lnTo>
                    <a:lnTo>
                      <a:pt x="19373" y="1374"/>
                    </a:lnTo>
                    <a:lnTo>
                      <a:pt x="19467" y="1242"/>
                    </a:lnTo>
                    <a:lnTo>
                      <a:pt x="19524" y="1129"/>
                    </a:lnTo>
                    <a:lnTo>
                      <a:pt x="19542" y="1035"/>
                    </a:lnTo>
                    <a:lnTo>
                      <a:pt x="19524" y="979"/>
                    </a:lnTo>
                    <a:lnTo>
                      <a:pt x="19505" y="941"/>
                    </a:lnTo>
                    <a:lnTo>
                      <a:pt x="19467" y="922"/>
                    </a:lnTo>
                    <a:lnTo>
                      <a:pt x="19430" y="885"/>
                    </a:lnTo>
                    <a:lnTo>
                      <a:pt x="19354" y="885"/>
                    </a:lnTo>
                    <a:lnTo>
                      <a:pt x="19260" y="904"/>
                    </a:lnTo>
                    <a:lnTo>
                      <a:pt x="19166" y="941"/>
                    </a:lnTo>
                    <a:lnTo>
                      <a:pt x="19035" y="1035"/>
                    </a:lnTo>
                    <a:lnTo>
                      <a:pt x="18978" y="1092"/>
                    </a:lnTo>
                    <a:lnTo>
                      <a:pt x="18677" y="1317"/>
                    </a:lnTo>
                    <a:lnTo>
                      <a:pt x="18038" y="1769"/>
                    </a:lnTo>
                    <a:lnTo>
                      <a:pt x="17680" y="1995"/>
                    </a:lnTo>
                    <a:lnTo>
                      <a:pt x="17342" y="2183"/>
                    </a:lnTo>
                    <a:lnTo>
                      <a:pt x="17210" y="2258"/>
                    </a:lnTo>
                    <a:lnTo>
                      <a:pt x="17097" y="2296"/>
                    </a:lnTo>
                    <a:lnTo>
                      <a:pt x="17022" y="2314"/>
                    </a:lnTo>
                    <a:lnTo>
                      <a:pt x="16984" y="2314"/>
                    </a:lnTo>
                    <a:lnTo>
                      <a:pt x="16966" y="2296"/>
                    </a:lnTo>
                    <a:lnTo>
                      <a:pt x="16966" y="2258"/>
                    </a:lnTo>
                    <a:lnTo>
                      <a:pt x="16966" y="2201"/>
                    </a:lnTo>
                    <a:lnTo>
                      <a:pt x="17003" y="2126"/>
                    </a:lnTo>
                    <a:lnTo>
                      <a:pt x="17060" y="2051"/>
                    </a:lnTo>
                    <a:lnTo>
                      <a:pt x="17210" y="1863"/>
                    </a:lnTo>
                    <a:lnTo>
                      <a:pt x="17417" y="1675"/>
                    </a:lnTo>
                    <a:lnTo>
                      <a:pt x="17643" y="1468"/>
                    </a:lnTo>
                    <a:lnTo>
                      <a:pt x="17887" y="1280"/>
                    </a:lnTo>
                    <a:lnTo>
                      <a:pt x="18263" y="998"/>
                    </a:lnTo>
                    <a:lnTo>
                      <a:pt x="18395" y="904"/>
                    </a:lnTo>
                    <a:lnTo>
                      <a:pt x="18489" y="810"/>
                    </a:lnTo>
                    <a:lnTo>
                      <a:pt x="18546" y="716"/>
                    </a:lnTo>
                    <a:lnTo>
                      <a:pt x="18583" y="622"/>
                    </a:lnTo>
                    <a:lnTo>
                      <a:pt x="18583" y="546"/>
                    </a:lnTo>
                    <a:lnTo>
                      <a:pt x="18546" y="471"/>
                    </a:lnTo>
                    <a:lnTo>
                      <a:pt x="18489" y="415"/>
                    </a:lnTo>
                    <a:lnTo>
                      <a:pt x="18414" y="396"/>
                    </a:lnTo>
                    <a:lnTo>
                      <a:pt x="18301" y="396"/>
                    </a:lnTo>
                    <a:lnTo>
                      <a:pt x="18132" y="490"/>
                    </a:lnTo>
                    <a:lnTo>
                      <a:pt x="17887" y="603"/>
                    </a:lnTo>
                    <a:lnTo>
                      <a:pt x="17624" y="753"/>
                    </a:lnTo>
                    <a:lnTo>
                      <a:pt x="17097" y="1092"/>
                    </a:lnTo>
                    <a:lnTo>
                      <a:pt x="16702" y="1374"/>
                    </a:lnTo>
                    <a:lnTo>
                      <a:pt x="16326" y="1637"/>
                    </a:lnTo>
                    <a:lnTo>
                      <a:pt x="16119" y="1769"/>
                    </a:lnTo>
                    <a:lnTo>
                      <a:pt x="15912" y="1882"/>
                    </a:lnTo>
                    <a:lnTo>
                      <a:pt x="15799" y="1919"/>
                    </a:lnTo>
                    <a:lnTo>
                      <a:pt x="15724" y="1957"/>
                    </a:lnTo>
                    <a:lnTo>
                      <a:pt x="15649" y="1957"/>
                    </a:lnTo>
                    <a:lnTo>
                      <a:pt x="15574" y="1938"/>
                    </a:lnTo>
                    <a:lnTo>
                      <a:pt x="15536" y="1901"/>
                    </a:lnTo>
                    <a:lnTo>
                      <a:pt x="15499" y="1844"/>
                    </a:lnTo>
                    <a:lnTo>
                      <a:pt x="15499" y="1750"/>
                    </a:lnTo>
                    <a:lnTo>
                      <a:pt x="15517" y="1618"/>
                    </a:lnTo>
                    <a:lnTo>
                      <a:pt x="15574" y="1336"/>
                    </a:lnTo>
                    <a:lnTo>
                      <a:pt x="15611" y="1073"/>
                    </a:lnTo>
                    <a:lnTo>
                      <a:pt x="15611" y="828"/>
                    </a:lnTo>
                    <a:lnTo>
                      <a:pt x="15593" y="603"/>
                    </a:lnTo>
                    <a:lnTo>
                      <a:pt x="15574" y="415"/>
                    </a:lnTo>
                    <a:lnTo>
                      <a:pt x="15517" y="245"/>
                    </a:lnTo>
                    <a:lnTo>
                      <a:pt x="15461" y="133"/>
                    </a:lnTo>
                    <a:lnTo>
                      <a:pt x="15405" y="38"/>
                    </a:lnTo>
                    <a:lnTo>
                      <a:pt x="15367" y="20"/>
                    </a:lnTo>
                    <a:lnTo>
                      <a:pt x="1531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6024150" y="3517481"/>
                <a:ext cx="271252" cy="382259"/>
              </a:xfrm>
              <a:custGeom>
                <a:avLst/>
                <a:gdLst/>
                <a:ahLst/>
                <a:cxnLst/>
                <a:rect l="l" t="t" r="r" b="b"/>
                <a:pathLst>
                  <a:path w="7035" h="9914" extrusionOk="0">
                    <a:moveTo>
                      <a:pt x="3329" y="1"/>
                    </a:moveTo>
                    <a:lnTo>
                      <a:pt x="2182" y="5230"/>
                    </a:lnTo>
                    <a:lnTo>
                      <a:pt x="75" y="9104"/>
                    </a:lnTo>
                    <a:lnTo>
                      <a:pt x="19" y="9198"/>
                    </a:lnTo>
                    <a:lnTo>
                      <a:pt x="0" y="9311"/>
                    </a:lnTo>
                    <a:lnTo>
                      <a:pt x="0" y="9424"/>
                    </a:lnTo>
                    <a:lnTo>
                      <a:pt x="19" y="9518"/>
                    </a:lnTo>
                    <a:lnTo>
                      <a:pt x="57" y="9612"/>
                    </a:lnTo>
                    <a:lnTo>
                      <a:pt x="113" y="9706"/>
                    </a:lnTo>
                    <a:lnTo>
                      <a:pt x="188" y="9781"/>
                    </a:lnTo>
                    <a:lnTo>
                      <a:pt x="282" y="9838"/>
                    </a:lnTo>
                    <a:lnTo>
                      <a:pt x="320" y="9857"/>
                    </a:lnTo>
                    <a:lnTo>
                      <a:pt x="452" y="9894"/>
                    </a:lnTo>
                    <a:lnTo>
                      <a:pt x="583" y="9913"/>
                    </a:lnTo>
                    <a:lnTo>
                      <a:pt x="696" y="9894"/>
                    </a:lnTo>
                    <a:lnTo>
                      <a:pt x="828" y="9838"/>
                    </a:lnTo>
                    <a:lnTo>
                      <a:pt x="1956" y="9180"/>
                    </a:lnTo>
                    <a:lnTo>
                      <a:pt x="2709" y="8728"/>
                    </a:lnTo>
                    <a:lnTo>
                      <a:pt x="3480" y="8239"/>
                    </a:lnTo>
                    <a:lnTo>
                      <a:pt x="4232" y="7769"/>
                    </a:lnTo>
                    <a:lnTo>
                      <a:pt x="4853" y="7336"/>
                    </a:lnTo>
                    <a:lnTo>
                      <a:pt x="5097" y="7167"/>
                    </a:lnTo>
                    <a:lnTo>
                      <a:pt x="5285" y="6998"/>
                    </a:lnTo>
                    <a:lnTo>
                      <a:pt x="5398" y="6885"/>
                    </a:lnTo>
                    <a:lnTo>
                      <a:pt x="5436" y="6828"/>
                    </a:lnTo>
                    <a:lnTo>
                      <a:pt x="5455" y="6791"/>
                    </a:lnTo>
                    <a:lnTo>
                      <a:pt x="5549" y="6415"/>
                    </a:lnTo>
                    <a:lnTo>
                      <a:pt x="5737" y="5738"/>
                    </a:lnTo>
                    <a:lnTo>
                      <a:pt x="6282" y="3894"/>
                    </a:lnTo>
                    <a:lnTo>
                      <a:pt x="7035" y="1355"/>
                    </a:lnTo>
                    <a:lnTo>
                      <a:pt x="3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6024150" y="3517481"/>
                <a:ext cx="271252" cy="382259"/>
              </a:xfrm>
              <a:custGeom>
                <a:avLst/>
                <a:gdLst/>
                <a:ahLst/>
                <a:cxnLst/>
                <a:rect l="l" t="t" r="r" b="b"/>
                <a:pathLst>
                  <a:path w="7035" h="9914" fill="none" extrusionOk="0">
                    <a:moveTo>
                      <a:pt x="3329" y="1"/>
                    </a:moveTo>
                    <a:lnTo>
                      <a:pt x="2182" y="5230"/>
                    </a:lnTo>
                    <a:lnTo>
                      <a:pt x="75" y="9104"/>
                    </a:lnTo>
                    <a:lnTo>
                      <a:pt x="75" y="9104"/>
                    </a:lnTo>
                    <a:lnTo>
                      <a:pt x="19" y="9198"/>
                    </a:lnTo>
                    <a:lnTo>
                      <a:pt x="0" y="9311"/>
                    </a:lnTo>
                    <a:lnTo>
                      <a:pt x="0" y="9424"/>
                    </a:lnTo>
                    <a:lnTo>
                      <a:pt x="19" y="9518"/>
                    </a:lnTo>
                    <a:lnTo>
                      <a:pt x="57" y="9612"/>
                    </a:lnTo>
                    <a:lnTo>
                      <a:pt x="113" y="9706"/>
                    </a:lnTo>
                    <a:lnTo>
                      <a:pt x="188" y="9781"/>
                    </a:lnTo>
                    <a:lnTo>
                      <a:pt x="282" y="9838"/>
                    </a:lnTo>
                    <a:lnTo>
                      <a:pt x="282" y="9838"/>
                    </a:lnTo>
                    <a:lnTo>
                      <a:pt x="320" y="9857"/>
                    </a:lnTo>
                    <a:lnTo>
                      <a:pt x="320" y="9857"/>
                    </a:lnTo>
                    <a:lnTo>
                      <a:pt x="452" y="9894"/>
                    </a:lnTo>
                    <a:lnTo>
                      <a:pt x="583" y="9913"/>
                    </a:lnTo>
                    <a:lnTo>
                      <a:pt x="696" y="9894"/>
                    </a:lnTo>
                    <a:lnTo>
                      <a:pt x="828" y="9838"/>
                    </a:lnTo>
                    <a:lnTo>
                      <a:pt x="828" y="9838"/>
                    </a:lnTo>
                    <a:lnTo>
                      <a:pt x="1956" y="9180"/>
                    </a:lnTo>
                    <a:lnTo>
                      <a:pt x="2709" y="8728"/>
                    </a:lnTo>
                    <a:lnTo>
                      <a:pt x="3480" y="8239"/>
                    </a:lnTo>
                    <a:lnTo>
                      <a:pt x="4232" y="7769"/>
                    </a:lnTo>
                    <a:lnTo>
                      <a:pt x="4853" y="7336"/>
                    </a:lnTo>
                    <a:lnTo>
                      <a:pt x="5097" y="7167"/>
                    </a:lnTo>
                    <a:lnTo>
                      <a:pt x="5285" y="6998"/>
                    </a:lnTo>
                    <a:lnTo>
                      <a:pt x="5398" y="6885"/>
                    </a:lnTo>
                    <a:lnTo>
                      <a:pt x="5436" y="6828"/>
                    </a:lnTo>
                    <a:lnTo>
                      <a:pt x="5455" y="6791"/>
                    </a:lnTo>
                    <a:lnTo>
                      <a:pt x="5455" y="6791"/>
                    </a:lnTo>
                    <a:lnTo>
                      <a:pt x="5549" y="6415"/>
                    </a:lnTo>
                    <a:lnTo>
                      <a:pt x="5737" y="5738"/>
                    </a:lnTo>
                    <a:lnTo>
                      <a:pt x="6282" y="3894"/>
                    </a:lnTo>
                    <a:lnTo>
                      <a:pt x="7035" y="1355"/>
                    </a:lnTo>
                    <a:lnTo>
                      <a:pt x="332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6041540" y="3765528"/>
                <a:ext cx="196566" cy="134219"/>
              </a:xfrm>
              <a:custGeom>
                <a:avLst/>
                <a:gdLst/>
                <a:ahLst/>
                <a:cxnLst/>
                <a:rect l="l" t="t" r="r" b="b"/>
                <a:pathLst>
                  <a:path w="5098" h="3481" extrusionOk="0">
                    <a:moveTo>
                      <a:pt x="5098" y="0"/>
                    </a:moveTo>
                    <a:lnTo>
                      <a:pt x="5025" y="290"/>
                    </a:lnTo>
                    <a:lnTo>
                      <a:pt x="5041" y="226"/>
                    </a:lnTo>
                    <a:lnTo>
                      <a:pt x="5098" y="0"/>
                    </a:lnTo>
                    <a:close/>
                    <a:moveTo>
                      <a:pt x="4947" y="452"/>
                    </a:moveTo>
                    <a:lnTo>
                      <a:pt x="4834" y="584"/>
                    </a:lnTo>
                    <a:lnTo>
                      <a:pt x="4646" y="715"/>
                    </a:lnTo>
                    <a:lnTo>
                      <a:pt x="4157" y="1073"/>
                    </a:lnTo>
                    <a:lnTo>
                      <a:pt x="3518" y="1505"/>
                    </a:lnTo>
                    <a:lnTo>
                      <a:pt x="2822" y="1938"/>
                    </a:lnTo>
                    <a:lnTo>
                      <a:pt x="2290" y="2264"/>
                    </a:lnTo>
                    <a:lnTo>
                      <a:pt x="2290" y="2264"/>
                    </a:lnTo>
                    <a:lnTo>
                      <a:pt x="3424" y="1580"/>
                    </a:lnTo>
                    <a:lnTo>
                      <a:pt x="4251" y="1035"/>
                    </a:lnTo>
                    <a:lnTo>
                      <a:pt x="4722" y="696"/>
                    </a:lnTo>
                    <a:lnTo>
                      <a:pt x="4853" y="584"/>
                    </a:lnTo>
                    <a:lnTo>
                      <a:pt x="4947" y="452"/>
                    </a:lnTo>
                    <a:close/>
                    <a:moveTo>
                      <a:pt x="2290" y="2264"/>
                    </a:moveTo>
                    <a:lnTo>
                      <a:pt x="2145" y="2352"/>
                    </a:lnTo>
                    <a:lnTo>
                      <a:pt x="934" y="3081"/>
                    </a:lnTo>
                    <a:lnTo>
                      <a:pt x="934" y="3081"/>
                    </a:lnTo>
                    <a:lnTo>
                      <a:pt x="1411" y="2803"/>
                    </a:lnTo>
                    <a:lnTo>
                      <a:pt x="2290" y="2264"/>
                    </a:lnTo>
                    <a:close/>
                    <a:moveTo>
                      <a:pt x="934" y="3081"/>
                    </a:moveTo>
                    <a:lnTo>
                      <a:pt x="377" y="3405"/>
                    </a:lnTo>
                    <a:lnTo>
                      <a:pt x="245" y="3461"/>
                    </a:lnTo>
                    <a:lnTo>
                      <a:pt x="245" y="3461"/>
                    </a:lnTo>
                    <a:lnTo>
                      <a:pt x="395" y="3405"/>
                    </a:lnTo>
                    <a:lnTo>
                      <a:pt x="934" y="3081"/>
                    </a:lnTo>
                    <a:close/>
                    <a:moveTo>
                      <a:pt x="1" y="3461"/>
                    </a:moveTo>
                    <a:lnTo>
                      <a:pt x="95" y="3480"/>
                    </a:lnTo>
                    <a:lnTo>
                      <a:pt x="105" y="3479"/>
                    </a:lnTo>
                    <a:lnTo>
                      <a:pt x="105" y="3479"/>
                    </a:lnTo>
                    <a:lnTo>
                      <a:pt x="1" y="3461"/>
                    </a:lnTo>
                    <a:close/>
                    <a:moveTo>
                      <a:pt x="245" y="3461"/>
                    </a:moveTo>
                    <a:lnTo>
                      <a:pt x="105" y="3479"/>
                    </a:lnTo>
                    <a:lnTo>
                      <a:pt x="105" y="3479"/>
                    </a:lnTo>
                    <a:lnTo>
                      <a:pt x="113" y="3480"/>
                    </a:lnTo>
                    <a:lnTo>
                      <a:pt x="245" y="34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6041540" y="3782918"/>
                <a:ext cx="190783" cy="116829"/>
              </a:xfrm>
              <a:custGeom>
                <a:avLst/>
                <a:gdLst/>
                <a:ahLst/>
                <a:cxnLst/>
                <a:rect l="l" t="t" r="r" b="b"/>
                <a:pathLst>
                  <a:path w="4948" h="3030" fill="none" extrusionOk="0">
                    <a:moveTo>
                      <a:pt x="4947" y="1"/>
                    </a:moveTo>
                    <a:lnTo>
                      <a:pt x="4947" y="1"/>
                    </a:lnTo>
                    <a:lnTo>
                      <a:pt x="4834" y="133"/>
                    </a:lnTo>
                    <a:lnTo>
                      <a:pt x="4646" y="264"/>
                    </a:lnTo>
                    <a:lnTo>
                      <a:pt x="4157" y="622"/>
                    </a:lnTo>
                    <a:lnTo>
                      <a:pt x="3518" y="1054"/>
                    </a:lnTo>
                    <a:lnTo>
                      <a:pt x="2822" y="1487"/>
                    </a:lnTo>
                    <a:lnTo>
                      <a:pt x="1411" y="2352"/>
                    </a:lnTo>
                    <a:lnTo>
                      <a:pt x="377" y="2954"/>
                    </a:lnTo>
                    <a:lnTo>
                      <a:pt x="377" y="2954"/>
                    </a:lnTo>
                    <a:lnTo>
                      <a:pt x="245" y="3010"/>
                    </a:lnTo>
                    <a:lnTo>
                      <a:pt x="95" y="3029"/>
                    </a:lnTo>
                    <a:lnTo>
                      <a:pt x="95" y="3029"/>
                    </a:lnTo>
                    <a:lnTo>
                      <a:pt x="1" y="3010"/>
                    </a:lnTo>
                    <a:lnTo>
                      <a:pt x="1" y="3010"/>
                    </a:lnTo>
                    <a:lnTo>
                      <a:pt x="113" y="3029"/>
                    </a:lnTo>
                    <a:lnTo>
                      <a:pt x="113" y="3029"/>
                    </a:lnTo>
                    <a:lnTo>
                      <a:pt x="245" y="3010"/>
                    </a:lnTo>
                    <a:lnTo>
                      <a:pt x="395" y="2954"/>
                    </a:lnTo>
                    <a:lnTo>
                      <a:pt x="395" y="2954"/>
                    </a:lnTo>
                    <a:lnTo>
                      <a:pt x="2145" y="1901"/>
                    </a:lnTo>
                    <a:lnTo>
                      <a:pt x="3424" y="1129"/>
                    </a:lnTo>
                    <a:lnTo>
                      <a:pt x="4251" y="584"/>
                    </a:lnTo>
                    <a:lnTo>
                      <a:pt x="4722" y="245"/>
                    </a:lnTo>
                    <a:lnTo>
                      <a:pt x="4722" y="245"/>
                    </a:lnTo>
                    <a:lnTo>
                      <a:pt x="4853" y="133"/>
                    </a:lnTo>
                    <a:lnTo>
                      <a:pt x="494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6235181" y="3765528"/>
                <a:ext cx="2930" cy="11644"/>
              </a:xfrm>
              <a:custGeom>
                <a:avLst/>
                <a:gdLst/>
                <a:ahLst/>
                <a:cxnLst/>
                <a:rect l="l" t="t" r="r" b="b"/>
                <a:pathLst>
                  <a:path w="76" h="302" fill="none" extrusionOk="0">
                    <a:moveTo>
                      <a:pt x="76" y="0"/>
                    </a:moveTo>
                    <a:lnTo>
                      <a:pt x="76" y="0"/>
                    </a:lnTo>
                    <a:lnTo>
                      <a:pt x="76" y="0"/>
                    </a:lnTo>
                    <a:lnTo>
                      <a:pt x="0" y="301"/>
                    </a:lnTo>
                    <a:lnTo>
                      <a:pt x="0" y="301"/>
                    </a:lnTo>
                    <a:lnTo>
                      <a:pt x="19" y="226"/>
                    </a:lnTo>
                    <a:lnTo>
                      <a:pt x="76"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6036450" y="3765528"/>
                <a:ext cx="201656" cy="134219"/>
              </a:xfrm>
              <a:custGeom>
                <a:avLst/>
                <a:gdLst/>
                <a:ahLst/>
                <a:cxnLst/>
                <a:rect l="l" t="t" r="r" b="b"/>
                <a:pathLst>
                  <a:path w="5230" h="3481" extrusionOk="0">
                    <a:moveTo>
                      <a:pt x="5230" y="0"/>
                    </a:moveTo>
                    <a:lnTo>
                      <a:pt x="1" y="3424"/>
                    </a:lnTo>
                    <a:lnTo>
                      <a:pt x="133" y="3461"/>
                    </a:lnTo>
                    <a:lnTo>
                      <a:pt x="227" y="3480"/>
                    </a:lnTo>
                    <a:lnTo>
                      <a:pt x="377" y="3461"/>
                    </a:lnTo>
                    <a:lnTo>
                      <a:pt x="509" y="3405"/>
                    </a:lnTo>
                    <a:lnTo>
                      <a:pt x="1543" y="2803"/>
                    </a:lnTo>
                    <a:lnTo>
                      <a:pt x="2954" y="1938"/>
                    </a:lnTo>
                    <a:lnTo>
                      <a:pt x="3650" y="1505"/>
                    </a:lnTo>
                    <a:lnTo>
                      <a:pt x="4289" y="1073"/>
                    </a:lnTo>
                    <a:lnTo>
                      <a:pt x="4778" y="715"/>
                    </a:lnTo>
                    <a:lnTo>
                      <a:pt x="4966" y="584"/>
                    </a:lnTo>
                    <a:lnTo>
                      <a:pt x="5079" y="452"/>
                    </a:lnTo>
                    <a:lnTo>
                      <a:pt x="5154" y="301"/>
                    </a:lnTo>
                    <a:lnTo>
                      <a:pt x="5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036450" y="3897514"/>
                <a:ext cx="39" cy="39"/>
              </a:xfrm>
              <a:custGeom>
                <a:avLst/>
                <a:gdLst/>
                <a:ahLst/>
                <a:cxnLst/>
                <a:rect l="l" t="t" r="r" b="b"/>
                <a:pathLst>
                  <a:path w="1" h="1" fill="none" extrusionOk="0">
                    <a:moveTo>
                      <a:pt x="1" y="1"/>
                    </a:move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6036450" y="3765528"/>
                <a:ext cx="201656" cy="134219"/>
              </a:xfrm>
              <a:custGeom>
                <a:avLst/>
                <a:gdLst/>
                <a:ahLst/>
                <a:cxnLst/>
                <a:rect l="l" t="t" r="r" b="b"/>
                <a:pathLst>
                  <a:path w="5230" h="3481" fill="none" extrusionOk="0">
                    <a:moveTo>
                      <a:pt x="5230" y="0"/>
                    </a:moveTo>
                    <a:lnTo>
                      <a:pt x="1" y="3424"/>
                    </a:lnTo>
                    <a:lnTo>
                      <a:pt x="1" y="3424"/>
                    </a:lnTo>
                    <a:lnTo>
                      <a:pt x="133" y="3461"/>
                    </a:lnTo>
                    <a:lnTo>
                      <a:pt x="133" y="3461"/>
                    </a:lnTo>
                    <a:lnTo>
                      <a:pt x="227" y="3480"/>
                    </a:lnTo>
                    <a:lnTo>
                      <a:pt x="227" y="3480"/>
                    </a:lnTo>
                    <a:lnTo>
                      <a:pt x="377" y="3461"/>
                    </a:lnTo>
                    <a:lnTo>
                      <a:pt x="509" y="3405"/>
                    </a:lnTo>
                    <a:lnTo>
                      <a:pt x="509" y="3405"/>
                    </a:lnTo>
                    <a:lnTo>
                      <a:pt x="1543" y="2803"/>
                    </a:lnTo>
                    <a:lnTo>
                      <a:pt x="2954" y="1938"/>
                    </a:lnTo>
                    <a:lnTo>
                      <a:pt x="3650" y="1505"/>
                    </a:lnTo>
                    <a:lnTo>
                      <a:pt x="4289" y="1073"/>
                    </a:lnTo>
                    <a:lnTo>
                      <a:pt x="4778" y="715"/>
                    </a:lnTo>
                    <a:lnTo>
                      <a:pt x="4966" y="584"/>
                    </a:lnTo>
                    <a:lnTo>
                      <a:pt x="5079" y="452"/>
                    </a:lnTo>
                    <a:lnTo>
                      <a:pt x="5079" y="452"/>
                    </a:lnTo>
                    <a:lnTo>
                      <a:pt x="5154" y="301"/>
                    </a:lnTo>
                    <a:lnTo>
                      <a:pt x="5154" y="301"/>
                    </a:lnTo>
                    <a:lnTo>
                      <a:pt x="523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6204720" y="3690107"/>
                <a:ext cx="23983" cy="23983"/>
              </a:xfrm>
              <a:custGeom>
                <a:avLst/>
                <a:gdLst/>
                <a:ahLst/>
                <a:cxnLst/>
                <a:rect l="l" t="t" r="r" b="b"/>
                <a:pathLst>
                  <a:path w="622" h="622" extrusionOk="0">
                    <a:moveTo>
                      <a:pt x="189" y="19"/>
                    </a:moveTo>
                    <a:lnTo>
                      <a:pt x="170" y="38"/>
                    </a:lnTo>
                    <a:lnTo>
                      <a:pt x="189" y="38"/>
                    </a:lnTo>
                    <a:lnTo>
                      <a:pt x="189" y="19"/>
                    </a:lnTo>
                    <a:close/>
                    <a:moveTo>
                      <a:pt x="245" y="0"/>
                    </a:moveTo>
                    <a:lnTo>
                      <a:pt x="189" y="38"/>
                    </a:lnTo>
                    <a:lnTo>
                      <a:pt x="95" y="94"/>
                    </a:lnTo>
                    <a:lnTo>
                      <a:pt x="38" y="188"/>
                    </a:lnTo>
                    <a:lnTo>
                      <a:pt x="1" y="301"/>
                    </a:lnTo>
                    <a:lnTo>
                      <a:pt x="19" y="414"/>
                    </a:lnTo>
                    <a:lnTo>
                      <a:pt x="57" y="508"/>
                    </a:lnTo>
                    <a:lnTo>
                      <a:pt x="132" y="565"/>
                    </a:lnTo>
                    <a:lnTo>
                      <a:pt x="226" y="602"/>
                    </a:lnTo>
                    <a:lnTo>
                      <a:pt x="320" y="621"/>
                    </a:lnTo>
                    <a:lnTo>
                      <a:pt x="414" y="602"/>
                    </a:lnTo>
                    <a:lnTo>
                      <a:pt x="471" y="583"/>
                    </a:lnTo>
                    <a:lnTo>
                      <a:pt x="527" y="546"/>
                    </a:lnTo>
                    <a:lnTo>
                      <a:pt x="565" y="489"/>
                    </a:lnTo>
                    <a:lnTo>
                      <a:pt x="584" y="433"/>
                    </a:lnTo>
                    <a:lnTo>
                      <a:pt x="621" y="377"/>
                    </a:lnTo>
                    <a:lnTo>
                      <a:pt x="621" y="320"/>
                    </a:lnTo>
                    <a:lnTo>
                      <a:pt x="621" y="245"/>
                    </a:lnTo>
                    <a:lnTo>
                      <a:pt x="602" y="188"/>
                    </a:lnTo>
                    <a:lnTo>
                      <a:pt x="565" y="113"/>
                    </a:lnTo>
                    <a:lnTo>
                      <a:pt x="490" y="57"/>
                    </a:lnTo>
                    <a:lnTo>
                      <a:pt x="395" y="19"/>
                    </a:lnTo>
                    <a:lnTo>
                      <a:pt x="3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6211236" y="3690840"/>
                <a:ext cx="771" cy="733"/>
              </a:xfrm>
              <a:custGeom>
                <a:avLst/>
                <a:gdLst/>
                <a:ahLst/>
                <a:cxnLst/>
                <a:rect l="l" t="t" r="r" b="b"/>
                <a:pathLst>
                  <a:path w="20" h="19" fill="none" extrusionOk="0">
                    <a:moveTo>
                      <a:pt x="20" y="0"/>
                    </a:moveTo>
                    <a:lnTo>
                      <a:pt x="1" y="19"/>
                    </a:lnTo>
                    <a:lnTo>
                      <a:pt x="1" y="19"/>
                    </a:lnTo>
                    <a:lnTo>
                      <a:pt x="20" y="19"/>
                    </a:lnTo>
                    <a:lnTo>
                      <a:pt x="20" y="19"/>
                    </a:lnTo>
                    <a:lnTo>
                      <a:pt x="2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6211969" y="3690840"/>
                <a:ext cx="771" cy="39"/>
              </a:xfrm>
              <a:custGeom>
                <a:avLst/>
                <a:gdLst/>
                <a:ahLst/>
                <a:cxnLst/>
                <a:rect l="l" t="t" r="r" b="b"/>
                <a:pathLst>
                  <a:path w="20" h="1" fill="none" extrusionOk="0">
                    <a:moveTo>
                      <a:pt x="19" y="0"/>
                    </a:moveTo>
                    <a:lnTo>
                      <a:pt x="19" y="0"/>
                    </a:lnTo>
                    <a:lnTo>
                      <a:pt x="1" y="0"/>
                    </a:lnTo>
                    <a:lnTo>
                      <a:pt x="19"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6204720" y="3690107"/>
                <a:ext cx="23983" cy="23983"/>
              </a:xfrm>
              <a:custGeom>
                <a:avLst/>
                <a:gdLst/>
                <a:ahLst/>
                <a:cxnLst/>
                <a:rect l="l" t="t" r="r" b="b"/>
                <a:pathLst>
                  <a:path w="622" h="622" fill="none" extrusionOk="0">
                    <a:moveTo>
                      <a:pt x="320" y="0"/>
                    </a:moveTo>
                    <a:lnTo>
                      <a:pt x="320" y="0"/>
                    </a:lnTo>
                    <a:lnTo>
                      <a:pt x="245" y="0"/>
                    </a:lnTo>
                    <a:lnTo>
                      <a:pt x="189" y="38"/>
                    </a:lnTo>
                    <a:lnTo>
                      <a:pt x="189" y="38"/>
                    </a:lnTo>
                    <a:lnTo>
                      <a:pt x="95" y="94"/>
                    </a:lnTo>
                    <a:lnTo>
                      <a:pt x="38" y="188"/>
                    </a:lnTo>
                    <a:lnTo>
                      <a:pt x="1" y="301"/>
                    </a:lnTo>
                    <a:lnTo>
                      <a:pt x="19" y="414"/>
                    </a:lnTo>
                    <a:lnTo>
                      <a:pt x="19" y="414"/>
                    </a:lnTo>
                    <a:lnTo>
                      <a:pt x="57" y="508"/>
                    </a:lnTo>
                    <a:lnTo>
                      <a:pt x="132" y="565"/>
                    </a:lnTo>
                    <a:lnTo>
                      <a:pt x="226" y="602"/>
                    </a:lnTo>
                    <a:lnTo>
                      <a:pt x="320" y="621"/>
                    </a:lnTo>
                    <a:lnTo>
                      <a:pt x="320" y="621"/>
                    </a:lnTo>
                    <a:lnTo>
                      <a:pt x="414" y="602"/>
                    </a:lnTo>
                    <a:lnTo>
                      <a:pt x="414" y="602"/>
                    </a:lnTo>
                    <a:lnTo>
                      <a:pt x="471" y="583"/>
                    </a:lnTo>
                    <a:lnTo>
                      <a:pt x="527" y="546"/>
                    </a:lnTo>
                    <a:lnTo>
                      <a:pt x="565" y="489"/>
                    </a:lnTo>
                    <a:lnTo>
                      <a:pt x="584" y="433"/>
                    </a:lnTo>
                    <a:lnTo>
                      <a:pt x="621" y="377"/>
                    </a:lnTo>
                    <a:lnTo>
                      <a:pt x="621" y="320"/>
                    </a:lnTo>
                    <a:lnTo>
                      <a:pt x="621" y="245"/>
                    </a:lnTo>
                    <a:lnTo>
                      <a:pt x="602" y="188"/>
                    </a:lnTo>
                    <a:lnTo>
                      <a:pt x="602" y="188"/>
                    </a:lnTo>
                    <a:lnTo>
                      <a:pt x="565" y="113"/>
                    </a:lnTo>
                    <a:lnTo>
                      <a:pt x="490" y="57"/>
                    </a:lnTo>
                    <a:lnTo>
                      <a:pt x="395" y="19"/>
                    </a:lnTo>
                    <a:lnTo>
                      <a:pt x="32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6068377" y="3790167"/>
                <a:ext cx="36283" cy="31232"/>
              </a:xfrm>
              <a:custGeom>
                <a:avLst/>
                <a:gdLst/>
                <a:ahLst/>
                <a:cxnLst/>
                <a:rect l="l" t="t" r="r" b="b"/>
                <a:pathLst>
                  <a:path w="941" h="810" extrusionOk="0">
                    <a:moveTo>
                      <a:pt x="38" y="1"/>
                    </a:moveTo>
                    <a:lnTo>
                      <a:pt x="0" y="20"/>
                    </a:lnTo>
                    <a:lnTo>
                      <a:pt x="0" y="39"/>
                    </a:lnTo>
                    <a:lnTo>
                      <a:pt x="151" y="76"/>
                    </a:lnTo>
                    <a:lnTo>
                      <a:pt x="283" y="133"/>
                    </a:lnTo>
                    <a:lnTo>
                      <a:pt x="433" y="208"/>
                    </a:lnTo>
                    <a:lnTo>
                      <a:pt x="565" y="302"/>
                    </a:lnTo>
                    <a:lnTo>
                      <a:pt x="678" y="415"/>
                    </a:lnTo>
                    <a:lnTo>
                      <a:pt x="772" y="528"/>
                    </a:lnTo>
                    <a:lnTo>
                      <a:pt x="847" y="678"/>
                    </a:lnTo>
                    <a:lnTo>
                      <a:pt x="922" y="810"/>
                    </a:lnTo>
                    <a:lnTo>
                      <a:pt x="941" y="753"/>
                    </a:lnTo>
                    <a:lnTo>
                      <a:pt x="922" y="603"/>
                    </a:lnTo>
                    <a:lnTo>
                      <a:pt x="866" y="490"/>
                    </a:lnTo>
                    <a:lnTo>
                      <a:pt x="809" y="377"/>
                    </a:lnTo>
                    <a:lnTo>
                      <a:pt x="734" y="283"/>
                    </a:lnTo>
                    <a:lnTo>
                      <a:pt x="640" y="208"/>
                    </a:lnTo>
                    <a:lnTo>
                      <a:pt x="546" y="133"/>
                    </a:lnTo>
                    <a:lnTo>
                      <a:pt x="433" y="76"/>
                    </a:lnTo>
                    <a:lnTo>
                      <a:pt x="320" y="39"/>
                    </a:lnTo>
                    <a:lnTo>
                      <a:pt x="1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048056" y="3823558"/>
                <a:ext cx="34856" cy="21052"/>
              </a:xfrm>
              <a:custGeom>
                <a:avLst/>
                <a:gdLst/>
                <a:ahLst/>
                <a:cxnLst/>
                <a:rect l="l" t="t" r="r" b="b"/>
                <a:pathLst>
                  <a:path w="904" h="546" extrusionOk="0">
                    <a:moveTo>
                      <a:pt x="151" y="0"/>
                    </a:moveTo>
                    <a:lnTo>
                      <a:pt x="1" y="19"/>
                    </a:lnTo>
                    <a:lnTo>
                      <a:pt x="20" y="38"/>
                    </a:lnTo>
                    <a:lnTo>
                      <a:pt x="38" y="38"/>
                    </a:lnTo>
                    <a:lnTo>
                      <a:pt x="151" y="75"/>
                    </a:lnTo>
                    <a:lnTo>
                      <a:pt x="321" y="132"/>
                    </a:lnTo>
                    <a:lnTo>
                      <a:pt x="490" y="207"/>
                    </a:lnTo>
                    <a:lnTo>
                      <a:pt x="659" y="320"/>
                    </a:lnTo>
                    <a:lnTo>
                      <a:pt x="772" y="433"/>
                    </a:lnTo>
                    <a:lnTo>
                      <a:pt x="866" y="527"/>
                    </a:lnTo>
                    <a:lnTo>
                      <a:pt x="904" y="546"/>
                    </a:lnTo>
                    <a:lnTo>
                      <a:pt x="904" y="527"/>
                    </a:lnTo>
                    <a:lnTo>
                      <a:pt x="904" y="508"/>
                    </a:lnTo>
                    <a:lnTo>
                      <a:pt x="847" y="395"/>
                    </a:lnTo>
                    <a:lnTo>
                      <a:pt x="810" y="320"/>
                    </a:lnTo>
                    <a:lnTo>
                      <a:pt x="734" y="245"/>
                    </a:lnTo>
                    <a:lnTo>
                      <a:pt x="659" y="169"/>
                    </a:lnTo>
                    <a:lnTo>
                      <a:pt x="546" y="113"/>
                    </a:lnTo>
                    <a:lnTo>
                      <a:pt x="433" y="38"/>
                    </a:lnTo>
                    <a:lnTo>
                      <a:pt x="2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087964" y="3757546"/>
                <a:ext cx="50780" cy="36321"/>
              </a:xfrm>
              <a:custGeom>
                <a:avLst/>
                <a:gdLst/>
                <a:ahLst/>
                <a:cxnLst/>
                <a:rect l="l" t="t" r="r" b="b"/>
                <a:pathLst>
                  <a:path w="1317" h="942" extrusionOk="0">
                    <a:moveTo>
                      <a:pt x="0" y="1"/>
                    </a:moveTo>
                    <a:lnTo>
                      <a:pt x="376" y="170"/>
                    </a:lnTo>
                    <a:lnTo>
                      <a:pt x="734" y="377"/>
                    </a:lnTo>
                    <a:lnTo>
                      <a:pt x="1035" y="640"/>
                    </a:lnTo>
                    <a:lnTo>
                      <a:pt x="1317" y="941"/>
                    </a:lnTo>
                    <a:lnTo>
                      <a:pt x="1242" y="734"/>
                    </a:lnTo>
                    <a:lnTo>
                      <a:pt x="1110" y="565"/>
                    </a:lnTo>
                    <a:lnTo>
                      <a:pt x="978" y="396"/>
                    </a:lnTo>
                    <a:lnTo>
                      <a:pt x="790" y="283"/>
                    </a:lnTo>
                    <a:lnTo>
                      <a:pt x="621" y="151"/>
                    </a:lnTo>
                    <a:lnTo>
                      <a:pt x="414" y="76"/>
                    </a:lnTo>
                    <a:lnTo>
                      <a:pt x="207"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106087" y="3716212"/>
                <a:ext cx="51513" cy="17428"/>
              </a:xfrm>
              <a:custGeom>
                <a:avLst/>
                <a:gdLst/>
                <a:ahLst/>
                <a:cxnLst/>
                <a:rect l="l" t="t" r="r" b="b"/>
                <a:pathLst>
                  <a:path w="1336" h="452" extrusionOk="0">
                    <a:moveTo>
                      <a:pt x="358" y="0"/>
                    </a:moveTo>
                    <a:lnTo>
                      <a:pt x="170" y="19"/>
                    </a:lnTo>
                    <a:lnTo>
                      <a:pt x="1" y="57"/>
                    </a:lnTo>
                    <a:lnTo>
                      <a:pt x="1" y="76"/>
                    </a:lnTo>
                    <a:lnTo>
                      <a:pt x="57" y="76"/>
                    </a:lnTo>
                    <a:lnTo>
                      <a:pt x="207" y="95"/>
                    </a:lnTo>
                    <a:lnTo>
                      <a:pt x="414" y="113"/>
                    </a:lnTo>
                    <a:lnTo>
                      <a:pt x="678" y="189"/>
                    </a:lnTo>
                    <a:lnTo>
                      <a:pt x="941" y="264"/>
                    </a:lnTo>
                    <a:lnTo>
                      <a:pt x="1148" y="358"/>
                    </a:lnTo>
                    <a:lnTo>
                      <a:pt x="1280" y="433"/>
                    </a:lnTo>
                    <a:lnTo>
                      <a:pt x="1317" y="452"/>
                    </a:lnTo>
                    <a:lnTo>
                      <a:pt x="1336" y="452"/>
                    </a:lnTo>
                    <a:lnTo>
                      <a:pt x="1204" y="320"/>
                    </a:lnTo>
                    <a:lnTo>
                      <a:pt x="1054" y="207"/>
                    </a:lnTo>
                    <a:lnTo>
                      <a:pt x="903" y="113"/>
                    </a:lnTo>
                    <a:lnTo>
                      <a:pt x="715" y="76"/>
                    </a:lnTo>
                    <a:lnTo>
                      <a:pt x="546" y="19"/>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117693" y="3657448"/>
                <a:ext cx="54443" cy="16734"/>
              </a:xfrm>
              <a:custGeom>
                <a:avLst/>
                <a:gdLst/>
                <a:ahLst/>
                <a:cxnLst/>
                <a:rect l="l" t="t" r="r" b="b"/>
                <a:pathLst>
                  <a:path w="1412" h="434" extrusionOk="0">
                    <a:moveTo>
                      <a:pt x="489" y="1"/>
                    </a:moveTo>
                    <a:lnTo>
                      <a:pt x="339" y="20"/>
                    </a:lnTo>
                    <a:lnTo>
                      <a:pt x="207" y="39"/>
                    </a:lnTo>
                    <a:lnTo>
                      <a:pt x="113" y="76"/>
                    </a:lnTo>
                    <a:lnTo>
                      <a:pt x="57" y="114"/>
                    </a:lnTo>
                    <a:lnTo>
                      <a:pt x="0" y="151"/>
                    </a:lnTo>
                    <a:lnTo>
                      <a:pt x="189" y="133"/>
                    </a:lnTo>
                    <a:lnTo>
                      <a:pt x="377" y="114"/>
                    </a:lnTo>
                    <a:lnTo>
                      <a:pt x="546" y="133"/>
                    </a:lnTo>
                    <a:lnTo>
                      <a:pt x="734" y="151"/>
                    </a:lnTo>
                    <a:lnTo>
                      <a:pt x="903" y="208"/>
                    </a:lnTo>
                    <a:lnTo>
                      <a:pt x="1073" y="264"/>
                    </a:lnTo>
                    <a:lnTo>
                      <a:pt x="1242" y="358"/>
                    </a:lnTo>
                    <a:lnTo>
                      <a:pt x="1411" y="434"/>
                    </a:lnTo>
                    <a:lnTo>
                      <a:pt x="1411" y="415"/>
                    </a:lnTo>
                    <a:lnTo>
                      <a:pt x="1373" y="377"/>
                    </a:lnTo>
                    <a:lnTo>
                      <a:pt x="1261" y="245"/>
                    </a:lnTo>
                    <a:lnTo>
                      <a:pt x="1148" y="170"/>
                    </a:lnTo>
                    <a:lnTo>
                      <a:pt x="1016" y="114"/>
                    </a:lnTo>
                    <a:lnTo>
                      <a:pt x="884" y="57"/>
                    </a:lnTo>
                    <a:lnTo>
                      <a:pt x="753" y="20"/>
                    </a:lnTo>
                    <a:lnTo>
                      <a:pt x="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123477" y="3613222"/>
                <a:ext cx="60959" cy="38480"/>
              </a:xfrm>
              <a:custGeom>
                <a:avLst/>
                <a:gdLst/>
                <a:ahLst/>
                <a:cxnLst/>
                <a:rect l="l" t="t" r="r" b="b"/>
                <a:pathLst>
                  <a:path w="1581" h="998" extrusionOk="0">
                    <a:moveTo>
                      <a:pt x="227" y="95"/>
                    </a:moveTo>
                    <a:lnTo>
                      <a:pt x="264" y="113"/>
                    </a:lnTo>
                    <a:lnTo>
                      <a:pt x="396" y="208"/>
                    </a:lnTo>
                    <a:lnTo>
                      <a:pt x="528" y="339"/>
                    </a:lnTo>
                    <a:lnTo>
                      <a:pt x="640" y="490"/>
                    </a:lnTo>
                    <a:lnTo>
                      <a:pt x="734" y="640"/>
                    </a:lnTo>
                    <a:lnTo>
                      <a:pt x="762" y="702"/>
                    </a:lnTo>
                    <a:lnTo>
                      <a:pt x="762" y="702"/>
                    </a:lnTo>
                    <a:lnTo>
                      <a:pt x="716" y="809"/>
                    </a:lnTo>
                    <a:lnTo>
                      <a:pt x="694" y="865"/>
                    </a:lnTo>
                    <a:lnTo>
                      <a:pt x="694" y="865"/>
                    </a:lnTo>
                    <a:lnTo>
                      <a:pt x="640" y="847"/>
                    </a:lnTo>
                    <a:lnTo>
                      <a:pt x="528" y="809"/>
                    </a:lnTo>
                    <a:lnTo>
                      <a:pt x="434" y="753"/>
                    </a:lnTo>
                    <a:lnTo>
                      <a:pt x="339" y="697"/>
                    </a:lnTo>
                    <a:lnTo>
                      <a:pt x="264" y="602"/>
                    </a:lnTo>
                    <a:lnTo>
                      <a:pt x="189" y="527"/>
                    </a:lnTo>
                    <a:lnTo>
                      <a:pt x="151" y="414"/>
                    </a:lnTo>
                    <a:lnTo>
                      <a:pt x="95" y="302"/>
                    </a:lnTo>
                    <a:lnTo>
                      <a:pt x="95" y="226"/>
                    </a:lnTo>
                    <a:lnTo>
                      <a:pt x="114" y="132"/>
                    </a:lnTo>
                    <a:lnTo>
                      <a:pt x="151" y="113"/>
                    </a:lnTo>
                    <a:lnTo>
                      <a:pt x="189" y="95"/>
                    </a:lnTo>
                    <a:close/>
                    <a:moveTo>
                      <a:pt x="1374" y="189"/>
                    </a:moveTo>
                    <a:lnTo>
                      <a:pt x="1412" y="208"/>
                    </a:lnTo>
                    <a:lnTo>
                      <a:pt x="1449" y="226"/>
                    </a:lnTo>
                    <a:lnTo>
                      <a:pt x="1468" y="245"/>
                    </a:lnTo>
                    <a:lnTo>
                      <a:pt x="1487" y="339"/>
                    </a:lnTo>
                    <a:lnTo>
                      <a:pt x="1468" y="433"/>
                    </a:lnTo>
                    <a:lnTo>
                      <a:pt x="1412" y="527"/>
                    </a:lnTo>
                    <a:lnTo>
                      <a:pt x="1355" y="640"/>
                    </a:lnTo>
                    <a:lnTo>
                      <a:pt x="1280" y="715"/>
                    </a:lnTo>
                    <a:lnTo>
                      <a:pt x="1186" y="772"/>
                    </a:lnTo>
                    <a:lnTo>
                      <a:pt x="1092" y="828"/>
                    </a:lnTo>
                    <a:lnTo>
                      <a:pt x="979" y="866"/>
                    </a:lnTo>
                    <a:lnTo>
                      <a:pt x="885" y="881"/>
                    </a:lnTo>
                    <a:lnTo>
                      <a:pt x="885" y="881"/>
                    </a:lnTo>
                    <a:lnTo>
                      <a:pt x="885" y="866"/>
                    </a:lnTo>
                    <a:lnTo>
                      <a:pt x="847" y="772"/>
                    </a:lnTo>
                    <a:lnTo>
                      <a:pt x="823" y="688"/>
                    </a:lnTo>
                    <a:lnTo>
                      <a:pt x="823" y="688"/>
                    </a:lnTo>
                    <a:lnTo>
                      <a:pt x="829" y="678"/>
                    </a:lnTo>
                    <a:lnTo>
                      <a:pt x="941" y="527"/>
                    </a:lnTo>
                    <a:lnTo>
                      <a:pt x="1054" y="377"/>
                    </a:lnTo>
                    <a:lnTo>
                      <a:pt x="1111" y="320"/>
                    </a:lnTo>
                    <a:lnTo>
                      <a:pt x="1186" y="264"/>
                    </a:lnTo>
                    <a:lnTo>
                      <a:pt x="1261" y="226"/>
                    </a:lnTo>
                    <a:lnTo>
                      <a:pt x="1336" y="189"/>
                    </a:lnTo>
                    <a:close/>
                    <a:moveTo>
                      <a:pt x="788" y="760"/>
                    </a:moveTo>
                    <a:lnTo>
                      <a:pt x="810" y="809"/>
                    </a:lnTo>
                    <a:lnTo>
                      <a:pt x="843" y="885"/>
                    </a:lnTo>
                    <a:lnTo>
                      <a:pt x="753" y="885"/>
                    </a:lnTo>
                    <a:lnTo>
                      <a:pt x="731" y="877"/>
                    </a:lnTo>
                    <a:lnTo>
                      <a:pt x="731" y="877"/>
                    </a:lnTo>
                    <a:lnTo>
                      <a:pt x="753" y="828"/>
                    </a:lnTo>
                    <a:lnTo>
                      <a:pt x="788" y="760"/>
                    </a:lnTo>
                    <a:close/>
                    <a:moveTo>
                      <a:pt x="227" y="1"/>
                    </a:moveTo>
                    <a:lnTo>
                      <a:pt x="170" y="19"/>
                    </a:lnTo>
                    <a:lnTo>
                      <a:pt x="114" y="38"/>
                    </a:lnTo>
                    <a:lnTo>
                      <a:pt x="57" y="76"/>
                    </a:lnTo>
                    <a:lnTo>
                      <a:pt x="20" y="132"/>
                    </a:lnTo>
                    <a:lnTo>
                      <a:pt x="1" y="208"/>
                    </a:lnTo>
                    <a:lnTo>
                      <a:pt x="1" y="264"/>
                    </a:lnTo>
                    <a:lnTo>
                      <a:pt x="1" y="339"/>
                    </a:lnTo>
                    <a:lnTo>
                      <a:pt x="57" y="471"/>
                    </a:lnTo>
                    <a:lnTo>
                      <a:pt x="114" y="584"/>
                    </a:lnTo>
                    <a:lnTo>
                      <a:pt x="189" y="678"/>
                    </a:lnTo>
                    <a:lnTo>
                      <a:pt x="283" y="772"/>
                    </a:lnTo>
                    <a:lnTo>
                      <a:pt x="377" y="866"/>
                    </a:lnTo>
                    <a:lnTo>
                      <a:pt x="490" y="922"/>
                    </a:lnTo>
                    <a:lnTo>
                      <a:pt x="622" y="979"/>
                    </a:lnTo>
                    <a:lnTo>
                      <a:pt x="678" y="987"/>
                    </a:lnTo>
                    <a:lnTo>
                      <a:pt x="678" y="987"/>
                    </a:lnTo>
                    <a:lnTo>
                      <a:pt x="678" y="997"/>
                    </a:lnTo>
                    <a:lnTo>
                      <a:pt x="683" y="987"/>
                    </a:lnTo>
                    <a:lnTo>
                      <a:pt x="683" y="987"/>
                    </a:lnTo>
                    <a:lnTo>
                      <a:pt x="753" y="997"/>
                    </a:lnTo>
                    <a:lnTo>
                      <a:pt x="885" y="997"/>
                    </a:lnTo>
                    <a:lnTo>
                      <a:pt x="1017" y="979"/>
                    </a:lnTo>
                    <a:lnTo>
                      <a:pt x="1148" y="941"/>
                    </a:lnTo>
                    <a:lnTo>
                      <a:pt x="1261" y="885"/>
                    </a:lnTo>
                    <a:lnTo>
                      <a:pt x="1355" y="809"/>
                    </a:lnTo>
                    <a:lnTo>
                      <a:pt x="1449" y="715"/>
                    </a:lnTo>
                    <a:lnTo>
                      <a:pt x="1524" y="602"/>
                    </a:lnTo>
                    <a:lnTo>
                      <a:pt x="1581" y="471"/>
                    </a:lnTo>
                    <a:lnTo>
                      <a:pt x="1581" y="396"/>
                    </a:lnTo>
                    <a:lnTo>
                      <a:pt x="1581" y="339"/>
                    </a:lnTo>
                    <a:lnTo>
                      <a:pt x="1581" y="283"/>
                    </a:lnTo>
                    <a:lnTo>
                      <a:pt x="1562" y="208"/>
                    </a:lnTo>
                    <a:lnTo>
                      <a:pt x="1506" y="170"/>
                    </a:lnTo>
                    <a:lnTo>
                      <a:pt x="1449" y="132"/>
                    </a:lnTo>
                    <a:lnTo>
                      <a:pt x="1393" y="113"/>
                    </a:lnTo>
                    <a:lnTo>
                      <a:pt x="1336" y="113"/>
                    </a:lnTo>
                    <a:lnTo>
                      <a:pt x="1223" y="132"/>
                    </a:lnTo>
                    <a:lnTo>
                      <a:pt x="1148" y="189"/>
                    </a:lnTo>
                    <a:lnTo>
                      <a:pt x="1073" y="245"/>
                    </a:lnTo>
                    <a:lnTo>
                      <a:pt x="998" y="339"/>
                    </a:lnTo>
                    <a:lnTo>
                      <a:pt x="904" y="433"/>
                    </a:lnTo>
                    <a:lnTo>
                      <a:pt x="829" y="546"/>
                    </a:lnTo>
                    <a:lnTo>
                      <a:pt x="798" y="617"/>
                    </a:lnTo>
                    <a:lnTo>
                      <a:pt x="753" y="527"/>
                    </a:lnTo>
                    <a:lnTo>
                      <a:pt x="678" y="396"/>
                    </a:lnTo>
                    <a:lnTo>
                      <a:pt x="603" y="283"/>
                    </a:lnTo>
                    <a:lnTo>
                      <a:pt x="546" y="208"/>
                    </a:lnTo>
                    <a:lnTo>
                      <a:pt x="471" y="132"/>
                    </a:lnTo>
                    <a:lnTo>
                      <a:pt x="377" y="76"/>
                    </a:lnTo>
                    <a:lnTo>
                      <a:pt x="302" y="19"/>
                    </a:lnTo>
                    <a:lnTo>
                      <a:pt x="2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623928" y="3591475"/>
                <a:ext cx="314051" cy="252397"/>
              </a:xfrm>
              <a:custGeom>
                <a:avLst/>
                <a:gdLst/>
                <a:ahLst/>
                <a:cxnLst/>
                <a:rect l="l" t="t" r="r" b="b"/>
                <a:pathLst>
                  <a:path w="8145" h="6546" extrusionOk="0">
                    <a:moveTo>
                      <a:pt x="0" y="0"/>
                    </a:moveTo>
                    <a:lnTo>
                      <a:pt x="19" y="6527"/>
                    </a:lnTo>
                    <a:lnTo>
                      <a:pt x="8144" y="6546"/>
                    </a:lnTo>
                    <a:lnTo>
                      <a:pt x="8144" y="6471"/>
                    </a:lnTo>
                    <a:lnTo>
                      <a:pt x="8107" y="6377"/>
                    </a:lnTo>
                    <a:lnTo>
                      <a:pt x="8031" y="6301"/>
                    </a:lnTo>
                    <a:lnTo>
                      <a:pt x="7956" y="6207"/>
                    </a:lnTo>
                    <a:lnTo>
                      <a:pt x="7749" y="6038"/>
                    </a:lnTo>
                    <a:lnTo>
                      <a:pt x="7467" y="5850"/>
                    </a:lnTo>
                    <a:lnTo>
                      <a:pt x="7147" y="5643"/>
                    </a:lnTo>
                    <a:lnTo>
                      <a:pt x="6790" y="5455"/>
                    </a:lnTo>
                    <a:lnTo>
                      <a:pt x="6019" y="5079"/>
                    </a:lnTo>
                    <a:lnTo>
                      <a:pt x="5248" y="4740"/>
                    </a:lnTo>
                    <a:lnTo>
                      <a:pt x="4571" y="4458"/>
                    </a:lnTo>
                    <a:lnTo>
                      <a:pt x="3912" y="4195"/>
                    </a:lnTo>
                    <a:lnTo>
                      <a:pt x="4063" y="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623928" y="3591475"/>
                <a:ext cx="314051" cy="252397"/>
              </a:xfrm>
              <a:custGeom>
                <a:avLst/>
                <a:gdLst/>
                <a:ahLst/>
                <a:cxnLst/>
                <a:rect l="l" t="t" r="r" b="b"/>
                <a:pathLst>
                  <a:path w="8145" h="6546" fill="none" extrusionOk="0">
                    <a:moveTo>
                      <a:pt x="4063" y="19"/>
                    </a:moveTo>
                    <a:lnTo>
                      <a:pt x="3912" y="4195"/>
                    </a:lnTo>
                    <a:lnTo>
                      <a:pt x="3912" y="4195"/>
                    </a:lnTo>
                    <a:lnTo>
                      <a:pt x="4571" y="4458"/>
                    </a:lnTo>
                    <a:lnTo>
                      <a:pt x="5248" y="4740"/>
                    </a:lnTo>
                    <a:lnTo>
                      <a:pt x="6019" y="5079"/>
                    </a:lnTo>
                    <a:lnTo>
                      <a:pt x="6790" y="5455"/>
                    </a:lnTo>
                    <a:lnTo>
                      <a:pt x="7147" y="5643"/>
                    </a:lnTo>
                    <a:lnTo>
                      <a:pt x="7467" y="5850"/>
                    </a:lnTo>
                    <a:lnTo>
                      <a:pt x="7749" y="6038"/>
                    </a:lnTo>
                    <a:lnTo>
                      <a:pt x="7956" y="6207"/>
                    </a:lnTo>
                    <a:lnTo>
                      <a:pt x="8031" y="6301"/>
                    </a:lnTo>
                    <a:lnTo>
                      <a:pt x="8107" y="6377"/>
                    </a:lnTo>
                    <a:lnTo>
                      <a:pt x="8144" y="6471"/>
                    </a:lnTo>
                    <a:lnTo>
                      <a:pt x="8144" y="6546"/>
                    </a:lnTo>
                    <a:lnTo>
                      <a:pt x="19" y="6527"/>
                    </a:lnTo>
                    <a:lnTo>
                      <a:pt x="0" y="0"/>
                    </a:lnTo>
                    <a:lnTo>
                      <a:pt x="4063" y="19"/>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668888" y="3738691"/>
                <a:ext cx="23944" cy="24715"/>
              </a:xfrm>
              <a:custGeom>
                <a:avLst/>
                <a:gdLst/>
                <a:ahLst/>
                <a:cxnLst/>
                <a:rect l="l" t="t" r="r" b="b"/>
                <a:pathLst>
                  <a:path w="621" h="641" extrusionOk="0">
                    <a:moveTo>
                      <a:pt x="301" y="1"/>
                    </a:moveTo>
                    <a:lnTo>
                      <a:pt x="207" y="19"/>
                    </a:lnTo>
                    <a:lnTo>
                      <a:pt x="226" y="19"/>
                    </a:lnTo>
                    <a:lnTo>
                      <a:pt x="169" y="38"/>
                    </a:lnTo>
                    <a:lnTo>
                      <a:pt x="113" y="76"/>
                    </a:lnTo>
                    <a:lnTo>
                      <a:pt x="38" y="170"/>
                    </a:lnTo>
                    <a:lnTo>
                      <a:pt x="0" y="283"/>
                    </a:lnTo>
                    <a:lnTo>
                      <a:pt x="0" y="339"/>
                    </a:lnTo>
                    <a:lnTo>
                      <a:pt x="0" y="396"/>
                    </a:lnTo>
                    <a:lnTo>
                      <a:pt x="57" y="490"/>
                    </a:lnTo>
                    <a:lnTo>
                      <a:pt x="113" y="565"/>
                    </a:lnTo>
                    <a:lnTo>
                      <a:pt x="207" y="621"/>
                    </a:lnTo>
                    <a:lnTo>
                      <a:pt x="320" y="640"/>
                    </a:lnTo>
                    <a:lnTo>
                      <a:pt x="376" y="621"/>
                    </a:lnTo>
                    <a:lnTo>
                      <a:pt x="433" y="602"/>
                    </a:lnTo>
                    <a:lnTo>
                      <a:pt x="489" y="565"/>
                    </a:lnTo>
                    <a:lnTo>
                      <a:pt x="546" y="527"/>
                    </a:lnTo>
                    <a:lnTo>
                      <a:pt x="583" y="471"/>
                    </a:lnTo>
                    <a:lnTo>
                      <a:pt x="602" y="414"/>
                    </a:lnTo>
                    <a:lnTo>
                      <a:pt x="621" y="358"/>
                    </a:lnTo>
                    <a:lnTo>
                      <a:pt x="621" y="283"/>
                    </a:lnTo>
                    <a:lnTo>
                      <a:pt x="621" y="226"/>
                    </a:lnTo>
                    <a:lnTo>
                      <a:pt x="564" y="132"/>
                    </a:lnTo>
                    <a:lnTo>
                      <a:pt x="489" y="57"/>
                    </a:lnTo>
                    <a:lnTo>
                      <a:pt x="414" y="19"/>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668888" y="3738691"/>
                <a:ext cx="23944" cy="24715"/>
              </a:xfrm>
              <a:custGeom>
                <a:avLst/>
                <a:gdLst/>
                <a:ahLst/>
                <a:cxnLst/>
                <a:rect l="l" t="t" r="r" b="b"/>
                <a:pathLst>
                  <a:path w="621" h="641" fill="none" extrusionOk="0">
                    <a:moveTo>
                      <a:pt x="301" y="1"/>
                    </a:moveTo>
                    <a:lnTo>
                      <a:pt x="301" y="1"/>
                    </a:lnTo>
                    <a:lnTo>
                      <a:pt x="207" y="19"/>
                    </a:lnTo>
                    <a:lnTo>
                      <a:pt x="226" y="19"/>
                    </a:lnTo>
                    <a:lnTo>
                      <a:pt x="226" y="19"/>
                    </a:lnTo>
                    <a:lnTo>
                      <a:pt x="169" y="38"/>
                    </a:lnTo>
                    <a:lnTo>
                      <a:pt x="113" y="76"/>
                    </a:lnTo>
                    <a:lnTo>
                      <a:pt x="38" y="170"/>
                    </a:lnTo>
                    <a:lnTo>
                      <a:pt x="0" y="283"/>
                    </a:lnTo>
                    <a:lnTo>
                      <a:pt x="0" y="339"/>
                    </a:lnTo>
                    <a:lnTo>
                      <a:pt x="0" y="396"/>
                    </a:lnTo>
                    <a:lnTo>
                      <a:pt x="0" y="396"/>
                    </a:lnTo>
                    <a:lnTo>
                      <a:pt x="57" y="490"/>
                    </a:lnTo>
                    <a:lnTo>
                      <a:pt x="113" y="565"/>
                    </a:lnTo>
                    <a:lnTo>
                      <a:pt x="207" y="621"/>
                    </a:lnTo>
                    <a:lnTo>
                      <a:pt x="320" y="640"/>
                    </a:lnTo>
                    <a:lnTo>
                      <a:pt x="320" y="640"/>
                    </a:lnTo>
                    <a:lnTo>
                      <a:pt x="376" y="621"/>
                    </a:lnTo>
                    <a:lnTo>
                      <a:pt x="376" y="621"/>
                    </a:lnTo>
                    <a:lnTo>
                      <a:pt x="433" y="602"/>
                    </a:lnTo>
                    <a:lnTo>
                      <a:pt x="489" y="565"/>
                    </a:lnTo>
                    <a:lnTo>
                      <a:pt x="546" y="527"/>
                    </a:lnTo>
                    <a:lnTo>
                      <a:pt x="583" y="471"/>
                    </a:lnTo>
                    <a:lnTo>
                      <a:pt x="602" y="414"/>
                    </a:lnTo>
                    <a:lnTo>
                      <a:pt x="621" y="358"/>
                    </a:lnTo>
                    <a:lnTo>
                      <a:pt x="621" y="283"/>
                    </a:lnTo>
                    <a:lnTo>
                      <a:pt x="621" y="226"/>
                    </a:lnTo>
                    <a:lnTo>
                      <a:pt x="621" y="226"/>
                    </a:lnTo>
                    <a:lnTo>
                      <a:pt x="564" y="132"/>
                    </a:lnTo>
                    <a:lnTo>
                      <a:pt x="489" y="57"/>
                    </a:lnTo>
                    <a:lnTo>
                      <a:pt x="414" y="19"/>
                    </a:lnTo>
                    <a:lnTo>
                      <a:pt x="30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6928502" y="3829342"/>
                <a:ext cx="10218" cy="14536"/>
              </a:xfrm>
              <a:custGeom>
                <a:avLst/>
                <a:gdLst/>
                <a:ahLst/>
                <a:cxnLst/>
                <a:rect l="l" t="t" r="r" b="b"/>
                <a:pathLst>
                  <a:path w="265" h="377" extrusionOk="0">
                    <a:moveTo>
                      <a:pt x="1" y="1"/>
                    </a:moveTo>
                    <a:lnTo>
                      <a:pt x="95" y="95"/>
                    </a:lnTo>
                    <a:lnTo>
                      <a:pt x="189" y="189"/>
                    </a:lnTo>
                    <a:lnTo>
                      <a:pt x="226" y="283"/>
                    </a:lnTo>
                    <a:lnTo>
                      <a:pt x="245" y="377"/>
                    </a:lnTo>
                    <a:lnTo>
                      <a:pt x="264" y="302"/>
                    </a:lnTo>
                    <a:lnTo>
                      <a:pt x="245" y="245"/>
                    </a:lnTo>
                    <a:lnTo>
                      <a:pt x="208" y="189"/>
                    </a:lnTo>
                    <a:lnTo>
                      <a:pt x="170" y="132"/>
                    </a:lnTo>
                    <a:lnTo>
                      <a:pt x="95" y="5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6928502" y="3829342"/>
                <a:ext cx="10218" cy="14536"/>
              </a:xfrm>
              <a:custGeom>
                <a:avLst/>
                <a:gdLst/>
                <a:ahLst/>
                <a:cxnLst/>
                <a:rect l="l" t="t" r="r" b="b"/>
                <a:pathLst>
                  <a:path w="265" h="377" fill="none" extrusionOk="0">
                    <a:moveTo>
                      <a:pt x="1" y="1"/>
                    </a:moveTo>
                    <a:lnTo>
                      <a:pt x="1" y="1"/>
                    </a:lnTo>
                    <a:lnTo>
                      <a:pt x="95" y="95"/>
                    </a:lnTo>
                    <a:lnTo>
                      <a:pt x="189" y="189"/>
                    </a:lnTo>
                    <a:lnTo>
                      <a:pt x="226" y="283"/>
                    </a:lnTo>
                    <a:lnTo>
                      <a:pt x="245" y="377"/>
                    </a:lnTo>
                    <a:lnTo>
                      <a:pt x="245" y="377"/>
                    </a:lnTo>
                    <a:lnTo>
                      <a:pt x="245" y="377"/>
                    </a:lnTo>
                    <a:lnTo>
                      <a:pt x="264" y="302"/>
                    </a:lnTo>
                    <a:lnTo>
                      <a:pt x="245" y="245"/>
                    </a:lnTo>
                    <a:lnTo>
                      <a:pt x="208" y="189"/>
                    </a:lnTo>
                    <a:lnTo>
                      <a:pt x="170" y="132"/>
                    </a:lnTo>
                    <a:lnTo>
                      <a:pt x="95" y="57"/>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6624622" y="3817736"/>
                <a:ext cx="313357" cy="26142"/>
              </a:xfrm>
              <a:custGeom>
                <a:avLst/>
                <a:gdLst/>
                <a:ahLst/>
                <a:cxnLst/>
                <a:rect l="l" t="t" r="r" b="b"/>
                <a:pathLst>
                  <a:path w="8127" h="678" extrusionOk="0">
                    <a:moveTo>
                      <a:pt x="38" y="1"/>
                    </a:moveTo>
                    <a:lnTo>
                      <a:pt x="1" y="659"/>
                    </a:lnTo>
                    <a:lnTo>
                      <a:pt x="8126" y="678"/>
                    </a:lnTo>
                    <a:lnTo>
                      <a:pt x="8107" y="584"/>
                    </a:lnTo>
                    <a:lnTo>
                      <a:pt x="8070" y="490"/>
                    </a:lnTo>
                    <a:lnTo>
                      <a:pt x="7976" y="396"/>
                    </a:lnTo>
                    <a:lnTo>
                      <a:pt x="7882" y="302"/>
                    </a:lnTo>
                    <a:lnTo>
                      <a:pt x="7807" y="264"/>
                    </a:lnTo>
                    <a:lnTo>
                      <a:pt x="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6624622" y="3817736"/>
                <a:ext cx="313357" cy="26142"/>
              </a:xfrm>
              <a:custGeom>
                <a:avLst/>
                <a:gdLst/>
                <a:ahLst/>
                <a:cxnLst/>
                <a:rect l="l" t="t" r="r" b="b"/>
                <a:pathLst>
                  <a:path w="8127" h="678" fill="none" extrusionOk="0">
                    <a:moveTo>
                      <a:pt x="38" y="1"/>
                    </a:moveTo>
                    <a:lnTo>
                      <a:pt x="1" y="659"/>
                    </a:lnTo>
                    <a:lnTo>
                      <a:pt x="8126" y="678"/>
                    </a:lnTo>
                    <a:lnTo>
                      <a:pt x="8126" y="678"/>
                    </a:lnTo>
                    <a:lnTo>
                      <a:pt x="8107" y="584"/>
                    </a:lnTo>
                    <a:lnTo>
                      <a:pt x="8070" y="490"/>
                    </a:lnTo>
                    <a:lnTo>
                      <a:pt x="7976" y="396"/>
                    </a:lnTo>
                    <a:lnTo>
                      <a:pt x="7882" y="302"/>
                    </a:lnTo>
                    <a:lnTo>
                      <a:pt x="7882" y="302"/>
                    </a:lnTo>
                    <a:lnTo>
                      <a:pt x="7807" y="264"/>
                    </a:lnTo>
                    <a:lnTo>
                      <a:pt x="38"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6750825" y="3750297"/>
                <a:ext cx="29034" cy="19626"/>
              </a:xfrm>
              <a:custGeom>
                <a:avLst/>
                <a:gdLst/>
                <a:ahLst/>
                <a:cxnLst/>
                <a:rect l="l" t="t" r="r" b="b"/>
                <a:pathLst>
                  <a:path w="753" h="509" extrusionOk="0">
                    <a:moveTo>
                      <a:pt x="602" y="0"/>
                    </a:moveTo>
                    <a:lnTo>
                      <a:pt x="452" y="19"/>
                    </a:lnTo>
                    <a:lnTo>
                      <a:pt x="358" y="57"/>
                    </a:lnTo>
                    <a:lnTo>
                      <a:pt x="283" y="113"/>
                    </a:lnTo>
                    <a:lnTo>
                      <a:pt x="189" y="170"/>
                    </a:lnTo>
                    <a:lnTo>
                      <a:pt x="132" y="226"/>
                    </a:lnTo>
                    <a:lnTo>
                      <a:pt x="38" y="358"/>
                    </a:lnTo>
                    <a:lnTo>
                      <a:pt x="1" y="452"/>
                    </a:lnTo>
                    <a:lnTo>
                      <a:pt x="1" y="490"/>
                    </a:lnTo>
                    <a:lnTo>
                      <a:pt x="19" y="508"/>
                    </a:lnTo>
                    <a:lnTo>
                      <a:pt x="57" y="471"/>
                    </a:lnTo>
                    <a:lnTo>
                      <a:pt x="132" y="414"/>
                    </a:lnTo>
                    <a:lnTo>
                      <a:pt x="226" y="320"/>
                    </a:lnTo>
                    <a:lnTo>
                      <a:pt x="358" y="226"/>
                    </a:lnTo>
                    <a:lnTo>
                      <a:pt x="490" y="151"/>
                    </a:lnTo>
                    <a:lnTo>
                      <a:pt x="621" y="95"/>
                    </a:lnTo>
                    <a:lnTo>
                      <a:pt x="715" y="57"/>
                    </a:lnTo>
                    <a:lnTo>
                      <a:pt x="753" y="38"/>
                    </a:lnTo>
                    <a:lnTo>
                      <a:pt x="734" y="19"/>
                    </a:lnTo>
                    <a:lnTo>
                      <a:pt x="715" y="19"/>
                    </a:lnTo>
                    <a:lnTo>
                      <a:pt x="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6791427" y="3764795"/>
                <a:ext cx="21091" cy="24715"/>
              </a:xfrm>
              <a:custGeom>
                <a:avLst/>
                <a:gdLst/>
                <a:ahLst/>
                <a:cxnLst/>
                <a:rect l="l" t="t" r="r" b="b"/>
                <a:pathLst>
                  <a:path w="547" h="641" extrusionOk="0">
                    <a:moveTo>
                      <a:pt x="509" y="1"/>
                    </a:moveTo>
                    <a:lnTo>
                      <a:pt x="415" y="19"/>
                    </a:lnTo>
                    <a:lnTo>
                      <a:pt x="283" y="76"/>
                    </a:lnTo>
                    <a:lnTo>
                      <a:pt x="208" y="132"/>
                    </a:lnTo>
                    <a:lnTo>
                      <a:pt x="133" y="189"/>
                    </a:lnTo>
                    <a:lnTo>
                      <a:pt x="95" y="283"/>
                    </a:lnTo>
                    <a:lnTo>
                      <a:pt x="38" y="358"/>
                    </a:lnTo>
                    <a:lnTo>
                      <a:pt x="1" y="490"/>
                    </a:lnTo>
                    <a:lnTo>
                      <a:pt x="20" y="584"/>
                    </a:lnTo>
                    <a:lnTo>
                      <a:pt x="20" y="621"/>
                    </a:lnTo>
                    <a:lnTo>
                      <a:pt x="38" y="640"/>
                    </a:lnTo>
                    <a:lnTo>
                      <a:pt x="57" y="603"/>
                    </a:lnTo>
                    <a:lnTo>
                      <a:pt x="114" y="527"/>
                    </a:lnTo>
                    <a:lnTo>
                      <a:pt x="170" y="414"/>
                    </a:lnTo>
                    <a:lnTo>
                      <a:pt x="245" y="283"/>
                    </a:lnTo>
                    <a:lnTo>
                      <a:pt x="358" y="170"/>
                    </a:lnTo>
                    <a:lnTo>
                      <a:pt x="452" y="95"/>
                    </a:lnTo>
                    <a:lnTo>
                      <a:pt x="509" y="57"/>
                    </a:lnTo>
                    <a:lnTo>
                      <a:pt x="546" y="19"/>
                    </a:lnTo>
                    <a:lnTo>
                      <a:pt x="5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6829137" y="3778599"/>
                <a:ext cx="13842" cy="26142"/>
              </a:xfrm>
              <a:custGeom>
                <a:avLst/>
                <a:gdLst/>
                <a:ahLst/>
                <a:cxnLst/>
                <a:rect l="l" t="t" r="r" b="b"/>
                <a:pathLst>
                  <a:path w="359" h="678" extrusionOk="0">
                    <a:moveTo>
                      <a:pt x="321" y="0"/>
                    </a:moveTo>
                    <a:lnTo>
                      <a:pt x="227" y="38"/>
                    </a:lnTo>
                    <a:lnTo>
                      <a:pt x="133" y="132"/>
                    </a:lnTo>
                    <a:lnTo>
                      <a:pt x="95" y="188"/>
                    </a:lnTo>
                    <a:lnTo>
                      <a:pt x="57" y="263"/>
                    </a:lnTo>
                    <a:lnTo>
                      <a:pt x="1" y="433"/>
                    </a:lnTo>
                    <a:lnTo>
                      <a:pt x="1" y="564"/>
                    </a:lnTo>
                    <a:lnTo>
                      <a:pt x="20" y="640"/>
                    </a:lnTo>
                    <a:lnTo>
                      <a:pt x="57" y="677"/>
                    </a:lnTo>
                    <a:lnTo>
                      <a:pt x="76" y="640"/>
                    </a:lnTo>
                    <a:lnTo>
                      <a:pt x="95" y="564"/>
                    </a:lnTo>
                    <a:lnTo>
                      <a:pt x="133" y="451"/>
                    </a:lnTo>
                    <a:lnTo>
                      <a:pt x="170" y="320"/>
                    </a:lnTo>
                    <a:lnTo>
                      <a:pt x="245" y="207"/>
                    </a:lnTo>
                    <a:lnTo>
                      <a:pt x="302" y="113"/>
                    </a:lnTo>
                    <a:lnTo>
                      <a:pt x="339" y="38"/>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6744308" y="3709695"/>
                <a:ext cx="32658" cy="7287"/>
              </a:xfrm>
              <a:custGeom>
                <a:avLst/>
                <a:gdLst/>
                <a:ahLst/>
                <a:cxnLst/>
                <a:rect l="l" t="t" r="r" b="b"/>
                <a:pathLst>
                  <a:path w="847" h="189" extrusionOk="0">
                    <a:moveTo>
                      <a:pt x="320" y="0"/>
                    </a:moveTo>
                    <a:lnTo>
                      <a:pt x="245" y="19"/>
                    </a:lnTo>
                    <a:lnTo>
                      <a:pt x="94" y="75"/>
                    </a:lnTo>
                    <a:lnTo>
                      <a:pt x="19" y="132"/>
                    </a:lnTo>
                    <a:lnTo>
                      <a:pt x="0" y="169"/>
                    </a:lnTo>
                    <a:lnTo>
                      <a:pt x="0" y="188"/>
                    </a:lnTo>
                    <a:lnTo>
                      <a:pt x="38" y="188"/>
                    </a:lnTo>
                    <a:lnTo>
                      <a:pt x="132" y="169"/>
                    </a:lnTo>
                    <a:lnTo>
                      <a:pt x="264" y="151"/>
                    </a:lnTo>
                    <a:lnTo>
                      <a:pt x="433" y="132"/>
                    </a:lnTo>
                    <a:lnTo>
                      <a:pt x="715" y="132"/>
                    </a:lnTo>
                    <a:lnTo>
                      <a:pt x="809" y="151"/>
                    </a:lnTo>
                    <a:lnTo>
                      <a:pt x="847" y="132"/>
                    </a:lnTo>
                    <a:lnTo>
                      <a:pt x="847" y="113"/>
                    </a:lnTo>
                    <a:lnTo>
                      <a:pt x="828" y="94"/>
                    </a:lnTo>
                    <a:lnTo>
                      <a:pt x="734" y="38"/>
                    </a:lnTo>
                    <a:lnTo>
                      <a:pt x="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6624622" y="3624828"/>
                <a:ext cx="154538" cy="27607"/>
              </a:xfrm>
              <a:custGeom>
                <a:avLst/>
                <a:gdLst/>
                <a:ahLst/>
                <a:cxnLst/>
                <a:rect l="l" t="t" r="r" b="b"/>
                <a:pathLst>
                  <a:path w="4008" h="716" extrusionOk="0">
                    <a:moveTo>
                      <a:pt x="4007" y="226"/>
                    </a:moveTo>
                    <a:lnTo>
                      <a:pt x="3988" y="715"/>
                    </a:lnTo>
                    <a:lnTo>
                      <a:pt x="3988" y="715"/>
                    </a:lnTo>
                    <a:lnTo>
                      <a:pt x="4007" y="226"/>
                    </a:lnTo>
                    <a:close/>
                    <a:moveTo>
                      <a:pt x="1" y="1"/>
                    </a:moveTo>
                    <a:lnTo>
                      <a:pt x="1" y="1"/>
                    </a:lnTo>
                    <a:lnTo>
                      <a:pt x="1" y="678"/>
                    </a:lnTo>
                    <a:lnTo>
                      <a:pt x="1" y="678"/>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6778394" y="3633542"/>
                <a:ext cx="771" cy="18893"/>
              </a:xfrm>
              <a:custGeom>
                <a:avLst/>
                <a:gdLst/>
                <a:ahLst/>
                <a:cxnLst/>
                <a:rect l="l" t="t" r="r" b="b"/>
                <a:pathLst>
                  <a:path w="20" h="490" fill="none" extrusionOk="0">
                    <a:moveTo>
                      <a:pt x="19" y="0"/>
                    </a:moveTo>
                    <a:lnTo>
                      <a:pt x="0" y="489"/>
                    </a:lnTo>
                    <a:lnTo>
                      <a:pt x="0" y="489"/>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6624622" y="3624828"/>
                <a:ext cx="39" cy="26142"/>
              </a:xfrm>
              <a:custGeom>
                <a:avLst/>
                <a:gdLst/>
                <a:ahLst/>
                <a:cxnLst/>
                <a:rect l="l" t="t" r="r" b="b"/>
                <a:pathLst>
                  <a:path w="1" h="678" fill="none" extrusionOk="0">
                    <a:moveTo>
                      <a:pt x="1" y="1"/>
                    </a:moveTo>
                    <a:lnTo>
                      <a:pt x="1" y="1"/>
                    </a:lnTo>
                    <a:lnTo>
                      <a:pt x="1" y="678"/>
                    </a:lnTo>
                    <a:lnTo>
                      <a:pt x="1" y="67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6624622" y="3624095"/>
                <a:ext cx="154538" cy="28340"/>
              </a:xfrm>
              <a:custGeom>
                <a:avLst/>
                <a:gdLst/>
                <a:ahLst/>
                <a:cxnLst/>
                <a:rect l="l" t="t" r="r" b="b"/>
                <a:pathLst>
                  <a:path w="4008" h="735" extrusionOk="0">
                    <a:moveTo>
                      <a:pt x="4007" y="1"/>
                    </a:moveTo>
                    <a:lnTo>
                      <a:pt x="1" y="20"/>
                    </a:lnTo>
                    <a:lnTo>
                      <a:pt x="1" y="697"/>
                    </a:lnTo>
                    <a:lnTo>
                      <a:pt x="3988" y="734"/>
                    </a:lnTo>
                    <a:lnTo>
                      <a:pt x="4007" y="245"/>
                    </a:lnTo>
                    <a:lnTo>
                      <a:pt x="40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729810" y="3656754"/>
                <a:ext cx="47888" cy="26875"/>
              </a:xfrm>
              <a:custGeom>
                <a:avLst/>
                <a:gdLst/>
                <a:ahLst/>
                <a:cxnLst/>
                <a:rect l="l" t="t" r="r" b="b"/>
                <a:pathLst>
                  <a:path w="1242" h="697" extrusionOk="0">
                    <a:moveTo>
                      <a:pt x="339" y="151"/>
                    </a:moveTo>
                    <a:lnTo>
                      <a:pt x="564" y="226"/>
                    </a:lnTo>
                    <a:lnTo>
                      <a:pt x="752" y="320"/>
                    </a:lnTo>
                    <a:lnTo>
                      <a:pt x="922" y="433"/>
                    </a:lnTo>
                    <a:lnTo>
                      <a:pt x="1147" y="621"/>
                    </a:lnTo>
                    <a:lnTo>
                      <a:pt x="1161" y="634"/>
                    </a:lnTo>
                    <a:lnTo>
                      <a:pt x="1053" y="602"/>
                    </a:lnTo>
                    <a:lnTo>
                      <a:pt x="865" y="564"/>
                    </a:lnTo>
                    <a:lnTo>
                      <a:pt x="658" y="489"/>
                    </a:lnTo>
                    <a:lnTo>
                      <a:pt x="470" y="414"/>
                    </a:lnTo>
                    <a:lnTo>
                      <a:pt x="245" y="282"/>
                    </a:lnTo>
                    <a:lnTo>
                      <a:pt x="151" y="226"/>
                    </a:lnTo>
                    <a:lnTo>
                      <a:pt x="151" y="207"/>
                    </a:lnTo>
                    <a:lnTo>
                      <a:pt x="151" y="169"/>
                    </a:lnTo>
                    <a:lnTo>
                      <a:pt x="188" y="151"/>
                    </a:lnTo>
                    <a:close/>
                    <a:moveTo>
                      <a:pt x="207" y="0"/>
                    </a:moveTo>
                    <a:lnTo>
                      <a:pt x="151" y="19"/>
                    </a:lnTo>
                    <a:lnTo>
                      <a:pt x="113" y="38"/>
                    </a:lnTo>
                    <a:lnTo>
                      <a:pt x="75" y="57"/>
                    </a:lnTo>
                    <a:lnTo>
                      <a:pt x="38" y="94"/>
                    </a:lnTo>
                    <a:lnTo>
                      <a:pt x="19" y="151"/>
                    </a:lnTo>
                    <a:lnTo>
                      <a:pt x="0" y="207"/>
                    </a:lnTo>
                    <a:lnTo>
                      <a:pt x="19" y="263"/>
                    </a:lnTo>
                    <a:lnTo>
                      <a:pt x="57" y="301"/>
                    </a:lnTo>
                    <a:lnTo>
                      <a:pt x="113" y="358"/>
                    </a:lnTo>
                    <a:lnTo>
                      <a:pt x="169" y="395"/>
                    </a:lnTo>
                    <a:lnTo>
                      <a:pt x="320" y="489"/>
                    </a:lnTo>
                    <a:lnTo>
                      <a:pt x="489" y="564"/>
                    </a:lnTo>
                    <a:lnTo>
                      <a:pt x="658" y="621"/>
                    </a:lnTo>
                    <a:lnTo>
                      <a:pt x="828" y="658"/>
                    </a:lnTo>
                    <a:lnTo>
                      <a:pt x="941" y="677"/>
                    </a:lnTo>
                    <a:lnTo>
                      <a:pt x="1147" y="677"/>
                    </a:lnTo>
                    <a:lnTo>
                      <a:pt x="1194" y="668"/>
                    </a:lnTo>
                    <a:lnTo>
                      <a:pt x="1194" y="668"/>
                    </a:lnTo>
                    <a:lnTo>
                      <a:pt x="1223" y="696"/>
                    </a:lnTo>
                    <a:lnTo>
                      <a:pt x="1223" y="662"/>
                    </a:lnTo>
                    <a:lnTo>
                      <a:pt x="1223" y="662"/>
                    </a:lnTo>
                    <a:lnTo>
                      <a:pt x="1242" y="658"/>
                    </a:lnTo>
                    <a:lnTo>
                      <a:pt x="1219" y="652"/>
                    </a:lnTo>
                    <a:lnTo>
                      <a:pt x="1185" y="583"/>
                    </a:lnTo>
                    <a:lnTo>
                      <a:pt x="1110" y="489"/>
                    </a:lnTo>
                    <a:lnTo>
                      <a:pt x="997" y="358"/>
                    </a:lnTo>
                    <a:lnTo>
                      <a:pt x="847" y="245"/>
                    </a:lnTo>
                    <a:lnTo>
                      <a:pt x="696" y="151"/>
                    </a:lnTo>
                    <a:lnTo>
                      <a:pt x="527" y="75"/>
                    </a:lnTo>
                    <a:lnTo>
                      <a:pt x="357" y="19"/>
                    </a:lnTo>
                    <a:lnTo>
                      <a:pt x="282" y="19"/>
                    </a:lnTo>
                    <a:lnTo>
                      <a:pt x="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771145" y="3634275"/>
                <a:ext cx="25409" cy="50048"/>
              </a:xfrm>
              <a:custGeom>
                <a:avLst/>
                <a:gdLst/>
                <a:ahLst/>
                <a:cxnLst/>
                <a:rect l="l" t="t" r="r" b="b"/>
                <a:pathLst>
                  <a:path w="659" h="1298" extrusionOk="0">
                    <a:moveTo>
                      <a:pt x="433" y="0"/>
                    </a:moveTo>
                    <a:lnTo>
                      <a:pt x="339" y="19"/>
                    </a:lnTo>
                    <a:lnTo>
                      <a:pt x="282" y="75"/>
                    </a:lnTo>
                    <a:lnTo>
                      <a:pt x="207" y="132"/>
                    </a:lnTo>
                    <a:lnTo>
                      <a:pt x="170" y="207"/>
                    </a:lnTo>
                    <a:lnTo>
                      <a:pt x="113" y="320"/>
                    </a:lnTo>
                    <a:lnTo>
                      <a:pt x="57" y="451"/>
                    </a:lnTo>
                    <a:lnTo>
                      <a:pt x="19" y="677"/>
                    </a:lnTo>
                    <a:lnTo>
                      <a:pt x="0" y="903"/>
                    </a:lnTo>
                    <a:lnTo>
                      <a:pt x="38" y="1072"/>
                    </a:lnTo>
                    <a:lnTo>
                      <a:pt x="57" y="1204"/>
                    </a:lnTo>
                    <a:lnTo>
                      <a:pt x="94" y="1279"/>
                    </a:lnTo>
                    <a:lnTo>
                      <a:pt x="113" y="1298"/>
                    </a:lnTo>
                    <a:lnTo>
                      <a:pt x="113" y="1260"/>
                    </a:lnTo>
                    <a:lnTo>
                      <a:pt x="113" y="1185"/>
                    </a:lnTo>
                    <a:lnTo>
                      <a:pt x="113" y="1072"/>
                    </a:lnTo>
                    <a:lnTo>
                      <a:pt x="113" y="922"/>
                    </a:lnTo>
                    <a:lnTo>
                      <a:pt x="132" y="715"/>
                    </a:lnTo>
                    <a:lnTo>
                      <a:pt x="188" y="508"/>
                    </a:lnTo>
                    <a:lnTo>
                      <a:pt x="245" y="395"/>
                    </a:lnTo>
                    <a:lnTo>
                      <a:pt x="301" y="282"/>
                    </a:lnTo>
                    <a:lnTo>
                      <a:pt x="320" y="226"/>
                    </a:lnTo>
                    <a:lnTo>
                      <a:pt x="358" y="188"/>
                    </a:lnTo>
                    <a:lnTo>
                      <a:pt x="433" y="151"/>
                    </a:lnTo>
                    <a:lnTo>
                      <a:pt x="470" y="151"/>
                    </a:lnTo>
                    <a:lnTo>
                      <a:pt x="489" y="188"/>
                    </a:lnTo>
                    <a:lnTo>
                      <a:pt x="508" y="245"/>
                    </a:lnTo>
                    <a:lnTo>
                      <a:pt x="508" y="301"/>
                    </a:lnTo>
                    <a:lnTo>
                      <a:pt x="527" y="414"/>
                    </a:lnTo>
                    <a:lnTo>
                      <a:pt x="508" y="527"/>
                    </a:lnTo>
                    <a:lnTo>
                      <a:pt x="470" y="715"/>
                    </a:lnTo>
                    <a:lnTo>
                      <a:pt x="376" y="903"/>
                    </a:lnTo>
                    <a:lnTo>
                      <a:pt x="301" y="1035"/>
                    </a:lnTo>
                    <a:lnTo>
                      <a:pt x="207" y="1129"/>
                    </a:lnTo>
                    <a:lnTo>
                      <a:pt x="132" y="1204"/>
                    </a:lnTo>
                    <a:lnTo>
                      <a:pt x="170" y="1204"/>
                    </a:lnTo>
                    <a:lnTo>
                      <a:pt x="245" y="1166"/>
                    </a:lnTo>
                    <a:lnTo>
                      <a:pt x="339" y="1091"/>
                    </a:lnTo>
                    <a:lnTo>
                      <a:pt x="470" y="959"/>
                    </a:lnTo>
                    <a:lnTo>
                      <a:pt x="527" y="865"/>
                    </a:lnTo>
                    <a:lnTo>
                      <a:pt x="583" y="752"/>
                    </a:lnTo>
                    <a:lnTo>
                      <a:pt x="621" y="658"/>
                    </a:lnTo>
                    <a:lnTo>
                      <a:pt x="640" y="546"/>
                    </a:lnTo>
                    <a:lnTo>
                      <a:pt x="659" y="395"/>
                    </a:lnTo>
                    <a:lnTo>
                      <a:pt x="640" y="263"/>
                    </a:lnTo>
                    <a:lnTo>
                      <a:pt x="621" y="188"/>
                    </a:lnTo>
                    <a:lnTo>
                      <a:pt x="602" y="113"/>
                    </a:lnTo>
                    <a:lnTo>
                      <a:pt x="564" y="75"/>
                    </a:lnTo>
                    <a:lnTo>
                      <a:pt x="527" y="38"/>
                    </a:lnTo>
                    <a:lnTo>
                      <a:pt x="489" y="19"/>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6086499" y="1820406"/>
                <a:ext cx="849267" cy="1807306"/>
              </a:xfrm>
              <a:custGeom>
                <a:avLst/>
                <a:gdLst/>
                <a:ahLst/>
                <a:cxnLst/>
                <a:rect l="l" t="t" r="r" b="b"/>
                <a:pathLst>
                  <a:path w="22026" h="46873" extrusionOk="0">
                    <a:moveTo>
                      <a:pt x="10082" y="1"/>
                    </a:moveTo>
                    <a:lnTo>
                      <a:pt x="9668" y="659"/>
                    </a:lnTo>
                    <a:lnTo>
                      <a:pt x="9236" y="1374"/>
                    </a:lnTo>
                    <a:lnTo>
                      <a:pt x="8747" y="2220"/>
                    </a:lnTo>
                    <a:lnTo>
                      <a:pt x="8239" y="3161"/>
                    </a:lnTo>
                    <a:lnTo>
                      <a:pt x="7750" y="4083"/>
                    </a:lnTo>
                    <a:lnTo>
                      <a:pt x="7543" y="4515"/>
                    </a:lnTo>
                    <a:lnTo>
                      <a:pt x="7374" y="4929"/>
                    </a:lnTo>
                    <a:lnTo>
                      <a:pt x="7242" y="5305"/>
                    </a:lnTo>
                    <a:lnTo>
                      <a:pt x="7148" y="5606"/>
                    </a:lnTo>
                    <a:lnTo>
                      <a:pt x="6791" y="7393"/>
                    </a:lnTo>
                    <a:lnTo>
                      <a:pt x="6057" y="11249"/>
                    </a:lnTo>
                    <a:lnTo>
                      <a:pt x="3894" y="22741"/>
                    </a:lnTo>
                    <a:lnTo>
                      <a:pt x="19" y="43525"/>
                    </a:lnTo>
                    <a:lnTo>
                      <a:pt x="19" y="43656"/>
                    </a:lnTo>
                    <a:lnTo>
                      <a:pt x="1" y="43769"/>
                    </a:lnTo>
                    <a:lnTo>
                      <a:pt x="19" y="43995"/>
                    </a:lnTo>
                    <a:lnTo>
                      <a:pt x="95" y="44221"/>
                    </a:lnTo>
                    <a:lnTo>
                      <a:pt x="189" y="44428"/>
                    </a:lnTo>
                    <a:lnTo>
                      <a:pt x="339" y="44616"/>
                    </a:lnTo>
                    <a:lnTo>
                      <a:pt x="490" y="44766"/>
                    </a:lnTo>
                    <a:lnTo>
                      <a:pt x="697" y="44898"/>
                    </a:lnTo>
                    <a:lnTo>
                      <a:pt x="809" y="44954"/>
                    </a:lnTo>
                    <a:lnTo>
                      <a:pt x="922" y="44992"/>
                    </a:lnTo>
                    <a:lnTo>
                      <a:pt x="6001" y="46515"/>
                    </a:lnTo>
                    <a:lnTo>
                      <a:pt x="6132" y="46553"/>
                    </a:lnTo>
                    <a:lnTo>
                      <a:pt x="6245" y="46572"/>
                    </a:lnTo>
                    <a:lnTo>
                      <a:pt x="6509" y="46572"/>
                    </a:lnTo>
                    <a:lnTo>
                      <a:pt x="6621" y="46553"/>
                    </a:lnTo>
                    <a:lnTo>
                      <a:pt x="6753" y="46515"/>
                    </a:lnTo>
                    <a:lnTo>
                      <a:pt x="6866" y="46478"/>
                    </a:lnTo>
                    <a:lnTo>
                      <a:pt x="6979" y="46421"/>
                    </a:lnTo>
                    <a:lnTo>
                      <a:pt x="7073" y="46346"/>
                    </a:lnTo>
                    <a:lnTo>
                      <a:pt x="7186" y="46271"/>
                    </a:lnTo>
                    <a:lnTo>
                      <a:pt x="7280" y="46196"/>
                    </a:lnTo>
                    <a:lnTo>
                      <a:pt x="7355" y="46102"/>
                    </a:lnTo>
                    <a:lnTo>
                      <a:pt x="7430" y="46008"/>
                    </a:lnTo>
                    <a:lnTo>
                      <a:pt x="7487" y="45895"/>
                    </a:lnTo>
                    <a:lnTo>
                      <a:pt x="7543" y="45782"/>
                    </a:lnTo>
                    <a:lnTo>
                      <a:pt x="7599" y="45650"/>
                    </a:lnTo>
                    <a:lnTo>
                      <a:pt x="7618" y="45556"/>
                    </a:lnTo>
                    <a:lnTo>
                      <a:pt x="13900" y="16252"/>
                    </a:lnTo>
                    <a:lnTo>
                      <a:pt x="12057" y="45293"/>
                    </a:lnTo>
                    <a:lnTo>
                      <a:pt x="12057" y="45443"/>
                    </a:lnTo>
                    <a:lnTo>
                      <a:pt x="12076" y="45594"/>
                    </a:lnTo>
                    <a:lnTo>
                      <a:pt x="12095" y="45725"/>
                    </a:lnTo>
                    <a:lnTo>
                      <a:pt x="12132" y="45876"/>
                    </a:lnTo>
                    <a:lnTo>
                      <a:pt x="12189" y="46008"/>
                    </a:lnTo>
                    <a:lnTo>
                      <a:pt x="12264" y="46139"/>
                    </a:lnTo>
                    <a:lnTo>
                      <a:pt x="12339" y="46252"/>
                    </a:lnTo>
                    <a:lnTo>
                      <a:pt x="12433" y="46365"/>
                    </a:lnTo>
                    <a:lnTo>
                      <a:pt x="12527" y="46459"/>
                    </a:lnTo>
                    <a:lnTo>
                      <a:pt x="12640" y="46553"/>
                    </a:lnTo>
                    <a:lnTo>
                      <a:pt x="12753" y="46647"/>
                    </a:lnTo>
                    <a:lnTo>
                      <a:pt x="12885" y="46722"/>
                    </a:lnTo>
                    <a:lnTo>
                      <a:pt x="13016" y="46779"/>
                    </a:lnTo>
                    <a:lnTo>
                      <a:pt x="13148" y="46816"/>
                    </a:lnTo>
                    <a:lnTo>
                      <a:pt x="13299" y="46854"/>
                    </a:lnTo>
                    <a:lnTo>
                      <a:pt x="13449" y="46873"/>
                    </a:lnTo>
                    <a:lnTo>
                      <a:pt x="13599" y="46873"/>
                    </a:lnTo>
                    <a:lnTo>
                      <a:pt x="18565" y="46722"/>
                    </a:lnTo>
                    <a:lnTo>
                      <a:pt x="18715" y="46704"/>
                    </a:lnTo>
                    <a:lnTo>
                      <a:pt x="18847" y="46685"/>
                    </a:lnTo>
                    <a:lnTo>
                      <a:pt x="18979" y="46647"/>
                    </a:lnTo>
                    <a:lnTo>
                      <a:pt x="19110" y="46591"/>
                    </a:lnTo>
                    <a:lnTo>
                      <a:pt x="19223" y="46534"/>
                    </a:lnTo>
                    <a:lnTo>
                      <a:pt x="19336" y="46459"/>
                    </a:lnTo>
                    <a:lnTo>
                      <a:pt x="19449" y="46384"/>
                    </a:lnTo>
                    <a:lnTo>
                      <a:pt x="19543" y="46290"/>
                    </a:lnTo>
                    <a:lnTo>
                      <a:pt x="19637" y="46196"/>
                    </a:lnTo>
                    <a:lnTo>
                      <a:pt x="19712" y="46083"/>
                    </a:lnTo>
                    <a:lnTo>
                      <a:pt x="19788" y="45970"/>
                    </a:lnTo>
                    <a:lnTo>
                      <a:pt x="19863" y="45857"/>
                    </a:lnTo>
                    <a:lnTo>
                      <a:pt x="19900" y="45725"/>
                    </a:lnTo>
                    <a:lnTo>
                      <a:pt x="19938" y="45594"/>
                    </a:lnTo>
                    <a:lnTo>
                      <a:pt x="19976" y="45462"/>
                    </a:lnTo>
                    <a:lnTo>
                      <a:pt x="19994" y="45330"/>
                    </a:lnTo>
                    <a:lnTo>
                      <a:pt x="20540" y="36302"/>
                    </a:lnTo>
                    <a:lnTo>
                      <a:pt x="20916" y="29926"/>
                    </a:lnTo>
                    <a:lnTo>
                      <a:pt x="21292" y="23174"/>
                    </a:lnTo>
                    <a:lnTo>
                      <a:pt x="21631" y="16703"/>
                    </a:lnTo>
                    <a:lnTo>
                      <a:pt x="21781" y="13788"/>
                    </a:lnTo>
                    <a:lnTo>
                      <a:pt x="21894" y="11173"/>
                    </a:lnTo>
                    <a:lnTo>
                      <a:pt x="21969" y="8954"/>
                    </a:lnTo>
                    <a:lnTo>
                      <a:pt x="22026" y="7224"/>
                    </a:lnTo>
                    <a:lnTo>
                      <a:pt x="22026" y="6565"/>
                    </a:lnTo>
                    <a:lnTo>
                      <a:pt x="22026" y="6039"/>
                    </a:lnTo>
                    <a:lnTo>
                      <a:pt x="22007" y="5700"/>
                    </a:lnTo>
                    <a:lnTo>
                      <a:pt x="21969" y="5512"/>
                    </a:lnTo>
                    <a:lnTo>
                      <a:pt x="21781" y="4967"/>
                    </a:lnTo>
                    <a:lnTo>
                      <a:pt x="21537" y="4252"/>
                    </a:lnTo>
                    <a:lnTo>
                      <a:pt x="21010" y="2578"/>
                    </a:lnTo>
                    <a:lnTo>
                      <a:pt x="20389" y="490"/>
                    </a:lnTo>
                    <a:lnTo>
                      <a:pt x="100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6102462" y="3436277"/>
                <a:ext cx="294464" cy="85598"/>
              </a:xfrm>
              <a:custGeom>
                <a:avLst/>
                <a:gdLst/>
                <a:ahLst/>
                <a:cxnLst/>
                <a:rect l="l" t="t" r="r" b="b"/>
                <a:pathLst>
                  <a:path w="7637" h="2220" extrusionOk="0">
                    <a:moveTo>
                      <a:pt x="0" y="0"/>
                    </a:moveTo>
                    <a:lnTo>
                      <a:pt x="132" y="75"/>
                    </a:lnTo>
                    <a:lnTo>
                      <a:pt x="283" y="132"/>
                    </a:lnTo>
                    <a:lnTo>
                      <a:pt x="1073" y="452"/>
                    </a:lnTo>
                    <a:lnTo>
                      <a:pt x="1618" y="659"/>
                    </a:lnTo>
                    <a:lnTo>
                      <a:pt x="2258" y="884"/>
                    </a:lnTo>
                    <a:lnTo>
                      <a:pt x="2972" y="1110"/>
                    </a:lnTo>
                    <a:lnTo>
                      <a:pt x="3743" y="1354"/>
                    </a:lnTo>
                    <a:lnTo>
                      <a:pt x="4515" y="1561"/>
                    </a:lnTo>
                    <a:lnTo>
                      <a:pt x="5248" y="1749"/>
                    </a:lnTo>
                    <a:lnTo>
                      <a:pt x="5906" y="1900"/>
                    </a:lnTo>
                    <a:lnTo>
                      <a:pt x="6471" y="2032"/>
                    </a:lnTo>
                    <a:lnTo>
                      <a:pt x="7317" y="2182"/>
                    </a:lnTo>
                    <a:lnTo>
                      <a:pt x="7468" y="2201"/>
                    </a:lnTo>
                    <a:lnTo>
                      <a:pt x="7637" y="2220"/>
                    </a:lnTo>
                    <a:lnTo>
                      <a:pt x="7637" y="2220"/>
                    </a:lnTo>
                    <a:lnTo>
                      <a:pt x="7468" y="2163"/>
                    </a:lnTo>
                    <a:lnTo>
                      <a:pt x="7317" y="2144"/>
                    </a:lnTo>
                    <a:lnTo>
                      <a:pt x="6490" y="1938"/>
                    </a:lnTo>
                    <a:lnTo>
                      <a:pt x="5267" y="1637"/>
                    </a:lnTo>
                    <a:lnTo>
                      <a:pt x="4552" y="1449"/>
                    </a:lnTo>
                    <a:lnTo>
                      <a:pt x="3781" y="1223"/>
                    </a:lnTo>
                    <a:lnTo>
                      <a:pt x="3010" y="997"/>
                    </a:lnTo>
                    <a:lnTo>
                      <a:pt x="2295" y="771"/>
                    </a:lnTo>
                    <a:lnTo>
                      <a:pt x="1091" y="376"/>
                    </a:lnTo>
                    <a:lnTo>
                      <a:pt x="301" y="94"/>
                    </a:lnTo>
                    <a:lnTo>
                      <a:pt x="151" y="3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6139440" y="3404350"/>
                <a:ext cx="14536" cy="45729"/>
              </a:xfrm>
              <a:custGeom>
                <a:avLst/>
                <a:gdLst/>
                <a:ahLst/>
                <a:cxnLst/>
                <a:rect l="l" t="t" r="r" b="b"/>
                <a:pathLst>
                  <a:path w="377" h="1186" extrusionOk="0">
                    <a:moveTo>
                      <a:pt x="95" y="1"/>
                    </a:moveTo>
                    <a:lnTo>
                      <a:pt x="38" y="151"/>
                    </a:lnTo>
                    <a:lnTo>
                      <a:pt x="1" y="320"/>
                    </a:lnTo>
                    <a:lnTo>
                      <a:pt x="20" y="471"/>
                    </a:lnTo>
                    <a:lnTo>
                      <a:pt x="38" y="640"/>
                    </a:lnTo>
                    <a:lnTo>
                      <a:pt x="95" y="791"/>
                    </a:lnTo>
                    <a:lnTo>
                      <a:pt x="151" y="941"/>
                    </a:lnTo>
                    <a:lnTo>
                      <a:pt x="245" y="1073"/>
                    </a:lnTo>
                    <a:lnTo>
                      <a:pt x="377" y="1186"/>
                    </a:lnTo>
                    <a:lnTo>
                      <a:pt x="377" y="1167"/>
                    </a:lnTo>
                    <a:lnTo>
                      <a:pt x="358" y="1148"/>
                    </a:lnTo>
                    <a:lnTo>
                      <a:pt x="302" y="1016"/>
                    </a:lnTo>
                    <a:lnTo>
                      <a:pt x="226" y="828"/>
                    </a:lnTo>
                    <a:lnTo>
                      <a:pt x="170" y="603"/>
                    </a:lnTo>
                    <a:lnTo>
                      <a:pt x="132" y="377"/>
                    </a:lnTo>
                    <a:lnTo>
                      <a:pt x="114" y="189"/>
                    </a:lnTo>
                    <a:lnTo>
                      <a:pt x="114" y="38"/>
                    </a:lnTo>
                    <a:lnTo>
                      <a:pt x="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164850" y="3408707"/>
                <a:ext cx="13804" cy="43570"/>
              </a:xfrm>
              <a:custGeom>
                <a:avLst/>
                <a:gdLst/>
                <a:ahLst/>
                <a:cxnLst/>
                <a:rect l="l" t="t" r="r" b="b"/>
                <a:pathLst>
                  <a:path w="358" h="1130" extrusionOk="0">
                    <a:moveTo>
                      <a:pt x="339" y="0"/>
                    </a:moveTo>
                    <a:lnTo>
                      <a:pt x="226" y="283"/>
                    </a:lnTo>
                    <a:lnTo>
                      <a:pt x="169" y="565"/>
                    </a:lnTo>
                    <a:lnTo>
                      <a:pt x="56" y="847"/>
                    </a:lnTo>
                    <a:lnTo>
                      <a:pt x="0" y="1129"/>
                    </a:lnTo>
                    <a:lnTo>
                      <a:pt x="0" y="1129"/>
                    </a:lnTo>
                    <a:lnTo>
                      <a:pt x="94" y="1016"/>
                    </a:lnTo>
                    <a:lnTo>
                      <a:pt x="169" y="885"/>
                    </a:lnTo>
                    <a:lnTo>
                      <a:pt x="226" y="753"/>
                    </a:lnTo>
                    <a:lnTo>
                      <a:pt x="282" y="602"/>
                    </a:lnTo>
                    <a:lnTo>
                      <a:pt x="320" y="452"/>
                    </a:lnTo>
                    <a:lnTo>
                      <a:pt x="357" y="301"/>
                    </a:lnTo>
                    <a:lnTo>
                      <a:pt x="357" y="151"/>
                    </a:lnTo>
                    <a:lnTo>
                      <a:pt x="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6792892" y="3467471"/>
                <a:ext cx="7287" cy="42066"/>
              </a:xfrm>
              <a:custGeom>
                <a:avLst/>
                <a:gdLst/>
                <a:ahLst/>
                <a:cxnLst/>
                <a:rect l="l" t="t" r="r" b="b"/>
                <a:pathLst>
                  <a:path w="189" h="1091" extrusionOk="0">
                    <a:moveTo>
                      <a:pt x="0" y="0"/>
                    </a:moveTo>
                    <a:lnTo>
                      <a:pt x="0" y="282"/>
                    </a:lnTo>
                    <a:lnTo>
                      <a:pt x="19" y="564"/>
                    </a:lnTo>
                    <a:lnTo>
                      <a:pt x="76" y="828"/>
                    </a:lnTo>
                    <a:lnTo>
                      <a:pt x="170" y="1091"/>
                    </a:lnTo>
                    <a:lnTo>
                      <a:pt x="189" y="940"/>
                    </a:lnTo>
                    <a:lnTo>
                      <a:pt x="189" y="809"/>
                    </a:lnTo>
                    <a:lnTo>
                      <a:pt x="170" y="677"/>
                    </a:lnTo>
                    <a:lnTo>
                      <a:pt x="132" y="527"/>
                    </a:lnTo>
                    <a:lnTo>
                      <a:pt x="132" y="395"/>
                    </a:lnTo>
                    <a:lnTo>
                      <a:pt x="95" y="263"/>
                    </a:lnTo>
                    <a:lnTo>
                      <a:pt x="57" y="13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6813212" y="3456559"/>
                <a:ext cx="5090" cy="43570"/>
              </a:xfrm>
              <a:custGeom>
                <a:avLst/>
                <a:gdLst/>
                <a:ahLst/>
                <a:cxnLst/>
                <a:rect l="l" t="t" r="r" b="b"/>
                <a:pathLst>
                  <a:path w="132" h="1130" extrusionOk="0">
                    <a:moveTo>
                      <a:pt x="75" y="1"/>
                    </a:moveTo>
                    <a:lnTo>
                      <a:pt x="38" y="151"/>
                    </a:lnTo>
                    <a:lnTo>
                      <a:pt x="19" y="283"/>
                    </a:lnTo>
                    <a:lnTo>
                      <a:pt x="0" y="415"/>
                    </a:lnTo>
                    <a:lnTo>
                      <a:pt x="0" y="565"/>
                    </a:lnTo>
                    <a:lnTo>
                      <a:pt x="0" y="716"/>
                    </a:lnTo>
                    <a:lnTo>
                      <a:pt x="0" y="847"/>
                    </a:lnTo>
                    <a:lnTo>
                      <a:pt x="19" y="998"/>
                    </a:lnTo>
                    <a:lnTo>
                      <a:pt x="57" y="1129"/>
                    </a:lnTo>
                    <a:lnTo>
                      <a:pt x="113" y="847"/>
                    </a:lnTo>
                    <a:lnTo>
                      <a:pt x="132" y="565"/>
                    </a:lnTo>
                    <a:lnTo>
                      <a:pt x="113" y="283"/>
                    </a:lnTo>
                    <a:lnTo>
                      <a:pt x="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6622463" y="1874812"/>
                <a:ext cx="85598" cy="599068"/>
              </a:xfrm>
              <a:custGeom>
                <a:avLst/>
                <a:gdLst/>
                <a:ahLst/>
                <a:cxnLst/>
                <a:rect l="l" t="t" r="r" b="b"/>
                <a:pathLst>
                  <a:path w="2220" h="15537" extrusionOk="0">
                    <a:moveTo>
                      <a:pt x="2220" y="1"/>
                    </a:moveTo>
                    <a:lnTo>
                      <a:pt x="2201" y="170"/>
                    </a:lnTo>
                    <a:lnTo>
                      <a:pt x="2163" y="621"/>
                    </a:lnTo>
                    <a:lnTo>
                      <a:pt x="2013" y="2295"/>
                    </a:lnTo>
                    <a:lnTo>
                      <a:pt x="1919" y="3462"/>
                    </a:lnTo>
                    <a:lnTo>
                      <a:pt x="1768" y="4778"/>
                    </a:lnTo>
                    <a:lnTo>
                      <a:pt x="1599" y="6245"/>
                    </a:lnTo>
                    <a:lnTo>
                      <a:pt x="1373" y="7806"/>
                    </a:lnTo>
                    <a:lnTo>
                      <a:pt x="1129" y="9367"/>
                    </a:lnTo>
                    <a:lnTo>
                      <a:pt x="884" y="10816"/>
                    </a:lnTo>
                    <a:lnTo>
                      <a:pt x="659" y="12132"/>
                    </a:lnTo>
                    <a:lnTo>
                      <a:pt x="433" y="13280"/>
                    </a:lnTo>
                    <a:lnTo>
                      <a:pt x="113" y="14916"/>
                    </a:lnTo>
                    <a:lnTo>
                      <a:pt x="38" y="15368"/>
                    </a:lnTo>
                    <a:lnTo>
                      <a:pt x="0" y="15537"/>
                    </a:lnTo>
                    <a:lnTo>
                      <a:pt x="57" y="15386"/>
                    </a:lnTo>
                    <a:lnTo>
                      <a:pt x="151" y="14935"/>
                    </a:lnTo>
                    <a:lnTo>
                      <a:pt x="508" y="13280"/>
                    </a:lnTo>
                    <a:lnTo>
                      <a:pt x="753" y="12151"/>
                    </a:lnTo>
                    <a:lnTo>
                      <a:pt x="997" y="10835"/>
                    </a:lnTo>
                    <a:lnTo>
                      <a:pt x="1242" y="9386"/>
                    </a:lnTo>
                    <a:lnTo>
                      <a:pt x="1486" y="7825"/>
                    </a:lnTo>
                    <a:lnTo>
                      <a:pt x="1712" y="6245"/>
                    </a:lnTo>
                    <a:lnTo>
                      <a:pt x="1881" y="4778"/>
                    </a:lnTo>
                    <a:lnTo>
                      <a:pt x="2013" y="3462"/>
                    </a:lnTo>
                    <a:lnTo>
                      <a:pt x="2107" y="2295"/>
                    </a:lnTo>
                    <a:lnTo>
                      <a:pt x="2163" y="1336"/>
                    </a:lnTo>
                    <a:lnTo>
                      <a:pt x="2201" y="621"/>
                    </a:lnTo>
                    <a:lnTo>
                      <a:pt x="2220" y="377"/>
                    </a:lnTo>
                    <a:lnTo>
                      <a:pt x="2220" y="170"/>
                    </a:lnTo>
                    <a:lnTo>
                      <a:pt x="22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451302" y="1863206"/>
                <a:ext cx="432268" cy="14536"/>
              </a:xfrm>
              <a:custGeom>
                <a:avLst/>
                <a:gdLst/>
                <a:ahLst/>
                <a:cxnLst/>
                <a:rect l="l" t="t" r="r" b="b"/>
                <a:pathLst>
                  <a:path w="11211" h="377" extrusionOk="0">
                    <a:moveTo>
                      <a:pt x="1" y="1"/>
                    </a:moveTo>
                    <a:lnTo>
                      <a:pt x="113" y="20"/>
                    </a:lnTo>
                    <a:lnTo>
                      <a:pt x="452" y="38"/>
                    </a:lnTo>
                    <a:lnTo>
                      <a:pt x="1637" y="151"/>
                    </a:lnTo>
                    <a:lnTo>
                      <a:pt x="3424" y="245"/>
                    </a:lnTo>
                    <a:lnTo>
                      <a:pt x="4477" y="302"/>
                    </a:lnTo>
                    <a:lnTo>
                      <a:pt x="5606" y="339"/>
                    </a:lnTo>
                    <a:lnTo>
                      <a:pt x="6734" y="358"/>
                    </a:lnTo>
                    <a:lnTo>
                      <a:pt x="7787" y="377"/>
                    </a:lnTo>
                    <a:lnTo>
                      <a:pt x="9555" y="358"/>
                    </a:lnTo>
                    <a:lnTo>
                      <a:pt x="10759" y="339"/>
                    </a:lnTo>
                    <a:lnTo>
                      <a:pt x="11098" y="320"/>
                    </a:lnTo>
                    <a:lnTo>
                      <a:pt x="11211" y="302"/>
                    </a:lnTo>
                    <a:lnTo>
                      <a:pt x="11098" y="283"/>
                    </a:lnTo>
                    <a:lnTo>
                      <a:pt x="9555" y="283"/>
                    </a:lnTo>
                    <a:lnTo>
                      <a:pt x="7787" y="264"/>
                    </a:lnTo>
                    <a:lnTo>
                      <a:pt x="5606" y="226"/>
                    </a:lnTo>
                    <a:lnTo>
                      <a:pt x="3424" y="151"/>
                    </a:lnTo>
                    <a:lnTo>
                      <a:pt x="1656" y="57"/>
                    </a:lnTo>
                    <a:lnTo>
                      <a:pt x="4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673245" y="1873385"/>
                <a:ext cx="68208" cy="353187"/>
              </a:xfrm>
              <a:custGeom>
                <a:avLst/>
                <a:gdLst/>
                <a:ahLst/>
                <a:cxnLst/>
                <a:rect l="l" t="t" r="r" b="b"/>
                <a:pathLst>
                  <a:path w="1769" h="9160" extrusionOk="0">
                    <a:moveTo>
                      <a:pt x="1768" y="0"/>
                    </a:moveTo>
                    <a:lnTo>
                      <a:pt x="1730" y="188"/>
                    </a:lnTo>
                    <a:lnTo>
                      <a:pt x="1730" y="376"/>
                    </a:lnTo>
                    <a:lnTo>
                      <a:pt x="1655" y="1411"/>
                    </a:lnTo>
                    <a:lnTo>
                      <a:pt x="1467" y="4853"/>
                    </a:lnTo>
                    <a:lnTo>
                      <a:pt x="1411" y="5831"/>
                    </a:lnTo>
                    <a:lnTo>
                      <a:pt x="1373" y="6752"/>
                    </a:lnTo>
                    <a:lnTo>
                      <a:pt x="1335" y="7129"/>
                    </a:lnTo>
                    <a:lnTo>
                      <a:pt x="1260" y="7505"/>
                    </a:lnTo>
                    <a:lnTo>
                      <a:pt x="1147" y="7881"/>
                    </a:lnTo>
                    <a:lnTo>
                      <a:pt x="997" y="8220"/>
                    </a:lnTo>
                    <a:lnTo>
                      <a:pt x="865" y="8445"/>
                    </a:lnTo>
                    <a:lnTo>
                      <a:pt x="715" y="8652"/>
                    </a:lnTo>
                    <a:lnTo>
                      <a:pt x="527" y="8840"/>
                    </a:lnTo>
                    <a:lnTo>
                      <a:pt x="320" y="8991"/>
                    </a:lnTo>
                    <a:lnTo>
                      <a:pt x="188" y="9066"/>
                    </a:lnTo>
                    <a:lnTo>
                      <a:pt x="75" y="9122"/>
                    </a:lnTo>
                    <a:lnTo>
                      <a:pt x="0" y="9160"/>
                    </a:lnTo>
                    <a:lnTo>
                      <a:pt x="0" y="9160"/>
                    </a:lnTo>
                    <a:lnTo>
                      <a:pt x="94" y="9141"/>
                    </a:lnTo>
                    <a:lnTo>
                      <a:pt x="226" y="9104"/>
                    </a:lnTo>
                    <a:lnTo>
                      <a:pt x="357" y="9028"/>
                    </a:lnTo>
                    <a:lnTo>
                      <a:pt x="564" y="8878"/>
                    </a:lnTo>
                    <a:lnTo>
                      <a:pt x="771" y="8690"/>
                    </a:lnTo>
                    <a:lnTo>
                      <a:pt x="940" y="8502"/>
                    </a:lnTo>
                    <a:lnTo>
                      <a:pt x="1072" y="8276"/>
                    </a:lnTo>
                    <a:lnTo>
                      <a:pt x="1241" y="7919"/>
                    </a:lnTo>
                    <a:lnTo>
                      <a:pt x="1354" y="7542"/>
                    </a:lnTo>
                    <a:lnTo>
                      <a:pt x="1429" y="7147"/>
                    </a:lnTo>
                    <a:lnTo>
                      <a:pt x="1467" y="6771"/>
                    </a:lnTo>
                    <a:lnTo>
                      <a:pt x="1524" y="5850"/>
                    </a:lnTo>
                    <a:lnTo>
                      <a:pt x="1580" y="4872"/>
                    </a:lnTo>
                    <a:lnTo>
                      <a:pt x="1674" y="2972"/>
                    </a:lnTo>
                    <a:lnTo>
                      <a:pt x="1730" y="1411"/>
                    </a:lnTo>
                    <a:lnTo>
                      <a:pt x="1749" y="846"/>
                    </a:lnTo>
                    <a:lnTo>
                      <a:pt x="1768" y="376"/>
                    </a:lnTo>
                    <a:lnTo>
                      <a:pt x="1768" y="188"/>
                    </a:lnTo>
                    <a:lnTo>
                      <a:pt x="1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6349044" y="1969820"/>
                <a:ext cx="168998" cy="158124"/>
              </a:xfrm>
              <a:custGeom>
                <a:avLst/>
                <a:gdLst/>
                <a:ahLst/>
                <a:cxnLst/>
                <a:rect l="l" t="t" r="r" b="b"/>
                <a:pathLst>
                  <a:path w="4383" h="4101" extrusionOk="0">
                    <a:moveTo>
                      <a:pt x="4383" y="1"/>
                    </a:moveTo>
                    <a:lnTo>
                      <a:pt x="4289" y="471"/>
                    </a:lnTo>
                    <a:lnTo>
                      <a:pt x="4176" y="941"/>
                    </a:lnTo>
                    <a:lnTo>
                      <a:pt x="4082" y="1204"/>
                    </a:lnTo>
                    <a:lnTo>
                      <a:pt x="3969" y="1487"/>
                    </a:lnTo>
                    <a:lnTo>
                      <a:pt x="3837" y="1750"/>
                    </a:lnTo>
                    <a:lnTo>
                      <a:pt x="3687" y="1994"/>
                    </a:lnTo>
                    <a:lnTo>
                      <a:pt x="3537" y="2239"/>
                    </a:lnTo>
                    <a:lnTo>
                      <a:pt x="3367" y="2465"/>
                    </a:lnTo>
                    <a:lnTo>
                      <a:pt x="3179" y="2671"/>
                    </a:lnTo>
                    <a:lnTo>
                      <a:pt x="2972" y="2878"/>
                    </a:lnTo>
                    <a:lnTo>
                      <a:pt x="2747" y="3066"/>
                    </a:lnTo>
                    <a:lnTo>
                      <a:pt x="2521" y="3236"/>
                    </a:lnTo>
                    <a:lnTo>
                      <a:pt x="2295" y="3405"/>
                    </a:lnTo>
                    <a:lnTo>
                      <a:pt x="2032" y="3537"/>
                    </a:lnTo>
                    <a:lnTo>
                      <a:pt x="1787" y="3668"/>
                    </a:lnTo>
                    <a:lnTo>
                      <a:pt x="1505" y="3781"/>
                    </a:lnTo>
                    <a:lnTo>
                      <a:pt x="1242" y="3875"/>
                    </a:lnTo>
                    <a:lnTo>
                      <a:pt x="941" y="3951"/>
                    </a:lnTo>
                    <a:lnTo>
                      <a:pt x="471" y="4026"/>
                    </a:lnTo>
                    <a:lnTo>
                      <a:pt x="0" y="4082"/>
                    </a:lnTo>
                    <a:lnTo>
                      <a:pt x="132" y="4101"/>
                    </a:lnTo>
                    <a:lnTo>
                      <a:pt x="264" y="4101"/>
                    </a:lnTo>
                    <a:lnTo>
                      <a:pt x="621" y="4082"/>
                    </a:lnTo>
                    <a:lnTo>
                      <a:pt x="960" y="4026"/>
                    </a:lnTo>
                    <a:lnTo>
                      <a:pt x="1261" y="3951"/>
                    </a:lnTo>
                    <a:lnTo>
                      <a:pt x="1543" y="3875"/>
                    </a:lnTo>
                    <a:lnTo>
                      <a:pt x="1825" y="3762"/>
                    </a:lnTo>
                    <a:lnTo>
                      <a:pt x="2088" y="3631"/>
                    </a:lnTo>
                    <a:lnTo>
                      <a:pt x="2352" y="3499"/>
                    </a:lnTo>
                    <a:lnTo>
                      <a:pt x="2596" y="3330"/>
                    </a:lnTo>
                    <a:lnTo>
                      <a:pt x="2822" y="3161"/>
                    </a:lnTo>
                    <a:lnTo>
                      <a:pt x="3048" y="2954"/>
                    </a:lnTo>
                    <a:lnTo>
                      <a:pt x="3254" y="2747"/>
                    </a:lnTo>
                    <a:lnTo>
                      <a:pt x="3442" y="2540"/>
                    </a:lnTo>
                    <a:lnTo>
                      <a:pt x="3631" y="2295"/>
                    </a:lnTo>
                    <a:lnTo>
                      <a:pt x="3781" y="2051"/>
                    </a:lnTo>
                    <a:lnTo>
                      <a:pt x="3932" y="1787"/>
                    </a:lnTo>
                    <a:lnTo>
                      <a:pt x="4063" y="1524"/>
                    </a:lnTo>
                    <a:lnTo>
                      <a:pt x="4157" y="1242"/>
                    </a:lnTo>
                    <a:lnTo>
                      <a:pt x="4251" y="960"/>
                    </a:lnTo>
                    <a:lnTo>
                      <a:pt x="4327" y="603"/>
                    </a:lnTo>
                    <a:lnTo>
                      <a:pt x="4383" y="264"/>
                    </a:lnTo>
                    <a:lnTo>
                      <a:pt x="4383" y="132"/>
                    </a:lnTo>
                    <a:lnTo>
                      <a:pt x="4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6829870" y="1999548"/>
                <a:ext cx="103026" cy="134219"/>
              </a:xfrm>
              <a:custGeom>
                <a:avLst/>
                <a:gdLst/>
                <a:ahLst/>
                <a:cxnLst/>
                <a:rect l="l" t="t" r="r" b="b"/>
                <a:pathLst>
                  <a:path w="2672" h="3481" extrusionOk="0">
                    <a:moveTo>
                      <a:pt x="1" y="1"/>
                    </a:moveTo>
                    <a:lnTo>
                      <a:pt x="1" y="95"/>
                    </a:lnTo>
                    <a:lnTo>
                      <a:pt x="1" y="189"/>
                    </a:lnTo>
                    <a:lnTo>
                      <a:pt x="38" y="433"/>
                    </a:lnTo>
                    <a:lnTo>
                      <a:pt x="76" y="678"/>
                    </a:lnTo>
                    <a:lnTo>
                      <a:pt x="189" y="1035"/>
                    </a:lnTo>
                    <a:lnTo>
                      <a:pt x="320" y="1374"/>
                    </a:lnTo>
                    <a:lnTo>
                      <a:pt x="433" y="1581"/>
                    </a:lnTo>
                    <a:lnTo>
                      <a:pt x="546" y="1788"/>
                    </a:lnTo>
                    <a:lnTo>
                      <a:pt x="659" y="1976"/>
                    </a:lnTo>
                    <a:lnTo>
                      <a:pt x="791" y="2164"/>
                    </a:lnTo>
                    <a:lnTo>
                      <a:pt x="941" y="2333"/>
                    </a:lnTo>
                    <a:lnTo>
                      <a:pt x="1092" y="2502"/>
                    </a:lnTo>
                    <a:lnTo>
                      <a:pt x="1261" y="2672"/>
                    </a:lnTo>
                    <a:lnTo>
                      <a:pt x="1430" y="2822"/>
                    </a:lnTo>
                    <a:lnTo>
                      <a:pt x="1731" y="3029"/>
                    </a:lnTo>
                    <a:lnTo>
                      <a:pt x="2051" y="3236"/>
                    </a:lnTo>
                    <a:lnTo>
                      <a:pt x="2258" y="3330"/>
                    </a:lnTo>
                    <a:lnTo>
                      <a:pt x="2502" y="3424"/>
                    </a:lnTo>
                    <a:lnTo>
                      <a:pt x="2634" y="3462"/>
                    </a:lnTo>
                    <a:lnTo>
                      <a:pt x="2672" y="3480"/>
                    </a:lnTo>
                    <a:lnTo>
                      <a:pt x="2672" y="3480"/>
                    </a:lnTo>
                    <a:lnTo>
                      <a:pt x="2634" y="3443"/>
                    </a:lnTo>
                    <a:lnTo>
                      <a:pt x="2521" y="3386"/>
                    </a:lnTo>
                    <a:lnTo>
                      <a:pt x="2333" y="3292"/>
                    </a:lnTo>
                    <a:lnTo>
                      <a:pt x="2089" y="3161"/>
                    </a:lnTo>
                    <a:lnTo>
                      <a:pt x="1788" y="2954"/>
                    </a:lnTo>
                    <a:lnTo>
                      <a:pt x="1487" y="2728"/>
                    </a:lnTo>
                    <a:lnTo>
                      <a:pt x="1167" y="2427"/>
                    </a:lnTo>
                    <a:lnTo>
                      <a:pt x="885" y="2089"/>
                    </a:lnTo>
                    <a:lnTo>
                      <a:pt x="640" y="1731"/>
                    </a:lnTo>
                    <a:lnTo>
                      <a:pt x="415" y="1336"/>
                    </a:lnTo>
                    <a:lnTo>
                      <a:pt x="283" y="998"/>
                    </a:lnTo>
                    <a:lnTo>
                      <a:pt x="170" y="659"/>
                    </a:lnTo>
                    <a:lnTo>
                      <a:pt x="95" y="396"/>
                    </a:lnTo>
                    <a:lnTo>
                      <a:pt x="57" y="189"/>
                    </a:lnTo>
                    <a:lnTo>
                      <a:pt x="20" y="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6278714" y="1998122"/>
                <a:ext cx="306069" cy="1486006"/>
              </a:xfrm>
              <a:custGeom>
                <a:avLst/>
                <a:gdLst/>
                <a:ahLst/>
                <a:cxnLst/>
                <a:rect l="l" t="t" r="r" b="b"/>
                <a:pathLst>
                  <a:path w="7938" h="38540" extrusionOk="0">
                    <a:moveTo>
                      <a:pt x="7937" y="0"/>
                    </a:moveTo>
                    <a:lnTo>
                      <a:pt x="7900" y="113"/>
                    </a:lnTo>
                    <a:lnTo>
                      <a:pt x="7862" y="395"/>
                    </a:lnTo>
                    <a:lnTo>
                      <a:pt x="7674" y="1524"/>
                    </a:lnTo>
                    <a:lnTo>
                      <a:pt x="7411" y="3329"/>
                    </a:lnTo>
                    <a:lnTo>
                      <a:pt x="7016" y="5699"/>
                    </a:lnTo>
                    <a:lnTo>
                      <a:pt x="6545" y="8558"/>
                    </a:lnTo>
                    <a:lnTo>
                      <a:pt x="5944" y="11850"/>
                    </a:lnTo>
                    <a:lnTo>
                      <a:pt x="5266" y="15480"/>
                    </a:lnTo>
                    <a:lnTo>
                      <a:pt x="4890" y="17398"/>
                    </a:lnTo>
                    <a:lnTo>
                      <a:pt x="4495" y="19373"/>
                    </a:lnTo>
                    <a:lnTo>
                      <a:pt x="4082" y="21348"/>
                    </a:lnTo>
                    <a:lnTo>
                      <a:pt x="3668" y="23248"/>
                    </a:lnTo>
                    <a:lnTo>
                      <a:pt x="2859" y="26859"/>
                    </a:lnTo>
                    <a:lnTo>
                      <a:pt x="2088" y="30113"/>
                    </a:lnTo>
                    <a:lnTo>
                      <a:pt x="1411" y="32953"/>
                    </a:lnTo>
                    <a:lnTo>
                      <a:pt x="828" y="35267"/>
                    </a:lnTo>
                    <a:lnTo>
                      <a:pt x="376" y="37035"/>
                    </a:lnTo>
                    <a:lnTo>
                      <a:pt x="94" y="38145"/>
                    </a:lnTo>
                    <a:lnTo>
                      <a:pt x="19" y="38427"/>
                    </a:lnTo>
                    <a:lnTo>
                      <a:pt x="0" y="38540"/>
                    </a:lnTo>
                    <a:lnTo>
                      <a:pt x="19" y="38446"/>
                    </a:lnTo>
                    <a:lnTo>
                      <a:pt x="113" y="38145"/>
                    </a:lnTo>
                    <a:lnTo>
                      <a:pt x="245" y="37674"/>
                    </a:lnTo>
                    <a:lnTo>
                      <a:pt x="414" y="37054"/>
                    </a:lnTo>
                    <a:lnTo>
                      <a:pt x="884" y="35286"/>
                    </a:lnTo>
                    <a:lnTo>
                      <a:pt x="1486" y="32972"/>
                    </a:lnTo>
                    <a:lnTo>
                      <a:pt x="2201" y="30132"/>
                    </a:lnTo>
                    <a:lnTo>
                      <a:pt x="2972" y="26878"/>
                    </a:lnTo>
                    <a:lnTo>
                      <a:pt x="3386" y="25110"/>
                    </a:lnTo>
                    <a:lnTo>
                      <a:pt x="3799" y="23267"/>
                    </a:lnTo>
                    <a:lnTo>
                      <a:pt x="4213" y="21367"/>
                    </a:lnTo>
                    <a:lnTo>
                      <a:pt x="4627" y="19392"/>
                    </a:lnTo>
                    <a:lnTo>
                      <a:pt x="5022" y="17417"/>
                    </a:lnTo>
                    <a:lnTo>
                      <a:pt x="5398" y="15499"/>
                    </a:lnTo>
                    <a:lnTo>
                      <a:pt x="6075" y="11869"/>
                    </a:lnTo>
                    <a:lnTo>
                      <a:pt x="6640" y="8577"/>
                    </a:lnTo>
                    <a:lnTo>
                      <a:pt x="7110" y="5699"/>
                    </a:lnTo>
                    <a:lnTo>
                      <a:pt x="7486" y="3329"/>
                    </a:lnTo>
                    <a:lnTo>
                      <a:pt x="7730" y="1524"/>
                    </a:lnTo>
                    <a:lnTo>
                      <a:pt x="7900" y="395"/>
                    </a:lnTo>
                    <a:lnTo>
                      <a:pt x="7919" y="226"/>
                    </a:lnTo>
                    <a:lnTo>
                      <a:pt x="7937" y="94"/>
                    </a:lnTo>
                    <a:lnTo>
                      <a:pt x="79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6744308" y="2098181"/>
                <a:ext cx="79081" cy="1422232"/>
              </a:xfrm>
              <a:custGeom>
                <a:avLst/>
                <a:gdLst/>
                <a:ahLst/>
                <a:cxnLst/>
                <a:rect l="l" t="t" r="r" b="b"/>
                <a:pathLst>
                  <a:path w="2051" h="36886" extrusionOk="0">
                    <a:moveTo>
                      <a:pt x="1637" y="1"/>
                    </a:moveTo>
                    <a:lnTo>
                      <a:pt x="1655" y="283"/>
                    </a:lnTo>
                    <a:lnTo>
                      <a:pt x="1731" y="1355"/>
                    </a:lnTo>
                    <a:lnTo>
                      <a:pt x="1844" y="3067"/>
                    </a:lnTo>
                    <a:lnTo>
                      <a:pt x="1881" y="4139"/>
                    </a:lnTo>
                    <a:lnTo>
                      <a:pt x="1919" y="5324"/>
                    </a:lnTo>
                    <a:lnTo>
                      <a:pt x="1938" y="6640"/>
                    </a:lnTo>
                    <a:lnTo>
                      <a:pt x="1956" y="8070"/>
                    </a:lnTo>
                    <a:lnTo>
                      <a:pt x="1938" y="9593"/>
                    </a:lnTo>
                    <a:lnTo>
                      <a:pt x="1919" y="11211"/>
                    </a:lnTo>
                    <a:lnTo>
                      <a:pt x="1862" y="12923"/>
                    </a:lnTo>
                    <a:lnTo>
                      <a:pt x="1806" y="14691"/>
                    </a:lnTo>
                    <a:lnTo>
                      <a:pt x="1693" y="16534"/>
                    </a:lnTo>
                    <a:lnTo>
                      <a:pt x="1580" y="18434"/>
                    </a:lnTo>
                    <a:lnTo>
                      <a:pt x="1449" y="20314"/>
                    </a:lnTo>
                    <a:lnTo>
                      <a:pt x="1298" y="22158"/>
                    </a:lnTo>
                    <a:lnTo>
                      <a:pt x="997" y="25619"/>
                    </a:lnTo>
                    <a:lnTo>
                      <a:pt x="471" y="31487"/>
                    </a:lnTo>
                    <a:lnTo>
                      <a:pt x="113" y="35437"/>
                    </a:lnTo>
                    <a:lnTo>
                      <a:pt x="19" y="36528"/>
                    </a:lnTo>
                    <a:lnTo>
                      <a:pt x="0" y="36791"/>
                    </a:lnTo>
                    <a:lnTo>
                      <a:pt x="0" y="36885"/>
                    </a:lnTo>
                    <a:lnTo>
                      <a:pt x="19" y="36810"/>
                    </a:lnTo>
                    <a:lnTo>
                      <a:pt x="38" y="36528"/>
                    </a:lnTo>
                    <a:lnTo>
                      <a:pt x="151" y="35456"/>
                    </a:lnTo>
                    <a:lnTo>
                      <a:pt x="546" y="31506"/>
                    </a:lnTo>
                    <a:lnTo>
                      <a:pt x="809" y="28760"/>
                    </a:lnTo>
                    <a:lnTo>
                      <a:pt x="1110" y="25637"/>
                    </a:lnTo>
                    <a:lnTo>
                      <a:pt x="1411" y="22158"/>
                    </a:lnTo>
                    <a:lnTo>
                      <a:pt x="1561" y="20333"/>
                    </a:lnTo>
                    <a:lnTo>
                      <a:pt x="1693" y="18434"/>
                    </a:lnTo>
                    <a:lnTo>
                      <a:pt x="1825" y="16534"/>
                    </a:lnTo>
                    <a:lnTo>
                      <a:pt x="1919" y="14691"/>
                    </a:lnTo>
                    <a:lnTo>
                      <a:pt x="1975" y="12923"/>
                    </a:lnTo>
                    <a:lnTo>
                      <a:pt x="2032" y="11211"/>
                    </a:lnTo>
                    <a:lnTo>
                      <a:pt x="2050" y="9593"/>
                    </a:lnTo>
                    <a:lnTo>
                      <a:pt x="2050" y="8070"/>
                    </a:lnTo>
                    <a:lnTo>
                      <a:pt x="2032" y="6640"/>
                    </a:lnTo>
                    <a:lnTo>
                      <a:pt x="1994" y="5324"/>
                    </a:lnTo>
                    <a:lnTo>
                      <a:pt x="1956" y="4120"/>
                    </a:lnTo>
                    <a:lnTo>
                      <a:pt x="1900" y="3067"/>
                    </a:lnTo>
                    <a:lnTo>
                      <a:pt x="1844" y="2126"/>
                    </a:lnTo>
                    <a:lnTo>
                      <a:pt x="1768" y="1355"/>
                    </a:lnTo>
                    <a:lnTo>
                      <a:pt x="1674" y="283"/>
                    </a:lnTo>
                    <a:lnTo>
                      <a:pt x="1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6554292" y="3500091"/>
                <a:ext cx="308267" cy="34856"/>
              </a:xfrm>
              <a:custGeom>
                <a:avLst/>
                <a:gdLst/>
                <a:ahLst/>
                <a:cxnLst/>
                <a:rect l="l" t="t" r="r" b="b"/>
                <a:pathLst>
                  <a:path w="7995" h="904" extrusionOk="0">
                    <a:moveTo>
                      <a:pt x="7919" y="0"/>
                    </a:moveTo>
                    <a:lnTo>
                      <a:pt x="7674" y="19"/>
                    </a:lnTo>
                    <a:lnTo>
                      <a:pt x="6828" y="94"/>
                    </a:lnTo>
                    <a:lnTo>
                      <a:pt x="3988" y="395"/>
                    </a:lnTo>
                    <a:lnTo>
                      <a:pt x="1167" y="715"/>
                    </a:lnTo>
                    <a:lnTo>
                      <a:pt x="301" y="828"/>
                    </a:lnTo>
                    <a:lnTo>
                      <a:pt x="76" y="866"/>
                    </a:lnTo>
                    <a:lnTo>
                      <a:pt x="0" y="884"/>
                    </a:lnTo>
                    <a:lnTo>
                      <a:pt x="76" y="903"/>
                    </a:lnTo>
                    <a:lnTo>
                      <a:pt x="320" y="884"/>
                    </a:lnTo>
                    <a:lnTo>
                      <a:pt x="1167" y="809"/>
                    </a:lnTo>
                    <a:lnTo>
                      <a:pt x="4007" y="508"/>
                    </a:lnTo>
                    <a:lnTo>
                      <a:pt x="6828" y="189"/>
                    </a:lnTo>
                    <a:lnTo>
                      <a:pt x="7674" y="76"/>
                    </a:lnTo>
                    <a:lnTo>
                      <a:pt x="7919" y="38"/>
                    </a:lnTo>
                    <a:lnTo>
                      <a:pt x="7994" y="19"/>
                    </a:lnTo>
                    <a:lnTo>
                      <a:pt x="79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475979" y="773157"/>
                <a:ext cx="152302" cy="463461"/>
              </a:xfrm>
              <a:custGeom>
                <a:avLst/>
                <a:gdLst/>
                <a:ahLst/>
                <a:cxnLst/>
                <a:rect l="l" t="t" r="r" b="b"/>
                <a:pathLst>
                  <a:path w="3950" h="12020" extrusionOk="0">
                    <a:moveTo>
                      <a:pt x="3273" y="1"/>
                    </a:moveTo>
                    <a:lnTo>
                      <a:pt x="2897" y="114"/>
                    </a:lnTo>
                    <a:lnTo>
                      <a:pt x="2539" y="245"/>
                    </a:lnTo>
                    <a:lnTo>
                      <a:pt x="2182" y="415"/>
                    </a:lnTo>
                    <a:lnTo>
                      <a:pt x="1862" y="603"/>
                    </a:lnTo>
                    <a:lnTo>
                      <a:pt x="1542" y="847"/>
                    </a:lnTo>
                    <a:lnTo>
                      <a:pt x="1260" y="1111"/>
                    </a:lnTo>
                    <a:lnTo>
                      <a:pt x="1016" y="1412"/>
                    </a:lnTo>
                    <a:lnTo>
                      <a:pt x="790" y="1731"/>
                    </a:lnTo>
                    <a:lnTo>
                      <a:pt x="621" y="2070"/>
                    </a:lnTo>
                    <a:lnTo>
                      <a:pt x="470" y="2408"/>
                    </a:lnTo>
                    <a:lnTo>
                      <a:pt x="357" y="2766"/>
                    </a:lnTo>
                    <a:lnTo>
                      <a:pt x="245" y="3142"/>
                    </a:lnTo>
                    <a:lnTo>
                      <a:pt x="188" y="3499"/>
                    </a:lnTo>
                    <a:lnTo>
                      <a:pt x="132" y="3894"/>
                    </a:lnTo>
                    <a:lnTo>
                      <a:pt x="75" y="4271"/>
                    </a:lnTo>
                    <a:lnTo>
                      <a:pt x="56" y="4647"/>
                    </a:lnTo>
                    <a:lnTo>
                      <a:pt x="0" y="5587"/>
                    </a:lnTo>
                    <a:lnTo>
                      <a:pt x="0" y="6528"/>
                    </a:lnTo>
                    <a:lnTo>
                      <a:pt x="38" y="7449"/>
                    </a:lnTo>
                    <a:lnTo>
                      <a:pt x="113" y="8390"/>
                    </a:lnTo>
                    <a:lnTo>
                      <a:pt x="169" y="8954"/>
                    </a:lnTo>
                    <a:lnTo>
                      <a:pt x="226" y="9236"/>
                    </a:lnTo>
                    <a:lnTo>
                      <a:pt x="282" y="9518"/>
                    </a:lnTo>
                    <a:lnTo>
                      <a:pt x="357" y="9782"/>
                    </a:lnTo>
                    <a:lnTo>
                      <a:pt x="433" y="10045"/>
                    </a:lnTo>
                    <a:lnTo>
                      <a:pt x="545" y="10308"/>
                    </a:lnTo>
                    <a:lnTo>
                      <a:pt x="677" y="10572"/>
                    </a:lnTo>
                    <a:lnTo>
                      <a:pt x="959" y="11079"/>
                    </a:lnTo>
                    <a:lnTo>
                      <a:pt x="1129" y="11343"/>
                    </a:lnTo>
                    <a:lnTo>
                      <a:pt x="1298" y="11587"/>
                    </a:lnTo>
                    <a:lnTo>
                      <a:pt x="1392" y="11681"/>
                    </a:lnTo>
                    <a:lnTo>
                      <a:pt x="1486" y="11775"/>
                    </a:lnTo>
                    <a:lnTo>
                      <a:pt x="1580" y="11869"/>
                    </a:lnTo>
                    <a:lnTo>
                      <a:pt x="1693" y="11926"/>
                    </a:lnTo>
                    <a:lnTo>
                      <a:pt x="1806" y="11982"/>
                    </a:lnTo>
                    <a:lnTo>
                      <a:pt x="1937" y="12001"/>
                    </a:lnTo>
                    <a:lnTo>
                      <a:pt x="2050" y="12020"/>
                    </a:lnTo>
                    <a:lnTo>
                      <a:pt x="2201" y="12001"/>
                    </a:lnTo>
                    <a:lnTo>
                      <a:pt x="2596" y="11926"/>
                    </a:lnTo>
                    <a:lnTo>
                      <a:pt x="2953" y="11813"/>
                    </a:lnTo>
                    <a:lnTo>
                      <a:pt x="3122" y="11738"/>
                    </a:lnTo>
                    <a:lnTo>
                      <a:pt x="3254" y="11681"/>
                    </a:lnTo>
                    <a:lnTo>
                      <a:pt x="3386" y="11587"/>
                    </a:lnTo>
                    <a:lnTo>
                      <a:pt x="3517" y="11512"/>
                    </a:lnTo>
                    <a:lnTo>
                      <a:pt x="3611" y="11418"/>
                    </a:lnTo>
                    <a:lnTo>
                      <a:pt x="3705" y="11305"/>
                    </a:lnTo>
                    <a:lnTo>
                      <a:pt x="3781" y="11192"/>
                    </a:lnTo>
                    <a:lnTo>
                      <a:pt x="3837" y="11061"/>
                    </a:lnTo>
                    <a:lnTo>
                      <a:pt x="3893" y="10910"/>
                    </a:lnTo>
                    <a:lnTo>
                      <a:pt x="3931" y="10760"/>
                    </a:lnTo>
                    <a:lnTo>
                      <a:pt x="3950" y="10609"/>
                    </a:lnTo>
                    <a:lnTo>
                      <a:pt x="3950" y="10421"/>
                    </a:lnTo>
                    <a:lnTo>
                      <a:pt x="3931" y="10252"/>
                    </a:lnTo>
                    <a:lnTo>
                      <a:pt x="3893" y="10083"/>
                    </a:lnTo>
                    <a:lnTo>
                      <a:pt x="3837" y="9913"/>
                    </a:lnTo>
                    <a:lnTo>
                      <a:pt x="3762" y="9744"/>
                    </a:lnTo>
                    <a:lnTo>
                      <a:pt x="3668" y="9593"/>
                    </a:lnTo>
                    <a:lnTo>
                      <a:pt x="3555" y="9443"/>
                    </a:lnTo>
                    <a:lnTo>
                      <a:pt x="3329" y="9142"/>
                    </a:lnTo>
                    <a:lnTo>
                      <a:pt x="3085" y="8841"/>
                    </a:lnTo>
                    <a:lnTo>
                      <a:pt x="2972" y="8691"/>
                    </a:lnTo>
                    <a:lnTo>
                      <a:pt x="2878" y="8540"/>
                    </a:lnTo>
                    <a:lnTo>
                      <a:pt x="2784" y="8371"/>
                    </a:lnTo>
                    <a:lnTo>
                      <a:pt x="2727" y="8220"/>
                    </a:lnTo>
                    <a:lnTo>
                      <a:pt x="2671" y="8032"/>
                    </a:lnTo>
                    <a:lnTo>
                      <a:pt x="2652" y="7863"/>
                    </a:lnTo>
                    <a:lnTo>
                      <a:pt x="2652" y="7694"/>
                    </a:lnTo>
                    <a:lnTo>
                      <a:pt x="2671" y="7543"/>
                    </a:lnTo>
                    <a:lnTo>
                      <a:pt x="2708" y="7393"/>
                    </a:lnTo>
                    <a:lnTo>
                      <a:pt x="2765" y="7242"/>
                    </a:lnTo>
                    <a:lnTo>
                      <a:pt x="2897" y="6941"/>
                    </a:lnTo>
                    <a:lnTo>
                      <a:pt x="3066" y="6659"/>
                    </a:lnTo>
                    <a:lnTo>
                      <a:pt x="3216" y="6377"/>
                    </a:lnTo>
                    <a:lnTo>
                      <a:pt x="3367" y="6076"/>
                    </a:lnTo>
                    <a:lnTo>
                      <a:pt x="3423" y="5926"/>
                    </a:lnTo>
                    <a:lnTo>
                      <a:pt x="3480" y="5775"/>
                    </a:lnTo>
                    <a:lnTo>
                      <a:pt x="3517" y="5625"/>
                    </a:lnTo>
                    <a:lnTo>
                      <a:pt x="3536" y="5456"/>
                    </a:lnTo>
                    <a:lnTo>
                      <a:pt x="3536" y="5324"/>
                    </a:lnTo>
                    <a:lnTo>
                      <a:pt x="3536" y="5211"/>
                    </a:lnTo>
                    <a:lnTo>
                      <a:pt x="3480" y="4948"/>
                    </a:lnTo>
                    <a:lnTo>
                      <a:pt x="3404" y="4703"/>
                    </a:lnTo>
                    <a:lnTo>
                      <a:pt x="3292" y="4477"/>
                    </a:lnTo>
                    <a:lnTo>
                      <a:pt x="3047" y="3988"/>
                    </a:lnTo>
                    <a:lnTo>
                      <a:pt x="2934" y="3763"/>
                    </a:lnTo>
                    <a:lnTo>
                      <a:pt x="2821" y="3518"/>
                    </a:lnTo>
                    <a:lnTo>
                      <a:pt x="2765" y="3330"/>
                    </a:lnTo>
                    <a:lnTo>
                      <a:pt x="2708" y="3142"/>
                    </a:lnTo>
                    <a:lnTo>
                      <a:pt x="2671" y="2954"/>
                    </a:lnTo>
                    <a:lnTo>
                      <a:pt x="2652" y="2766"/>
                    </a:lnTo>
                    <a:lnTo>
                      <a:pt x="2633" y="2559"/>
                    </a:lnTo>
                    <a:lnTo>
                      <a:pt x="2633" y="2371"/>
                    </a:lnTo>
                    <a:lnTo>
                      <a:pt x="2652" y="2183"/>
                    </a:lnTo>
                    <a:lnTo>
                      <a:pt x="2671" y="1995"/>
                    </a:lnTo>
                    <a:lnTo>
                      <a:pt x="2708" y="1807"/>
                    </a:lnTo>
                    <a:lnTo>
                      <a:pt x="2765" y="1619"/>
                    </a:lnTo>
                    <a:lnTo>
                      <a:pt x="2821" y="1430"/>
                    </a:lnTo>
                    <a:lnTo>
                      <a:pt x="2897" y="1261"/>
                    </a:lnTo>
                    <a:lnTo>
                      <a:pt x="2991" y="1092"/>
                    </a:lnTo>
                    <a:lnTo>
                      <a:pt x="3085" y="923"/>
                    </a:lnTo>
                    <a:lnTo>
                      <a:pt x="3198" y="753"/>
                    </a:lnTo>
                    <a:lnTo>
                      <a:pt x="3310" y="603"/>
                    </a:lnTo>
                    <a:lnTo>
                      <a:pt x="32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6475979" y="773157"/>
                <a:ext cx="152302" cy="463461"/>
              </a:xfrm>
              <a:custGeom>
                <a:avLst/>
                <a:gdLst/>
                <a:ahLst/>
                <a:cxnLst/>
                <a:rect l="l" t="t" r="r" b="b"/>
                <a:pathLst>
                  <a:path w="3950" h="12020" fill="none" extrusionOk="0">
                    <a:moveTo>
                      <a:pt x="3310" y="603"/>
                    </a:moveTo>
                    <a:lnTo>
                      <a:pt x="3310" y="603"/>
                    </a:lnTo>
                    <a:lnTo>
                      <a:pt x="3198" y="753"/>
                    </a:lnTo>
                    <a:lnTo>
                      <a:pt x="3085" y="923"/>
                    </a:lnTo>
                    <a:lnTo>
                      <a:pt x="2991" y="1092"/>
                    </a:lnTo>
                    <a:lnTo>
                      <a:pt x="2897" y="1261"/>
                    </a:lnTo>
                    <a:lnTo>
                      <a:pt x="2821" y="1430"/>
                    </a:lnTo>
                    <a:lnTo>
                      <a:pt x="2765" y="1619"/>
                    </a:lnTo>
                    <a:lnTo>
                      <a:pt x="2708" y="1807"/>
                    </a:lnTo>
                    <a:lnTo>
                      <a:pt x="2671" y="1995"/>
                    </a:lnTo>
                    <a:lnTo>
                      <a:pt x="2652" y="2183"/>
                    </a:lnTo>
                    <a:lnTo>
                      <a:pt x="2633" y="2371"/>
                    </a:lnTo>
                    <a:lnTo>
                      <a:pt x="2633" y="2559"/>
                    </a:lnTo>
                    <a:lnTo>
                      <a:pt x="2652" y="2766"/>
                    </a:lnTo>
                    <a:lnTo>
                      <a:pt x="2671" y="2954"/>
                    </a:lnTo>
                    <a:lnTo>
                      <a:pt x="2708" y="3142"/>
                    </a:lnTo>
                    <a:lnTo>
                      <a:pt x="2765" y="3330"/>
                    </a:lnTo>
                    <a:lnTo>
                      <a:pt x="2821" y="3518"/>
                    </a:lnTo>
                    <a:lnTo>
                      <a:pt x="2821" y="3518"/>
                    </a:lnTo>
                    <a:lnTo>
                      <a:pt x="2934" y="3763"/>
                    </a:lnTo>
                    <a:lnTo>
                      <a:pt x="3047" y="3988"/>
                    </a:lnTo>
                    <a:lnTo>
                      <a:pt x="3292" y="4477"/>
                    </a:lnTo>
                    <a:lnTo>
                      <a:pt x="3404" y="4703"/>
                    </a:lnTo>
                    <a:lnTo>
                      <a:pt x="3480" y="4948"/>
                    </a:lnTo>
                    <a:lnTo>
                      <a:pt x="3536" y="5211"/>
                    </a:lnTo>
                    <a:lnTo>
                      <a:pt x="3536" y="5324"/>
                    </a:lnTo>
                    <a:lnTo>
                      <a:pt x="3536" y="5456"/>
                    </a:lnTo>
                    <a:lnTo>
                      <a:pt x="3536" y="5456"/>
                    </a:lnTo>
                    <a:lnTo>
                      <a:pt x="3517" y="5625"/>
                    </a:lnTo>
                    <a:lnTo>
                      <a:pt x="3480" y="5775"/>
                    </a:lnTo>
                    <a:lnTo>
                      <a:pt x="3423" y="5926"/>
                    </a:lnTo>
                    <a:lnTo>
                      <a:pt x="3367" y="6076"/>
                    </a:lnTo>
                    <a:lnTo>
                      <a:pt x="3216" y="6377"/>
                    </a:lnTo>
                    <a:lnTo>
                      <a:pt x="3066" y="6659"/>
                    </a:lnTo>
                    <a:lnTo>
                      <a:pt x="2897" y="6941"/>
                    </a:lnTo>
                    <a:lnTo>
                      <a:pt x="2765" y="7242"/>
                    </a:lnTo>
                    <a:lnTo>
                      <a:pt x="2708" y="7393"/>
                    </a:lnTo>
                    <a:lnTo>
                      <a:pt x="2671" y="7543"/>
                    </a:lnTo>
                    <a:lnTo>
                      <a:pt x="2652" y="7694"/>
                    </a:lnTo>
                    <a:lnTo>
                      <a:pt x="2652" y="7863"/>
                    </a:lnTo>
                    <a:lnTo>
                      <a:pt x="2652" y="7863"/>
                    </a:lnTo>
                    <a:lnTo>
                      <a:pt x="2671" y="8032"/>
                    </a:lnTo>
                    <a:lnTo>
                      <a:pt x="2727" y="8220"/>
                    </a:lnTo>
                    <a:lnTo>
                      <a:pt x="2784" y="8371"/>
                    </a:lnTo>
                    <a:lnTo>
                      <a:pt x="2878" y="8540"/>
                    </a:lnTo>
                    <a:lnTo>
                      <a:pt x="2972" y="8691"/>
                    </a:lnTo>
                    <a:lnTo>
                      <a:pt x="3085" y="8841"/>
                    </a:lnTo>
                    <a:lnTo>
                      <a:pt x="3329" y="9142"/>
                    </a:lnTo>
                    <a:lnTo>
                      <a:pt x="3555" y="9443"/>
                    </a:lnTo>
                    <a:lnTo>
                      <a:pt x="3668" y="9593"/>
                    </a:lnTo>
                    <a:lnTo>
                      <a:pt x="3762" y="9744"/>
                    </a:lnTo>
                    <a:lnTo>
                      <a:pt x="3837" y="9913"/>
                    </a:lnTo>
                    <a:lnTo>
                      <a:pt x="3893" y="10083"/>
                    </a:lnTo>
                    <a:lnTo>
                      <a:pt x="3931" y="10252"/>
                    </a:lnTo>
                    <a:lnTo>
                      <a:pt x="3950" y="10421"/>
                    </a:lnTo>
                    <a:lnTo>
                      <a:pt x="3950" y="10421"/>
                    </a:lnTo>
                    <a:lnTo>
                      <a:pt x="3950" y="10609"/>
                    </a:lnTo>
                    <a:lnTo>
                      <a:pt x="3931" y="10760"/>
                    </a:lnTo>
                    <a:lnTo>
                      <a:pt x="3893" y="10910"/>
                    </a:lnTo>
                    <a:lnTo>
                      <a:pt x="3837" y="11061"/>
                    </a:lnTo>
                    <a:lnTo>
                      <a:pt x="3781" y="11192"/>
                    </a:lnTo>
                    <a:lnTo>
                      <a:pt x="3705" y="11305"/>
                    </a:lnTo>
                    <a:lnTo>
                      <a:pt x="3611" y="11418"/>
                    </a:lnTo>
                    <a:lnTo>
                      <a:pt x="3517" y="11512"/>
                    </a:lnTo>
                    <a:lnTo>
                      <a:pt x="3386" y="11587"/>
                    </a:lnTo>
                    <a:lnTo>
                      <a:pt x="3254" y="11681"/>
                    </a:lnTo>
                    <a:lnTo>
                      <a:pt x="3122" y="11738"/>
                    </a:lnTo>
                    <a:lnTo>
                      <a:pt x="2953" y="11813"/>
                    </a:lnTo>
                    <a:lnTo>
                      <a:pt x="2596" y="11926"/>
                    </a:lnTo>
                    <a:lnTo>
                      <a:pt x="2201" y="12001"/>
                    </a:lnTo>
                    <a:lnTo>
                      <a:pt x="2201" y="12001"/>
                    </a:lnTo>
                    <a:lnTo>
                      <a:pt x="2050" y="12020"/>
                    </a:lnTo>
                    <a:lnTo>
                      <a:pt x="1937" y="12001"/>
                    </a:lnTo>
                    <a:lnTo>
                      <a:pt x="1806" y="11982"/>
                    </a:lnTo>
                    <a:lnTo>
                      <a:pt x="1693" y="11926"/>
                    </a:lnTo>
                    <a:lnTo>
                      <a:pt x="1580" y="11869"/>
                    </a:lnTo>
                    <a:lnTo>
                      <a:pt x="1486" y="11775"/>
                    </a:lnTo>
                    <a:lnTo>
                      <a:pt x="1392" y="11681"/>
                    </a:lnTo>
                    <a:lnTo>
                      <a:pt x="1298" y="11587"/>
                    </a:lnTo>
                    <a:lnTo>
                      <a:pt x="1129" y="11343"/>
                    </a:lnTo>
                    <a:lnTo>
                      <a:pt x="959" y="11079"/>
                    </a:lnTo>
                    <a:lnTo>
                      <a:pt x="677" y="10572"/>
                    </a:lnTo>
                    <a:lnTo>
                      <a:pt x="677" y="10572"/>
                    </a:lnTo>
                    <a:lnTo>
                      <a:pt x="545" y="10308"/>
                    </a:lnTo>
                    <a:lnTo>
                      <a:pt x="433" y="10045"/>
                    </a:lnTo>
                    <a:lnTo>
                      <a:pt x="357" y="9782"/>
                    </a:lnTo>
                    <a:lnTo>
                      <a:pt x="282" y="9518"/>
                    </a:lnTo>
                    <a:lnTo>
                      <a:pt x="226" y="9236"/>
                    </a:lnTo>
                    <a:lnTo>
                      <a:pt x="169" y="8954"/>
                    </a:lnTo>
                    <a:lnTo>
                      <a:pt x="113" y="8390"/>
                    </a:lnTo>
                    <a:lnTo>
                      <a:pt x="113" y="8390"/>
                    </a:lnTo>
                    <a:lnTo>
                      <a:pt x="38" y="7449"/>
                    </a:lnTo>
                    <a:lnTo>
                      <a:pt x="0" y="6528"/>
                    </a:lnTo>
                    <a:lnTo>
                      <a:pt x="0" y="5587"/>
                    </a:lnTo>
                    <a:lnTo>
                      <a:pt x="56" y="4647"/>
                    </a:lnTo>
                    <a:lnTo>
                      <a:pt x="56" y="4647"/>
                    </a:lnTo>
                    <a:lnTo>
                      <a:pt x="75" y="4271"/>
                    </a:lnTo>
                    <a:lnTo>
                      <a:pt x="132" y="3894"/>
                    </a:lnTo>
                    <a:lnTo>
                      <a:pt x="188" y="3499"/>
                    </a:lnTo>
                    <a:lnTo>
                      <a:pt x="245" y="3142"/>
                    </a:lnTo>
                    <a:lnTo>
                      <a:pt x="357" y="2766"/>
                    </a:lnTo>
                    <a:lnTo>
                      <a:pt x="470" y="2408"/>
                    </a:lnTo>
                    <a:lnTo>
                      <a:pt x="621" y="2070"/>
                    </a:lnTo>
                    <a:lnTo>
                      <a:pt x="790" y="1731"/>
                    </a:lnTo>
                    <a:lnTo>
                      <a:pt x="790" y="1731"/>
                    </a:lnTo>
                    <a:lnTo>
                      <a:pt x="1016" y="1412"/>
                    </a:lnTo>
                    <a:lnTo>
                      <a:pt x="1260" y="1111"/>
                    </a:lnTo>
                    <a:lnTo>
                      <a:pt x="1542" y="847"/>
                    </a:lnTo>
                    <a:lnTo>
                      <a:pt x="1862" y="603"/>
                    </a:lnTo>
                    <a:lnTo>
                      <a:pt x="2182" y="415"/>
                    </a:lnTo>
                    <a:lnTo>
                      <a:pt x="2539" y="245"/>
                    </a:lnTo>
                    <a:lnTo>
                      <a:pt x="2897" y="114"/>
                    </a:lnTo>
                    <a:lnTo>
                      <a:pt x="32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6552826" y="721681"/>
                <a:ext cx="245187" cy="155965"/>
              </a:xfrm>
              <a:custGeom>
                <a:avLst/>
                <a:gdLst/>
                <a:ahLst/>
                <a:cxnLst/>
                <a:rect l="l" t="t" r="r" b="b"/>
                <a:pathLst>
                  <a:path w="6359" h="4045" extrusionOk="0">
                    <a:moveTo>
                      <a:pt x="2596" y="1"/>
                    </a:moveTo>
                    <a:lnTo>
                      <a:pt x="2333" y="38"/>
                    </a:lnTo>
                    <a:lnTo>
                      <a:pt x="2051" y="76"/>
                    </a:lnTo>
                    <a:lnTo>
                      <a:pt x="1825" y="113"/>
                    </a:lnTo>
                    <a:lnTo>
                      <a:pt x="1600" y="189"/>
                    </a:lnTo>
                    <a:lnTo>
                      <a:pt x="1374" y="264"/>
                    </a:lnTo>
                    <a:lnTo>
                      <a:pt x="1167" y="377"/>
                    </a:lnTo>
                    <a:lnTo>
                      <a:pt x="960" y="490"/>
                    </a:lnTo>
                    <a:lnTo>
                      <a:pt x="772" y="621"/>
                    </a:lnTo>
                    <a:lnTo>
                      <a:pt x="584" y="790"/>
                    </a:lnTo>
                    <a:lnTo>
                      <a:pt x="433" y="960"/>
                    </a:lnTo>
                    <a:lnTo>
                      <a:pt x="283" y="1167"/>
                    </a:lnTo>
                    <a:lnTo>
                      <a:pt x="170" y="1392"/>
                    </a:lnTo>
                    <a:lnTo>
                      <a:pt x="76" y="1637"/>
                    </a:lnTo>
                    <a:lnTo>
                      <a:pt x="20" y="1881"/>
                    </a:lnTo>
                    <a:lnTo>
                      <a:pt x="1" y="2145"/>
                    </a:lnTo>
                    <a:lnTo>
                      <a:pt x="1" y="2389"/>
                    </a:lnTo>
                    <a:lnTo>
                      <a:pt x="57" y="2634"/>
                    </a:lnTo>
                    <a:lnTo>
                      <a:pt x="95" y="2747"/>
                    </a:lnTo>
                    <a:lnTo>
                      <a:pt x="151" y="2859"/>
                    </a:lnTo>
                    <a:lnTo>
                      <a:pt x="208" y="2972"/>
                    </a:lnTo>
                    <a:lnTo>
                      <a:pt x="283" y="3066"/>
                    </a:lnTo>
                    <a:lnTo>
                      <a:pt x="358" y="3142"/>
                    </a:lnTo>
                    <a:lnTo>
                      <a:pt x="452" y="3217"/>
                    </a:lnTo>
                    <a:lnTo>
                      <a:pt x="546" y="3273"/>
                    </a:lnTo>
                    <a:lnTo>
                      <a:pt x="659" y="3330"/>
                    </a:lnTo>
                    <a:lnTo>
                      <a:pt x="772" y="3367"/>
                    </a:lnTo>
                    <a:lnTo>
                      <a:pt x="866" y="3386"/>
                    </a:lnTo>
                    <a:lnTo>
                      <a:pt x="979" y="3405"/>
                    </a:lnTo>
                    <a:lnTo>
                      <a:pt x="1092" y="3405"/>
                    </a:lnTo>
                    <a:lnTo>
                      <a:pt x="1205" y="3386"/>
                    </a:lnTo>
                    <a:lnTo>
                      <a:pt x="1317" y="3348"/>
                    </a:lnTo>
                    <a:lnTo>
                      <a:pt x="1411" y="3311"/>
                    </a:lnTo>
                    <a:lnTo>
                      <a:pt x="1505" y="3254"/>
                    </a:lnTo>
                    <a:lnTo>
                      <a:pt x="1600" y="3179"/>
                    </a:lnTo>
                    <a:lnTo>
                      <a:pt x="1694" y="3085"/>
                    </a:lnTo>
                    <a:lnTo>
                      <a:pt x="1788" y="3217"/>
                    </a:lnTo>
                    <a:lnTo>
                      <a:pt x="1900" y="3348"/>
                    </a:lnTo>
                    <a:lnTo>
                      <a:pt x="2032" y="3461"/>
                    </a:lnTo>
                    <a:lnTo>
                      <a:pt x="2164" y="3555"/>
                    </a:lnTo>
                    <a:lnTo>
                      <a:pt x="2295" y="3631"/>
                    </a:lnTo>
                    <a:lnTo>
                      <a:pt x="2446" y="3706"/>
                    </a:lnTo>
                    <a:lnTo>
                      <a:pt x="2596" y="3762"/>
                    </a:lnTo>
                    <a:lnTo>
                      <a:pt x="2747" y="3800"/>
                    </a:lnTo>
                    <a:lnTo>
                      <a:pt x="2897" y="3819"/>
                    </a:lnTo>
                    <a:lnTo>
                      <a:pt x="3067" y="3838"/>
                    </a:lnTo>
                    <a:lnTo>
                      <a:pt x="3217" y="3819"/>
                    </a:lnTo>
                    <a:lnTo>
                      <a:pt x="3386" y="3800"/>
                    </a:lnTo>
                    <a:lnTo>
                      <a:pt x="3537" y="3762"/>
                    </a:lnTo>
                    <a:lnTo>
                      <a:pt x="3706" y="3725"/>
                    </a:lnTo>
                    <a:lnTo>
                      <a:pt x="3857" y="3649"/>
                    </a:lnTo>
                    <a:lnTo>
                      <a:pt x="4007" y="3574"/>
                    </a:lnTo>
                    <a:lnTo>
                      <a:pt x="4289" y="3706"/>
                    </a:lnTo>
                    <a:lnTo>
                      <a:pt x="4609" y="3838"/>
                    </a:lnTo>
                    <a:lnTo>
                      <a:pt x="4929" y="3950"/>
                    </a:lnTo>
                    <a:lnTo>
                      <a:pt x="5248" y="4026"/>
                    </a:lnTo>
                    <a:lnTo>
                      <a:pt x="5418" y="4026"/>
                    </a:lnTo>
                    <a:lnTo>
                      <a:pt x="5568" y="4044"/>
                    </a:lnTo>
                    <a:lnTo>
                      <a:pt x="5719" y="4026"/>
                    </a:lnTo>
                    <a:lnTo>
                      <a:pt x="5850" y="4007"/>
                    </a:lnTo>
                    <a:lnTo>
                      <a:pt x="5982" y="3969"/>
                    </a:lnTo>
                    <a:lnTo>
                      <a:pt x="6076" y="3913"/>
                    </a:lnTo>
                    <a:lnTo>
                      <a:pt x="6189" y="3838"/>
                    </a:lnTo>
                    <a:lnTo>
                      <a:pt x="6264" y="3743"/>
                    </a:lnTo>
                    <a:lnTo>
                      <a:pt x="6264" y="3762"/>
                    </a:lnTo>
                    <a:lnTo>
                      <a:pt x="6339" y="3480"/>
                    </a:lnTo>
                    <a:lnTo>
                      <a:pt x="6358" y="3217"/>
                    </a:lnTo>
                    <a:lnTo>
                      <a:pt x="6358" y="2935"/>
                    </a:lnTo>
                    <a:lnTo>
                      <a:pt x="6302" y="2653"/>
                    </a:lnTo>
                    <a:lnTo>
                      <a:pt x="6226" y="2389"/>
                    </a:lnTo>
                    <a:lnTo>
                      <a:pt x="6132" y="2126"/>
                    </a:lnTo>
                    <a:lnTo>
                      <a:pt x="6020" y="1881"/>
                    </a:lnTo>
                    <a:lnTo>
                      <a:pt x="5869" y="1656"/>
                    </a:lnTo>
                    <a:lnTo>
                      <a:pt x="5700" y="1430"/>
                    </a:lnTo>
                    <a:lnTo>
                      <a:pt x="5531" y="1223"/>
                    </a:lnTo>
                    <a:lnTo>
                      <a:pt x="5342" y="1016"/>
                    </a:lnTo>
                    <a:lnTo>
                      <a:pt x="5136" y="847"/>
                    </a:lnTo>
                    <a:lnTo>
                      <a:pt x="4910" y="678"/>
                    </a:lnTo>
                    <a:lnTo>
                      <a:pt x="4684" y="527"/>
                    </a:lnTo>
                    <a:lnTo>
                      <a:pt x="4440" y="395"/>
                    </a:lnTo>
                    <a:lnTo>
                      <a:pt x="4195" y="283"/>
                    </a:lnTo>
                    <a:lnTo>
                      <a:pt x="3951" y="189"/>
                    </a:lnTo>
                    <a:lnTo>
                      <a:pt x="3687" y="113"/>
                    </a:lnTo>
                    <a:lnTo>
                      <a:pt x="3424" y="57"/>
                    </a:lnTo>
                    <a:lnTo>
                      <a:pt x="3142" y="19"/>
                    </a:lnTo>
                    <a:lnTo>
                      <a:pt x="28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6552826" y="721681"/>
                <a:ext cx="245187" cy="155965"/>
              </a:xfrm>
              <a:custGeom>
                <a:avLst/>
                <a:gdLst/>
                <a:ahLst/>
                <a:cxnLst/>
                <a:rect l="l" t="t" r="r" b="b"/>
                <a:pathLst>
                  <a:path w="6359" h="4045" fill="none" extrusionOk="0">
                    <a:moveTo>
                      <a:pt x="6264" y="3743"/>
                    </a:moveTo>
                    <a:lnTo>
                      <a:pt x="6264" y="3743"/>
                    </a:lnTo>
                    <a:lnTo>
                      <a:pt x="6189" y="3838"/>
                    </a:lnTo>
                    <a:lnTo>
                      <a:pt x="6076" y="3913"/>
                    </a:lnTo>
                    <a:lnTo>
                      <a:pt x="5982" y="3969"/>
                    </a:lnTo>
                    <a:lnTo>
                      <a:pt x="5850" y="4007"/>
                    </a:lnTo>
                    <a:lnTo>
                      <a:pt x="5719" y="4026"/>
                    </a:lnTo>
                    <a:lnTo>
                      <a:pt x="5568" y="4044"/>
                    </a:lnTo>
                    <a:lnTo>
                      <a:pt x="5418" y="4026"/>
                    </a:lnTo>
                    <a:lnTo>
                      <a:pt x="5248" y="4026"/>
                    </a:lnTo>
                    <a:lnTo>
                      <a:pt x="4929" y="3950"/>
                    </a:lnTo>
                    <a:lnTo>
                      <a:pt x="4609" y="3838"/>
                    </a:lnTo>
                    <a:lnTo>
                      <a:pt x="4289" y="3706"/>
                    </a:lnTo>
                    <a:lnTo>
                      <a:pt x="4007" y="3574"/>
                    </a:lnTo>
                    <a:lnTo>
                      <a:pt x="4007" y="3574"/>
                    </a:lnTo>
                    <a:lnTo>
                      <a:pt x="3857" y="3649"/>
                    </a:lnTo>
                    <a:lnTo>
                      <a:pt x="3706" y="3725"/>
                    </a:lnTo>
                    <a:lnTo>
                      <a:pt x="3537" y="3762"/>
                    </a:lnTo>
                    <a:lnTo>
                      <a:pt x="3386" y="3800"/>
                    </a:lnTo>
                    <a:lnTo>
                      <a:pt x="3217" y="3819"/>
                    </a:lnTo>
                    <a:lnTo>
                      <a:pt x="3067" y="3838"/>
                    </a:lnTo>
                    <a:lnTo>
                      <a:pt x="2897" y="3819"/>
                    </a:lnTo>
                    <a:lnTo>
                      <a:pt x="2747" y="3800"/>
                    </a:lnTo>
                    <a:lnTo>
                      <a:pt x="2596" y="3762"/>
                    </a:lnTo>
                    <a:lnTo>
                      <a:pt x="2446" y="3706"/>
                    </a:lnTo>
                    <a:lnTo>
                      <a:pt x="2295" y="3631"/>
                    </a:lnTo>
                    <a:lnTo>
                      <a:pt x="2164" y="3555"/>
                    </a:lnTo>
                    <a:lnTo>
                      <a:pt x="2032" y="3461"/>
                    </a:lnTo>
                    <a:lnTo>
                      <a:pt x="1900" y="3348"/>
                    </a:lnTo>
                    <a:lnTo>
                      <a:pt x="1788" y="3217"/>
                    </a:lnTo>
                    <a:lnTo>
                      <a:pt x="1694" y="3085"/>
                    </a:lnTo>
                    <a:lnTo>
                      <a:pt x="1694" y="3085"/>
                    </a:lnTo>
                    <a:lnTo>
                      <a:pt x="1600" y="3179"/>
                    </a:lnTo>
                    <a:lnTo>
                      <a:pt x="1505" y="3254"/>
                    </a:lnTo>
                    <a:lnTo>
                      <a:pt x="1411" y="3311"/>
                    </a:lnTo>
                    <a:lnTo>
                      <a:pt x="1317" y="3348"/>
                    </a:lnTo>
                    <a:lnTo>
                      <a:pt x="1205" y="3386"/>
                    </a:lnTo>
                    <a:lnTo>
                      <a:pt x="1092" y="3405"/>
                    </a:lnTo>
                    <a:lnTo>
                      <a:pt x="979" y="3405"/>
                    </a:lnTo>
                    <a:lnTo>
                      <a:pt x="866" y="3386"/>
                    </a:lnTo>
                    <a:lnTo>
                      <a:pt x="772" y="3367"/>
                    </a:lnTo>
                    <a:lnTo>
                      <a:pt x="659" y="3330"/>
                    </a:lnTo>
                    <a:lnTo>
                      <a:pt x="546" y="3273"/>
                    </a:lnTo>
                    <a:lnTo>
                      <a:pt x="452" y="3217"/>
                    </a:lnTo>
                    <a:lnTo>
                      <a:pt x="358" y="3142"/>
                    </a:lnTo>
                    <a:lnTo>
                      <a:pt x="283" y="3066"/>
                    </a:lnTo>
                    <a:lnTo>
                      <a:pt x="208" y="2972"/>
                    </a:lnTo>
                    <a:lnTo>
                      <a:pt x="151" y="2859"/>
                    </a:lnTo>
                    <a:lnTo>
                      <a:pt x="151" y="2859"/>
                    </a:lnTo>
                    <a:lnTo>
                      <a:pt x="95" y="2747"/>
                    </a:lnTo>
                    <a:lnTo>
                      <a:pt x="57" y="2634"/>
                    </a:lnTo>
                    <a:lnTo>
                      <a:pt x="1" y="2389"/>
                    </a:lnTo>
                    <a:lnTo>
                      <a:pt x="1" y="2145"/>
                    </a:lnTo>
                    <a:lnTo>
                      <a:pt x="20" y="1881"/>
                    </a:lnTo>
                    <a:lnTo>
                      <a:pt x="76" y="1637"/>
                    </a:lnTo>
                    <a:lnTo>
                      <a:pt x="170" y="1392"/>
                    </a:lnTo>
                    <a:lnTo>
                      <a:pt x="283" y="1167"/>
                    </a:lnTo>
                    <a:lnTo>
                      <a:pt x="433" y="960"/>
                    </a:lnTo>
                    <a:lnTo>
                      <a:pt x="433" y="960"/>
                    </a:lnTo>
                    <a:lnTo>
                      <a:pt x="584" y="790"/>
                    </a:lnTo>
                    <a:lnTo>
                      <a:pt x="772" y="621"/>
                    </a:lnTo>
                    <a:lnTo>
                      <a:pt x="960" y="490"/>
                    </a:lnTo>
                    <a:lnTo>
                      <a:pt x="1167" y="377"/>
                    </a:lnTo>
                    <a:lnTo>
                      <a:pt x="1374" y="264"/>
                    </a:lnTo>
                    <a:lnTo>
                      <a:pt x="1600" y="189"/>
                    </a:lnTo>
                    <a:lnTo>
                      <a:pt x="1825" y="113"/>
                    </a:lnTo>
                    <a:lnTo>
                      <a:pt x="2051" y="76"/>
                    </a:lnTo>
                    <a:lnTo>
                      <a:pt x="2051" y="76"/>
                    </a:lnTo>
                    <a:lnTo>
                      <a:pt x="2333" y="38"/>
                    </a:lnTo>
                    <a:lnTo>
                      <a:pt x="2596" y="1"/>
                    </a:lnTo>
                    <a:lnTo>
                      <a:pt x="2879" y="1"/>
                    </a:lnTo>
                    <a:lnTo>
                      <a:pt x="3142" y="19"/>
                    </a:lnTo>
                    <a:lnTo>
                      <a:pt x="3424" y="57"/>
                    </a:lnTo>
                    <a:lnTo>
                      <a:pt x="3687" y="113"/>
                    </a:lnTo>
                    <a:lnTo>
                      <a:pt x="3951" y="189"/>
                    </a:lnTo>
                    <a:lnTo>
                      <a:pt x="4195" y="283"/>
                    </a:lnTo>
                    <a:lnTo>
                      <a:pt x="4440" y="395"/>
                    </a:lnTo>
                    <a:lnTo>
                      <a:pt x="4684" y="527"/>
                    </a:lnTo>
                    <a:lnTo>
                      <a:pt x="4910" y="678"/>
                    </a:lnTo>
                    <a:lnTo>
                      <a:pt x="5136" y="847"/>
                    </a:lnTo>
                    <a:lnTo>
                      <a:pt x="5342" y="1016"/>
                    </a:lnTo>
                    <a:lnTo>
                      <a:pt x="5531" y="1223"/>
                    </a:lnTo>
                    <a:lnTo>
                      <a:pt x="5700" y="1430"/>
                    </a:lnTo>
                    <a:lnTo>
                      <a:pt x="5869" y="1656"/>
                    </a:lnTo>
                    <a:lnTo>
                      <a:pt x="5869" y="1656"/>
                    </a:lnTo>
                    <a:lnTo>
                      <a:pt x="6020" y="1881"/>
                    </a:lnTo>
                    <a:lnTo>
                      <a:pt x="6132" y="2126"/>
                    </a:lnTo>
                    <a:lnTo>
                      <a:pt x="6226" y="2389"/>
                    </a:lnTo>
                    <a:lnTo>
                      <a:pt x="6302" y="2653"/>
                    </a:lnTo>
                    <a:lnTo>
                      <a:pt x="6358" y="2935"/>
                    </a:lnTo>
                    <a:lnTo>
                      <a:pt x="6358" y="3217"/>
                    </a:lnTo>
                    <a:lnTo>
                      <a:pt x="6339" y="3480"/>
                    </a:lnTo>
                    <a:lnTo>
                      <a:pt x="6264" y="37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6555718" y="765214"/>
                <a:ext cx="238671" cy="96471"/>
              </a:xfrm>
              <a:custGeom>
                <a:avLst/>
                <a:gdLst/>
                <a:ahLst/>
                <a:cxnLst/>
                <a:rect l="l" t="t" r="r" b="b"/>
                <a:pathLst>
                  <a:path w="6190" h="2502" extrusionOk="0">
                    <a:moveTo>
                      <a:pt x="2427" y="0"/>
                    </a:moveTo>
                    <a:lnTo>
                      <a:pt x="2089" y="19"/>
                    </a:lnTo>
                    <a:lnTo>
                      <a:pt x="1750" y="56"/>
                    </a:lnTo>
                    <a:lnTo>
                      <a:pt x="1430" y="132"/>
                    </a:lnTo>
                    <a:lnTo>
                      <a:pt x="1111" y="226"/>
                    </a:lnTo>
                    <a:lnTo>
                      <a:pt x="810" y="376"/>
                    </a:lnTo>
                    <a:lnTo>
                      <a:pt x="640" y="470"/>
                    </a:lnTo>
                    <a:lnTo>
                      <a:pt x="471" y="583"/>
                    </a:lnTo>
                    <a:lnTo>
                      <a:pt x="321" y="715"/>
                    </a:lnTo>
                    <a:lnTo>
                      <a:pt x="170" y="846"/>
                    </a:lnTo>
                    <a:lnTo>
                      <a:pt x="39" y="1016"/>
                    </a:lnTo>
                    <a:lnTo>
                      <a:pt x="1" y="1072"/>
                    </a:lnTo>
                    <a:lnTo>
                      <a:pt x="1" y="1091"/>
                    </a:lnTo>
                    <a:lnTo>
                      <a:pt x="189" y="903"/>
                    </a:lnTo>
                    <a:lnTo>
                      <a:pt x="396" y="734"/>
                    </a:lnTo>
                    <a:lnTo>
                      <a:pt x="622" y="583"/>
                    </a:lnTo>
                    <a:lnTo>
                      <a:pt x="847" y="433"/>
                    </a:lnTo>
                    <a:lnTo>
                      <a:pt x="1148" y="320"/>
                    </a:lnTo>
                    <a:lnTo>
                      <a:pt x="1468" y="226"/>
                    </a:lnTo>
                    <a:lnTo>
                      <a:pt x="1769" y="151"/>
                    </a:lnTo>
                    <a:lnTo>
                      <a:pt x="2089" y="113"/>
                    </a:lnTo>
                    <a:lnTo>
                      <a:pt x="2409" y="113"/>
                    </a:lnTo>
                    <a:lnTo>
                      <a:pt x="2728" y="132"/>
                    </a:lnTo>
                    <a:lnTo>
                      <a:pt x="3067" y="169"/>
                    </a:lnTo>
                    <a:lnTo>
                      <a:pt x="3368" y="245"/>
                    </a:lnTo>
                    <a:lnTo>
                      <a:pt x="3688" y="357"/>
                    </a:lnTo>
                    <a:lnTo>
                      <a:pt x="3988" y="489"/>
                    </a:lnTo>
                    <a:lnTo>
                      <a:pt x="4271" y="640"/>
                    </a:lnTo>
                    <a:lnTo>
                      <a:pt x="4553" y="790"/>
                    </a:lnTo>
                    <a:lnTo>
                      <a:pt x="4816" y="978"/>
                    </a:lnTo>
                    <a:lnTo>
                      <a:pt x="5061" y="1185"/>
                    </a:lnTo>
                    <a:lnTo>
                      <a:pt x="5305" y="1411"/>
                    </a:lnTo>
                    <a:lnTo>
                      <a:pt x="5512" y="1655"/>
                    </a:lnTo>
                    <a:lnTo>
                      <a:pt x="5813" y="1994"/>
                    </a:lnTo>
                    <a:lnTo>
                      <a:pt x="6020" y="2276"/>
                    </a:lnTo>
                    <a:lnTo>
                      <a:pt x="6151" y="2445"/>
                    </a:lnTo>
                    <a:lnTo>
                      <a:pt x="6189" y="2502"/>
                    </a:lnTo>
                    <a:lnTo>
                      <a:pt x="6133" y="2370"/>
                    </a:lnTo>
                    <a:lnTo>
                      <a:pt x="6039" y="2257"/>
                    </a:lnTo>
                    <a:lnTo>
                      <a:pt x="5832" y="1919"/>
                    </a:lnTo>
                    <a:lnTo>
                      <a:pt x="5587" y="1599"/>
                    </a:lnTo>
                    <a:lnTo>
                      <a:pt x="5380" y="1373"/>
                    </a:lnTo>
                    <a:lnTo>
                      <a:pt x="5173" y="1166"/>
                    </a:lnTo>
                    <a:lnTo>
                      <a:pt x="4948" y="978"/>
                    </a:lnTo>
                    <a:lnTo>
                      <a:pt x="4722" y="790"/>
                    </a:lnTo>
                    <a:lnTo>
                      <a:pt x="4402" y="583"/>
                    </a:lnTo>
                    <a:lnTo>
                      <a:pt x="4083" y="414"/>
                    </a:lnTo>
                    <a:lnTo>
                      <a:pt x="3744" y="263"/>
                    </a:lnTo>
                    <a:lnTo>
                      <a:pt x="3405" y="151"/>
                    </a:lnTo>
                    <a:lnTo>
                      <a:pt x="3086" y="56"/>
                    </a:lnTo>
                    <a:lnTo>
                      <a:pt x="2747" y="19"/>
                    </a:lnTo>
                    <a:lnTo>
                      <a:pt x="242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553559" y="797834"/>
                <a:ext cx="105917" cy="72565"/>
              </a:xfrm>
              <a:custGeom>
                <a:avLst/>
                <a:gdLst/>
                <a:ahLst/>
                <a:cxnLst/>
                <a:rect l="l" t="t" r="r" b="b"/>
                <a:pathLst>
                  <a:path w="2747" h="1882" extrusionOk="0">
                    <a:moveTo>
                      <a:pt x="847" y="0"/>
                    </a:moveTo>
                    <a:lnTo>
                      <a:pt x="678" y="19"/>
                    </a:lnTo>
                    <a:lnTo>
                      <a:pt x="508" y="38"/>
                    </a:lnTo>
                    <a:lnTo>
                      <a:pt x="302" y="94"/>
                    </a:lnTo>
                    <a:lnTo>
                      <a:pt x="113" y="170"/>
                    </a:lnTo>
                    <a:lnTo>
                      <a:pt x="19" y="245"/>
                    </a:lnTo>
                    <a:lnTo>
                      <a:pt x="1" y="264"/>
                    </a:lnTo>
                    <a:lnTo>
                      <a:pt x="245" y="189"/>
                    </a:lnTo>
                    <a:lnTo>
                      <a:pt x="508" y="113"/>
                    </a:lnTo>
                    <a:lnTo>
                      <a:pt x="828" y="113"/>
                    </a:lnTo>
                    <a:lnTo>
                      <a:pt x="997" y="132"/>
                    </a:lnTo>
                    <a:lnTo>
                      <a:pt x="1148" y="151"/>
                    </a:lnTo>
                    <a:lnTo>
                      <a:pt x="1298" y="189"/>
                    </a:lnTo>
                    <a:lnTo>
                      <a:pt x="1449" y="245"/>
                    </a:lnTo>
                    <a:lnTo>
                      <a:pt x="1599" y="320"/>
                    </a:lnTo>
                    <a:lnTo>
                      <a:pt x="1731" y="395"/>
                    </a:lnTo>
                    <a:lnTo>
                      <a:pt x="1975" y="602"/>
                    </a:lnTo>
                    <a:lnTo>
                      <a:pt x="2201" y="847"/>
                    </a:lnTo>
                    <a:lnTo>
                      <a:pt x="2389" y="1091"/>
                    </a:lnTo>
                    <a:lnTo>
                      <a:pt x="2540" y="1392"/>
                    </a:lnTo>
                    <a:lnTo>
                      <a:pt x="2634" y="1580"/>
                    </a:lnTo>
                    <a:lnTo>
                      <a:pt x="2690" y="1750"/>
                    </a:lnTo>
                    <a:lnTo>
                      <a:pt x="2728" y="1844"/>
                    </a:lnTo>
                    <a:lnTo>
                      <a:pt x="2747" y="1881"/>
                    </a:lnTo>
                    <a:lnTo>
                      <a:pt x="2728" y="1750"/>
                    </a:lnTo>
                    <a:lnTo>
                      <a:pt x="2709" y="1618"/>
                    </a:lnTo>
                    <a:lnTo>
                      <a:pt x="2671" y="1486"/>
                    </a:lnTo>
                    <a:lnTo>
                      <a:pt x="2615" y="1355"/>
                    </a:lnTo>
                    <a:lnTo>
                      <a:pt x="2559" y="1185"/>
                    </a:lnTo>
                    <a:lnTo>
                      <a:pt x="2483" y="1054"/>
                    </a:lnTo>
                    <a:lnTo>
                      <a:pt x="2389" y="903"/>
                    </a:lnTo>
                    <a:lnTo>
                      <a:pt x="2295" y="772"/>
                    </a:lnTo>
                    <a:lnTo>
                      <a:pt x="2182" y="640"/>
                    </a:lnTo>
                    <a:lnTo>
                      <a:pt x="2070" y="508"/>
                    </a:lnTo>
                    <a:lnTo>
                      <a:pt x="1938" y="414"/>
                    </a:lnTo>
                    <a:lnTo>
                      <a:pt x="1806" y="301"/>
                    </a:lnTo>
                    <a:lnTo>
                      <a:pt x="1656" y="226"/>
                    </a:lnTo>
                    <a:lnTo>
                      <a:pt x="1505" y="151"/>
                    </a:lnTo>
                    <a:lnTo>
                      <a:pt x="1336" y="94"/>
                    </a:lnTo>
                    <a:lnTo>
                      <a:pt x="1167" y="38"/>
                    </a:lnTo>
                    <a:lnTo>
                      <a:pt x="1016" y="19"/>
                    </a:lnTo>
                    <a:lnTo>
                      <a:pt x="8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6178616" y="995099"/>
                <a:ext cx="1195205" cy="954414"/>
              </a:xfrm>
              <a:custGeom>
                <a:avLst/>
                <a:gdLst/>
                <a:ahLst/>
                <a:cxnLst/>
                <a:rect l="l" t="t" r="r" b="b"/>
                <a:pathLst>
                  <a:path w="30998" h="24753" extrusionOk="0">
                    <a:moveTo>
                      <a:pt x="27781" y="0"/>
                    </a:moveTo>
                    <a:lnTo>
                      <a:pt x="26558" y="1129"/>
                    </a:lnTo>
                    <a:lnTo>
                      <a:pt x="15499" y="5192"/>
                    </a:lnTo>
                    <a:lnTo>
                      <a:pt x="15518" y="5323"/>
                    </a:lnTo>
                    <a:lnTo>
                      <a:pt x="15518" y="5700"/>
                    </a:lnTo>
                    <a:lnTo>
                      <a:pt x="15499" y="5963"/>
                    </a:lnTo>
                    <a:lnTo>
                      <a:pt x="15480" y="6245"/>
                    </a:lnTo>
                    <a:lnTo>
                      <a:pt x="15424" y="6565"/>
                    </a:lnTo>
                    <a:lnTo>
                      <a:pt x="15330" y="6885"/>
                    </a:lnTo>
                    <a:lnTo>
                      <a:pt x="15217" y="7204"/>
                    </a:lnTo>
                    <a:lnTo>
                      <a:pt x="15047" y="7543"/>
                    </a:lnTo>
                    <a:lnTo>
                      <a:pt x="14953" y="7693"/>
                    </a:lnTo>
                    <a:lnTo>
                      <a:pt x="14859" y="7844"/>
                    </a:lnTo>
                    <a:lnTo>
                      <a:pt x="14728" y="7994"/>
                    </a:lnTo>
                    <a:lnTo>
                      <a:pt x="14596" y="8145"/>
                    </a:lnTo>
                    <a:lnTo>
                      <a:pt x="14446" y="8276"/>
                    </a:lnTo>
                    <a:lnTo>
                      <a:pt x="14276" y="8408"/>
                    </a:lnTo>
                    <a:lnTo>
                      <a:pt x="14088" y="8521"/>
                    </a:lnTo>
                    <a:lnTo>
                      <a:pt x="13900" y="8634"/>
                    </a:lnTo>
                    <a:lnTo>
                      <a:pt x="13693" y="8728"/>
                    </a:lnTo>
                    <a:lnTo>
                      <a:pt x="13449" y="8803"/>
                    </a:lnTo>
                    <a:lnTo>
                      <a:pt x="13204" y="8878"/>
                    </a:lnTo>
                    <a:lnTo>
                      <a:pt x="12941" y="8935"/>
                    </a:lnTo>
                    <a:lnTo>
                      <a:pt x="12659" y="8972"/>
                    </a:lnTo>
                    <a:lnTo>
                      <a:pt x="12151" y="8972"/>
                    </a:lnTo>
                    <a:lnTo>
                      <a:pt x="11906" y="8954"/>
                    </a:lnTo>
                    <a:lnTo>
                      <a:pt x="11662" y="8935"/>
                    </a:lnTo>
                    <a:lnTo>
                      <a:pt x="11455" y="8878"/>
                    </a:lnTo>
                    <a:lnTo>
                      <a:pt x="11229" y="8822"/>
                    </a:lnTo>
                    <a:lnTo>
                      <a:pt x="11041" y="8747"/>
                    </a:lnTo>
                    <a:lnTo>
                      <a:pt x="10853" y="8653"/>
                    </a:lnTo>
                    <a:lnTo>
                      <a:pt x="10665" y="8559"/>
                    </a:lnTo>
                    <a:lnTo>
                      <a:pt x="10496" y="8464"/>
                    </a:lnTo>
                    <a:lnTo>
                      <a:pt x="10326" y="8352"/>
                    </a:lnTo>
                    <a:lnTo>
                      <a:pt x="10026" y="8126"/>
                    </a:lnTo>
                    <a:lnTo>
                      <a:pt x="9781" y="7863"/>
                    </a:lnTo>
                    <a:lnTo>
                      <a:pt x="9555" y="7618"/>
                    </a:lnTo>
                    <a:lnTo>
                      <a:pt x="9348" y="7355"/>
                    </a:lnTo>
                    <a:lnTo>
                      <a:pt x="9198" y="7129"/>
                    </a:lnTo>
                    <a:lnTo>
                      <a:pt x="9066" y="6903"/>
                    </a:lnTo>
                    <a:lnTo>
                      <a:pt x="8897" y="6584"/>
                    </a:lnTo>
                    <a:lnTo>
                      <a:pt x="8841" y="6452"/>
                    </a:lnTo>
                    <a:lnTo>
                      <a:pt x="8709" y="6490"/>
                    </a:lnTo>
                    <a:lnTo>
                      <a:pt x="8352" y="6621"/>
                    </a:lnTo>
                    <a:lnTo>
                      <a:pt x="7825" y="6828"/>
                    </a:lnTo>
                    <a:lnTo>
                      <a:pt x="7505" y="6960"/>
                    </a:lnTo>
                    <a:lnTo>
                      <a:pt x="7185" y="7129"/>
                    </a:lnTo>
                    <a:lnTo>
                      <a:pt x="6847" y="7298"/>
                    </a:lnTo>
                    <a:lnTo>
                      <a:pt x="6489" y="7505"/>
                    </a:lnTo>
                    <a:lnTo>
                      <a:pt x="6132" y="7731"/>
                    </a:lnTo>
                    <a:lnTo>
                      <a:pt x="5794" y="7975"/>
                    </a:lnTo>
                    <a:lnTo>
                      <a:pt x="5474" y="8258"/>
                    </a:lnTo>
                    <a:lnTo>
                      <a:pt x="5173" y="8540"/>
                    </a:lnTo>
                    <a:lnTo>
                      <a:pt x="4891" y="8859"/>
                    </a:lnTo>
                    <a:lnTo>
                      <a:pt x="4778" y="9029"/>
                    </a:lnTo>
                    <a:lnTo>
                      <a:pt x="4665" y="9198"/>
                    </a:lnTo>
                    <a:lnTo>
                      <a:pt x="4552" y="9405"/>
                    </a:lnTo>
                    <a:lnTo>
                      <a:pt x="4420" y="9687"/>
                    </a:lnTo>
                    <a:lnTo>
                      <a:pt x="4138" y="10383"/>
                    </a:lnTo>
                    <a:lnTo>
                      <a:pt x="3800" y="11286"/>
                    </a:lnTo>
                    <a:lnTo>
                      <a:pt x="3461" y="12358"/>
                    </a:lnTo>
                    <a:lnTo>
                      <a:pt x="3066" y="13543"/>
                    </a:lnTo>
                    <a:lnTo>
                      <a:pt x="2690" y="14803"/>
                    </a:lnTo>
                    <a:lnTo>
                      <a:pt x="1900" y="17455"/>
                    </a:lnTo>
                    <a:lnTo>
                      <a:pt x="1167" y="20013"/>
                    </a:lnTo>
                    <a:lnTo>
                      <a:pt x="565" y="22214"/>
                    </a:lnTo>
                    <a:lnTo>
                      <a:pt x="0" y="24302"/>
                    </a:lnTo>
                    <a:lnTo>
                      <a:pt x="4025" y="24753"/>
                    </a:lnTo>
                    <a:lnTo>
                      <a:pt x="7373" y="15950"/>
                    </a:lnTo>
                    <a:lnTo>
                      <a:pt x="8201" y="18697"/>
                    </a:lnTo>
                    <a:lnTo>
                      <a:pt x="7674" y="21405"/>
                    </a:lnTo>
                    <a:lnTo>
                      <a:pt x="18000" y="21894"/>
                    </a:lnTo>
                    <a:lnTo>
                      <a:pt x="18734" y="10026"/>
                    </a:lnTo>
                    <a:lnTo>
                      <a:pt x="29756" y="4665"/>
                    </a:lnTo>
                    <a:lnTo>
                      <a:pt x="30997" y="3386"/>
                    </a:lnTo>
                    <a:lnTo>
                      <a:pt x="2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6178616" y="995099"/>
                <a:ext cx="1195205" cy="954414"/>
              </a:xfrm>
              <a:custGeom>
                <a:avLst/>
                <a:gdLst/>
                <a:ahLst/>
                <a:cxnLst/>
                <a:rect l="l" t="t" r="r" b="b"/>
                <a:pathLst>
                  <a:path w="30998" h="24753" fill="none" extrusionOk="0">
                    <a:moveTo>
                      <a:pt x="8841" y="6452"/>
                    </a:moveTo>
                    <a:lnTo>
                      <a:pt x="8841" y="6452"/>
                    </a:lnTo>
                    <a:lnTo>
                      <a:pt x="8709" y="6490"/>
                    </a:lnTo>
                    <a:lnTo>
                      <a:pt x="8352" y="6621"/>
                    </a:lnTo>
                    <a:lnTo>
                      <a:pt x="7825" y="6828"/>
                    </a:lnTo>
                    <a:lnTo>
                      <a:pt x="7505" y="6960"/>
                    </a:lnTo>
                    <a:lnTo>
                      <a:pt x="7185" y="7129"/>
                    </a:lnTo>
                    <a:lnTo>
                      <a:pt x="6847" y="7298"/>
                    </a:lnTo>
                    <a:lnTo>
                      <a:pt x="6489" y="7505"/>
                    </a:lnTo>
                    <a:lnTo>
                      <a:pt x="6132" y="7731"/>
                    </a:lnTo>
                    <a:lnTo>
                      <a:pt x="5794" y="7975"/>
                    </a:lnTo>
                    <a:lnTo>
                      <a:pt x="5474" y="8258"/>
                    </a:lnTo>
                    <a:lnTo>
                      <a:pt x="5173" y="8540"/>
                    </a:lnTo>
                    <a:lnTo>
                      <a:pt x="4891" y="8859"/>
                    </a:lnTo>
                    <a:lnTo>
                      <a:pt x="4778" y="9029"/>
                    </a:lnTo>
                    <a:lnTo>
                      <a:pt x="4665" y="9198"/>
                    </a:lnTo>
                    <a:lnTo>
                      <a:pt x="4665" y="9198"/>
                    </a:lnTo>
                    <a:lnTo>
                      <a:pt x="4552" y="9405"/>
                    </a:lnTo>
                    <a:lnTo>
                      <a:pt x="4420" y="9687"/>
                    </a:lnTo>
                    <a:lnTo>
                      <a:pt x="4138" y="10383"/>
                    </a:lnTo>
                    <a:lnTo>
                      <a:pt x="3800" y="11286"/>
                    </a:lnTo>
                    <a:lnTo>
                      <a:pt x="3461" y="12358"/>
                    </a:lnTo>
                    <a:lnTo>
                      <a:pt x="3066" y="13543"/>
                    </a:lnTo>
                    <a:lnTo>
                      <a:pt x="2690" y="14803"/>
                    </a:lnTo>
                    <a:lnTo>
                      <a:pt x="1900" y="17455"/>
                    </a:lnTo>
                    <a:lnTo>
                      <a:pt x="1167" y="20013"/>
                    </a:lnTo>
                    <a:lnTo>
                      <a:pt x="565" y="22214"/>
                    </a:lnTo>
                    <a:lnTo>
                      <a:pt x="0" y="24302"/>
                    </a:lnTo>
                    <a:lnTo>
                      <a:pt x="4025" y="24753"/>
                    </a:lnTo>
                    <a:lnTo>
                      <a:pt x="7373" y="15950"/>
                    </a:lnTo>
                    <a:lnTo>
                      <a:pt x="8201" y="18697"/>
                    </a:lnTo>
                    <a:lnTo>
                      <a:pt x="7674" y="21405"/>
                    </a:lnTo>
                    <a:lnTo>
                      <a:pt x="18000" y="21894"/>
                    </a:lnTo>
                    <a:lnTo>
                      <a:pt x="18734" y="10026"/>
                    </a:lnTo>
                    <a:lnTo>
                      <a:pt x="29756" y="4665"/>
                    </a:lnTo>
                    <a:lnTo>
                      <a:pt x="30997" y="3386"/>
                    </a:lnTo>
                    <a:lnTo>
                      <a:pt x="27781" y="0"/>
                    </a:lnTo>
                    <a:lnTo>
                      <a:pt x="26558" y="1129"/>
                    </a:lnTo>
                    <a:lnTo>
                      <a:pt x="15499" y="5192"/>
                    </a:lnTo>
                    <a:lnTo>
                      <a:pt x="15499" y="5192"/>
                    </a:lnTo>
                    <a:lnTo>
                      <a:pt x="15518" y="5323"/>
                    </a:lnTo>
                    <a:lnTo>
                      <a:pt x="15518" y="5700"/>
                    </a:lnTo>
                    <a:lnTo>
                      <a:pt x="15499" y="5963"/>
                    </a:lnTo>
                    <a:lnTo>
                      <a:pt x="15480" y="6245"/>
                    </a:lnTo>
                    <a:lnTo>
                      <a:pt x="15424" y="6565"/>
                    </a:lnTo>
                    <a:lnTo>
                      <a:pt x="15330" y="6885"/>
                    </a:lnTo>
                    <a:lnTo>
                      <a:pt x="15217" y="7204"/>
                    </a:lnTo>
                    <a:lnTo>
                      <a:pt x="15047" y="7543"/>
                    </a:lnTo>
                    <a:lnTo>
                      <a:pt x="14953" y="7693"/>
                    </a:lnTo>
                    <a:lnTo>
                      <a:pt x="14859" y="7844"/>
                    </a:lnTo>
                    <a:lnTo>
                      <a:pt x="14728" y="7994"/>
                    </a:lnTo>
                    <a:lnTo>
                      <a:pt x="14596" y="8145"/>
                    </a:lnTo>
                    <a:lnTo>
                      <a:pt x="14446" y="8276"/>
                    </a:lnTo>
                    <a:lnTo>
                      <a:pt x="14276" y="8408"/>
                    </a:lnTo>
                    <a:lnTo>
                      <a:pt x="14088" y="8521"/>
                    </a:lnTo>
                    <a:lnTo>
                      <a:pt x="13900" y="8634"/>
                    </a:lnTo>
                    <a:lnTo>
                      <a:pt x="13693" y="8728"/>
                    </a:lnTo>
                    <a:lnTo>
                      <a:pt x="13449" y="8803"/>
                    </a:lnTo>
                    <a:lnTo>
                      <a:pt x="13204" y="8878"/>
                    </a:lnTo>
                    <a:lnTo>
                      <a:pt x="12941" y="8935"/>
                    </a:lnTo>
                    <a:lnTo>
                      <a:pt x="12941" y="8935"/>
                    </a:lnTo>
                    <a:lnTo>
                      <a:pt x="12659" y="8972"/>
                    </a:lnTo>
                    <a:lnTo>
                      <a:pt x="12395" y="8972"/>
                    </a:lnTo>
                    <a:lnTo>
                      <a:pt x="12151" y="8972"/>
                    </a:lnTo>
                    <a:lnTo>
                      <a:pt x="11906" y="8954"/>
                    </a:lnTo>
                    <a:lnTo>
                      <a:pt x="11662" y="8935"/>
                    </a:lnTo>
                    <a:lnTo>
                      <a:pt x="11455" y="8878"/>
                    </a:lnTo>
                    <a:lnTo>
                      <a:pt x="11229" y="8822"/>
                    </a:lnTo>
                    <a:lnTo>
                      <a:pt x="11041" y="8747"/>
                    </a:lnTo>
                    <a:lnTo>
                      <a:pt x="10853" y="8653"/>
                    </a:lnTo>
                    <a:lnTo>
                      <a:pt x="10665" y="8559"/>
                    </a:lnTo>
                    <a:lnTo>
                      <a:pt x="10496" y="8464"/>
                    </a:lnTo>
                    <a:lnTo>
                      <a:pt x="10326" y="8352"/>
                    </a:lnTo>
                    <a:lnTo>
                      <a:pt x="10026" y="8126"/>
                    </a:lnTo>
                    <a:lnTo>
                      <a:pt x="9781" y="7863"/>
                    </a:lnTo>
                    <a:lnTo>
                      <a:pt x="9555" y="7618"/>
                    </a:lnTo>
                    <a:lnTo>
                      <a:pt x="9348" y="7355"/>
                    </a:lnTo>
                    <a:lnTo>
                      <a:pt x="9198" y="7129"/>
                    </a:lnTo>
                    <a:lnTo>
                      <a:pt x="9066" y="6903"/>
                    </a:lnTo>
                    <a:lnTo>
                      <a:pt x="8897" y="6584"/>
                    </a:lnTo>
                    <a:lnTo>
                      <a:pt x="8841" y="645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747200" y="1415001"/>
                <a:ext cx="94312" cy="24715"/>
              </a:xfrm>
              <a:custGeom>
                <a:avLst/>
                <a:gdLst/>
                <a:ahLst/>
                <a:cxnLst/>
                <a:rect l="l" t="t" r="r" b="b"/>
                <a:pathLst>
                  <a:path w="2446" h="641" extrusionOk="0">
                    <a:moveTo>
                      <a:pt x="1" y="1"/>
                    </a:moveTo>
                    <a:lnTo>
                      <a:pt x="1" y="640"/>
                    </a:lnTo>
                    <a:lnTo>
                      <a:pt x="2446" y="640"/>
                    </a:lnTo>
                    <a:lnTo>
                      <a:pt x="2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419375" y="1459267"/>
                <a:ext cx="74763" cy="251665"/>
              </a:xfrm>
              <a:custGeom>
                <a:avLst/>
                <a:gdLst/>
                <a:ahLst/>
                <a:cxnLst/>
                <a:rect l="l" t="t" r="r" b="b"/>
                <a:pathLst>
                  <a:path w="1939" h="6527" extrusionOk="0">
                    <a:moveTo>
                      <a:pt x="1" y="0"/>
                    </a:moveTo>
                    <a:lnTo>
                      <a:pt x="1" y="75"/>
                    </a:lnTo>
                    <a:lnTo>
                      <a:pt x="57" y="263"/>
                    </a:lnTo>
                    <a:lnTo>
                      <a:pt x="245" y="978"/>
                    </a:lnTo>
                    <a:lnTo>
                      <a:pt x="923" y="3273"/>
                    </a:lnTo>
                    <a:lnTo>
                      <a:pt x="1618" y="5568"/>
                    </a:lnTo>
                    <a:lnTo>
                      <a:pt x="1844" y="6264"/>
                    </a:lnTo>
                    <a:lnTo>
                      <a:pt x="1919" y="6452"/>
                    </a:lnTo>
                    <a:lnTo>
                      <a:pt x="1938" y="6527"/>
                    </a:lnTo>
                    <a:lnTo>
                      <a:pt x="1938" y="6452"/>
                    </a:lnTo>
                    <a:lnTo>
                      <a:pt x="1901" y="6264"/>
                    </a:lnTo>
                    <a:lnTo>
                      <a:pt x="1694" y="5549"/>
                    </a:lnTo>
                    <a:lnTo>
                      <a:pt x="1035" y="3254"/>
                    </a:lnTo>
                    <a:lnTo>
                      <a:pt x="321" y="959"/>
                    </a:lnTo>
                    <a:lnTo>
                      <a:pt x="95" y="26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419375" y="1459267"/>
                <a:ext cx="74763" cy="251665"/>
              </a:xfrm>
              <a:custGeom>
                <a:avLst/>
                <a:gdLst/>
                <a:ahLst/>
                <a:cxnLst/>
                <a:rect l="l" t="t" r="r" b="b"/>
                <a:pathLst>
                  <a:path w="1939" h="6527" fill="none" extrusionOk="0">
                    <a:moveTo>
                      <a:pt x="1" y="0"/>
                    </a:moveTo>
                    <a:lnTo>
                      <a:pt x="1" y="0"/>
                    </a:lnTo>
                    <a:lnTo>
                      <a:pt x="95" y="263"/>
                    </a:lnTo>
                    <a:lnTo>
                      <a:pt x="321" y="959"/>
                    </a:lnTo>
                    <a:lnTo>
                      <a:pt x="1035" y="3254"/>
                    </a:lnTo>
                    <a:lnTo>
                      <a:pt x="1035" y="3254"/>
                    </a:lnTo>
                    <a:lnTo>
                      <a:pt x="1694" y="5549"/>
                    </a:lnTo>
                    <a:lnTo>
                      <a:pt x="1901" y="6264"/>
                    </a:lnTo>
                    <a:lnTo>
                      <a:pt x="1938" y="6452"/>
                    </a:lnTo>
                    <a:lnTo>
                      <a:pt x="1938" y="6527"/>
                    </a:lnTo>
                    <a:lnTo>
                      <a:pt x="1938" y="6527"/>
                    </a:lnTo>
                    <a:lnTo>
                      <a:pt x="1919" y="6452"/>
                    </a:lnTo>
                    <a:lnTo>
                      <a:pt x="1844" y="6264"/>
                    </a:lnTo>
                    <a:lnTo>
                      <a:pt x="1618" y="5568"/>
                    </a:lnTo>
                    <a:lnTo>
                      <a:pt x="923" y="3273"/>
                    </a:lnTo>
                    <a:lnTo>
                      <a:pt x="923" y="3273"/>
                    </a:lnTo>
                    <a:lnTo>
                      <a:pt x="245" y="978"/>
                    </a:lnTo>
                    <a:lnTo>
                      <a:pt x="57" y="263"/>
                    </a:lnTo>
                    <a:lnTo>
                      <a:pt x="1" y="75"/>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897308" y="1282283"/>
                <a:ext cx="79814" cy="105223"/>
              </a:xfrm>
              <a:custGeom>
                <a:avLst/>
                <a:gdLst/>
                <a:ahLst/>
                <a:cxnLst/>
                <a:rect l="l" t="t" r="r" b="b"/>
                <a:pathLst>
                  <a:path w="2070" h="2729" extrusionOk="0">
                    <a:moveTo>
                      <a:pt x="2070" y="1"/>
                    </a:moveTo>
                    <a:lnTo>
                      <a:pt x="1825" y="114"/>
                    </a:lnTo>
                    <a:lnTo>
                      <a:pt x="1619" y="264"/>
                    </a:lnTo>
                    <a:lnTo>
                      <a:pt x="1374" y="452"/>
                    </a:lnTo>
                    <a:lnTo>
                      <a:pt x="1129" y="659"/>
                    </a:lnTo>
                    <a:lnTo>
                      <a:pt x="923" y="885"/>
                    </a:lnTo>
                    <a:lnTo>
                      <a:pt x="735" y="1129"/>
                    </a:lnTo>
                    <a:lnTo>
                      <a:pt x="546" y="1393"/>
                    </a:lnTo>
                    <a:lnTo>
                      <a:pt x="396" y="1656"/>
                    </a:lnTo>
                    <a:lnTo>
                      <a:pt x="245" y="1938"/>
                    </a:lnTo>
                    <a:lnTo>
                      <a:pt x="133" y="2239"/>
                    </a:lnTo>
                    <a:lnTo>
                      <a:pt x="39" y="2484"/>
                    </a:lnTo>
                    <a:lnTo>
                      <a:pt x="1" y="2728"/>
                    </a:lnTo>
                    <a:lnTo>
                      <a:pt x="170" y="2333"/>
                    </a:lnTo>
                    <a:lnTo>
                      <a:pt x="358" y="1938"/>
                    </a:lnTo>
                    <a:lnTo>
                      <a:pt x="584" y="1562"/>
                    </a:lnTo>
                    <a:lnTo>
                      <a:pt x="829" y="1205"/>
                    </a:lnTo>
                    <a:lnTo>
                      <a:pt x="1111" y="885"/>
                    </a:lnTo>
                    <a:lnTo>
                      <a:pt x="1412" y="565"/>
                    </a:lnTo>
                    <a:lnTo>
                      <a:pt x="1731" y="264"/>
                    </a:lnTo>
                    <a:lnTo>
                      <a:pt x="2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427357" y="1478854"/>
                <a:ext cx="31964" cy="105917"/>
              </a:xfrm>
              <a:custGeom>
                <a:avLst/>
                <a:gdLst/>
                <a:ahLst/>
                <a:cxnLst/>
                <a:rect l="l" t="t" r="r" b="b"/>
                <a:pathLst>
                  <a:path w="829" h="2747" extrusionOk="0">
                    <a:moveTo>
                      <a:pt x="38" y="0"/>
                    </a:moveTo>
                    <a:lnTo>
                      <a:pt x="1" y="94"/>
                    </a:lnTo>
                    <a:lnTo>
                      <a:pt x="358" y="1223"/>
                    </a:lnTo>
                    <a:lnTo>
                      <a:pt x="659" y="2198"/>
                    </a:lnTo>
                    <a:lnTo>
                      <a:pt x="38" y="0"/>
                    </a:lnTo>
                    <a:close/>
                    <a:moveTo>
                      <a:pt x="659" y="2198"/>
                    </a:moveTo>
                    <a:lnTo>
                      <a:pt x="734" y="2464"/>
                    </a:lnTo>
                    <a:lnTo>
                      <a:pt x="828" y="2746"/>
                    </a:lnTo>
                    <a:lnTo>
                      <a:pt x="659" y="21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444785" y="1611573"/>
                <a:ext cx="18161" cy="47888"/>
              </a:xfrm>
              <a:custGeom>
                <a:avLst/>
                <a:gdLst/>
                <a:ahLst/>
                <a:cxnLst/>
                <a:rect l="l" t="t" r="r" b="b"/>
                <a:pathLst>
                  <a:path w="471" h="1242" extrusionOk="0">
                    <a:moveTo>
                      <a:pt x="470" y="0"/>
                    </a:moveTo>
                    <a:lnTo>
                      <a:pt x="0" y="1241"/>
                    </a:lnTo>
                    <a:lnTo>
                      <a:pt x="151" y="978"/>
                    </a:lnTo>
                    <a:lnTo>
                      <a:pt x="301" y="696"/>
                    </a:lnTo>
                    <a:lnTo>
                      <a:pt x="395" y="414"/>
                    </a:lnTo>
                    <a:lnTo>
                      <a:pt x="433" y="263"/>
                    </a:lnTo>
                    <a:lnTo>
                      <a:pt x="452" y="113"/>
                    </a:lnTo>
                    <a:lnTo>
                      <a:pt x="47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444785" y="1611573"/>
                <a:ext cx="18161" cy="47888"/>
              </a:xfrm>
              <a:custGeom>
                <a:avLst/>
                <a:gdLst/>
                <a:ahLst/>
                <a:cxnLst/>
                <a:rect l="l" t="t" r="r" b="b"/>
                <a:pathLst>
                  <a:path w="471" h="1242" fill="none" extrusionOk="0">
                    <a:moveTo>
                      <a:pt x="470" y="0"/>
                    </a:moveTo>
                    <a:lnTo>
                      <a:pt x="0" y="1241"/>
                    </a:lnTo>
                    <a:lnTo>
                      <a:pt x="0" y="1241"/>
                    </a:lnTo>
                    <a:lnTo>
                      <a:pt x="151" y="978"/>
                    </a:lnTo>
                    <a:lnTo>
                      <a:pt x="301" y="696"/>
                    </a:lnTo>
                    <a:lnTo>
                      <a:pt x="395" y="414"/>
                    </a:lnTo>
                    <a:lnTo>
                      <a:pt x="433" y="263"/>
                    </a:lnTo>
                    <a:lnTo>
                      <a:pt x="452" y="113"/>
                    </a:lnTo>
                    <a:lnTo>
                      <a:pt x="452" y="113"/>
                    </a:lnTo>
                    <a:lnTo>
                      <a:pt x="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6413591" y="1486797"/>
                <a:ext cx="49354" cy="184266"/>
              </a:xfrm>
              <a:custGeom>
                <a:avLst/>
                <a:gdLst/>
                <a:ahLst/>
                <a:cxnLst/>
                <a:rect l="l" t="t" r="r" b="b"/>
                <a:pathLst>
                  <a:path w="1280" h="4779" extrusionOk="0">
                    <a:moveTo>
                      <a:pt x="320" y="1"/>
                    </a:moveTo>
                    <a:lnTo>
                      <a:pt x="170" y="828"/>
                    </a:lnTo>
                    <a:lnTo>
                      <a:pt x="76" y="1637"/>
                    </a:lnTo>
                    <a:lnTo>
                      <a:pt x="19" y="2465"/>
                    </a:lnTo>
                    <a:lnTo>
                      <a:pt x="0" y="3292"/>
                    </a:lnTo>
                    <a:lnTo>
                      <a:pt x="0" y="3518"/>
                    </a:lnTo>
                    <a:lnTo>
                      <a:pt x="0" y="3725"/>
                    </a:lnTo>
                    <a:lnTo>
                      <a:pt x="38" y="3932"/>
                    </a:lnTo>
                    <a:lnTo>
                      <a:pt x="95" y="4139"/>
                    </a:lnTo>
                    <a:lnTo>
                      <a:pt x="170" y="4327"/>
                    </a:lnTo>
                    <a:lnTo>
                      <a:pt x="283" y="4515"/>
                    </a:lnTo>
                    <a:lnTo>
                      <a:pt x="414" y="4666"/>
                    </a:lnTo>
                    <a:lnTo>
                      <a:pt x="584" y="4778"/>
                    </a:lnTo>
                    <a:lnTo>
                      <a:pt x="809" y="4477"/>
                    </a:lnTo>
                    <a:lnTo>
                      <a:pt x="1279" y="3236"/>
                    </a:lnTo>
                    <a:lnTo>
                      <a:pt x="1073" y="2559"/>
                    </a:lnTo>
                    <a:lnTo>
                      <a:pt x="640" y="1129"/>
                    </a:lnTo>
                    <a:lnTo>
                      <a:pt x="32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6413591" y="1486797"/>
                <a:ext cx="49354" cy="184266"/>
              </a:xfrm>
              <a:custGeom>
                <a:avLst/>
                <a:gdLst/>
                <a:ahLst/>
                <a:cxnLst/>
                <a:rect l="l" t="t" r="r" b="b"/>
                <a:pathLst>
                  <a:path w="1280" h="4779" fill="none" extrusionOk="0">
                    <a:moveTo>
                      <a:pt x="320" y="1"/>
                    </a:moveTo>
                    <a:lnTo>
                      <a:pt x="320" y="1"/>
                    </a:lnTo>
                    <a:lnTo>
                      <a:pt x="170" y="828"/>
                    </a:lnTo>
                    <a:lnTo>
                      <a:pt x="76" y="1637"/>
                    </a:lnTo>
                    <a:lnTo>
                      <a:pt x="19" y="2465"/>
                    </a:lnTo>
                    <a:lnTo>
                      <a:pt x="0" y="3292"/>
                    </a:lnTo>
                    <a:lnTo>
                      <a:pt x="0" y="3292"/>
                    </a:lnTo>
                    <a:lnTo>
                      <a:pt x="0" y="3518"/>
                    </a:lnTo>
                    <a:lnTo>
                      <a:pt x="0" y="3725"/>
                    </a:lnTo>
                    <a:lnTo>
                      <a:pt x="38" y="3932"/>
                    </a:lnTo>
                    <a:lnTo>
                      <a:pt x="95" y="4139"/>
                    </a:lnTo>
                    <a:lnTo>
                      <a:pt x="95" y="4139"/>
                    </a:lnTo>
                    <a:lnTo>
                      <a:pt x="170" y="4327"/>
                    </a:lnTo>
                    <a:lnTo>
                      <a:pt x="283" y="4515"/>
                    </a:lnTo>
                    <a:lnTo>
                      <a:pt x="414" y="4666"/>
                    </a:lnTo>
                    <a:lnTo>
                      <a:pt x="584" y="4778"/>
                    </a:lnTo>
                    <a:lnTo>
                      <a:pt x="584" y="4778"/>
                    </a:lnTo>
                    <a:lnTo>
                      <a:pt x="809" y="4477"/>
                    </a:lnTo>
                    <a:lnTo>
                      <a:pt x="1279" y="3236"/>
                    </a:lnTo>
                    <a:lnTo>
                      <a:pt x="1279" y="3236"/>
                    </a:lnTo>
                    <a:lnTo>
                      <a:pt x="1279" y="3236"/>
                    </a:lnTo>
                    <a:lnTo>
                      <a:pt x="1279" y="3236"/>
                    </a:lnTo>
                    <a:lnTo>
                      <a:pt x="1073" y="2559"/>
                    </a:lnTo>
                    <a:lnTo>
                      <a:pt x="1073" y="2559"/>
                    </a:lnTo>
                    <a:lnTo>
                      <a:pt x="640" y="1129"/>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425930" y="1482479"/>
                <a:ext cx="37015" cy="129129"/>
              </a:xfrm>
              <a:custGeom>
                <a:avLst/>
                <a:gdLst/>
                <a:ahLst/>
                <a:cxnLst/>
                <a:rect l="l" t="t" r="r" b="b"/>
                <a:pathLst>
                  <a:path w="960" h="3349" extrusionOk="0">
                    <a:moveTo>
                      <a:pt x="38" y="0"/>
                    </a:moveTo>
                    <a:lnTo>
                      <a:pt x="19" y="19"/>
                    </a:lnTo>
                    <a:lnTo>
                      <a:pt x="0" y="113"/>
                    </a:lnTo>
                    <a:lnTo>
                      <a:pt x="320" y="1241"/>
                    </a:lnTo>
                    <a:lnTo>
                      <a:pt x="753" y="2671"/>
                    </a:lnTo>
                    <a:lnTo>
                      <a:pt x="959" y="3348"/>
                    </a:lnTo>
                    <a:lnTo>
                      <a:pt x="922" y="3009"/>
                    </a:lnTo>
                    <a:lnTo>
                      <a:pt x="865" y="2652"/>
                    </a:lnTo>
                    <a:lnTo>
                      <a:pt x="395" y="1129"/>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531079" y="1135799"/>
                <a:ext cx="144359" cy="297394"/>
              </a:xfrm>
              <a:custGeom>
                <a:avLst/>
                <a:gdLst/>
                <a:ahLst/>
                <a:cxnLst/>
                <a:rect l="l" t="t" r="r" b="b"/>
                <a:pathLst>
                  <a:path w="3744" h="7713" extrusionOk="0">
                    <a:moveTo>
                      <a:pt x="2088" y="0"/>
                    </a:moveTo>
                    <a:lnTo>
                      <a:pt x="0" y="2163"/>
                    </a:lnTo>
                    <a:lnTo>
                      <a:pt x="95" y="2239"/>
                    </a:lnTo>
                    <a:lnTo>
                      <a:pt x="189" y="2333"/>
                    </a:lnTo>
                    <a:lnTo>
                      <a:pt x="339" y="2502"/>
                    </a:lnTo>
                    <a:lnTo>
                      <a:pt x="471" y="2728"/>
                    </a:lnTo>
                    <a:lnTo>
                      <a:pt x="565" y="2953"/>
                    </a:lnTo>
                    <a:lnTo>
                      <a:pt x="640" y="3198"/>
                    </a:lnTo>
                    <a:lnTo>
                      <a:pt x="678" y="3442"/>
                    </a:lnTo>
                    <a:lnTo>
                      <a:pt x="696" y="3687"/>
                    </a:lnTo>
                    <a:lnTo>
                      <a:pt x="696" y="3950"/>
                    </a:lnTo>
                    <a:lnTo>
                      <a:pt x="678" y="4195"/>
                    </a:lnTo>
                    <a:lnTo>
                      <a:pt x="659" y="4439"/>
                    </a:lnTo>
                    <a:lnTo>
                      <a:pt x="584" y="4928"/>
                    </a:lnTo>
                    <a:lnTo>
                      <a:pt x="490" y="5417"/>
                    </a:lnTo>
                    <a:lnTo>
                      <a:pt x="471" y="5681"/>
                    </a:lnTo>
                    <a:lnTo>
                      <a:pt x="452" y="5925"/>
                    </a:lnTo>
                    <a:lnTo>
                      <a:pt x="452" y="6170"/>
                    </a:lnTo>
                    <a:lnTo>
                      <a:pt x="471" y="6433"/>
                    </a:lnTo>
                    <a:lnTo>
                      <a:pt x="508" y="6678"/>
                    </a:lnTo>
                    <a:lnTo>
                      <a:pt x="584" y="6922"/>
                    </a:lnTo>
                    <a:lnTo>
                      <a:pt x="678" y="7148"/>
                    </a:lnTo>
                    <a:lnTo>
                      <a:pt x="790" y="7355"/>
                    </a:lnTo>
                    <a:lnTo>
                      <a:pt x="941" y="7543"/>
                    </a:lnTo>
                    <a:lnTo>
                      <a:pt x="1035" y="7637"/>
                    </a:lnTo>
                    <a:lnTo>
                      <a:pt x="1129" y="7712"/>
                    </a:lnTo>
                    <a:lnTo>
                      <a:pt x="3743" y="6828"/>
                    </a:lnTo>
                    <a:lnTo>
                      <a:pt x="3649" y="6772"/>
                    </a:lnTo>
                    <a:lnTo>
                      <a:pt x="3574" y="6696"/>
                    </a:lnTo>
                    <a:lnTo>
                      <a:pt x="3499" y="6621"/>
                    </a:lnTo>
                    <a:lnTo>
                      <a:pt x="3443" y="6527"/>
                    </a:lnTo>
                    <a:lnTo>
                      <a:pt x="3330" y="6339"/>
                    </a:lnTo>
                    <a:lnTo>
                      <a:pt x="3254" y="6132"/>
                    </a:lnTo>
                    <a:lnTo>
                      <a:pt x="3217" y="5925"/>
                    </a:lnTo>
                    <a:lnTo>
                      <a:pt x="3198" y="5699"/>
                    </a:lnTo>
                    <a:lnTo>
                      <a:pt x="3198" y="5474"/>
                    </a:lnTo>
                    <a:lnTo>
                      <a:pt x="3236" y="5248"/>
                    </a:lnTo>
                    <a:lnTo>
                      <a:pt x="3292" y="5022"/>
                    </a:lnTo>
                    <a:lnTo>
                      <a:pt x="3348" y="4815"/>
                    </a:lnTo>
                    <a:lnTo>
                      <a:pt x="3480" y="4383"/>
                    </a:lnTo>
                    <a:lnTo>
                      <a:pt x="3593" y="3950"/>
                    </a:lnTo>
                    <a:lnTo>
                      <a:pt x="3631" y="3743"/>
                    </a:lnTo>
                    <a:lnTo>
                      <a:pt x="3649" y="3518"/>
                    </a:lnTo>
                    <a:lnTo>
                      <a:pt x="3649" y="3236"/>
                    </a:lnTo>
                    <a:lnTo>
                      <a:pt x="3631" y="2935"/>
                    </a:lnTo>
                    <a:lnTo>
                      <a:pt x="3593" y="2671"/>
                    </a:lnTo>
                    <a:lnTo>
                      <a:pt x="3518" y="2389"/>
                    </a:lnTo>
                    <a:lnTo>
                      <a:pt x="3424" y="2145"/>
                    </a:lnTo>
                    <a:lnTo>
                      <a:pt x="3330" y="1881"/>
                    </a:lnTo>
                    <a:lnTo>
                      <a:pt x="3217" y="1637"/>
                    </a:lnTo>
                    <a:lnTo>
                      <a:pt x="3104" y="1411"/>
                    </a:lnTo>
                    <a:lnTo>
                      <a:pt x="2841" y="978"/>
                    </a:lnTo>
                    <a:lnTo>
                      <a:pt x="2558" y="583"/>
                    </a:lnTo>
                    <a:lnTo>
                      <a:pt x="2314" y="264"/>
                    </a:lnTo>
                    <a:lnTo>
                      <a:pt x="20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6531079" y="1135799"/>
                <a:ext cx="144359" cy="297394"/>
              </a:xfrm>
              <a:custGeom>
                <a:avLst/>
                <a:gdLst/>
                <a:ahLst/>
                <a:cxnLst/>
                <a:rect l="l" t="t" r="r" b="b"/>
                <a:pathLst>
                  <a:path w="3744" h="7713" fill="none" extrusionOk="0">
                    <a:moveTo>
                      <a:pt x="0" y="2163"/>
                    </a:moveTo>
                    <a:lnTo>
                      <a:pt x="0" y="2163"/>
                    </a:lnTo>
                    <a:lnTo>
                      <a:pt x="95" y="2239"/>
                    </a:lnTo>
                    <a:lnTo>
                      <a:pt x="189" y="2333"/>
                    </a:lnTo>
                    <a:lnTo>
                      <a:pt x="339" y="2502"/>
                    </a:lnTo>
                    <a:lnTo>
                      <a:pt x="471" y="2728"/>
                    </a:lnTo>
                    <a:lnTo>
                      <a:pt x="565" y="2953"/>
                    </a:lnTo>
                    <a:lnTo>
                      <a:pt x="640" y="3198"/>
                    </a:lnTo>
                    <a:lnTo>
                      <a:pt x="678" y="3442"/>
                    </a:lnTo>
                    <a:lnTo>
                      <a:pt x="696" y="3687"/>
                    </a:lnTo>
                    <a:lnTo>
                      <a:pt x="696" y="3950"/>
                    </a:lnTo>
                    <a:lnTo>
                      <a:pt x="696" y="3950"/>
                    </a:lnTo>
                    <a:lnTo>
                      <a:pt x="678" y="4195"/>
                    </a:lnTo>
                    <a:lnTo>
                      <a:pt x="659" y="4439"/>
                    </a:lnTo>
                    <a:lnTo>
                      <a:pt x="584" y="4928"/>
                    </a:lnTo>
                    <a:lnTo>
                      <a:pt x="490" y="5417"/>
                    </a:lnTo>
                    <a:lnTo>
                      <a:pt x="471" y="5681"/>
                    </a:lnTo>
                    <a:lnTo>
                      <a:pt x="452" y="5925"/>
                    </a:lnTo>
                    <a:lnTo>
                      <a:pt x="452" y="5925"/>
                    </a:lnTo>
                    <a:lnTo>
                      <a:pt x="452" y="6170"/>
                    </a:lnTo>
                    <a:lnTo>
                      <a:pt x="471" y="6433"/>
                    </a:lnTo>
                    <a:lnTo>
                      <a:pt x="508" y="6678"/>
                    </a:lnTo>
                    <a:lnTo>
                      <a:pt x="584" y="6922"/>
                    </a:lnTo>
                    <a:lnTo>
                      <a:pt x="678" y="7148"/>
                    </a:lnTo>
                    <a:lnTo>
                      <a:pt x="790" y="7355"/>
                    </a:lnTo>
                    <a:lnTo>
                      <a:pt x="941" y="7543"/>
                    </a:lnTo>
                    <a:lnTo>
                      <a:pt x="1035" y="7637"/>
                    </a:lnTo>
                    <a:lnTo>
                      <a:pt x="1129" y="7712"/>
                    </a:lnTo>
                    <a:lnTo>
                      <a:pt x="3743" y="6828"/>
                    </a:lnTo>
                    <a:lnTo>
                      <a:pt x="3743" y="6828"/>
                    </a:lnTo>
                    <a:lnTo>
                      <a:pt x="3649" y="6772"/>
                    </a:lnTo>
                    <a:lnTo>
                      <a:pt x="3574" y="6696"/>
                    </a:lnTo>
                    <a:lnTo>
                      <a:pt x="3499" y="6621"/>
                    </a:lnTo>
                    <a:lnTo>
                      <a:pt x="3443" y="6527"/>
                    </a:lnTo>
                    <a:lnTo>
                      <a:pt x="3330" y="6339"/>
                    </a:lnTo>
                    <a:lnTo>
                      <a:pt x="3254" y="6132"/>
                    </a:lnTo>
                    <a:lnTo>
                      <a:pt x="3217" y="5925"/>
                    </a:lnTo>
                    <a:lnTo>
                      <a:pt x="3198" y="5699"/>
                    </a:lnTo>
                    <a:lnTo>
                      <a:pt x="3198" y="5474"/>
                    </a:lnTo>
                    <a:lnTo>
                      <a:pt x="3236" y="5248"/>
                    </a:lnTo>
                    <a:lnTo>
                      <a:pt x="3236" y="5248"/>
                    </a:lnTo>
                    <a:lnTo>
                      <a:pt x="3292" y="5022"/>
                    </a:lnTo>
                    <a:lnTo>
                      <a:pt x="3348" y="4815"/>
                    </a:lnTo>
                    <a:lnTo>
                      <a:pt x="3480" y="4383"/>
                    </a:lnTo>
                    <a:lnTo>
                      <a:pt x="3593" y="3950"/>
                    </a:lnTo>
                    <a:lnTo>
                      <a:pt x="3631" y="3743"/>
                    </a:lnTo>
                    <a:lnTo>
                      <a:pt x="3649" y="3518"/>
                    </a:lnTo>
                    <a:lnTo>
                      <a:pt x="3649" y="3518"/>
                    </a:lnTo>
                    <a:lnTo>
                      <a:pt x="3649" y="3236"/>
                    </a:lnTo>
                    <a:lnTo>
                      <a:pt x="3631" y="2935"/>
                    </a:lnTo>
                    <a:lnTo>
                      <a:pt x="3593" y="2671"/>
                    </a:lnTo>
                    <a:lnTo>
                      <a:pt x="3518" y="2389"/>
                    </a:lnTo>
                    <a:lnTo>
                      <a:pt x="3424" y="2145"/>
                    </a:lnTo>
                    <a:lnTo>
                      <a:pt x="3330" y="1881"/>
                    </a:lnTo>
                    <a:lnTo>
                      <a:pt x="3217" y="1637"/>
                    </a:lnTo>
                    <a:lnTo>
                      <a:pt x="3104" y="1411"/>
                    </a:lnTo>
                    <a:lnTo>
                      <a:pt x="2841" y="978"/>
                    </a:lnTo>
                    <a:lnTo>
                      <a:pt x="2558" y="583"/>
                    </a:lnTo>
                    <a:lnTo>
                      <a:pt x="2314" y="264"/>
                    </a:lnTo>
                    <a:lnTo>
                      <a:pt x="2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9"/>
            <p:cNvGrpSpPr/>
            <p:nvPr/>
          </p:nvGrpSpPr>
          <p:grpSpPr>
            <a:xfrm>
              <a:off x="6126273" y="1468151"/>
              <a:ext cx="1179043" cy="3106475"/>
              <a:chOff x="7215775" y="653374"/>
              <a:chExt cx="1215008" cy="3201231"/>
            </a:xfrm>
          </p:grpSpPr>
          <p:sp>
            <p:nvSpPr>
              <p:cNvPr id="368" name="Google Shape;368;p29"/>
              <p:cNvSpPr/>
              <p:nvPr/>
            </p:nvSpPr>
            <p:spPr>
              <a:xfrm>
                <a:off x="7280147" y="3636925"/>
                <a:ext cx="207222" cy="216302"/>
              </a:xfrm>
              <a:custGeom>
                <a:avLst/>
                <a:gdLst/>
                <a:ahLst/>
                <a:cxnLst/>
                <a:rect l="l" t="t" r="r" b="b"/>
                <a:pathLst>
                  <a:path w="5569" h="5813" extrusionOk="0">
                    <a:moveTo>
                      <a:pt x="1016" y="0"/>
                    </a:moveTo>
                    <a:lnTo>
                      <a:pt x="1" y="5812"/>
                    </a:lnTo>
                    <a:lnTo>
                      <a:pt x="5023" y="5812"/>
                    </a:lnTo>
                    <a:lnTo>
                      <a:pt x="5568" y="320"/>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280147" y="3636925"/>
                <a:ext cx="207222" cy="216302"/>
              </a:xfrm>
              <a:custGeom>
                <a:avLst/>
                <a:gdLst/>
                <a:ahLst/>
                <a:cxnLst/>
                <a:rect l="l" t="t" r="r" b="b"/>
                <a:pathLst>
                  <a:path w="5569" h="5813" fill="none" extrusionOk="0">
                    <a:moveTo>
                      <a:pt x="1016" y="0"/>
                    </a:moveTo>
                    <a:lnTo>
                      <a:pt x="1" y="5812"/>
                    </a:lnTo>
                    <a:lnTo>
                      <a:pt x="5023" y="5812"/>
                    </a:lnTo>
                    <a:lnTo>
                      <a:pt x="5568" y="320"/>
                    </a:lnTo>
                    <a:lnTo>
                      <a:pt x="101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7285059" y="3830079"/>
                <a:ext cx="185492" cy="7740"/>
              </a:xfrm>
              <a:custGeom>
                <a:avLst/>
                <a:gdLst/>
                <a:ahLst/>
                <a:cxnLst/>
                <a:rect l="l" t="t" r="r" b="b"/>
                <a:pathLst>
                  <a:path w="4985" h="208" extrusionOk="0">
                    <a:moveTo>
                      <a:pt x="358" y="0"/>
                    </a:moveTo>
                    <a:lnTo>
                      <a:pt x="0" y="38"/>
                    </a:lnTo>
                    <a:lnTo>
                      <a:pt x="358" y="76"/>
                    </a:lnTo>
                    <a:lnTo>
                      <a:pt x="734" y="94"/>
                    </a:lnTo>
                    <a:lnTo>
                      <a:pt x="2483" y="170"/>
                    </a:lnTo>
                    <a:lnTo>
                      <a:pt x="3461" y="188"/>
                    </a:lnTo>
                    <a:lnTo>
                      <a:pt x="4251" y="207"/>
                    </a:lnTo>
                    <a:lnTo>
                      <a:pt x="4627" y="207"/>
                    </a:lnTo>
                    <a:lnTo>
                      <a:pt x="4985" y="151"/>
                    </a:lnTo>
                    <a:lnTo>
                      <a:pt x="4627" y="113"/>
                    </a:lnTo>
                    <a:lnTo>
                      <a:pt x="4251" y="94"/>
                    </a:lnTo>
                    <a:lnTo>
                      <a:pt x="2502" y="38"/>
                    </a:lnTo>
                    <a:lnTo>
                      <a:pt x="1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7285059" y="3830079"/>
                <a:ext cx="185492" cy="7740"/>
              </a:xfrm>
              <a:custGeom>
                <a:avLst/>
                <a:gdLst/>
                <a:ahLst/>
                <a:cxnLst/>
                <a:rect l="l" t="t" r="r" b="b"/>
                <a:pathLst>
                  <a:path w="4985" h="208" fill="none" extrusionOk="0">
                    <a:moveTo>
                      <a:pt x="4985" y="151"/>
                    </a:moveTo>
                    <a:lnTo>
                      <a:pt x="4985" y="151"/>
                    </a:lnTo>
                    <a:lnTo>
                      <a:pt x="4627" y="207"/>
                    </a:lnTo>
                    <a:lnTo>
                      <a:pt x="4251" y="207"/>
                    </a:lnTo>
                    <a:lnTo>
                      <a:pt x="4251" y="207"/>
                    </a:lnTo>
                    <a:lnTo>
                      <a:pt x="3461" y="188"/>
                    </a:lnTo>
                    <a:lnTo>
                      <a:pt x="2483" y="170"/>
                    </a:lnTo>
                    <a:lnTo>
                      <a:pt x="734" y="94"/>
                    </a:lnTo>
                    <a:lnTo>
                      <a:pt x="734" y="94"/>
                    </a:lnTo>
                    <a:lnTo>
                      <a:pt x="358" y="76"/>
                    </a:lnTo>
                    <a:lnTo>
                      <a:pt x="0" y="38"/>
                    </a:lnTo>
                    <a:lnTo>
                      <a:pt x="0" y="38"/>
                    </a:lnTo>
                    <a:lnTo>
                      <a:pt x="358" y="0"/>
                    </a:lnTo>
                    <a:lnTo>
                      <a:pt x="734" y="0"/>
                    </a:lnTo>
                    <a:lnTo>
                      <a:pt x="734" y="0"/>
                    </a:lnTo>
                    <a:lnTo>
                      <a:pt x="1524" y="0"/>
                    </a:lnTo>
                    <a:lnTo>
                      <a:pt x="2502" y="38"/>
                    </a:lnTo>
                    <a:lnTo>
                      <a:pt x="4251" y="94"/>
                    </a:lnTo>
                    <a:lnTo>
                      <a:pt x="4251" y="94"/>
                    </a:lnTo>
                    <a:lnTo>
                      <a:pt x="4627" y="113"/>
                    </a:lnTo>
                    <a:lnTo>
                      <a:pt x="4985" y="15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7280147" y="3830786"/>
                <a:ext cx="3535" cy="22438"/>
              </a:xfrm>
              <a:custGeom>
                <a:avLst/>
                <a:gdLst/>
                <a:ahLst/>
                <a:cxnLst/>
                <a:rect l="l" t="t" r="r" b="b"/>
                <a:pathLst>
                  <a:path w="95" h="603" extrusionOk="0">
                    <a:moveTo>
                      <a:pt x="76" y="0"/>
                    </a:moveTo>
                    <a:lnTo>
                      <a:pt x="1" y="546"/>
                    </a:lnTo>
                    <a:lnTo>
                      <a:pt x="1" y="602"/>
                    </a:lnTo>
                    <a:lnTo>
                      <a:pt x="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7280147" y="3830786"/>
                <a:ext cx="3535" cy="22438"/>
              </a:xfrm>
              <a:custGeom>
                <a:avLst/>
                <a:gdLst/>
                <a:ahLst/>
                <a:cxnLst/>
                <a:rect l="l" t="t" r="r" b="b"/>
                <a:pathLst>
                  <a:path w="95" h="603" fill="none" extrusionOk="0">
                    <a:moveTo>
                      <a:pt x="76" y="0"/>
                    </a:moveTo>
                    <a:lnTo>
                      <a:pt x="1" y="546"/>
                    </a:lnTo>
                    <a:lnTo>
                      <a:pt x="1" y="602"/>
                    </a:lnTo>
                    <a:lnTo>
                      <a:pt x="95" y="0"/>
                    </a:lnTo>
                    <a:lnTo>
                      <a:pt x="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7280147" y="3830786"/>
                <a:ext cx="188320" cy="22438"/>
              </a:xfrm>
              <a:custGeom>
                <a:avLst/>
                <a:gdLst/>
                <a:ahLst/>
                <a:cxnLst/>
                <a:rect l="l" t="t" r="r" b="b"/>
                <a:pathLst>
                  <a:path w="5061" h="603" extrusionOk="0">
                    <a:moveTo>
                      <a:pt x="95" y="0"/>
                    </a:moveTo>
                    <a:lnTo>
                      <a:pt x="1" y="602"/>
                    </a:lnTo>
                    <a:lnTo>
                      <a:pt x="5023" y="602"/>
                    </a:lnTo>
                    <a:lnTo>
                      <a:pt x="5060" y="151"/>
                    </a:lnTo>
                    <a:lnTo>
                      <a:pt x="4816" y="169"/>
                    </a:lnTo>
                    <a:lnTo>
                      <a:pt x="4553" y="188"/>
                    </a:lnTo>
                    <a:lnTo>
                      <a:pt x="4383" y="188"/>
                    </a:lnTo>
                    <a:lnTo>
                      <a:pt x="3593" y="169"/>
                    </a:lnTo>
                    <a:lnTo>
                      <a:pt x="2615" y="151"/>
                    </a:lnTo>
                    <a:lnTo>
                      <a:pt x="866" y="75"/>
                    </a:lnTo>
                    <a:lnTo>
                      <a:pt x="810" y="75"/>
                    </a:lnTo>
                    <a:lnTo>
                      <a:pt x="471" y="57"/>
                    </a:lnTo>
                    <a:lnTo>
                      <a:pt x="132" y="19"/>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7467720" y="3835660"/>
                <a:ext cx="744" cy="37"/>
              </a:xfrm>
              <a:custGeom>
                <a:avLst/>
                <a:gdLst/>
                <a:ahLst/>
                <a:cxnLst/>
                <a:rect l="l" t="t" r="r" b="b"/>
                <a:pathLst>
                  <a:path w="20" h="1" fill="none" extrusionOk="0">
                    <a:moveTo>
                      <a:pt x="1" y="1"/>
                    </a:moveTo>
                    <a:lnTo>
                      <a:pt x="1" y="1"/>
                    </a:lnTo>
                    <a:lnTo>
                      <a:pt x="19" y="1"/>
                    </a:lnTo>
                    <a:lnTo>
                      <a:pt x="19" y="1"/>
                    </a:ln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7280147" y="3830786"/>
                <a:ext cx="188320" cy="22438"/>
              </a:xfrm>
              <a:custGeom>
                <a:avLst/>
                <a:gdLst/>
                <a:ahLst/>
                <a:cxnLst/>
                <a:rect l="l" t="t" r="r" b="b"/>
                <a:pathLst>
                  <a:path w="5061" h="603" fill="none" extrusionOk="0">
                    <a:moveTo>
                      <a:pt x="95" y="0"/>
                    </a:moveTo>
                    <a:lnTo>
                      <a:pt x="1" y="602"/>
                    </a:lnTo>
                    <a:lnTo>
                      <a:pt x="5023" y="602"/>
                    </a:lnTo>
                    <a:lnTo>
                      <a:pt x="5060" y="151"/>
                    </a:lnTo>
                    <a:lnTo>
                      <a:pt x="5060" y="151"/>
                    </a:lnTo>
                    <a:lnTo>
                      <a:pt x="4816" y="169"/>
                    </a:lnTo>
                    <a:lnTo>
                      <a:pt x="4553" y="188"/>
                    </a:lnTo>
                    <a:lnTo>
                      <a:pt x="4553" y="188"/>
                    </a:lnTo>
                    <a:lnTo>
                      <a:pt x="4383" y="188"/>
                    </a:lnTo>
                    <a:lnTo>
                      <a:pt x="4383" y="188"/>
                    </a:lnTo>
                    <a:lnTo>
                      <a:pt x="3593" y="169"/>
                    </a:lnTo>
                    <a:lnTo>
                      <a:pt x="2615" y="151"/>
                    </a:lnTo>
                    <a:lnTo>
                      <a:pt x="866" y="75"/>
                    </a:lnTo>
                    <a:lnTo>
                      <a:pt x="866" y="75"/>
                    </a:lnTo>
                    <a:lnTo>
                      <a:pt x="810" y="75"/>
                    </a:lnTo>
                    <a:lnTo>
                      <a:pt x="810" y="75"/>
                    </a:lnTo>
                    <a:lnTo>
                      <a:pt x="471" y="57"/>
                    </a:lnTo>
                    <a:lnTo>
                      <a:pt x="132" y="19"/>
                    </a:lnTo>
                    <a:lnTo>
                      <a:pt x="132" y="19"/>
                    </a:lnTo>
                    <a:lnTo>
                      <a:pt x="189" y="0"/>
                    </a:lnTo>
                    <a:lnTo>
                      <a:pt x="9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7285059" y="3830786"/>
                <a:ext cx="183408" cy="7033"/>
              </a:xfrm>
              <a:custGeom>
                <a:avLst/>
                <a:gdLst/>
                <a:ahLst/>
                <a:cxnLst/>
                <a:rect l="l" t="t" r="r" b="b"/>
                <a:pathLst>
                  <a:path w="4929" h="189" extrusionOk="0">
                    <a:moveTo>
                      <a:pt x="57" y="0"/>
                    </a:moveTo>
                    <a:lnTo>
                      <a:pt x="0" y="19"/>
                    </a:lnTo>
                    <a:lnTo>
                      <a:pt x="339" y="57"/>
                    </a:lnTo>
                    <a:lnTo>
                      <a:pt x="678" y="75"/>
                    </a:lnTo>
                    <a:lnTo>
                      <a:pt x="734" y="75"/>
                    </a:lnTo>
                    <a:lnTo>
                      <a:pt x="2483" y="151"/>
                    </a:lnTo>
                    <a:lnTo>
                      <a:pt x="3461" y="169"/>
                    </a:lnTo>
                    <a:lnTo>
                      <a:pt x="4251" y="188"/>
                    </a:lnTo>
                    <a:lnTo>
                      <a:pt x="4421" y="188"/>
                    </a:lnTo>
                    <a:lnTo>
                      <a:pt x="4684" y="169"/>
                    </a:lnTo>
                    <a:lnTo>
                      <a:pt x="4928" y="151"/>
                    </a:lnTo>
                    <a:lnTo>
                      <a:pt x="4928" y="132"/>
                    </a:lnTo>
                    <a:lnTo>
                      <a:pt x="4910" y="132"/>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7285059" y="3830786"/>
                <a:ext cx="183408" cy="7033"/>
              </a:xfrm>
              <a:custGeom>
                <a:avLst/>
                <a:gdLst/>
                <a:ahLst/>
                <a:cxnLst/>
                <a:rect l="l" t="t" r="r" b="b"/>
                <a:pathLst>
                  <a:path w="4929" h="189" fill="none" extrusionOk="0">
                    <a:moveTo>
                      <a:pt x="57" y="0"/>
                    </a:moveTo>
                    <a:lnTo>
                      <a:pt x="57" y="0"/>
                    </a:lnTo>
                    <a:lnTo>
                      <a:pt x="0" y="19"/>
                    </a:lnTo>
                    <a:lnTo>
                      <a:pt x="0" y="19"/>
                    </a:lnTo>
                    <a:lnTo>
                      <a:pt x="339" y="57"/>
                    </a:lnTo>
                    <a:lnTo>
                      <a:pt x="678" y="75"/>
                    </a:lnTo>
                    <a:lnTo>
                      <a:pt x="678" y="75"/>
                    </a:lnTo>
                    <a:lnTo>
                      <a:pt x="734" y="75"/>
                    </a:lnTo>
                    <a:lnTo>
                      <a:pt x="2483" y="151"/>
                    </a:lnTo>
                    <a:lnTo>
                      <a:pt x="2483" y="151"/>
                    </a:lnTo>
                    <a:lnTo>
                      <a:pt x="3461" y="169"/>
                    </a:lnTo>
                    <a:lnTo>
                      <a:pt x="4251" y="188"/>
                    </a:lnTo>
                    <a:lnTo>
                      <a:pt x="4251" y="188"/>
                    </a:lnTo>
                    <a:lnTo>
                      <a:pt x="4421" y="188"/>
                    </a:lnTo>
                    <a:lnTo>
                      <a:pt x="4421" y="188"/>
                    </a:lnTo>
                    <a:lnTo>
                      <a:pt x="4684" y="169"/>
                    </a:lnTo>
                    <a:lnTo>
                      <a:pt x="4928" y="151"/>
                    </a:lnTo>
                    <a:lnTo>
                      <a:pt x="4928" y="132"/>
                    </a:lnTo>
                    <a:lnTo>
                      <a:pt x="4928" y="132"/>
                    </a:lnTo>
                    <a:lnTo>
                      <a:pt x="4910" y="132"/>
                    </a:lnTo>
                    <a:lnTo>
                      <a:pt x="5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7371124" y="3671195"/>
                <a:ext cx="24559" cy="164505"/>
              </a:xfrm>
              <a:custGeom>
                <a:avLst/>
                <a:gdLst/>
                <a:ahLst/>
                <a:cxnLst/>
                <a:rect l="l" t="t" r="r" b="b"/>
                <a:pathLst>
                  <a:path w="660" h="4421" extrusionOk="0">
                    <a:moveTo>
                      <a:pt x="659" y="1"/>
                    </a:moveTo>
                    <a:lnTo>
                      <a:pt x="546" y="546"/>
                    </a:lnTo>
                    <a:lnTo>
                      <a:pt x="452" y="1092"/>
                    </a:lnTo>
                    <a:lnTo>
                      <a:pt x="358" y="1656"/>
                    </a:lnTo>
                    <a:lnTo>
                      <a:pt x="283" y="2201"/>
                    </a:lnTo>
                    <a:lnTo>
                      <a:pt x="189" y="2747"/>
                    </a:lnTo>
                    <a:lnTo>
                      <a:pt x="114" y="3311"/>
                    </a:lnTo>
                    <a:lnTo>
                      <a:pt x="57" y="3857"/>
                    </a:lnTo>
                    <a:lnTo>
                      <a:pt x="1" y="4421"/>
                    </a:lnTo>
                    <a:lnTo>
                      <a:pt x="114" y="3875"/>
                    </a:lnTo>
                    <a:lnTo>
                      <a:pt x="227" y="3330"/>
                    </a:lnTo>
                    <a:lnTo>
                      <a:pt x="321" y="2766"/>
                    </a:lnTo>
                    <a:lnTo>
                      <a:pt x="396" y="2220"/>
                    </a:lnTo>
                    <a:lnTo>
                      <a:pt x="490" y="1675"/>
                    </a:lnTo>
                    <a:lnTo>
                      <a:pt x="565" y="1111"/>
                    </a:lnTo>
                    <a:lnTo>
                      <a:pt x="622" y="565"/>
                    </a:lnTo>
                    <a:lnTo>
                      <a:pt x="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7301840" y="3739809"/>
                <a:ext cx="161715" cy="95220"/>
              </a:xfrm>
              <a:custGeom>
                <a:avLst/>
                <a:gdLst/>
                <a:ahLst/>
                <a:cxnLst/>
                <a:rect l="l" t="t" r="r" b="b"/>
                <a:pathLst>
                  <a:path w="4346" h="2559" extrusionOk="0">
                    <a:moveTo>
                      <a:pt x="2258" y="0"/>
                    </a:moveTo>
                    <a:lnTo>
                      <a:pt x="2070" y="19"/>
                    </a:lnTo>
                    <a:lnTo>
                      <a:pt x="1882" y="38"/>
                    </a:lnTo>
                    <a:lnTo>
                      <a:pt x="1694" y="75"/>
                    </a:lnTo>
                    <a:lnTo>
                      <a:pt x="1524" y="113"/>
                    </a:lnTo>
                    <a:lnTo>
                      <a:pt x="1355" y="188"/>
                    </a:lnTo>
                    <a:lnTo>
                      <a:pt x="1186" y="263"/>
                    </a:lnTo>
                    <a:lnTo>
                      <a:pt x="1035" y="357"/>
                    </a:lnTo>
                    <a:lnTo>
                      <a:pt x="885" y="451"/>
                    </a:lnTo>
                    <a:lnTo>
                      <a:pt x="659" y="658"/>
                    </a:lnTo>
                    <a:lnTo>
                      <a:pt x="452" y="884"/>
                    </a:lnTo>
                    <a:lnTo>
                      <a:pt x="302" y="1129"/>
                    </a:lnTo>
                    <a:lnTo>
                      <a:pt x="170" y="1411"/>
                    </a:lnTo>
                    <a:lnTo>
                      <a:pt x="95" y="1599"/>
                    </a:lnTo>
                    <a:lnTo>
                      <a:pt x="38" y="1787"/>
                    </a:lnTo>
                    <a:lnTo>
                      <a:pt x="20" y="1994"/>
                    </a:lnTo>
                    <a:lnTo>
                      <a:pt x="1" y="2182"/>
                    </a:lnTo>
                    <a:lnTo>
                      <a:pt x="1" y="2408"/>
                    </a:lnTo>
                    <a:lnTo>
                      <a:pt x="20" y="2483"/>
                    </a:lnTo>
                    <a:lnTo>
                      <a:pt x="38" y="2219"/>
                    </a:lnTo>
                    <a:lnTo>
                      <a:pt x="76" y="1956"/>
                    </a:lnTo>
                    <a:lnTo>
                      <a:pt x="151" y="1693"/>
                    </a:lnTo>
                    <a:lnTo>
                      <a:pt x="245" y="1448"/>
                    </a:lnTo>
                    <a:lnTo>
                      <a:pt x="377" y="1185"/>
                    </a:lnTo>
                    <a:lnTo>
                      <a:pt x="528" y="959"/>
                    </a:lnTo>
                    <a:lnTo>
                      <a:pt x="716" y="734"/>
                    </a:lnTo>
                    <a:lnTo>
                      <a:pt x="941" y="546"/>
                    </a:lnTo>
                    <a:lnTo>
                      <a:pt x="1092" y="451"/>
                    </a:lnTo>
                    <a:lnTo>
                      <a:pt x="1242" y="357"/>
                    </a:lnTo>
                    <a:lnTo>
                      <a:pt x="1393" y="282"/>
                    </a:lnTo>
                    <a:lnTo>
                      <a:pt x="1562" y="226"/>
                    </a:lnTo>
                    <a:lnTo>
                      <a:pt x="1731" y="169"/>
                    </a:lnTo>
                    <a:lnTo>
                      <a:pt x="1901" y="151"/>
                    </a:lnTo>
                    <a:lnTo>
                      <a:pt x="2070" y="132"/>
                    </a:lnTo>
                    <a:lnTo>
                      <a:pt x="2239" y="113"/>
                    </a:lnTo>
                    <a:lnTo>
                      <a:pt x="2427" y="132"/>
                    </a:lnTo>
                    <a:lnTo>
                      <a:pt x="2596" y="151"/>
                    </a:lnTo>
                    <a:lnTo>
                      <a:pt x="2766" y="188"/>
                    </a:lnTo>
                    <a:lnTo>
                      <a:pt x="2935" y="226"/>
                    </a:lnTo>
                    <a:lnTo>
                      <a:pt x="3086" y="301"/>
                    </a:lnTo>
                    <a:lnTo>
                      <a:pt x="3255" y="376"/>
                    </a:lnTo>
                    <a:lnTo>
                      <a:pt x="3405" y="470"/>
                    </a:lnTo>
                    <a:lnTo>
                      <a:pt x="3537" y="564"/>
                    </a:lnTo>
                    <a:lnTo>
                      <a:pt x="3744" y="771"/>
                    </a:lnTo>
                    <a:lnTo>
                      <a:pt x="3913" y="997"/>
                    </a:lnTo>
                    <a:lnTo>
                      <a:pt x="4064" y="1241"/>
                    </a:lnTo>
                    <a:lnTo>
                      <a:pt x="4176" y="1505"/>
                    </a:lnTo>
                    <a:lnTo>
                      <a:pt x="4233" y="1768"/>
                    </a:lnTo>
                    <a:lnTo>
                      <a:pt x="4270" y="2031"/>
                    </a:lnTo>
                    <a:lnTo>
                      <a:pt x="4289" y="2295"/>
                    </a:lnTo>
                    <a:lnTo>
                      <a:pt x="4252" y="2558"/>
                    </a:lnTo>
                    <a:lnTo>
                      <a:pt x="4289" y="2502"/>
                    </a:lnTo>
                    <a:lnTo>
                      <a:pt x="4327" y="2295"/>
                    </a:lnTo>
                    <a:lnTo>
                      <a:pt x="4346" y="2088"/>
                    </a:lnTo>
                    <a:lnTo>
                      <a:pt x="4327" y="1881"/>
                    </a:lnTo>
                    <a:lnTo>
                      <a:pt x="4308" y="1693"/>
                    </a:lnTo>
                    <a:lnTo>
                      <a:pt x="4252" y="1486"/>
                    </a:lnTo>
                    <a:lnTo>
                      <a:pt x="4195" y="1335"/>
                    </a:lnTo>
                    <a:lnTo>
                      <a:pt x="4139" y="1166"/>
                    </a:lnTo>
                    <a:lnTo>
                      <a:pt x="4045" y="1035"/>
                    </a:lnTo>
                    <a:lnTo>
                      <a:pt x="3970" y="884"/>
                    </a:lnTo>
                    <a:lnTo>
                      <a:pt x="3857" y="752"/>
                    </a:lnTo>
                    <a:lnTo>
                      <a:pt x="3744" y="640"/>
                    </a:lnTo>
                    <a:lnTo>
                      <a:pt x="3631" y="508"/>
                    </a:lnTo>
                    <a:lnTo>
                      <a:pt x="3499" y="414"/>
                    </a:lnTo>
                    <a:lnTo>
                      <a:pt x="3368" y="320"/>
                    </a:lnTo>
                    <a:lnTo>
                      <a:pt x="3217" y="245"/>
                    </a:lnTo>
                    <a:lnTo>
                      <a:pt x="3067" y="169"/>
                    </a:lnTo>
                    <a:lnTo>
                      <a:pt x="2916" y="113"/>
                    </a:lnTo>
                    <a:lnTo>
                      <a:pt x="2766" y="56"/>
                    </a:lnTo>
                    <a:lnTo>
                      <a:pt x="2596" y="38"/>
                    </a:lnTo>
                    <a:lnTo>
                      <a:pt x="2427" y="19"/>
                    </a:lnTo>
                    <a:lnTo>
                      <a:pt x="2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979312" y="3576721"/>
                <a:ext cx="365402" cy="277884"/>
              </a:xfrm>
              <a:custGeom>
                <a:avLst/>
                <a:gdLst/>
                <a:ahLst/>
                <a:cxnLst/>
                <a:rect l="l" t="t" r="r" b="b"/>
                <a:pathLst>
                  <a:path w="9820" h="7468" extrusionOk="0">
                    <a:moveTo>
                      <a:pt x="3819" y="1"/>
                    </a:moveTo>
                    <a:lnTo>
                      <a:pt x="1" y="1317"/>
                    </a:lnTo>
                    <a:lnTo>
                      <a:pt x="2145" y="7468"/>
                    </a:lnTo>
                    <a:lnTo>
                      <a:pt x="9819" y="4834"/>
                    </a:lnTo>
                    <a:lnTo>
                      <a:pt x="9781" y="4759"/>
                    </a:lnTo>
                    <a:lnTo>
                      <a:pt x="9725" y="4703"/>
                    </a:lnTo>
                    <a:lnTo>
                      <a:pt x="9631" y="4646"/>
                    </a:lnTo>
                    <a:lnTo>
                      <a:pt x="9537" y="4590"/>
                    </a:lnTo>
                    <a:lnTo>
                      <a:pt x="9274" y="4477"/>
                    </a:lnTo>
                    <a:lnTo>
                      <a:pt x="8954" y="4402"/>
                    </a:lnTo>
                    <a:lnTo>
                      <a:pt x="8578" y="4327"/>
                    </a:lnTo>
                    <a:lnTo>
                      <a:pt x="8183" y="4251"/>
                    </a:lnTo>
                    <a:lnTo>
                      <a:pt x="7317" y="4139"/>
                    </a:lnTo>
                    <a:lnTo>
                      <a:pt x="6471" y="4082"/>
                    </a:lnTo>
                    <a:lnTo>
                      <a:pt x="5756" y="4026"/>
                    </a:lnTo>
                    <a:lnTo>
                      <a:pt x="5042" y="4007"/>
                    </a:lnTo>
                    <a:lnTo>
                      <a:pt x="3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7979312" y="3576721"/>
                <a:ext cx="365402" cy="277884"/>
              </a:xfrm>
              <a:custGeom>
                <a:avLst/>
                <a:gdLst/>
                <a:ahLst/>
                <a:cxnLst/>
                <a:rect l="l" t="t" r="r" b="b"/>
                <a:pathLst>
                  <a:path w="9820" h="7468" fill="none" extrusionOk="0">
                    <a:moveTo>
                      <a:pt x="3819" y="1"/>
                    </a:moveTo>
                    <a:lnTo>
                      <a:pt x="5042" y="4007"/>
                    </a:lnTo>
                    <a:lnTo>
                      <a:pt x="5042" y="4007"/>
                    </a:lnTo>
                    <a:lnTo>
                      <a:pt x="5756" y="4026"/>
                    </a:lnTo>
                    <a:lnTo>
                      <a:pt x="6471" y="4082"/>
                    </a:lnTo>
                    <a:lnTo>
                      <a:pt x="7317" y="4139"/>
                    </a:lnTo>
                    <a:lnTo>
                      <a:pt x="8183" y="4251"/>
                    </a:lnTo>
                    <a:lnTo>
                      <a:pt x="8578" y="4327"/>
                    </a:lnTo>
                    <a:lnTo>
                      <a:pt x="8954" y="4402"/>
                    </a:lnTo>
                    <a:lnTo>
                      <a:pt x="9274" y="4477"/>
                    </a:lnTo>
                    <a:lnTo>
                      <a:pt x="9537" y="4590"/>
                    </a:lnTo>
                    <a:lnTo>
                      <a:pt x="9631" y="4646"/>
                    </a:lnTo>
                    <a:lnTo>
                      <a:pt x="9725" y="4703"/>
                    </a:lnTo>
                    <a:lnTo>
                      <a:pt x="9781" y="4759"/>
                    </a:lnTo>
                    <a:lnTo>
                      <a:pt x="9819" y="4834"/>
                    </a:lnTo>
                    <a:lnTo>
                      <a:pt x="2145" y="7468"/>
                    </a:lnTo>
                    <a:lnTo>
                      <a:pt x="1" y="1317"/>
                    </a:lnTo>
                    <a:lnTo>
                      <a:pt x="381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8069620" y="3741893"/>
                <a:ext cx="22438" cy="23145"/>
              </a:xfrm>
              <a:custGeom>
                <a:avLst/>
                <a:gdLst/>
                <a:ahLst/>
                <a:cxnLst/>
                <a:rect l="l" t="t" r="r" b="b"/>
                <a:pathLst>
                  <a:path w="603" h="622" extrusionOk="0">
                    <a:moveTo>
                      <a:pt x="301" y="0"/>
                    </a:moveTo>
                    <a:lnTo>
                      <a:pt x="207" y="19"/>
                    </a:lnTo>
                    <a:lnTo>
                      <a:pt x="113" y="76"/>
                    </a:lnTo>
                    <a:lnTo>
                      <a:pt x="113" y="76"/>
                    </a:lnTo>
                    <a:lnTo>
                      <a:pt x="132" y="38"/>
                    </a:lnTo>
                    <a:lnTo>
                      <a:pt x="75" y="95"/>
                    </a:lnTo>
                    <a:lnTo>
                      <a:pt x="38" y="132"/>
                    </a:lnTo>
                    <a:lnTo>
                      <a:pt x="0" y="245"/>
                    </a:lnTo>
                    <a:lnTo>
                      <a:pt x="0" y="358"/>
                    </a:lnTo>
                    <a:lnTo>
                      <a:pt x="19" y="414"/>
                    </a:lnTo>
                    <a:lnTo>
                      <a:pt x="38" y="471"/>
                    </a:lnTo>
                    <a:lnTo>
                      <a:pt x="94" y="546"/>
                    </a:lnTo>
                    <a:lnTo>
                      <a:pt x="151" y="584"/>
                    </a:lnTo>
                    <a:lnTo>
                      <a:pt x="226" y="602"/>
                    </a:lnTo>
                    <a:lnTo>
                      <a:pt x="301" y="621"/>
                    </a:lnTo>
                    <a:lnTo>
                      <a:pt x="376" y="602"/>
                    </a:lnTo>
                    <a:lnTo>
                      <a:pt x="470" y="584"/>
                    </a:lnTo>
                    <a:lnTo>
                      <a:pt x="508" y="527"/>
                    </a:lnTo>
                    <a:lnTo>
                      <a:pt x="546" y="490"/>
                    </a:lnTo>
                    <a:lnTo>
                      <a:pt x="602" y="377"/>
                    </a:lnTo>
                    <a:lnTo>
                      <a:pt x="602" y="245"/>
                    </a:lnTo>
                    <a:lnTo>
                      <a:pt x="583" y="189"/>
                    </a:lnTo>
                    <a:lnTo>
                      <a:pt x="564" y="132"/>
                    </a:lnTo>
                    <a:lnTo>
                      <a:pt x="508" y="76"/>
                    </a:lnTo>
                    <a:lnTo>
                      <a:pt x="452" y="38"/>
                    </a:lnTo>
                    <a:lnTo>
                      <a:pt x="376" y="19"/>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8069620" y="3741893"/>
                <a:ext cx="22438" cy="23145"/>
              </a:xfrm>
              <a:custGeom>
                <a:avLst/>
                <a:gdLst/>
                <a:ahLst/>
                <a:cxnLst/>
                <a:rect l="l" t="t" r="r" b="b"/>
                <a:pathLst>
                  <a:path w="603" h="622" fill="none" extrusionOk="0">
                    <a:moveTo>
                      <a:pt x="301" y="0"/>
                    </a:moveTo>
                    <a:lnTo>
                      <a:pt x="301" y="0"/>
                    </a:lnTo>
                    <a:lnTo>
                      <a:pt x="207" y="19"/>
                    </a:lnTo>
                    <a:lnTo>
                      <a:pt x="113" y="76"/>
                    </a:lnTo>
                    <a:lnTo>
                      <a:pt x="132" y="38"/>
                    </a:lnTo>
                    <a:lnTo>
                      <a:pt x="132" y="38"/>
                    </a:lnTo>
                    <a:lnTo>
                      <a:pt x="75" y="95"/>
                    </a:lnTo>
                    <a:lnTo>
                      <a:pt x="38" y="132"/>
                    </a:lnTo>
                    <a:lnTo>
                      <a:pt x="0" y="245"/>
                    </a:lnTo>
                    <a:lnTo>
                      <a:pt x="0" y="358"/>
                    </a:lnTo>
                    <a:lnTo>
                      <a:pt x="19" y="414"/>
                    </a:lnTo>
                    <a:lnTo>
                      <a:pt x="38" y="471"/>
                    </a:lnTo>
                    <a:lnTo>
                      <a:pt x="38" y="471"/>
                    </a:lnTo>
                    <a:lnTo>
                      <a:pt x="94" y="546"/>
                    </a:lnTo>
                    <a:lnTo>
                      <a:pt x="151" y="584"/>
                    </a:lnTo>
                    <a:lnTo>
                      <a:pt x="226" y="602"/>
                    </a:lnTo>
                    <a:lnTo>
                      <a:pt x="301" y="621"/>
                    </a:lnTo>
                    <a:lnTo>
                      <a:pt x="301" y="621"/>
                    </a:lnTo>
                    <a:lnTo>
                      <a:pt x="376" y="602"/>
                    </a:lnTo>
                    <a:lnTo>
                      <a:pt x="470" y="584"/>
                    </a:lnTo>
                    <a:lnTo>
                      <a:pt x="470" y="584"/>
                    </a:lnTo>
                    <a:lnTo>
                      <a:pt x="508" y="527"/>
                    </a:lnTo>
                    <a:lnTo>
                      <a:pt x="546" y="490"/>
                    </a:lnTo>
                    <a:lnTo>
                      <a:pt x="602" y="377"/>
                    </a:lnTo>
                    <a:lnTo>
                      <a:pt x="602" y="245"/>
                    </a:lnTo>
                    <a:lnTo>
                      <a:pt x="583" y="189"/>
                    </a:lnTo>
                    <a:lnTo>
                      <a:pt x="564" y="132"/>
                    </a:lnTo>
                    <a:lnTo>
                      <a:pt x="564" y="132"/>
                    </a:lnTo>
                    <a:lnTo>
                      <a:pt x="508" y="76"/>
                    </a:lnTo>
                    <a:lnTo>
                      <a:pt x="452" y="38"/>
                    </a:lnTo>
                    <a:lnTo>
                      <a:pt x="376" y="19"/>
                    </a:lnTo>
                    <a:lnTo>
                      <a:pt x="30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8331351" y="3746097"/>
                <a:ext cx="13358" cy="10530"/>
              </a:xfrm>
              <a:custGeom>
                <a:avLst/>
                <a:gdLst/>
                <a:ahLst/>
                <a:cxnLst/>
                <a:rect l="l" t="t" r="r" b="b"/>
                <a:pathLst>
                  <a:path w="359" h="283" extrusionOk="0">
                    <a:moveTo>
                      <a:pt x="1" y="0"/>
                    </a:moveTo>
                    <a:lnTo>
                      <a:pt x="132" y="57"/>
                    </a:lnTo>
                    <a:lnTo>
                      <a:pt x="245" y="132"/>
                    </a:lnTo>
                    <a:lnTo>
                      <a:pt x="320" y="207"/>
                    </a:lnTo>
                    <a:lnTo>
                      <a:pt x="358" y="282"/>
                    </a:lnTo>
                    <a:lnTo>
                      <a:pt x="339" y="207"/>
                    </a:lnTo>
                    <a:lnTo>
                      <a:pt x="302" y="151"/>
                    </a:lnTo>
                    <a:lnTo>
                      <a:pt x="264" y="113"/>
                    </a:lnTo>
                    <a:lnTo>
                      <a:pt x="208" y="76"/>
                    </a:lnTo>
                    <a:lnTo>
                      <a:pt x="95" y="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8057006" y="3848981"/>
                <a:ext cx="2158" cy="5619"/>
              </a:xfrm>
              <a:custGeom>
                <a:avLst/>
                <a:gdLst/>
                <a:ahLst/>
                <a:cxnLst/>
                <a:rect l="l" t="t" r="r" b="b"/>
                <a:pathLst>
                  <a:path w="58" h="151" fill="none" extrusionOk="0">
                    <a:moveTo>
                      <a:pt x="1" y="0"/>
                    </a:moveTo>
                    <a:lnTo>
                      <a:pt x="57" y="151"/>
                    </a:lnTo>
                    <a:lnTo>
                      <a:pt x="57" y="151"/>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8331351" y="3746097"/>
                <a:ext cx="13358" cy="10530"/>
              </a:xfrm>
              <a:custGeom>
                <a:avLst/>
                <a:gdLst/>
                <a:ahLst/>
                <a:cxnLst/>
                <a:rect l="l" t="t" r="r" b="b"/>
                <a:pathLst>
                  <a:path w="359" h="283" fill="none" extrusionOk="0">
                    <a:moveTo>
                      <a:pt x="1" y="0"/>
                    </a:moveTo>
                    <a:lnTo>
                      <a:pt x="1" y="0"/>
                    </a:lnTo>
                    <a:lnTo>
                      <a:pt x="132" y="57"/>
                    </a:lnTo>
                    <a:lnTo>
                      <a:pt x="245" y="132"/>
                    </a:lnTo>
                    <a:lnTo>
                      <a:pt x="320" y="207"/>
                    </a:lnTo>
                    <a:lnTo>
                      <a:pt x="358" y="282"/>
                    </a:lnTo>
                    <a:lnTo>
                      <a:pt x="358" y="282"/>
                    </a:lnTo>
                    <a:lnTo>
                      <a:pt x="358" y="282"/>
                    </a:lnTo>
                    <a:lnTo>
                      <a:pt x="339" y="207"/>
                    </a:lnTo>
                    <a:lnTo>
                      <a:pt x="302" y="151"/>
                    </a:lnTo>
                    <a:lnTo>
                      <a:pt x="264" y="113"/>
                    </a:lnTo>
                    <a:lnTo>
                      <a:pt x="208" y="76"/>
                    </a:lnTo>
                    <a:lnTo>
                      <a:pt x="95" y="38"/>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8052094" y="3745390"/>
                <a:ext cx="292619" cy="109211"/>
              </a:xfrm>
              <a:custGeom>
                <a:avLst/>
                <a:gdLst/>
                <a:ahLst/>
                <a:cxnLst/>
                <a:rect l="l" t="t" r="r" b="b"/>
                <a:pathLst>
                  <a:path w="7864" h="2935" extrusionOk="0">
                    <a:moveTo>
                      <a:pt x="7430" y="1"/>
                    </a:moveTo>
                    <a:lnTo>
                      <a:pt x="1" y="2314"/>
                    </a:lnTo>
                    <a:lnTo>
                      <a:pt x="133" y="2784"/>
                    </a:lnTo>
                    <a:lnTo>
                      <a:pt x="189" y="2935"/>
                    </a:lnTo>
                    <a:lnTo>
                      <a:pt x="7863" y="301"/>
                    </a:lnTo>
                    <a:lnTo>
                      <a:pt x="7825" y="226"/>
                    </a:lnTo>
                    <a:lnTo>
                      <a:pt x="7750" y="151"/>
                    </a:lnTo>
                    <a:lnTo>
                      <a:pt x="7637" y="76"/>
                    </a:lnTo>
                    <a:lnTo>
                      <a:pt x="7506" y="19"/>
                    </a:lnTo>
                    <a:lnTo>
                      <a:pt x="7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8052094" y="3745390"/>
                <a:ext cx="292619" cy="109211"/>
              </a:xfrm>
              <a:custGeom>
                <a:avLst/>
                <a:gdLst/>
                <a:ahLst/>
                <a:cxnLst/>
                <a:rect l="l" t="t" r="r" b="b"/>
                <a:pathLst>
                  <a:path w="7864" h="2935" fill="none" extrusionOk="0">
                    <a:moveTo>
                      <a:pt x="7430" y="1"/>
                    </a:moveTo>
                    <a:lnTo>
                      <a:pt x="1" y="2314"/>
                    </a:lnTo>
                    <a:lnTo>
                      <a:pt x="133" y="2784"/>
                    </a:lnTo>
                    <a:lnTo>
                      <a:pt x="189" y="2935"/>
                    </a:lnTo>
                    <a:lnTo>
                      <a:pt x="7863" y="301"/>
                    </a:lnTo>
                    <a:lnTo>
                      <a:pt x="7863" y="301"/>
                    </a:lnTo>
                    <a:lnTo>
                      <a:pt x="7825" y="226"/>
                    </a:lnTo>
                    <a:lnTo>
                      <a:pt x="7750" y="151"/>
                    </a:lnTo>
                    <a:lnTo>
                      <a:pt x="7637" y="76"/>
                    </a:lnTo>
                    <a:lnTo>
                      <a:pt x="7506" y="19"/>
                    </a:lnTo>
                    <a:lnTo>
                      <a:pt x="7506" y="19"/>
                    </a:lnTo>
                    <a:lnTo>
                      <a:pt x="743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8150104" y="3722284"/>
                <a:ext cx="21024" cy="25935"/>
              </a:xfrm>
              <a:custGeom>
                <a:avLst/>
                <a:gdLst/>
                <a:ahLst/>
                <a:cxnLst/>
                <a:rect l="l" t="t" r="r" b="b"/>
                <a:pathLst>
                  <a:path w="565" h="697" extrusionOk="0">
                    <a:moveTo>
                      <a:pt x="527" y="1"/>
                    </a:moveTo>
                    <a:lnTo>
                      <a:pt x="414" y="38"/>
                    </a:lnTo>
                    <a:lnTo>
                      <a:pt x="282" y="114"/>
                    </a:lnTo>
                    <a:lnTo>
                      <a:pt x="207" y="170"/>
                    </a:lnTo>
                    <a:lnTo>
                      <a:pt x="151" y="245"/>
                    </a:lnTo>
                    <a:lnTo>
                      <a:pt x="94" y="321"/>
                    </a:lnTo>
                    <a:lnTo>
                      <a:pt x="57" y="396"/>
                    </a:lnTo>
                    <a:lnTo>
                      <a:pt x="0" y="546"/>
                    </a:lnTo>
                    <a:lnTo>
                      <a:pt x="0" y="640"/>
                    </a:lnTo>
                    <a:lnTo>
                      <a:pt x="19" y="678"/>
                    </a:lnTo>
                    <a:lnTo>
                      <a:pt x="19" y="697"/>
                    </a:lnTo>
                    <a:lnTo>
                      <a:pt x="57" y="659"/>
                    </a:lnTo>
                    <a:lnTo>
                      <a:pt x="94" y="565"/>
                    </a:lnTo>
                    <a:lnTo>
                      <a:pt x="169" y="452"/>
                    </a:lnTo>
                    <a:lnTo>
                      <a:pt x="245" y="321"/>
                    </a:lnTo>
                    <a:lnTo>
                      <a:pt x="358" y="189"/>
                    </a:lnTo>
                    <a:lnTo>
                      <a:pt x="470" y="114"/>
                    </a:lnTo>
                    <a:lnTo>
                      <a:pt x="546" y="57"/>
                    </a:lnTo>
                    <a:lnTo>
                      <a:pt x="564" y="20"/>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8192076" y="3724404"/>
                <a:ext cx="13358" cy="28019"/>
              </a:xfrm>
              <a:custGeom>
                <a:avLst/>
                <a:gdLst/>
                <a:ahLst/>
                <a:cxnLst/>
                <a:rect l="l" t="t" r="r" b="b"/>
                <a:pathLst>
                  <a:path w="359" h="753" extrusionOk="0">
                    <a:moveTo>
                      <a:pt x="320" y="0"/>
                    </a:moveTo>
                    <a:lnTo>
                      <a:pt x="226" y="57"/>
                    </a:lnTo>
                    <a:lnTo>
                      <a:pt x="170" y="94"/>
                    </a:lnTo>
                    <a:lnTo>
                      <a:pt x="132" y="151"/>
                    </a:lnTo>
                    <a:lnTo>
                      <a:pt x="76" y="226"/>
                    </a:lnTo>
                    <a:lnTo>
                      <a:pt x="38" y="301"/>
                    </a:lnTo>
                    <a:lnTo>
                      <a:pt x="20" y="395"/>
                    </a:lnTo>
                    <a:lnTo>
                      <a:pt x="1" y="489"/>
                    </a:lnTo>
                    <a:lnTo>
                      <a:pt x="1" y="640"/>
                    </a:lnTo>
                    <a:lnTo>
                      <a:pt x="38" y="734"/>
                    </a:lnTo>
                    <a:lnTo>
                      <a:pt x="57" y="753"/>
                    </a:lnTo>
                    <a:lnTo>
                      <a:pt x="76" y="753"/>
                    </a:lnTo>
                    <a:lnTo>
                      <a:pt x="95" y="715"/>
                    </a:lnTo>
                    <a:lnTo>
                      <a:pt x="114" y="640"/>
                    </a:lnTo>
                    <a:lnTo>
                      <a:pt x="132" y="508"/>
                    </a:lnTo>
                    <a:lnTo>
                      <a:pt x="170" y="358"/>
                    </a:lnTo>
                    <a:lnTo>
                      <a:pt x="226" y="226"/>
                    </a:lnTo>
                    <a:lnTo>
                      <a:pt x="302" y="132"/>
                    </a:lnTo>
                    <a:lnTo>
                      <a:pt x="339" y="57"/>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8229881" y="3727195"/>
                <a:ext cx="7740" cy="27349"/>
              </a:xfrm>
              <a:custGeom>
                <a:avLst/>
                <a:gdLst/>
                <a:ahLst/>
                <a:cxnLst/>
                <a:rect l="l" t="t" r="r" b="b"/>
                <a:pathLst>
                  <a:path w="208" h="735" extrusionOk="0">
                    <a:moveTo>
                      <a:pt x="170" y="0"/>
                    </a:moveTo>
                    <a:lnTo>
                      <a:pt x="113" y="76"/>
                    </a:lnTo>
                    <a:lnTo>
                      <a:pt x="57" y="189"/>
                    </a:lnTo>
                    <a:lnTo>
                      <a:pt x="19" y="264"/>
                    </a:lnTo>
                    <a:lnTo>
                      <a:pt x="19" y="358"/>
                    </a:lnTo>
                    <a:lnTo>
                      <a:pt x="0" y="433"/>
                    </a:lnTo>
                    <a:lnTo>
                      <a:pt x="19" y="527"/>
                    </a:lnTo>
                    <a:lnTo>
                      <a:pt x="57" y="640"/>
                    </a:lnTo>
                    <a:lnTo>
                      <a:pt x="94" y="715"/>
                    </a:lnTo>
                    <a:lnTo>
                      <a:pt x="113" y="734"/>
                    </a:lnTo>
                    <a:lnTo>
                      <a:pt x="132" y="734"/>
                    </a:lnTo>
                    <a:lnTo>
                      <a:pt x="151" y="696"/>
                    </a:lnTo>
                    <a:lnTo>
                      <a:pt x="151" y="621"/>
                    </a:lnTo>
                    <a:lnTo>
                      <a:pt x="151" y="508"/>
                    </a:lnTo>
                    <a:lnTo>
                      <a:pt x="151" y="358"/>
                    </a:lnTo>
                    <a:lnTo>
                      <a:pt x="170" y="226"/>
                    </a:lnTo>
                    <a:lnTo>
                      <a:pt x="189" y="113"/>
                    </a:lnTo>
                    <a:lnTo>
                      <a:pt x="207" y="38"/>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8127704" y="3688014"/>
                <a:ext cx="29433" cy="14028"/>
              </a:xfrm>
              <a:custGeom>
                <a:avLst/>
                <a:gdLst/>
                <a:ahLst/>
                <a:cxnLst/>
                <a:rect l="l" t="t" r="r" b="b"/>
                <a:pathLst>
                  <a:path w="791" h="377" extrusionOk="0">
                    <a:moveTo>
                      <a:pt x="508" y="0"/>
                    </a:moveTo>
                    <a:lnTo>
                      <a:pt x="433" y="19"/>
                    </a:lnTo>
                    <a:lnTo>
                      <a:pt x="339" y="57"/>
                    </a:lnTo>
                    <a:lnTo>
                      <a:pt x="245" y="94"/>
                    </a:lnTo>
                    <a:lnTo>
                      <a:pt x="170" y="151"/>
                    </a:lnTo>
                    <a:lnTo>
                      <a:pt x="76" y="245"/>
                    </a:lnTo>
                    <a:lnTo>
                      <a:pt x="19" y="320"/>
                    </a:lnTo>
                    <a:lnTo>
                      <a:pt x="0" y="358"/>
                    </a:lnTo>
                    <a:lnTo>
                      <a:pt x="0" y="376"/>
                    </a:lnTo>
                    <a:lnTo>
                      <a:pt x="57" y="358"/>
                    </a:lnTo>
                    <a:lnTo>
                      <a:pt x="132" y="320"/>
                    </a:lnTo>
                    <a:lnTo>
                      <a:pt x="245" y="264"/>
                    </a:lnTo>
                    <a:lnTo>
                      <a:pt x="395" y="188"/>
                    </a:lnTo>
                    <a:lnTo>
                      <a:pt x="546" y="132"/>
                    </a:lnTo>
                    <a:lnTo>
                      <a:pt x="659" y="94"/>
                    </a:lnTo>
                    <a:lnTo>
                      <a:pt x="753" y="75"/>
                    </a:lnTo>
                    <a:lnTo>
                      <a:pt x="771" y="57"/>
                    </a:lnTo>
                    <a:lnTo>
                      <a:pt x="790" y="57"/>
                    </a:lnTo>
                    <a:lnTo>
                      <a:pt x="790" y="38"/>
                    </a:lnTo>
                    <a:lnTo>
                      <a:pt x="753" y="19"/>
                    </a:lnTo>
                    <a:lnTo>
                      <a:pt x="65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7989806" y="3656498"/>
                <a:ext cx="8447" cy="23852"/>
              </a:xfrm>
              <a:custGeom>
                <a:avLst/>
                <a:gdLst/>
                <a:ahLst/>
                <a:cxnLst/>
                <a:rect l="l" t="t" r="r" b="b"/>
                <a:pathLst>
                  <a:path w="227" h="641" extrusionOk="0">
                    <a:moveTo>
                      <a:pt x="1" y="1"/>
                    </a:moveTo>
                    <a:lnTo>
                      <a:pt x="208" y="640"/>
                    </a:lnTo>
                    <a:lnTo>
                      <a:pt x="227" y="62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7989806" y="3656498"/>
                <a:ext cx="8447" cy="23852"/>
              </a:xfrm>
              <a:custGeom>
                <a:avLst/>
                <a:gdLst/>
                <a:ahLst/>
                <a:cxnLst/>
                <a:rect l="l" t="t" r="r" b="b"/>
                <a:pathLst>
                  <a:path w="227" h="641" fill="none" extrusionOk="0">
                    <a:moveTo>
                      <a:pt x="1" y="1"/>
                    </a:moveTo>
                    <a:lnTo>
                      <a:pt x="1" y="1"/>
                    </a:lnTo>
                    <a:lnTo>
                      <a:pt x="208" y="640"/>
                    </a:lnTo>
                    <a:lnTo>
                      <a:pt x="227" y="6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8131201" y="3607530"/>
                <a:ext cx="7740" cy="25228"/>
              </a:xfrm>
              <a:custGeom>
                <a:avLst/>
                <a:gdLst/>
                <a:ahLst/>
                <a:cxnLst/>
                <a:rect l="l" t="t" r="r" b="b"/>
                <a:pathLst>
                  <a:path w="208" h="678" fill="none" extrusionOk="0">
                    <a:moveTo>
                      <a:pt x="0" y="0"/>
                    </a:moveTo>
                    <a:lnTo>
                      <a:pt x="207" y="677"/>
                    </a:lnTo>
                    <a:lnTo>
                      <a:pt x="207" y="67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7989806" y="3606116"/>
                <a:ext cx="149138" cy="73527"/>
              </a:xfrm>
              <a:custGeom>
                <a:avLst/>
                <a:gdLst/>
                <a:ahLst/>
                <a:cxnLst/>
                <a:rect l="l" t="t" r="r" b="b"/>
                <a:pathLst>
                  <a:path w="4008" h="1976" extrusionOk="0">
                    <a:moveTo>
                      <a:pt x="3782" y="1"/>
                    </a:moveTo>
                    <a:lnTo>
                      <a:pt x="1" y="1355"/>
                    </a:lnTo>
                    <a:lnTo>
                      <a:pt x="227" y="1975"/>
                    </a:lnTo>
                    <a:lnTo>
                      <a:pt x="4007" y="715"/>
                    </a:lnTo>
                    <a:lnTo>
                      <a:pt x="3800" y="38"/>
                    </a:lnTo>
                    <a:lnTo>
                      <a:pt x="378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7989806" y="3606116"/>
                <a:ext cx="149138" cy="73527"/>
              </a:xfrm>
              <a:custGeom>
                <a:avLst/>
                <a:gdLst/>
                <a:ahLst/>
                <a:cxnLst/>
                <a:rect l="l" t="t" r="r" b="b"/>
                <a:pathLst>
                  <a:path w="4008" h="1976" fill="none" extrusionOk="0">
                    <a:moveTo>
                      <a:pt x="3782" y="1"/>
                    </a:moveTo>
                    <a:lnTo>
                      <a:pt x="1" y="1355"/>
                    </a:lnTo>
                    <a:lnTo>
                      <a:pt x="227" y="1975"/>
                    </a:lnTo>
                    <a:lnTo>
                      <a:pt x="4007" y="715"/>
                    </a:lnTo>
                    <a:lnTo>
                      <a:pt x="3800" y="38"/>
                    </a:lnTo>
                    <a:lnTo>
                      <a:pt x="3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8097601" y="3648125"/>
                <a:ext cx="49713" cy="17526"/>
              </a:xfrm>
              <a:custGeom>
                <a:avLst/>
                <a:gdLst/>
                <a:ahLst/>
                <a:cxnLst/>
                <a:rect l="l" t="t" r="r" b="b"/>
                <a:pathLst>
                  <a:path w="1336" h="471" extrusionOk="0">
                    <a:moveTo>
                      <a:pt x="546" y="113"/>
                    </a:moveTo>
                    <a:lnTo>
                      <a:pt x="753" y="132"/>
                    </a:lnTo>
                    <a:lnTo>
                      <a:pt x="960" y="188"/>
                    </a:lnTo>
                    <a:lnTo>
                      <a:pt x="1223" y="282"/>
                    </a:lnTo>
                    <a:lnTo>
                      <a:pt x="1265" y="307"/>
                    </a:lnTo>
                    <a:lnTo>
                      <a:pt x="1265" y="307"/>
                    </a:lnTo>
                    <a:lnTo>
                      <a:pt x="1129" y="320"/>
                    </a:lnTo>
                    <a:lnTo>
                      <a:pt x="508" y="320"/>
                    </a:lnTo>
                    <a:lnTo>
                      <a:pt x="264" y="263"/>
                    </a:lnTo>
                    <a:lnTo>
                      <a:pt x="151" y="226"/>
                    </a:lnTo>
                    <a:lnTo>
                      <a:pt x="132" y="226"/>
                    </a:lnTo>
                    <a:lnTo>
                      <a:pt x="132" y="188"/>
                    </a:lnTo>
                    <a:lnTo>
                      <a:pt x="151" y="151"/>
                    </a:lnTo>
                    <a:lnTo>
                      <a:pt x="189" y="132"/>
                    </a:lnTo>
                    <a:lnTo>
                      <a:pt x="245" y="113"/>
                    </a:lnTo>
                    <a:close/>
                    <a:moveTo>
                      <a:pt x="283" y="0"/>
                    </a:moveTo>
                    <a:lnTo>
                      <a:pt x="132" y="19"/>
                    </a:lnTo>
                    <a:lnTo>
                      <a:pt x="95" y="57"/>
                    </a:lnTo>
                    <a:lnTo>
                      <a:pt x="57" y="75"/>
                    </a:lnTo>
                    <a:lnTo>
                      <a:pt x="19" y="132"/>
                    </a:lnTo>
                    <a:lnTo>
                      <a:pt x="1" y="169"/>
                    </a:lnTo>
                    <a:lnTo>
                      <a:pt x="1" y="226"/>
                    </a:lnTo>
                    <a:lnTo>
                      <a:pt x="19" y="282"/>
                    </a:lnTo>
                    <a:lnTo>
                      <a:pt x="38" y="320"/>
                    </a:lnTo>
                    <a:lnTo>
                      <a:pt x="95" y="357"/>
                    </a:lnTo>
                    <a:lnTo>
                      <a:pt x="245" y="414"/>
                    </a:lnTo>
                    <a:lnTo>
                      <a:pt x="490" y="451"/>
                    </a:lnTo>
                    <a:lnTo>
                      <a:pt x="715" y="470"/>
                    </a:lnTo>
                    <a:lnTo>
                      <a:pt x="941" y="433"/>
                    </a:lnTo>
                    <a:lnTo>
                      <a:pt x="1054" y="433"/>
                    </a:lnTo>
                    <a:lnTo>
                      <a:pt x="1148" y="395"/>
                    </a:lnTo>
                    <a:lnTo>
                      <a:pt x="1242" y="357"/>
                    </a:lnTo>
                    <a:lnTo>
                      <a:pt x="1295" y="325"/>
                    </a:lnTo>
                    <a:lnTo>
                      <a:pt x="1317" y="339"/>
                    </a:lnTo>
                    <a:lnTo>
                      <a:pt x="1317" y="339"/>
                    </a:lnTo>
                    <a:lnTo>
                      <a:pt x="1301" y="322"/>
                    </a:lnTo>
                    <a:lnTo>
                      <a:pt x="1301" y="322"/>
                    </a:lnTo>
                    <a:lnTo>
                      <a:pt x="1336" y="301"/>
                    </a:lnTo>
                    <a:lnTo>
                      <a:pt x="1284" y="306"/>
                    </a:lnTo>
                    <a:lnTo>
                      <a:pt x="1242" y="263"/>
                    </a:lnTo>
                    <a:lnTo>
                      <a:pt x="1148" y="188"/>
                    </a:lnTo>
                    <a:lnTo>
                      <a:pt x="997" y="113"/>
                    </a:lnTo>
                    <a:lnTo>
                      <a:pt x="772" y="38"/>
                    </a:lnTo>
                    <a:lnTo>
                      <a:pt x="5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8133992" y="3613111"/>
                <a:ext cx="21731" cy="49750"/>
              </a:xfrm>
              <a:custGeom>
                <a:avLst/>
                <a:gdLst/>
                <a:ahLst/>
                <a:cxnLst/>
                <a:rect l="l" t="t" r="r" b="b"/>
                <a:pathLst>
                  <a:path w="584" h="1337" extrusionOk="0">
                    <a:moveTo>
                      <a:pt x="208" y="1"/>
                    </a:moveTo>
                    <a:lnTo>
                      <a:pt x="132" y="57"/>
                    </a:lnTo>
                    <a:lnTo>
                      <a:pt x="76" y="132"/>
                    </a:lnTo>
                    <a:lnTo>
                      <a:pt x="38" y="208"/>
                    </a:lnTo>
                    <a:lnTo>
                      <a:pt x="19" y="283"/>
                    </a:lnTo>
                    <a:lnTo>
                      <a:pt x="19" y="414"/>
                    </a:lnTo>
                    <a:lnTo>
                      <a:pt x="1" y="565"/>
                    </a:lnTo>
                    <a:lnTo>
                      <a:pt x="38" y="772"/>
                    </a:lnTo>
                    <a:lnTo>
                      <a:pt x="95" y="998"/>
                    </a:lnTo>
                    <a:lnTo>
                      <a:pt x="170" y="1148"/>
                    </a:lnTo>
                    <a:lnTo>
                      <a:pt x="245" y="1261"/>
                    </a:lnTo>
                    <a:lnTo>
                      <a:pt x="302" y="1317"/>
                    </a:lnTo>
                    <a:lnTo>
                      <a:pt x="320" y="1336"/>
                    </a:lnTo>
                    <a:lnTo>
                      <a:pt x="320" y="1298"/>
                    </a:lnTo>
                    <a:lnTo>
                      <a:pt x="302" y="1223"/>
                    </a:lnTo>
                    <a:lnTo>
                      <a:pt x="245" y="1110"/>
                    </a:lnTo>
                    <a:lnTo>
                      <a:pt x="208" y="960"/>
                    </a:lnTo>
                    <a:lnTo>
                      <a:pt x="151" y="753"/>
                    </a:lnTo>
                    <a:lnTo>
                      <a:pt x="151" y="546"/>
                    </a:lnTo>
                    <a:lnTo>
                      <a:pt x="151" y="433"/>
                    </a:lnTo>
                    <a:lnTo>
                      <a:pt x="170" y="302"/>
                    </a:lnTo>
                    <a:lnTo>
                      <a:pt x="189" y="245"/>
                    </a:lnTo>
                    <a:lnTo>
                      <a:pt x="208" y="189"/>
                    </a:lnTo>
                    <a:lnTo>
                      <a:pt x="264" y="132"/>
                    </a:lnTo>
                    <a:lnTo>
                      <a:pt x="283" y="132"/>
                    </a:lnTo>
                    <a:lnTo>
                      <a:pt x="320" y="151"/>
                    </a:lnTo>
                    <a:lnTo>
                      <a:pt x="377" y="245"/>
                    </a:lnTo>
                    <a:lnTo>
                      <a:pt x="433" y="358"/>
                    </a:lnTo>
                    <a:lnTo>
                      <a:pt x="471" y="471"/>
                    </a:lnTo>
                    <a:lnTo>
                      <a:pt x="490" y="678"/>
                    </a:lnTo>
                    <a:lnTo>
                      <a:pt x="471" y="885"/>
                    </a:lnTo>
                    <a:lnTo>
                      <a:pt x="396" y="1054"/>
                    </a:lnTo>
                    <a:lnTo>
                      <a:pt x="320" y="1242"/>
                    </a:lnTo>
                    <a:lnTo>
                      <a:pt x="358" y="1223"/>
                    </a:lnTo>
                    <a:lnTo>
                      <a:pt x="414" y="1167"/>
                    </a:lnTo>
                    <a:lnTo>
                      <a:pt x="490" y="1054"/>
                    </a:lnTo>
                    <a:lnTo>
                      <a:pt x="546" y="903"/>
                    </a:lnTo>
                    <a:lnTo>
                      <a:pt x="584" y="715"/>
                    </a:lnTo>
                    <a:lnTo>
                      <a:pt x="584" y="546"/>
                    </a:lnTo>
                    <a:lnTo>
                      <a:pt x="565" y="358"/>
                    </a:lnTo>
                    <a:lnTo>
                      <a:pt x="490" y="189"/>
                    </a:lnTo>
                    <a:lnTo>
                      <a:pt x="396" y="57"/>
                    </a:lnTo>
                    <a:lnTo>
                      <a:pt x="358" y="19"/>
                    </a:lnTo>
                    <a:lnTo>
                      <a:pt x="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7215775" y="1693373"/>
                <a:ext cx="360453" cy="305196"/>
              </a:xfrm>
              <a:custGeom>
                <a:avLst/>
                <a:gdLst/>
                <a:ahLst/>
                <a:cxnLst/>
                <a:rect l="l" t="t" r="r" b="b"/>
                <a:pathLst>
                  <a:path w="9687" h="8202" extrusionOk="0">
                    <a:moveTo>
                      <a:pt x="1825" y="1"/>
                    </a:moveTo>
                    <a:lnTo>
                      <a:pt x="377" y="2973"/>
                    </a:lnTo>
                    <a:lnTo>
                      <a:pt x="264" y="3217"/>
                    </a:lnTo>
                    <a:lnTo>
                      <a:pt x="170" y="3480"/>
                    </a:lnTo>
                    <a:lnTo>
                      <a:pt x="94" y="3744"/>
                    </a:lnTo>
                    <a:lnTo>
                      <a:pt x="57" y="4026"/>
                    </a:lnTo>
                    <a:lnTo>
                      <a:pt x="19" y="4289"/>
                    </a:lnTo>
                    <a:lnTo>
                      <a:pt x="0" y="4553"/>
                    </a:lnTo>
                    <a:lnTo>
                      <a:pt x="19" y="4816"/>
                    </a:lnTo>
                    <a:lnTo>
                      <a:pt x="38" y="5098"/>
                    </a:lnTo>
                    <a:lnTo>
                      <a:pt x="94" y="5361"/>
                    </a:lnTo>
                    <a:lnTo>
                      <a:pt x="170" y="5625"/>
                    </a:lnTo>
                    <a:lnTo>
                      <a:pt x="245" y="5869"/>
                    </a:lnTo>
                    <a:lnTo>
                      <a:pt x="358" y="6114"/>
                    </a:lnTo>
                    <a:lnTo>
                      <a:pt x="489" y="6358"/>
                    </a:lnTo>
                    <a:lnTo>
                      <a:pt x="621" y="6603"/>
                    </a:lnTo>
                    <a:lnTo>
                      <a:pt x="790" y="6810"/>
                    </a:lnTo>
                    <a:lnTo>
                      <a:pt x="978" y="7035"/>
                    </a:lnTo>
                    <a:lnTo>
                      <a:pt x="1129" y="7186"/>
                    </a:lnTo>
                    <a:lnTo>
                      <a:pt x="1279" y="7336"/>
                    </a:lnTo>
                    <a:lnTo>
                      <a:pt x="1449" y="7468"/>
                    </a:lnTo>
                    <a:lnTo>
                      <a:pt x="1618" y="7600"/>
                    </a:lnTo>
                    <a:lnTo>
                      <a:pt x="1806" y="7712"/>
                    </a:lnTo>
                    <a:lnTo>
                      <a:pt x="1994" y="7807"/>
                    </a:lnTo>
                    <a:lnTo>
                      <a:pt x="2182" y="7901"/>
                    </a:lnTo>
                    <a:lnTo>
                      <a:pt x="2370" y="7976"/>
                    </a:lnTo>
                    <a:lnTo>
                      <a:pt x="2577" y="8051"/>
                    </a:lnTo>
                    <a:lnTo>
                      <a:pt x="2784" y="8107"/>
                    </a:lnTo>
                    <a:lnTo>
                      <a:pt x="2991" y="8145"/>
                    </a:lnTo>
                    <a:lnTo>
                      <a:pt x="3198" y="8183"/>
                    </a:lnTo>
                    <a:lnTo>
                      <a:pt x="3424" y="8201"/>
                    </a:lnTo>
                    <a:lnTo>
                      <a:pt x="3856" y="8201"/>
                    </a:lnTo>
                    <a:lnTo>
                      <a:pt x="4063" y="8183"/>
                    </a:lnTo>
                    <a:lnTo>
                      <a:pt x="9687" y="7543"/>
                    </a:lnTo>
                    <a:lnTo>
                      <a:pt x="9687" y="4195"/>
                    </a:lnTo>
                    <a:lnTo>
                      <a:pt x="4157" y="4364"/>
                    </a:lnTo>
                    <a:lnTo>
                      <a:pt x="5530" y="1919"/>
                    </a:lnTo>
                    <a:lnTo>
                      <a:pt x="1825"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7215775" y="1693373"/>
                <a:ext cx="360453" cy="305196"/>
              </a:xfrm>
              <a:custGeom>
                <a:avLst/>
                <a:gdLst/>
                <a:ahLst/>
                <a:cxnLst/>
                <a:rect l="l" t="t" r="r" b="b"/>
                <a:pathLst>
                  <a:path w="9687" h="8202" fill="none" extrusionOk="0">
                    <a:moveTo>
                      <a:pt x="1825" y="1"/>
                    </a:moveTo>
                    <a:lnTo>
                      <a:pt x="377" y="2973"/>
                    </a:lnTo>
                    <a:lnTo>
                      <a:pt x="377" y="2973"/>
                    </a:lnTo>
                    <a:lnTo>
                      <a:pt x="264" y="3217"/>
                    </a:lnTo>
                    <a:lnTo>
                      <a:pt x="170" y="3480"/>
                    </a:lnTo>
                    <a:lnTo>
                      <a:pt x="94" y="3744"/>
                    </a:lnTo>
                    <a:lnTo>
                      <a:pt x="57" y="4026"/>
                    </a:lnTo>
                    <a:lnTo>
                      <a:pt x="19" y="4289"/>
                    </a:lnTo>
                    <a:lnTo>
                      <a:pt x="0" y="4553"/>
                    </a:lnTo>
                    <a:lnTo>
                      <a:pt x="19" y="4816"/>
                    </a:lnTo>
                    <a:lnTo>
                      <a:pt x="38" y="5098"/>
                    </a:lnTo>
                    <a:lnTo>
                      <a:pt x="94" y="5361"/>
                    </a:lnTo>
                    <a:lnTo>
                      <a:pt x="170" y="5625"/>
                    </a:lnTo>
                    <a:lnTo>
                      <a:pt x="245" y="5869"/>
                    </a:lnTo>
                    <a:lnTo>
                      <a:pt x="358" y="6114"/>
                    </a:lnTo>
                    <a:lnTo>
                      <a:pt x="489" y="6358"/>
                    </a:lnTo>
                    <a:lnTo>
                      <a:pt x="621" y="6603"/>
                    </a:lnTo>
                    <a:lnTo>
                      <a:pt x="790" y="6810"/>
                    </a:lnTo>
                    <a:lnTo>
                      <a:pt x="978" y="7035"/>
                    </a:lnTo>
                    <a:lnTo>
                      <a:pt x="978" y="7035"/>
                    </a:lnTo>
                    <a:lnTo>
                      <a:pt x="1129" y="7186"/>
                    </a:lnTo>
                    <a:lnTo>
                      <a:pt x="1279" y="7336"/>
                    </a:lnTo>
                    <a:lnTo>
                      <a:pt x="1449" y="7468"/>
                    </a:lnTo>
                    <a:lnTo>
                      <a:pt x="1618" y="7600"/>
                    </a:lnTo>
                    <a:lnTo>
                      <a:pt x="1806" y="7712"/>
                    </a:lnTo>
                    <a:lnTo>
                      <a:pt x="1994" y="7807"/>
                    </a:lnTo>
                    <a:lnTo>
                      <a:pt x="2182" y="7901"/>
                    </a:lnTo>
                    <a:lnTo>
                      <a:pt x="2370" y="7976"/>
                    </a:lnTo>
                    <a:lnTo>
                      <a:pt x="2577" y="8051"/>
                    </a:lnTo>
                    <a:lnTo>
                      <a:pt x="2784" y="8107"/>
                    </a:lnTo>
                    <a:lnTo>
                      <a:pt x="2991" y="8145"/>
                    </a:lnTo>
                    <a:lnTo>
                      <a:pt x="3198" y="8183"/>
                    </a:lnTo>
                    <a:lnTo>
                      <a:pt x="3424" y="8201"/>
                    </a:lnTo>
                    <a:lnTo>
                      <a:pt x="3630" y="8201"/>
                    </a:lnTo>
                    <a:lnTo>
                      <a:pt x="3856" y="8201"/>
                    </a:lnTo>
                    <a:lnTo>
                      <a:pt x="4063" y="8183"/>
                    </a:lnTo>
                    <a:lnTo>
                      <a:pt x="9687" y="7543"/>
                    </a:lnTo>
                    <a:lnTo>
                      <a:pt x="9687" y="4195"/>
                    </a:lnTo>
                    <a:lnTo>
                      <a:pt x="4157" y="4364"/>
                    </a:lnTo>
                    <a:lnTo>
                      <a:pt x="5530" y="1919"/>
                    </a:lnTo>
                    <a:lnTo>
                      <a:pt x="18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7490827" y="916518"/>
                <a:ext cx="159594" cy="382891"/>
              </a:xfrm>
              <a:custGeom>
                <a:avLst/>
                <a:gdLst/>
                <a:ahLst/>
                <a:cxnLst/>
                <a:rect l="l" t="t" r="r" b="b"/>
                <a:pathLst>
                  <a:path w="4289" h="10290" extrusionOk="0">
                    <a:moveTo>
                      <a:pt x="3085" y="1"/>
                    </a:moveTo>
                    <a:lnTo>
                      <a:pt x="2765" y="20"/>
                    </a:lnTo>
                    <a:lnTo>
                      <a:pt x="2445" y="95"/>
                    </a:lnTo>
                    <a:lnTo>
                      <a:pt x="2144" y="208"/>
                    </a:lnTo>
                    <a:lnTo>
                      <a:pt x="1862" y="339"/>
                    </a:lnTo>
                    <a:lnTo>
                      <a:pt x="1731" y="434"/>
                    </a:lnTo>
                    <a:lnTo>
                      <a:pt x="1618" y="528"/>
                    </a:lnTo>
                    <a:lnTo>
                      <a:pt x="1505" y="640"/>
                    </a:lnTo>
                    <a:lnTo>
                      <a:pt x="1411" y="753"/>
                    </a:lnTo>
                    <a:lnTo>
                      <a:pt x="1242" y="979"/>
                    </a:lnTo>
                    <a:lnTo>
                      <a:pt x="1110" y="1242"/>
                    </a:lnTo>
                    <a:lnTo>
                      <a:pt x="960" y="1506"/>
                    </a:lnTo>
                    <a:lnTo>
                      <a:pt x="809" y="1750"/>
                    </a:lnTo>
                    <a:lnTo>
                      <a:pt x="640" y="2013"/>
                    </a:lnTo>
                    <a:lnTo>
                      <a:pt x="527" y="2126"/>
                    </a:lnTo>
                    <a:lnTo>
                      <a:pt x="414" y="2239"/>
                    </a:lnTo>
                    <a:lnTo>
                      <a:pt x="320" y="2333"/>
                    </a:lnTo>
                    <a:lnTo>
                      <a:pt x="226" y="2465"/>
                    </a:lnTo>
                    <a:lnTo>
                      <a:pt x="151" y="2597"/>
                    </a:lnTo>
                    <a:lnTo>
                      <a:pt x="113" y="2747"/>
                    </a:lnTo>
                    <a:lnTo>
                      <a:pt x="57" y="2897"/>
                    </a:lnTo>
                    <a:lnTo>
                      <a:pt x="38" y="3067"/>
                    </a:lnTo>
                    <a:lnTo>
                      <a:pt x="0" y="3405"/>
                    </a:lnTo>
                    <a:lnTo>
                      <a:pt x="19" y="3763"/>
                    </a:lnTo>
                    <a:lnTo>
                      <a:pt x="38" y="4139"/>
                    </a:lnTo>
                    <a:lnTo>
                      <a:pt x="132" y="4816"/>
                    </a:lnTo>
                    <a:lnTo>
                      <a:pt x="320" y="6227"/>
                    </a:lnTo>
                    <a:lnTo>
                      <a:pt x="433" y="6923"/>
                    </a:lnTo>
                    <a:lnTo>
                      <a:pt x="583" y="7637"/>
                    </a:lnTo>
                    <a:lnTo>
                      <a:pt x="753" y="8352"/>
                    </a:lnTo>
                    <a:lnTo>
                      <a:pt x="865" y="8691"/>
                    </a:lnTo>
                    <a:lnTo>
                      <a:pt x="978" y="9029"/>
                    </a:lnTo>
                    <a:lnTo>
                      <a:pt x="1091" y="9349"/>
                    </a:lnTo>
                    <a:lnTo>
                      <a:pt x="1242" y="9669"/>
                    </a:lnTo>
                    <a:lnTo>
                      <a:pt x="1392" y="9988"/>
                    </a:lnTo>
                    <a:lnTo>
                      <a:pt x="1561" y="10289"/>
                    </a:lnTo>
                    <a:lnTo>
                      <a:pt x="4289" y="377"/>
                    </a:lnTo>
                    <a:lnTo>
                      <a:pt x="4157" y="283"/>
                    </a:lnTo>
                    <a:lnTo>
                      <a:pt x="4007" y="208"/>
                    </a:lnTo>
                    <a:lnTo>
                      <a:pt x="3856" y="151"/>
                    </a:lnTo>
                    <a:lnTo>
                      <a:pt x="3724" y="95"/>
                    </a:lnTo>
                    <a:lnTo>
                      <a:pt x="3555" y="57"/>
                    </a:lnTo>
                    <a:lnTo>
                      <a:pt x="3405" y="20"/>
                    </a:lnTo>
                    <a:lnTo>
                      <a:pt x="32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7490827" y="916518"/>
                <a:ext cx="159594" cy="382891"/>
              </a:xfrm>
              <a:custGeom>
                <a:avLst/>
                <a:gdLst/>
                <a:ahLst/>
                <a:cxnLst/>
                <a:rect l="l" t="t" r="r" b="b"/>
                <a:pathLst>
                  <a:path w="4289" h="10290" fill="none" extrusionOk="0">
                    <a:moveTo>
                      <a:pt x="1561" y="10289"/>
                    </a:moveTo>
                    <a:lnTo>
                      <a:pt x="1561" y="10289"/>
                    </a:lnTo>
                    <a:lnTo>
                      <a:pt x="1392" y="9988"/>
                    </a:lnTo>
                    <a:lnTo>
                      <a:pt x="1242" y="9669"/>
                    </a:lnTo>
                    <a:lnTo>
                      <a:pt x="1091" y="9349"/>
                    </a:lnTo>
                    <a:lnTo>
                      <a:pt x="978" y="9029"/>
                    </a:lnTo>
                    <a:lnTo>
                      <a:pt x="865" y="8691"/>
                    </a:lnTo>
                    <a:lnTo>
                      <a:pt x="753" y="8352"/>
                    </a:lnTo>
                    <a:lnTo>
                      <a:pt x="583" y="7637"/>
                    </a:lnTo>
                    <a:lnTo>
                      <a:pt x="433" y="6923"/>
                    </a:lnTo>
                    <a:lnTo>
                      <a:pt x="320" y="6227"/>
                    </a:lnTo>
                    <a:lnTo>
                      <a:pt x="132" y="4816"/>
                    </a:lnTo>
                    <a:lnTo>
                      <a:pt x="132" y="4816"/>
                    </a:lnTo>
                    <a:lnTo>
                      <a:pt x="38" y="4139"/>
                    </a:lnTo>
                    <a:lnTo>
                      <a:pt x="19" y="3763"/>
                    </a:lnTo>
                    <a:lnTo>
                      <a:pt x="0" y="3405"/>
                    </a:lnTo>
                    <a:lnTo>
                      <a:pt x="38" y="3067"/>
                    </a:lnTo>
                    <a:lnTo>
                      <a:pt x="57" y="2897"/>
                    </a:lnTo>
                    <a:lnTo>
                      <a:pt x="113" y="2747"/>
                    </a:lnTo>
                    <a:lnTo>
                      <a:pt x="151" y="2597"/>
                    </a:lnTo>
                    <a:lnTo>
                      <a:pt x="226" y="2465"/>
                    </a:lnTo>
                    <a:lnTo>
                      <a:pt x="320" y="2333"/>
                    </a:lnTo>
                    <a:lnTo>
                      <a:pt x="414" y="2239"/>
                    </a:lnTo>
                    <a:lnTo>
                      <a:pt x="414" y="2239"/>
                    </a:lnTo>
                    <a:lnTo>
                      <a:pt x="527" y="2126"/>
                    </a:lnTo>
                    <a:lnTo>
                      <a:pt x="640" y="2013"/>
                    </a:lnTo>
                    <a:lnTo>
                      <a:pt x="809" y="1750"/>
                    </a:lnTo>
                    <a:lnTo>
                      <a:pt x="960" y="1506"/>
                    </a:lnTo>
                    <a:lnTo>
                      <a:pt x="1110" y="1242"/>
                    </a:lnTo>
                    <a:lnTo>
                      <a:pt x="1242" y="979"/>
                    </a:lnTo>
                    <a:lnTo>
                      <a:pt x="1411" y="753"/>
                    </a:lnTo>
                    <a:lnTo>
                      <a:pt x="1505" y="640"/>
                    </a:lnTo>
                    <a:lnTo>
                      <a:pt x="1618" y="528"/>
                    </a:lnTo>
                    <a:lnTo>
                      <a:pt x="1731" y="434"/>
                    </a:lnTo>
                    <a:lnTo>
                      <a:pt x="1862" y="339"/>
                    </a:lnTo>
                    <a:lnTo>
                      <a:pt x="1862" y="339"/>
                    </a:lnTo>
                    <a:lnTo>
                      <a:pt x="2144" y="208"/>
                    </a:lnTo>
                    <a:lnTo>
                      <a:pt x="2445" y="95"/>
                    </a:lnTo>
                    <a:lnTo>
                      <a:pt x="2765" y="20"/>
                    </a:lnTo>
                    <a:lnTo>
                      <a:pt x="3085" y="1"/>
                    </a:lnTo>
                    <a:lnTo>
                      <a:pt x="3254" y="1"/>
                    </a:lnTo>
                    <a:lnTo>
                      <a:pt x="3405" y="20"/>
                    </a:lnTo>
                    <a:lnTo>
                      <a:pt x="3555" y="57"/>
                    </a:lnTo>
                    <a:lnTo>
                      <a:pt x="3724" y="95"/>
                    </a:lnTo>
                    <a:lnTo>
                      <a:pt x="3856" y="151"/>
                    </a:lnTo>
                    <a:lnTo>
                      <a:pt x="4007" y="208"/>
                    </a:lnTo>
                    <a:lnTo>
                      <a:pt x="4157" y="283"/>
                    </a:lnTo>
                    <a:lnTo>
                      <a:pt x="4289" y="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7567106" y="949411"/>
                <a:ext cx="268805" cy="556476"/>
              </a:xfrm>
              <a:custGeom>
                <a:avLst/>
                <a:gdLst/>
                <a:ahLst/>
                <a:cxnLst/>
                <a:rect l="l" t="t" r="r" b="b"/>
                <a:pathLst>
                  <a:path w="7224" h="14955" extrusionOk="0">
                    <a:moveTo>
                      <a:pt x="3555" y="1"/>
                    </a:moveTo>
                    <a:lnTo>
                      <a:pt x="3085" y="57"/>
                    </a:lnTo>
                    <a:lnTo>
                      <a:pt x="2615" y="133"/>
                    </a:lnTo>
                    <a:lnTo>
                      <a:pt x="2163" y="227"/>
                    </a:lnTo>
                    <a:lnTo>
                      <a:pt x="1712" y="377"/>
                    </a:lnTo>
                    <a:lnTo>
                      <a:pt x="1261" y="528"/>
                    </a:lnTo>
                    <a:lnTo>
                      <a:pt x="828" y="734"/>
                    </a:lnTo>
                    <a:lnTo>
                      <a:pt x="414" y="960"/>
                    </a:lnTo>
                    <a:lnTo>
                      <a:pt x="0" y="1205"/>
                    </a:lnTo>
                    <a:lnTo>
                      <a:pt x="113" y="8427"/>
                    </a:lnTo>
                    <a:lnTo>
                      <a:pt x="94" y="12321"/>
                    </a:lnTo>
                    <a:lnTo>
                      <a:pt x="94" y="12565"/>
                    </a:lnTo>
                    <a:lnTo>
                      <a:pt x="132" y="12810"/>
                    </a:lnTo>
                    <a:lnTo>
                      <a:pt x="170" y="13036"/>
                    </a:lnTo>
                    <a:lnTo>
                      <a:pt x="226" y="13261"/>
                    </a:lnTo>
                    <a:lnTo>
                      <a:pt x="301" y="13487"/>
                    </a:lnTo>
                    <a:lnTo>
                      <a:pt x="377" y="13694"/>
                    </a:lnTo>
                    <a:lnTo>
                      <a:pt x="489" y="13901"/>
                    </a:lnTo>
                    <a:lnTo>
                      <a:pt x="602" y="14089"/>
                    </a:lnTo>
                    <a:lnTo>
                      <a:pt x="734" y="14258"/>
                    </a:lnTo>
                    <a:lnTo>
                      <a:pt x="884" y="14409"/>
                    </a:lnTo>
                    <a:lnTo>
                      <a:pt x="1035" y="14559"/>
                    </a:lnTo>
                    <a:lnTo>
                      <a:pt x="1223" y="14672"/>
                    </a:lnTo>
                    <a:lnTo>
                      <a:pt x="1411" y="14785"/>
                    </a:lnTo>
                    <a:lnTo>
                      <a:pt x="1618" y="14860"/>
                    </a:lnTo>
                    <a:lnTo>
                      <a:pt x="1844" y="14916"/>
                    </a:lnTo>
                    <a:lnTo>
                      <a:pt x="2069" y="14954"/>
                    </a:lnTo>
                    <a:lnTo>
                      <a:pt x="2333" y="14954"/>
                    </a:lnTo>
                    <a:lnTo>
                      <a:pt x="2577" y="14935"/>
                    </a:lnTo>
                    <a:lnTo>
                      <a:pt x="2822" y="14898"/>
                    </a:lnTo>
                    <a:lnTo>
                      <a:pt x="3066" y="14822"/>
                    </a:lnTo>
                    <a:lnTo>
                      <a:pt x="3292" y="14747"/>
                    </a:lnTo>
                    <a:lnTo>
                      <a:pt x="3499" y="14634"/>
                    </a:lnTo>
                    <a:lnTo>
                      <a:pt x="3706" y="14503"/>
                    </a:lnTo>
                    <a:lnTo>
                      <a:pt x="3894" y="14352"/>
                    </a:lnTo>
                    <a:lnTo>
                      <a:pt x="4082" y="14183"/>
                    </a:lnTo>
                    <a:lnTo>
                      <a:pt x="4232" y="14014"/>
                    </a:lnTo>
                    <a:lnTo>
                      <a:pt x="4383" y="13807"/>
                    </a:lnTo>
                    <a:lnTo>
                      <a:pt x="4496" y="13600"/>
                    </a:lnTo>
                    <a:lnTo>
                      <a:pt x="4609" y="13374"/>
                    </a:lnTo>
                    <a:lnTo>
                      <a:pt x="4684" y="13148"/>
                    </a:lnTo>
                    <a:lnTo>
                      <a:pt x="4740" y="12904"/>
                    </a:lnTo>
                    <a:lnTo>
                      <a:pt x="4778" y="12641"/>
                    </a:lnTo>
                    <a:lnTo>
                      <a:pt x="4778" y="12546"/>
                    </a:lnTo>
                    <a:lnTo>
                      <a:pt x="4891" y="9800"/>
                    </a:lnTo>
                    <a:lnTo>
                      <a:pt x="4985" y="9782"/>
                    </a:lnTo>
                    <a:lnTo>
                      <a:pt x="5210" y="9744"/>
                    </a:lnTo>
                    <a:lnTo>
                      <a:pt x="5380" y="9688"/>
                    </a:lnTo>
                    <a:lnTo>
                      <a:pt x="5549" y="9631"/>
                    </a:lnTo>
                    <a:lnTo>
                      <a:pt x="5737" y="9556"/>
                    </a:lnTo>
                    <a:lnTo>
                      <a:pt x="5944" y="9443"/>
                    </a:lnTo>
                    <a:lnTo>
                      <a:pt x="6151" y="9311"/>
                    </a:lnTo>
                    <a:lnTo>
                      <a:pt x="6339" y="9161"/>
                    </a:lnTo>
                    <a:lnTo>
                      <a:pt x="6527" y="8992"/>
                    </a:lnTo>
                    <a:lnTo>
                      <a:pt x="6696" y="8766"/>
                    </a:lnTo>
                    <a:lnTo>
                      <a:pt x="6847" y="8521"/>
                    </a:lnTo>
                    <a:lnTo>
                      <a:pt x="6979" y="8239"/>
                    </a:lnTo>
                    <a:lnTo>
                      <a:pt x="7035" y="8089"/>
                    </a:lnTo>
                    <a:lnTo>
                      <a:pt x="7073" y="7919"/>
                    </a:lnTo>
                    <a:lnTo>
                      <a:pt x="7091" y="7750"/>
                    </a:lnTo>
                    <a:lnTo>
                      <a:pt x="7110" y="7562"/>
                    </a:lnTo>
                    <a:lnTo>
                      <a:pt x="7167" y="6678"/>
                    </a:lnTo>
                    <a:lnTo>
                      <a:pt x="7204" y="5625"/>
                    </a:lnTo>
                    <a:lnTo>
                      <a:pt x="7223" y="4496"/>
                    </a:lnTo>
                    <a:lnTo>
                      <a:pt x="7223" y="3387"/>
                    </a:lnTo>
                    <a:lnTo>
                      <a:pt x="7223" y="1543"/>
                    </a:lnTo>
                    <a:lnTo>
                      <a:pt x="7223" y="753"/>
                    </a:lnTo>
                    <a:lnTo>
                      <a:pt x="6790" y="565"/>
                    </a:lnTo>
                    <a:lnTo>
                      <a:pt x="6339" y="396"/>
                    </a:lnTo>
                    <a:lnTo>
                      <a:pt x="5888" y="245"/>
                    </a:lnTo>
                    <a:lnTo>
                      <a:pt x="5417" y="133"/>
                    </a:lnTo>
                    <a:lnTo>
                      <a:pt x="4947" y="57"/>
                    </a:lnTo>
                    <a:lnTo>
                      <a:pt x="4477" y="20"/>
                    </a:lnTo>
                    <a:lnTo>
                      <a:pt x="400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7526511" y="884332"/>
                <a:ext cx="373774" cy="439562"/>
              </a:xfrm>
              <a:custGeom>
                <a:avLst/>
                <a:gdLst/>
                <a:ahLst/>
                <a:cxnLst/>
                <a:rect l="l" t="t" r="r" b="b"/>
                <a:pathLst>
                  <a:path w="10045" h="11813" extrusionOk="0">
                    <a:moveTo>
                      <a:pt x="6019" y="1"/>
                    </a:moveTo>
                    <a:lnTo>
                      <a:pt x="5756" y="20"/>
                    </a:lnTo>
                    <a:lnTo>
                      <a:pt x="5474" y="76"/>
                    </a:lnTo>
                    <a:lnTo>
                      <a:pt x="5192" y="151"/>
                    </a:lnTo>
                    <a:lnTo>
                      <a:pt x="4928" y="264"/>
                    </a:lnTo>
                    <a:lnTo>
                      <a:pt x="4684" y="377"/>
                    </a:lnTo>
                    <a:lnTo>
                      <a:pt x="4176" y="659"/>
                    </a:lnTo>
                    <a:lnTo>
                      <a:pt x="3706" y="941"/>
                    </a:lnTo>
                    <a:lnTo>
                      <a:pt x="3461" y="1073"/>
                    </a:lnTo>
                    <a:lnTo>
                      <a:pt x="3217" y="1204"/>
                    </a:lnTo>
                    <a:lnTo>
                      <a:pt x="2954" y="1317"/>
                    </a:lnTo>
                    <a:lnTo>
                      <a:pt x="2690" y="1411"/>
                    </a:lnTo>
                    <a:lnTo>
                      <a:pt x="2483" y="1487"/>
                    </a:lnTo>
                    <a:lnTo>
                      <a:pt x="2258" y="1524"/>
                    </a:lnTo>
                    <a:lnTo>
                      <a:pt x="1806" y="1637"/>
                    </a:lnTo>
                    <a:lnTo>
                      <a:pt x="1599" y="1694"/>
                    </a:lnTo>
                    <a:lnTo>
                      <a:pt x="1392" y="1750"/>
                    </a:lnTo>
                    <a:lnTo>
                      <a:pt x="1185" y="1844"/>
                    </a:lnTo>
                    <a:lnTo>
                      <a:pt x="997" y="1957"/>
                    </a:lnTo>
                    <a:lnTo>
                      <a:pt x="828" y="2089"/>
                    </a:lnTo>
                    <a:lnTo>
                      <a:pt x="678" y="2220"/>
                    </a:lnTo>
                    <a:lnTo>
                      <a:pt x="546" y="2389"/>
                    </a:lnTo>
                    <a:lnTo>
                      <a:pt x="433" y="2540"/>
                    </a:lnTo>
                    <a:lnTo>
                      <a:pt x="320" y="2728"/>
                    </a:lnTo>
                    <a:lnTo>
                      <a:pt x="245" y="2916"/>
                    </a:lnTo>
                    <a:lnTo>
                      <a:pt x="170" y="3104"/>
                    </a:lnTo>
                    <a:lnTo>
                      <a:pt x="132" y="3311"/>
                    </a:lnTo>
                    <a:lnTo>
                      <a:pt x="57" y="3706"/>
                    </a:lnTo>
                    <a:lnTo>
                      <a:pt x="19" y="4120"/>
                    </a:lnTo>
                    <a:lnTo>
                      <a:pt x="1" y="4534"/>
                    </a:lnTo>
                    <a:lnTo>
                      <a:pt x="19" y="4929"/>
                    </a:lnTo>
                    <a:lnTo>
                      <a:pt x="95" y="9480"/>
                    </a:lnTo>
                    <a:lnTo>
                      <a:pt x="95" y="9706"/>
                    </a:lnTo>
                    <a:lnTo>
                      <a:pt x="113" y="9913"/>
                    </a:lnTo>
                    <a:lnTo>
                      <a:pt x="151" y="10139"/>
                    </a:lnTo>
                    <a:lnTo>
                      <a:pt x="207" y="10346"/>
                    </a:lnTo>
                    <a:lnTo>
                      <a:pt x="283" y="10553"/>
                    </a:lnTo>
                    <a:lnTo>
                      <a:pt x="377" y="10759"/>
                    </a:lnTo>
                    <a:lnTo>
                      <a:pt x="471" y="10947"/>
                    </a:lnTo>
                    <a:lnTo>
                      <a:pt x="602" y="11136"/>
                    </a:lnTo>
                    <a:lnTo>
                      <a:pt x="885" y="11549"/>
                    </a:lnTo>
                    <a:lnTo>
                      <a:pt x="979" y="11681"/>
                    </a:lnTo>
                    <a:lnTo>
                      <a:pt x="1091" y="11756"/>
                    </a:lnTo>
                    <a:lnTo>
                      <a:pt x="1204" y="11794"/>
                    </a:lnTo>
                    <a:lnTo>
                      <a:pt x="1374" y="11813"/>
                    </a:lnTo>
                    <a:lnTo>
                      <a:pt x="1580" y="11794"/>
                    </a:lnTo>
                    <a:lnTo>
                      <a:pt x="1863" y="11756"/>
                    </a:lnTo>
                    <a:lnTo>
                      <a:pt x="2220" y="11700"/>
                    </a:lnTo>
                    <a:lnTo>
                      <a:pt x="2596" y="11643"/>
                    </a:lnTo>
                    <a:lnTo>
                      <a:pt x="2991" y="11549"/>
                    </a:lnTo>
                    <a:lnTo>
                      <a:pt x="3386" y="11437"/>
                    </a:lnTo>
                    <a:lnTo>
                      <a:pt x="3762" y="11305"/>
                    </a:lnTo>
                    <a:lnTo>
                      <a:pt x="4120" y="11136"/>
                    </a:lnTo>
                    <a:lnTo>
                      <a:pt x="4270" y="11042"/>
                    </a:lnTo>
                    <a:lnTo>
                      <a:pt x="4421" y="10947"/>
                    </a:lnTo>
                    <a:lnTo>
                      <a:pt x="4571" y="10835"/>
                    </a:lnTo>
                    <a:lnTo>
                      <a:pt x="4684" y="10722"/>
                    </a:lnTo>
                    <a:lnTo>
                      <a:pt x="4853" y="10571"/>
                    </a:lnTo>
                    <a:lnTo>
                      <a:pt x="5041" y="10440"/>
                    </a:lnTo>
                    <a:lnTo>
                      <a:pt x="5455" y="10195"/>
                    </a:lnTo>
                    <a:lnTo>
                      <a:pt x="5662" y="10063"/>
                    </a:lnTo>
                    <a:lnTo>
                      <a:pt x="5812" y="9913"/>
                    </a:lnTo>
                    <a:lnTo>
                      <a:pt x="5888" y="9838"/>
                    </a:lnTo>
                    <a:lnTo>
                      <a:pt x="5925" y="9763"/>
                    </a:lnTo>
                    <a:lnTo>
                      <a:pt x="5963" y="9687"/>
                    </a:lnTo>
                    <a:lnTo>
                      <a:pt x="5982" y="9593"/>
                    </a:lnTo>
                    <a:lnTo>
                      <a:pt x="6001" y="9443"/>
                    </a:lnTo>
                    <a:lnTo>
                      <a:pt x="5963" y="9292"/>
                    </a:lnTo>
                    <a:lnTo>
                      <a:pt x="5925" y="9161"/>
                    </a:lnTo>
                    <a:lnTo>
                      <a:pt x="5850" y="9048"/>
                    </a:lnTo>
                    <a:lnTo>
                      <a:pt x="5756" y="8935"/>
                    </a:lnTo>
                    <a:lnTo>
                      <a:pt x="5643" y="8841"/>
                    </a:lnTo>
                    <a:lnTo>
                      <a:pt x="5512" y="8784"/>
                    </a:lnTo>
                    <a:lnTo>
                      <a:pt x="5380" y="8728"/>
                    </a:lnTo>
                    <a:lnTo>
                      <a:pt x="5229" y="8690"/>
                    </a:lnTo>
                    <a:lnTo>
                      <a:pt x="5079" y="8634"/>
                    </a:lnTo>
                    <a:lnTo>
                      <a:pt x="4928" y="8559"/>
                    </a:lnTo>
                    <a:lnTo>
                      <a:pt x="4797" y="8465"/>
                    </a:lnTo>
                    <a:lnTo>
                      <a:pt x="4665" y="8352"/>
                    </a:lnTo>
                    <a:lnTo>
                      <a:pt x="4552" y="8239"/>
                    </a:lnTo>
                    <a:lnTo>
                      <a:pt x="4458" y="8107"/>
                    </a:lnTo>
                    <a:lnTo>
                      <a:pt x="4364" y="7976"/>
                    </a:lnTo>
                    <a:lnTo>
                      <a:pt x="4308" y="7769"/>
                    </a:lnTo>
                    <a:lnTo>
                      <a:pt x="4270" y="7562"/>
                    </a:lnTo>
                    <a:lnTo>
                      <a:pt x="4270" y="7355"/>
                    </a:lnTo>
                    <a:lnTo>
                      <a:pt x="4308" y="7148"/>
                    </a:lnTo>
                    <a:lnTo>
                      <a:pt x="4364" y="6960"/>
                    </a:lnTo>
                    <a:lnTo>
                      <a:pt x="4477" y="6772"/>
                    </a:lnTo>
                    <a:lnTo>
                      <a:pt x="4609" y="6621"/>
                    </a:lnTo>
                    <a:lnTo>
                      <a:pt x="4778" y="6490"/>
                    </a:lnTo>
                    <a:lnTo>
                      <a:pt x="4947" y="6396"/>
                    </a:lnTo>
                    <a:lnTo>
                      <a:pt x="5135" y="6339"/>
                    </a:lnTo>
                    <a:lnTo>
                      <a:pt x="5323" y="6321"/>
                    </a:lnTo>
                    <a:lnTo>
                      <a:pt x="5512" y="6358"/>
                    </a:lnTo>
                    <a:lnTo>
                      <a:pt x="5700" y="6415"/>
                    </a:lnTo>
                    <a:lnTo>
                      <a:pt x="5869" y="6509"/>
                    </a:lnTo>
                    <a:lnTo>
                      <a:pt x="6038" y="6640"/>
                    </a:lnTo>
                    <a:lnTo>
                      <a:pt x="6170" y="6791"/>
                    </a:lnTo>
                    <a:lnTo>
                      <a:pt x="6189" y="6772"/>
                    </a:lnTo>
                    <a:lnTo>
                      <a:pt x="6301" y="6753"/>
                    </a:lnTo>
                    <a:lnTo>
                      <a:pt x="6396" y="6715"/>
                    </a:lnTo>
                    <a:lnTo>
                      <a:pt x="6452" y="6659"/>
                    </a:lnTo>
                    <a:lnTo>
                      <a:pt x="6508" y="6565"/>
                    </a:lnTo>
                    <a:lnTo>
                      <a:pt x="6546" y="6471"/>
                    </a:lnTo>
                    <a:lnTo>
                      <a:pt x="6584" y="6377"/>
                    </a:lnTo>
                    <a:lnTo>
                      <a:pt x="6640" y="6208"/>
                    </a:lnTo>
                    <a:lnTo>
                      <a:pt x="6696" y="5944"/>
                    </a:lnTo>
                    <a:lnTo>
                      <a:pt x="6734" y="5700"/>
                    </a:lnTo>
                    <a:lnTo>
                      <a:pt x="6753" y="5493"/>
                    </a:lnTo>
                    <a:lnTo>
                      <a:pt x="6734" y="5305"/>
                    </a:lnTo>
                    <a:lnTo>
                      <a:pt x="6696" y="4985"/>
                    </a:lnTo>
                    <a:lnTo>
                      <a:pt x="6678" y="4853"/>
                    </a:lnTo>
                    <a:lnTo>
                      <a:pt x="6678" y="4759"/>
                    </a:lnTo>
                    <a:lnTo>
                      <a:pt x="6903" y="4853"/>
                    </a:lnTo>
                    <a:lnTo>
                      <a:pt x="7148" y="4929"/>
                    </a:lnTo>
                    <a:lnTo>
                      <a:pt x="7374" y="4966"/>
                    </a:lnTo>
                    <a:lnTo>
                      <a:pt x="7618" y="4985"/>
                    </a:lnTo>
                    <a:lnTo>
                      <a:pt x="7863" y="4985"/>
                    </a:lnTo>
                    <a:lnTo>
                      <a:pt x="8107" y="4966"/>
                    </a:lnTo>
                    <a:lnTo>
                      <a:pt x="8352" y="4910"/>
                    </a:lnTo>
                    <a:lnTo>
                      <a:pt x="8596" y="4835"/>
                    </a:lnTo>
                    <a:lnTo>
                      <a:pt x="8822" y="4741"/>
                    </a:lnTo>
                    <a:lnTo>
                      <a:pt x="9029" y="4628"/>
                    </a:lnTo>
                    <a:lnTo>
                      <a:pt x="9236" y="4477"/>
                    </a:lnTo>
                    <a:lnTo>
                      <a:pt x="9424" y="4327"/>
                    </a:lnTo>
                    <a:lnTo>
                      <a:pt x="9593" y="4139"/>
                    </a:lnTo>
                    <a:lnTo>
                      <a:pt x="9744" y="3951"/>
                    </a:lnTo>
                    <a:lnTo>
                      <a:pt x="9856" y="3725"/>
                    </a:lnTo>
                    <a:lnTo>
                      <a:pt x="9969" y="3480"/>
                    </a:lnTo>
                    <a:lnTo>
                      <a:pt x="10026" y="3217"/>
                    </a:lnTo>
                    <a:lnTo>
                      <a:pt x="10044" y="2954"/>
                    </a:lnTo>
                    <a:lnTo>
                      <a:pt x="10026" y="2690"/>
                    </a:lnTo>
                    <a:lnTo>
                      <a:pt x="9969" y="2446"/>
                    </a:lnTo>
                    <a:lnTo>
                      <a:pt x="9913" y="2277"/>
                    </a:lnTo>
                    <a:lnTo>
                      <a:pt x="9838" y="2126"/>
                    </a:lnTo>
                    <a:lnTo>
                      <a:pt x="9744" y="1994"/>
                    </a:lnTo>
                    <a:lnTo>
                      <a:pt x="9631" y="1882"/>
                    </a:lnTo>
                    <a:lnTo>
                      <a:pt x="9537" y="1788"/>
                    </a:lnTo>
                    <a:lnTo>
                      <a:pt x="9405" y="1712"/>
                    </a:lnTo>
                    <a:lnTo>
                      <a:pt x="9292" y="1637"/>
                    </a:lnTo>
                    <a:lnTo>
                      <a:pt x="9160" y="1581"/>
                    </a:lnTo>
                    <a:lnTo>
                      <a:pt x="8897" y="1487"/>
                    </a:lnTo>
                    <a:lnTo>
                      <a:pt x="8615" y="1393"/>
                    </a:lnTo>
                    <a:lnTo>
                      <a:pt x="8352" y="1299"/>
                    </a:lnTo>
                    <a:lnTo>
                      <a:pt x="8088" y="1167"/>
                    </a:lnTo>
                    <a:lnTo>
                      <a:pt x="7919" y="1054"/>
                    </a:lnTo>
                    <a:lnTo>
                      <a:pt x="7769" y="941"/>
                    </a:lnTo>
                    <a:lnTo>
                      <a:pt x="7468" y="659"/>
                    </a:lnTo>
                    <a:lnTo>
                      <a:pt x="7167" y="396"/>
                    </a:lnTo>
                    <a:lnTo>
                      <a:pt x="6997" y="283"/>
                    </a:lnTo>
                    <a:lnTo>
                      <a:pt x="6828" y="170"/>
                    </a:lnTo>
                    <a:lnTo>
                      <a:pt x="6696" y="114"/>
                    </a:lnTo>
                    <a:lnTo>
                      <a:pt x="6565" y="76"/>
                    </a:lnTo>
                    <a:lnTo>
                      <a:pt x="6301" y="20"/>
                    </a:lnTo>
                    <a:lnTo>
                      <a:pt x="60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7526511" y="884332"/>
                <a:ext cx="373774" cy="439562"/>
              </a:xfrm>
              <a:custGeom>
                <a:avLst/>
                <a:gdLst/>
                <a:ahLst/>
                <a:cxnLst/>
                <a:rect l="l" t="t" r="r" b="b"/>
                <a:pathLst>
                  <a:path w="10045" h="11813" fill="none" extrusionOk="0">
                    <a:moveTo>
                      <a:pt x="6170" y="6791"/>
                    </a:moveTo>
                    <a:lnTo>
                      <a:pt x="6170" y="6791"/>
                    </a:lnTo>
                    <a:lnTo>
                      <a:pt x="6038" y="6640"/>
                    </a:lnTo>
                    <a:lnTo>
                      <a:pt x="5869" y="6509"/>
                    </a:lnTo>
                    <a:lnTo>
                      <a:pt x="5700" y="6415"/>
                    </a:lnTo>
                    <a:lnTo>
                      <a:pt x="5512" y="6358"/>
                    </a:lnTo>
                    <a:lnTo>
                      <a:pt x="5323" y="6321"/>
                    </a:lnTo>
                    <a:lnTo>
                      <a:pt x="5135" y="6339"/>
                    </a:lnTo>
                    <a:lnTo>
                      <a:pt x="4947" y="6396"/>
                    </a:lnTo>
                    <a:lnTo>
                      <a:pt x="4778" y="6490"/>
                    </a:lnTo>
                    <a:lnTo>
                      <a:pt x="4778" y="6490"/>
                    </a:lnTo>
                    <a:lnTo>
                      <a:pt x="4609" y="6621"/>
                    </a:lnTo>
                    <a:lnTo>
                      <a:pt x="4477" y="6772"/>
                    </a:lnTo>
                    <a:lnTo>
                      <a:pt x="4364" y="6960"/>
                    </a:lnTo>
                    <a:lnTo>
                      <a:pt x="4308" y="7148"/>
                    </a:lnTo>
                    <a:lnTo>
                      <a:pt x="4270" y="7355"/>
                    </a:lnTo>
                    <a:lnTo>
                      <a:pt x="4270" y="7562"/>
                    </a:lnTo>
                    <a:lnTo>
                      <a:pt x="4308" y="7769"/>
                    </a:lnTo>
                    <a:lnTo>
                      <a:pt x="4364" y="7976"/>
                    </a:lnTo>
                    <a:lnTo>
                      <a:pt x="4364" y="7976"/>
                    </a:lnTo>
                    <a:lnTo>
                      <a:pt x="4458" y="8107"/>
                    </a:lnTo>
                    <a:lnTo>
                      <a:pt x="4552" y="8239"/>
                    </a:lnTo>
                    <a:lnTo>
                      <a:pt x="4665" y="8352"/>
                    </a:lnTo>
                    <a:lnTo>
                      <a:pt x="4797" y="8465"/>
                    </a:lnTo>
                    <a:lnTo>
                      <a:pt x="4928" y="8559"/>
                    </a:lnTo>
                    <a:lnTo>
                      <a:pt x="5079" y="8634"/>
                    </a:lnTo>
                    <a:lnTo>
                      <a:pt x="5229" y="8690"/>
                    </a:lnTo>
                    <a:lnTo>
                      <a:pt x="5380" y="8728"/>
                    </a:lnTo>
                    <a:lnTo>
                      <a:pt x="5380" y="8728"/>
                    </a:lnTo>
                    <a:lnTo>
                      <a:pt x="5512" y="8784"/>
                    </a:lnTo>
                    <a:lnTo>
                      <a:pt x="5643" y="8841"/>
                    </a:lnTo>
                    <a:lnTo>
                      <a:pt x="5756" y="8935"/>
                    </a:lnTo>
                    <a:lnTo>
                      <a:pt x="5850" y="9048"/>
                    </a:lnTo>
                    <a:lnTo>
                      <a:pt x="5925" y="9161"/>
                    </a:lnTo>
                    <a:lnTo>
                      <a:pt x="5963" y="9292"/>
                    </a:lnTo>
                    <a:lnTo>
                      <a:pt x="6001" y="9443"/>
                    </a:lnTo>
                    <a:lnTo>
                      <a:pt x="5982" y="9593"/>
                    </a:lnTo>
                    <a:lnTo>
                      <a:pt x="5982" y="9593"/>
                    </a:lnTo>
                    <a:lnTo>
                      <a:pt x="5963" y="9687"/>
                    </a:lnTo>
                    <a:lnTo>
                      <a:pt x="5925" y="9763"/>
                    </a:lnTo>
                    <a:lnTo>
                      <a:pt x="5888" y="9838"/>
                    </a:lnTo>
                    <a:lnTo>
                      <a:pt x="5812" y="9913"/>
                    </a:lnTo>
                    <a:lnTo>
                      <a:pt x="5662" y="10063"/>
                    </a:lnTo>
                    <a:lnTo>
                      <a:pt x="5455" y="10195"/>
                    </a:lnTo>
                    <a:lnTo>
                      <a:pt x="5041" y="10440"/>
                    </a:lnTo>
                    <a:lnTo>
                      <a:pt x="4853" y="10571"/>
                    </a:lnTo>
                    <a:lnTo>
                      <a:pt x="4684" y="10722"/>
                    </a:lnTo>
                    <a:lnTo>
                      <a:pt x="4684" y="10722"/>
                    </a:lnTo>
                    <a:lnTo>
                      <a:pt x="4571" y="10835"/>
                    </a:lnTo>
                    <a:lnTo>
                      <a:pt x="4421" y="10947"/>
                    </a:lnTo>
                    <a:lnTo>
                      <a:pt x="4270" y="11042"/>
                    </a:lnTo>
                    <a:lnTo>
                      <a:pt x="4120" y="11136"/>
                    </a:lnTo>
                    <a:lnTo>
                      <a:pt x="3762" y="11305"/>
                    </a:lnTo>
                    <a:lnTo>
                      <a:pt x="3386" y="11437"/>
                    </a:lnTo>
                    <a:lnTo>
                      <a:pt x="2991" y="11549"/>
                    </a:lnTo>
                    <a:lnTo>
                      <a:pt x="2596" y="11643"/>
                    </a:lnTo>
                    <a:lnTo>
                      <a:pt x="2220" y="11700"/>
                    </a:lnTo>
                    <a:lnTo>
                      <a:pt x="1863" y="11756"/>
                    </a:lnTo>
                    <a:lnTo>
                      <a:pt x="1863" y="11756"/>
                    </a:lnTo>
                    <a:lnTo>
                      <a:pt x="1580" y="11794"/>
                    </a:lnTo>
                    <a:lnTo>
                      <a:pt x="1374" y="11813"/>
                    </a:lnTo>
                    <a:lnTo>
                      <a:pt x="1204" y="11794"/>
                    </a:lnTo>
                    <a:lnTo>
                      <a:pt x="1091" y="11756"/>
                    </a:lnTo>
                    <a:lnTo>
                      <a:pt x="979" y="11681"/>
                    </a:lnTo>
                    <a:lnTo>
                      <a:pt x="885" y="11549"/>
                    </a:lnTo>
                    <a:lnTo>
                      <a:pt x="602" y="11136"/>
                    </a:lnTo>
                    <a:lnTo>
                      <a:pt x="602" y="11136"/>
                    </a:lnTo>
                    <a:lnTo>
                      <a:pt x="471" y="10947"/>
                    </a:lnTo>
                    <a:lnTo>
                      <a:pt x="377" y="10759"/>
                    </a:lnTo>
                    <a:lnTo>
                      <a:pt x="283" y="10553"/>
                    </a:lnTo>
                    <a:lnTo>
                      <a:pt x="207" y="10346"/>
                    </a:lnTo>
                    <a:lnTo>
                      <a:pt x="151" y="10139"/>
                    </a:lnTo>
                    <a:lnTo>
                      <a:pt x="113" y="9913"/>
                    </a:lnTo>
                    <a:lnTo>
                      <a:pt x="95" y="9706"/>
                    </a:lnTo>
                    <a:lnTo>
                      <a:pt x="95" y="9480"/>
                    </a:lnTo>
                    <a:lnTo>
                      <a:pt x="19" y="4929"/>
                    </a:lnTo>
                    <a:lnTo>
                      <a:pt x="19" y="4929"/>
                    </a:lnTo>
                    <a:lnTo>
                      <a:pt x="1" y="4534"/>
                    </a:lnTo>
                    <a:lnTo>
                      <a:pt x="19" y="4120"/>
                    </a:lnTo>
                    <a:lnTo>
                      <a:pt x="57" y="3706"/>
                    </a:lnTo>
                    <a:lnTo>
                      <a:pt x="132" y="3311"/>
                    </a:lnTo>
                    <a:lnTo>
                      <a:pt x="132" y="3311"/>
                    </a:lnTo>
                    <a:lnTo>
                      <a:pt x="170" y="3104"/>
                    </a:lnTo>
                    <a:lnTo>
                      <a:pt x="245" y="2916"/>
                    </a:lnTo>
                    <a:lnTo>
                      <a:pt x="320" y="2728"/>
                    </a:lnTo>
                    <a:lnTo>
                      <a:pt x="433" y="2540"/>
                    </a:lnTo>
                    <a:lnTo>
                      <a:pt x="546" y="2389"/>
                    </a:lnTo>
                    <a:lnTo>
                      <a:pt x="678" y="2220"/>
                    </a:lnTo>
                    <a:lnTo>
                      <a:pt x="828" y="2089"/>
                    </a:lnTo>
                    <a:lnTo>
                      <a:pt x="997" y="1957"/>
                    </a:lnTo>
                    <a:lnTo>
                      <a:pt x="997" y="1957"/>
                    </a:lnTo>
                    <a:lnTo>
                      <a:pt x="1185" y="1844"/>
                    </a:lnTo>
                    <a:lnTo>
                      <a:pt x="1392" y="1750"/>
                    </a:lnTo>
                    <a:lnTo>
                      <a:pt x="1599" y="1694"/>
                    </a:lnTo>
                    <a:lnTo>
                      <a:pt x="1806" y="1637"/>
                    </a:lnTo>
                    <a:lnTo>
                      <a:pt x="2258" y="1524"/>
                    </a:lnTo>
                    <a:lnTo>
                      <a:pt x="2483" y="1487"/>
                    </a:lnTo>
                    <a:lnTo>
                      <a:pt x="2690" y="1411"/>
                    </a:lnTo>
                    <a:lnTo>
                      <a:pt x="2690" y="1411"/>
                    </a:lnTo>
                    <a:lnTo>
                      <a:pt x="2954" y="1317"/>
                    </a:lnTo>
                    <a:lnTo>
                      <a:pt x="3217" y="1204"/>
                    </a:lnTo>
                    <a:lnTo>
                      <a:pt x="3461" y="1073"/>
                    </a:lnTo>
                    <a:lnTo>
                      <a:pt x="3706" y="941"/>
                    </a:lnTo>
                    <a:lnTo>
                      <a:pt x="4176" y="659"/>
                    </a:lnTo>
                    <a:lnTo>
                      <a:pt x="4684" y="377"/>
                    </a:lnTo>
                    <a:lnTo>
                      <a:pt x="4684" y="377"/>
                    </a:lnTo>
                    <a:lnTo>
                      <a:pt x="4928" y="264"/>
                    </a:lnTo>
                    <a:lnTo>
                      <a:pt x="5192" y="151"/>
                    </a:lnTo>
                    <a:lnTo>
                      <a:pt x="5474" y="76"/>
                    </a:lnTo>
                    <a:lnTo>
                      <a:pt x="5756" y="20"/>
                    </a:lnTo>
                    <a:lnTo>
                      <a:pt x="6019" y="1"/>
                    </a:lnTo>
                    <a:lnTo>
                      <a:pt x="6301" y="20"/>
                    </a:lnTo>
                    <a:lnTo>
                      <a:pt x="6565" y="76"/>
                    </a:lnTo>
                    <a:lnTo>
                      <a:pt x="6696" y="114"/>
                    </a:lnTo>
                    <a:lnTo>
                      <a:pt x="6828" y="170"/>
                    </a:lnTo>
                    <a:lnTo>
                      <a:pt x="6828" y="170"/>
                    </a:lnTo>
                    <a:lnTo>
                      <a:pt x="6997" y="283"/>
                    </a:lnTo>
                    <a:lnTo>
                      <a:pt x="7167" y="396"/>
                    </a:lnTo>
                    <a:lnTo>
                      <a:pt x="7468" y="659"/>
                    </a:lnTo>
                    <a:lnTo>
                      <a:pt x="7769" y="941"/>
                    </a:lnTo>
                    <a:lnTo>
                      <a:pt x="7919" y="1054"/>
                    </a:lnTo>
                    <a:lnTo>
                      <a:pt x="8088" y="1167"/>
                    </a:lnTo>
                    <a:lnTo>
                      <a:pt x="8088" y="1167"/>
                    </a:lnTo>
                    <a:lnTo>
                      <a:pt x="8352" y="1299"/>
                    </a:lnTo>
                    <a:lnTo>
                      <a:pt x="8615" y="1393"/>
                    </a:lnTo>
                    <a:lnTo>
                      <a:pt x="8897" y="1487"/>
                    </a:lnTo>
                    <a:lnTo>
                      <a:pt x="9160" y="1581"/>
                    </a:lnTo>
                    <a:lnTo>
                      <a:pt x="9292" y="1637"/>
                    </a:lnTo>
                    <a:lnTo>
                      <a:pt x="9405" y="1712"/>
                    </a:lnTo>
                    <a:lnTo>
                      <a:pt x="9537" y="1788"/>
                    </a:lnTo>
                    <a:lnTo>
                      <a:pt x="9631" y="1882"/>
                    </a:lnTo>
                    <a:lnTo>
                      <a:pt x="9744" y="1994"/>
                    </a:lnTo>
                    <a:lnTo>
                      <a:pt x="9838" y="2126"/>
                    </a:lnTo>
                    <a:lnTo>
                      <a:pt x="9913" y="2277"/>
                    </a:lnTo>
                    <a:lnTo>
                      <a:pt x="9969" y="2446"/>
                    </a:lnTo>
                    <a:lnTo>
                      <a:pt x="9969" y="2446"/>
                    </a:lnTo>
                    <a:lnTo>
                      <a:pt x="10026" y="2690"/>
                    </a:lnTo>
                    <a:lnTo>
                      <a:pt x="10044" y="2954"/>
                    </a:lnTo>
                    <a:lnTo>
                      <a:pt x="10026" y="3217"/>
                    </a:lnTo>
                    <a:lnTo>
                      <a:pt x="9969" y="3480"/>
                    </a:lnTo>
                    <a:lnTo>
                      <a:pt x="9969" y="3480"/>
                    </a:lnTo>
                    <a:lnTo>
                      <a:pt x="9856" y="3725"/>
                    </a:lnTo>
                    <a:lnTo>
                      <a:pt x="9744" y="3951"/>
                    </a:lnTo>
                    <a:lnTo>
                      <a:pt x="9593" y="4139"/>
                    </a:lnTo>
                    <a:lnTo>
                      <a:pt x="9424" y="4327"/>
                    </a:lnTo>
                    <a:lnTo>
                      <a:pt x="9236" y="4477"/>
                    </a:lnTo>
                    <a:lnTo>
                      <a:pt x="9029" y="4628"/>
                    </a:lnTo>
                    <a:lnTo>
                      <a:pt x="8822" y="4741"/>
                    </a:lnTo>
                    <a:lnTo>
                      <a:pt x="8596" y="4835"/>
                    </a:lnTo>
                    <a:lnTo>
                      <a:pt x="8352" y="4910"/>
                    </a:lnTo>
                    <a:lnTo>
                      <a:pt x="8107" y="4966"/>
                    </a:lnTo>
                    <a:lnTo>
                      <a:pt x="7863" y="4985"/>
                    </a:lnTo>
                    <a:lnTo>
                      <a:pt x="7618" y="4985"/>
                    </a:lnTo>
                    <a:lnTo>
                      <a:pt x="7374" y="4966"/>
                    </a:lnTo>
                    <a:lnTo>
                      <a:pt x="7148" y="4929"/>
                    </a:lnTo>
                    <a:lnTo>
                      <a:pt x="6903" y="4853"/>
                    </a:lnTo>
                    <a:lnTo>
                      <a:pt x="6678" y="4759"/>
                    </a:lnTo>
                    <a:lnTo>
                      <a:pt x="6678" y="4759"/>
                    </a:lnTo>
                    <a:lnTo>
                      <a:pt x="6678" y="4853"/>
                    </a:lnTo>
                    <a:lnTo>
                      <a:pt x="6696" y="4985"/>
                    </a:lnTo>
                    <a:lnTo>
                      <a:pt x="6734" y="5305"/>
                    </a:lnTo>
                    <a:lnTo>
                      <a:pt x="6753" y="5493"/>
                    </a:lnTo>
                    <a:lnTo>
                      <a:pt x="6734" y="5700"/>
                    </a:lnTo>
                    <a:lnTo>
                      <a:pt x="6696" y="5944"/>
                    </a:lnTo>
                    <a:lnTo>
                      <a:pt x="6640" y="6208"/>
                    </a:lnTo>
                    <a:lnTo>
                      <a:pt x="6640" y="6208"/>
                    </a:lnTo>
                    <a:lnTo>
                      <a:pt x="6584" y="6377"/>
                    </a:lnTo>
                    <a:lnTo>
                      <a:pt x="6546" y="6471"/>
                    </a:lnTo>
                    <a:lnTo>
                      <a:pt x="6508" y="6565"/>
                    </a:lnTo>
                    <a:lnTo>
                      <a:pt x="6452" y="6659"/>
                    </a:lnTo>
                    <a:lnTo>
                      <a:pt x="6396" y="6715"/>
                    </a:lnTo>
                    <a:lnTo>
                      <a:pt x="6301" y="6753"/>
                    </a:lnTo>
                    <a:lnTo>
                      <a:pt x="6189" y="67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7713377" y="1147476"/>
                <a:ext cx="29433" cy="44838"/>
              </a:xfrm>
              <a:custGeom>
                <a:avLst/>
                <a:gdLst/>
                <a:ahLst/>
                <a:cxnLst/>
                <a:rect l="l" t="t" r="r" b="b"/>
                <a:pathLst>
                  <a:path w="791" h="1205" extrusionOk="0">
                    <a:moveTo>
                      <a:pt x="621" y="1"/>
                    </a:moveTo>
                    <a:lnTo>
                      <a:pt x="471" y="20"/>
                    </a:lnTo>
                    <a:lnTo>
                      <a:pt x="377" y="38"/>
                    </a:lnTo>
                    <a:lnTo>
                      <a:pt x="301" y="76"/>
                    </a:lnTo>
                    <a:lnTo>
                      <a:pt x="226" y="133"/>
                    </a:lnTo>
                    <a:lnTo>
                      <a:pt x="151" y="208"/>
                    </a:lnTo>
                    <a:lnTo>
                      <a:pt x="76" y="302"/>
                    </a:lnTo>
                    <a:lnTo>
                      <a:pt x="38" y="396"/>
                    </a:lnTo>
                    <a:lnTo>
                      <a:pt x="0" y="509"/>
                    </a:lnTo>
                    <a:lnTo>
                      <a:pt x="0" y="640"/>
                    </a:lnTo>
                    <a:lnTo>
                      <a:pt x="0" y="753"/>
                    </a:lnTo>
                    <a:lnTo>
                      <a:pt x="38" y="847"/>
                    </a:lnTo>
                    <a:lnTo>
                      <a:pt x="95" y="941"/>
                    </a:lnTo>
                    <a:lnTo>
                      <a:pt x="151" y="1017"/>
                    </a:lnTo>
                    <a:lnTo>
                      <a:pt x="226" y="1092"/>
                    </a:lnTo>
                    <a:lnTo>
                      <a:pt x="320" y="1148"/>
                    </a:lnTo>
                    <a:lnTo>
                      <a:pt x="414" y="1186"/>
                    </a:lnTo>
                    <a:lnTo>
                      <a:pt x="527" y="1205"/>
                    </a:lnTo>
                    <a:lnTo>
                      <a:pt x="602" y="1186"/>
                    </a:lnTo>
                    <a:lnTo>
                      <a:pt x="659" y="1167"/>
                    </a:lnTo>
                    <a:lnTo>
                      <a:pt x="715" y="1129"/>
                    </a:lnTo>
                    <a:lnTo>
                      <a:pt x="753" y="1092"/>
                    </a:lnTo>
                    <a:lnTo>
                      <a:pt x="772" y="1017"/>
                    </a:lnTo>
                    <a:lnTo>
                      <a:pt x="790" y="998"/>
                    </a:lnTo>
                    <a:lnTo>
                      <a:pt x="753" y="1017"/>
                    </a:lnTo>
                    <a:lnTo>
                      <a:pt x="715" y="1054"/>
                    </a:lnTo>
                    <a:lnTo>
                      <a:pt x="640" y="1092"/>
                    </a:lnTo>
                    <a:lnTo>
                      <a:pt x="527" y="1092"/>
                    </a:lnTo>
                    <a:lnTo>
                      <a:pt x="452" y="1073"/>
                    </a:lnTo>
                    <a:lnTo>
                      <a:pt x="377" y="1035"/>
                    </a:lnTo>
                    <a:lnTo>
                      <a:pt x="301" y="998"/>
                    </a:lnTo>
                    <a:lnTo>
                      <a:pt x="245" y="941"/>
                    </a:lnTo>
                    <a:lnTo>
                      <a:pt x="207" y="866"/>
                    </a:lnTo>
                    <a:lnTo>
                      <a:pt x="170" y="791"/>
                    </a:lnTo>
                    <a:lnTo>
                      <a:pt x="151" y="716"/>
                    </a:lnTo>
                    <a:lnTo>
                      <a:pt x="151" y="622"/>
                    </a:lnTo>
                    <a:lnTo>
                      <a:pt x="151" y="546"/>
                    </a:lnTo>
                    <a:lnTo>
                      <a:pt x="170" y="452"/>
                    </a:lnTo>
                    <a:lnTo>
                      <a:pt x="189" y="377"/>
                    </a:lnTo>
                    <a:lnTo>
                      <a:pt x="245" y="321"/>
                    </a:lnTo>
                    <a:lnTo>
                      <a:pt x="283" y="245"/>
                    </a:lnTo>
                    <a:lnTo>
                      <a:pt x="358" y="189"/>
                    </a:lnTo>
                    <a:lnTo>
                      <a:pt x="414" y="151"/>
                    </a:lnTo>
                    <a:lnTo>
                      <a:pt x="508" y="114"/>
                    </a:lnTo>
                    <a:lnTo>
                      <a:pt x="621" y="95"/>
                    </a:lnTo>
                    <a:lnTo>
                      <a:pt x="715" y="76"/>
                    </a:lnTo>
                    <a:lnTo>
                      <a:pt x="790" y="57"/>
                    </a:lnTo>
                    <a:lnTo>
                      <a:pt x="772" y="38"/>
                    </a:lnTo>
                    <a:lnTo>
                      <a:pt x="715" y="20"/>
                    </a:lnTo>
                    <a:lnTo>
                      <a:pt x="621" y="1"/>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7396352" y="838155"/>
                <a:ext cx="212097" cy="249195"/>
              </a:xfrm>
              <a:custGeom>
                <a:avLst/>
                <a:gdLst/>
                <a:ahLst/>
                <a:cxnLst/>
                <a:rect l="l" t="t" r="r" b="b"/>
                <a:pathLst>
                  <a:path w="5700" h="6697" extrusionOk="0">
                    <a:moveTo>
                      <a:pt x="3273" y="0"/>
                    </a:moveTo>
                    <a:lnTo>
                      <a:pt x="3028" y="19"/>
                    </a:lnTo>
                    <a:lnTo>
                      <a:pt x="2803" y="57"/>
                    </a:lnTo>
                    <a:lnTo>
                      <a:pt x="2558" y="113"/>
                    </a:lnTo>
                    <a:lnTo>
                      <a:pt x="2332" y="207"/>
                    </a:lnTo>
                    <a:lnTo>
                      <a:pt x="2144" y="301"/>
                    </a:lnTo>
                    <a:lnTo>
                      <a:pt x="1956" y="414"/>
                    </a:lnTo>
                    <a:lnTo>
                      <a:pt x="1787" y="527"/>
                    </a:lnTo>
                    <a:lnTo>
                      <a:pt x="1618" y="677"/>
                    </a:lnTo>
                    <a:lnTo>
                      <a:pt x="1486" y="828"/>
                    </a:lnTo>
                    <a:lnTo>
                      <a:pt x="1354" y="978"/>
                    </a:lnTo>
                    <a:lnTo>
                      <a:pt x="1241" y="1166"/>
                    </a:lnTo>
                    <a:lnTo>
                      <a:pt x="1129" y="1336"/>
                    </a:lnTo>
                    <a:lnTo>
                      <a:pt x="1053" y="1524"/>
                    </a:lnTo>
                    <a:lnTo>
                      <a:pt x="978" y="1731"/>
                    </a:lnTo>
                    <a:lnTo>
                      <a:pt x="941" y="1919"/>
                    </a:lnTo>
                    <a:lnTo>
                      <a:pt x="903" y="2126"/>
                    </a:lnTo>
                    <a:lnTo>
                      <a:pt x="884" y="2351"/>
                    </a:lnTo>
                    <a:lnTo>
                      <a:pt x="903" y="2558"/>
                    </a:lnTo>
                    <a:lnTo>
                      <a:pt x="922" y="2765"/>
                    </a:lnTo>
                    <a:lnTo>
                      <a:pt x="959" y="2991"/>
                    </a:lnTo>
                    <a:lnTo>
                      <a:pt x="997" y="3085"/>
                    </a:lnTo>
                    <a:lnTo>
                      <a:pt x="997" y="3198"/>
                    </a:lnTo>
                    <a:lnTo>
                      <a:pt x="997" y="3311"/>
                    </a:lnTo>
                    <a:lnTo>
                      <a:pt x="959" y="3405"/>
                    </a:lnTo>
                    <a:lnTo>
                      <a:pt x="922" y="3461"/>
                    </a:lnTo>
                    <a:lnTo>
                      <a:pt x="884" y="3499"/>
                    </a:lnTo>
                    <a:lnTo>
                      <a:pt x="752" y="3555"/>
                    </a:lnTo>
                    <a:lnTo>
                      <a:pt x="508" y="3630"/>
                    </a:lnTo>
                    <a:lnTo>
                      <a:pt x="414" y="3687"/>
                    </a:lnTo>
                    <a:lnTo>
                      <a:pt x="320" y="3743"/>
                    </a:lnTo>
                    <a:lnTo>
                      <a:pt x="245" y="3819"/>
                    </a:lnTo>
                    <a:lnTo>
                      <a:pt x="169" y="3913"/>
                    </a:lnTo>
                    <a:lnTo>
                      <a:pt x="113" y="4007"/>
                    </a:lnTo>
                    <a:lnTo>
                      <a:pt x="75" y="4101"/>
                    </a:lnTo>
                    <a:lnTo>
                      <a:pt x="38" y="4214"/>
                    </a:lnTo>
                    <a:lnTo>
                      <a:pt x="19" y="4326"/>
                    </a:lnTo>
                    <a:lnTo>
                      <a:pt x="0" y="4439"/>
                    </a:lnTo>
                    <a:lnTo>
                      <a:pt x="19" y="4552"/>
                    </a:lnTo>
                    <a:lnTo>
                      <a:pt x="19" y="4665"/>
                    </a:lnTo>
                    <a:lnTo>
                      <a:pt x="56" y="4778"/>
                    </a:lnTo>
                    <a:lnTo>
                      <a:pt x="94" y="4891"/>
                    </a:lnTo>
                    <a:lnTo>
                      <a:pt x="151" y="5003"/>
                    </a:lnTo>
                    <a:lnTo>
                      <a:pt x="207" y="5098"/>
                    </a:lnTo>
                    <a:lnTo>
                      <a:pt x="282" y="5192"/>
                    </a:lnTo>
                    <a:lnTo>
                      <a:pt x="451" y="5342"/>
                    </a:lnTo>
                    <a:lnTo>
                      <a:pt x="658" y="5455"/>
                    </a:lnTo>
                    <a:lnTo>
                      <a:pt x="865" y="5549"/>
                    </a:lnTo>
                    <a:lnTo>
                      <a:pt x="1091" y="5605"/>
                    </a:lnTo>
                    <a:lnTo>
                      <a:pt x="1317" y="5624"/>
                    </a:lnTo>
                    <a:lnTo>
                      <a:pt x="1542" y="5624"/>
                    </a:lnTo>
                    <a:lnTo>
                      <a:pt x="1787" y="5587"/>
                    </a:lnTo>
                    <a:lnTo>
                      <a:pt x="2013" y="5549"/>
                    </a:lnTo>
                    <a:lnTo>
                      <a:pt x="1994" y="5643"/>
                    </a:lnTo>
                    <a:lnTo>
                      <a:pt x="1994" y="5737"/>
                    </a:lnTo>
                    <a:lnTo>
                      <a:pt x="1994" y="5850"/>
                    </a:lnTo>
                    <a:lnTo>
                      <a:pt x="2013" y="5944"/>
                    </a:lnTo>
                    <a:lnTo>
                      <a:pt x="2088" y="6132"/>
                    </a:lnTo>
                    <a:lnTo>
                      <a:pt x="2201" y="6301"/>
                    </a:lnTo>
                    <a:lnTo>
                      <a:pt x="2332" y="6452"/>
                    </a:lnTo>
                    <a:lnTo>
                      <a:pt x="2502" y="6565"/>
                    </a:lnTo>
                    <a:lnTo>
                      <a:pt x="2690" y="6659"/>
                    </a:lnTo>
                    <a:lnTo>
                      <a:pt x="2784" y="6677"/>
                    </a:lnTo>
                    <a:lnTo>
                      <a:pt x="2897" y="6696"/>
                    </a:lnTo>
                    <a:lnTo>
                      <a:pt x="3104" y="6696"/>
                    </a:lnTo>
                    <a:lnTo>
                      <a:pt x="3292" y="6659"/>
                    </a:lnTo>
                    <a:lnTo>
                      <a:pt x="3499" y="6602"/>
                    </a:lnTo>
                    <a:lnTo>
                      <a:pt x="3668" y="6527"/>
                    </a:lnTo>
                    <a:lnTo>
                      <a:pt x="3856" y="6414"/>
                    </a:lnTo>
                    <a:lnTo>
                      <a:pt x="4006" y="6283"/>
                    </a:lnTo>
                    <a:lnTo>
                      <a:pt x="4138" y="6132"/>
                    </a:lnTo>
                    <a:lnTo>
                      <a:pt x="4270" y="5963"/>
                    </a:lnTo>
                    <a:lnTo>
                      <a:pt x="4364" y="5793"/>
                    </a:lnTo>
                    <a:lnTo>
                      <a:pt x="4458" y="5605"/>
                    </a:lnTo>
                    <a:lnTo>
                      <a:pt x="4533" y="5417"/>
                    </a:lnTo>
                    <a:lnTo>
                      <a:pt x="4589" y="5210"/>
                    </a:lnTo>
                    <a:lnTo>
                      <a:pt x="4646" y="5022"/>
                    </a:lnTo>
                    <a:lnTo>
                      <a:pt x="4683" y="4815"/>
                    </a:lnTo>
                    <a:lnTo>
                      <a:pt x="4721" y="4609"/>
                    </a:lnTo>
                    <a:lnTo>
                      <a:pt x="4740" y="4402"/>
                    </a:lnTo>
                    <a:lnTo>
                      <a:pt x="4251" y="4609"/>
                    </a:lnTo>
                    <a:lnTo>
                      <a:pt x="4477" y="4496"/>
                    </a:lnTo>
                    <a:lnTo>
                      <a:pt x="4683" y="4364"/>
                    </a:lnTo>
                    <a:lnTo>
                      <a:pt x="4872" y="4232"/>
                    </a:lnTo>
                    <a:lnTo>
                      <a:pt x="5041" y="4063"/>
                    </a:lnTo>
                    <a:lnTo>
                      <a:pt x="5191" y="3894"/>
                    </a:lnTo>
                    <a:lnTo>
                      <a:pt x="5323" y="3687"/>
                    </a:lnTo>
                    <a:lnTo>
                      <a:pt x="5436" y="3499"/>
                    </a:lnTo>
                    <a:lnTo>
                      <a:pt x="5530" y="3292"/>
                    </a:lnTo>
                    <a:lnTo>
                      <a:pt x="5605" y="3066"/>
                    </a:lnTo>
                    <a:lnTo>
                      <a:pt x="5662" y="2840"/>
                    </a:lnTo>
                    <a:lnTo>
                      <a:pt x="5680" y="2615"/>
                    </a:lnTo>
                    <a:lnTo>
                      <a:pt x="5699" y="2370"/>
                    </a:lnTo>
                    <a:lnTo>
                      <a:pt x="5680" y="2145"/>
                    </a:lnTo>
                    <a:lnTo>
                      <a:pt x="5643" y="1900"/>
                    </a:lnTo>
                    <a:lnTo>
                      <a:pt x="5586" y="1674"/>
                    </a:lnTo>
                    <a:lnTo>
                      <a:pt x="5492" y="1449"/>
                    </a:lnTo>
                    <a:lnTo>
                      <a:pt x="5379" y="1223"/>
                    </a:lnTo>
                    <a:lnTo>
                      <a:pt x="5267" y="1016"/>
                    </a:lnTo>
                    <a:lnTo>
                      <a:pt x="5116" y="828"/>
                    </a:lnTo>
                    <a:lnTo>
                      <a:pt x="4947" y="659"/>
                    </a:lnTo>
                    <a:lnTo>
                      <a:pt x="4778" y="508"/>
                    </a:lnTo>
                    <a:lnTo>
                      <a:pt x="4589" y="377"/>
                    </a:lnTo>
                    <a:lnTo>
                      <a:pt x="4383" y="264"/>
                    </a:lnTo>
                    <a:lnTo>
                      <a:pt x="4176" y="170"/>
                    </a:lnTo>
                    <a:lnTo>
                      <a:pt x="3950" y="94"/>
                    </a:lnTo>
                    <a:lnTo>
                      <a:pt x="3724" y="38"/>
                    </a:lnTo>
                    <a:lnTo>
                      <a:pt x="34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7396352" y="838155"/>
                <a:ext cx="212097" cy="249195"/>
              </a:xfrm>
              <a:custGeom>
                <a:avLst/>
                <a:gdLst/>
                <a:ahLst/>
                <a:cxnLst/>
                <a:rect l="l" t="t" r="r" b="b"/>
                <a:pathLst>
                  <a:path w="5700" h="6697" fill="none" extrusionOk="0">
                    <a:moveTo>
                      <a:pt x="4251" y="4609"/>
                    </a:moveTo>
                    <a:lnTo>
                      <a:pt x="4251" y="4609"/>
                    </a:lnTo>
                    <a:lnTo>
                      <a:pt x="4477" y="4496"/>
                    </a:lnTo>
                    <a:lnTo>
                      <a:pt x="4683" y="4364"/>
                    </a:lnTo>
                    <a:lnTo>
                      <a:pt x="4872" y="4232"/>
                    </a:lnTo>
                    <a:lnTo>
                      <a:pt x="5041" y="4063"/>
                    </a:lnTo>
                    <a:lnTo>
                      <a:pt x="5191" y="3894"/>
                    </a:lnTo>
                    <a:lnTo>
                      <a:pt x="5323" y="3687"/>
                    </a:lnTo>
                    <a:lnTo>
                      <a:pt x="5436" y="3499"/>
                    </a:lnTo>
                    <a:lnTo>
                      <a:pt x="5530" y="3292"/>
                    </a:lnTo>
                    <a:lnTo>
                      <a:pt x="5605" y="3066"/>
                    </a:lnTo>
                    <a:lnTo>
                      <a:pt x="5662" y="2840"/>
                    </a:lnTo>
                    <a:lnTo>
                      <a:pt x="5680" y="2615"/>
                    </a:lnTo>
                    <a:lnTo>
                      <a:pt x="5699" y="2370"/>
                    </a:lnTo>
                    <a:lnTo>
                      <a:pt x="5680" y="2145"/>
                    </a:lnTo>
                    <a:lnTo>
                      <a:pt x="5643" y="1900"/>
                    </a:lnTo>
                    <a:lnTo>
                      <a:pt x="5586" y="1674"/>
                    </a:lnTo>
                    <a:lnTo>
                      <a:pt x="5492" y="1449"/>
                    </a:lnTo>
                    <a:lnTo>
                      <a:pt x="5492" y="1449"/>
                    </a:lnTo>
                    <a:lnTo>
                      <a:pt x="5379" y="1223"/>
                    </a:lnTo>
                    <a:lnTo>
                      <a:pt x="5267" y="1016"/>
                    </a:lnTo>
                    <a:lnTo>
                      <a:pt x="5116" y="828"/>
                    </a:lnTo>
                    <a:lnTo>
                      <a:pt x="4947" y="659"/>
                    </a:lnTo>
                    <a:lnTo>
                      <a:pt x="4778" y="508"/>
                    </a:lnTo>
                    <a:lnTo>
                      <a:pt x="4589" y="377"/>
                    </a:lnTo>
                    <a:lnTo>
                      <a:pt x="4383" y="264"/>
                    </a:lnTo>
                    <a:lnTo>
                      <a:pt x="4176" y="170"/>
                    </a:lnTo>
                    <a:lnTo>
                      <a:pt x="3950" y="94"/>
                    </a:lnTo>
                    <a:lnTo>
                      <a:pt x="3724" y="38"/>
                    </a:lnTo>
                    <a:lnTo>
                      <a:pt x="3499" y="0"/>
                    </a:lnTo>
                    <a:lnTo>
                      <a:pt x="3273" y="0"/>
                    </a:lnTo>
                    <a:lnTo>
                      <a:pt x="3028" y="19"/>
                    </a:lnTo>
                    <a:lnTo>
                      <a:pt x="2803" y="57"/>
                    </a:lnTo>
                    <a:lnTo>
                      <a:pt x="2558" y="113"/>
                    </a:lnTo>
                    <a:lnTo>
                      <a:pt x="2332" y="207"/>
                    </a:lnTo>
                    <a:lnTo>
                      <a:pt x="2332" y="207"/>
                    </a:lnTo>
                    <a:lnTo>
                      <a:pt x="2144" y="301"/>
                    </a:lnTo>
                    <a:lnTo>
                      <a:pt x="1956" y="414"/>
                    </a:lnTo>
                    <a:lnTo>
                      <a:pt x="1787" y="527"/>
                    </a:lnTo>
                    <a:lnTo>
                      <a:pt x="1618" y="677"/>
                    </a:lnTo>
                    <a:lnTo>
                      <a:pt x="1486" y="828"/>
                    </a:lnTo>
                    <a:lnTo>
                      <a:pt x="1354" y="978"/>
                    </a:lnTo>
                    <a:lnTo>
                      <a:pt x="1241" y="1166"/>
                    </a:lnTo>
                    <a:lnTo>
                      <a:pt x="1129" y="1336"/>
                    </a:lnTo>
                    <a:lnTo>
                      <a:pt x="1053" y="1524"/>
                    </a:lnTo>
                    <a:lnTo>
                      <a:pt x="978" y="1731"/>
                    </a:lnTo>
                    <a:lnTo>
                      <a:pt x="941" y="1919"/>
                    </a:lnTo>
                    <a:lnTo>
                      <a:pt x="903" y="2126"/>
                    </a:lnTo>
                    <a:lnTo>
                      <a:pt x="884" y="2351"/>
                    </a:lnTo>
                    <a:lnTo>
                      <a:pt x="903" y="2558"/>
                    </a:lnTo>
                    <a:lnTo>
                      <a:pt x="922" y="2765"/>
                    </a:lnTo>
                    <a:lnTo>
                      <a:pt x="959" y="2991"/>
                    </a:lnTo>
                    <a:lnTo>
                      <a:pt x="959" y="2991"/>
                    </a:lnTo>
                    <a:lnTo>
                      <a:pt x="997" y="3085"/>
                    </a:lnTo>
                    <a:lnTo>
                      <a:pt x="997" y="3198"/>
                    </a:lnTo>
                    <a:lnTo>
                      <a:pt x="997" y="3311"/>
                    </a:lnTo>
                    <a:lnTo>
                      <a:pt x="959" y="3405"/>
                    </a:lnTo>
                    <a:lnTo>
                      <a:pt x="959" y="3405"/>
                    </a:lnTo>
                    <a:lnTo>
                      <a:pt x="922" y="3461"/>
                    </a:lnTo>
                    <a:lnTo>
                      <a:pt x="884" y="3499"/>
                    </a:lnTo>
                    <a:lnTo>
                      <a:pt x="752" y="3555"/>
                    </a:lnTo>
                    <a:lnTo>
                      <a:pt x="508" y="3630"/>
                    </a:lnTo>
                    <a:lnTo>
                      <a:pt x="508" y="3630"/>
                    </a:lnTo>
                    <a:lnTo>
                      <a:pt x="414" y="3687"/>
                    </a:lnTo>
                    <a:lnTo>
                      <a:pt x="320" y="3743"/>
                    </a:lnTo>
                    <a:lnTo>
                      <a:pt x="245" y="3819"/>
                    </a:lnTo>
                    <a:lnTo>
                      <a:pt x="169" y="3913"/>
                    </a:lnTo>
                    <a:lnTo>
                      <a:pt x="113" y="4007"/>
                    </a:lnTo>
                    <a:lnTo>
                      <a:pt x="75" y="4101"/>
                    </a:lnTo>
                    <a:lnTo>
                      <a:pt x="38" y="4214"/>
                    </a:lnTo>
                    <a:lnTo>
                      <a:pt x="19" y="4326"/>
                    </a:lnTo>
                    <a:lnTo>
                      <a:pt x="0" y="4439"/>
                    </a:lnTo>
                    <a:lnTo>
                      <a:pt x="19" y="4552"/>
                    </a:lnTo>
                    <a:lnTo>
                      <a:pt x="19" y="4665"/>
                    </a:lnTo>
                    <a:lnTo>
                      <a:pt x="56" y="4778"/>
                    </a:lnTo>
                    <a:lnTo>
                      <a:pt x="94" y="4891"/>
                    </a:lnTo>
                    <a:lnTo>
                      <a:pt x="151" y="5003"/>
                    </a:lnTo>
                    <a:lnTo>
                      <a:pt x="207" y="5098"/>
                    </a:lnTo>
                    <a:lnTo>
                      <a:pt x="282" y="5192"/>
                    </a:lnTo>
                    <a:lnTo>
                      <a:pt x="282" y="5192"/>
                    </a:lnTo>
                    <a:lnTo>
                      <a:pt x="451" y="5342"/>
                    </a:lnTo>
                    <a:lnTo>
                      <a:pt x="658" y="5455"/>
                    </a:lnTo>
                    <a:lnTo>
                      <a:pt x="865" y="5549"/>
                    </a:lnTo>
                    <a:lnTo>
                      <a:pt x="1091" y="5605"/>
                    </a:lnTo>
                    <a:lnTo>
                      <a:pt x="1317" y="5624"/>
                    </a:lnTo>
                    <a:lnTo>
                      <a:pt x="1542" y="5624"/>
                    </a:lnTo>
                    <a:lnTo>
                      <a:pt x="1787" y="5587"/>
                    </a:lnTo>
                    <a:lnTo>
                      <a:pt x="2013" y="5549"/>
                    </a:lnTo>
                    <a:lnTo>
                      <a:pt x="2013" y="5549"/>
                    </a:lnTo>
                    <a:lnTo>
                      <a:pt x="1994" y="5643"/>
                    </a:lnTo>
                    <a:lnTo>
                      <a:pt x="1994" y="5737"/>
                    </a:lnTo>
                    <a:lnTo>
                      <a:pt x="1994" y="5850"/>
                    </a:lnTo>
                    <a:lnTo>
                      <a:pt x="2013" y="5944"/>
                    </a:lnTo>
                    <a:lnTo>
                      <a:pt x="2088" y="6132"/>
                    </a:lnTo>
                    <a:lnTo>
                      <a:pt x="2201" y="6301"/>
                    </a:lnTo>
                    <a:lnTo>
                      <a:pt x="2332" y="6452"/>
                    </a:lnTo>
                    <a:lnTo>
                      <a:pt x="2502" y="6565"/>
                    </a:lnTo>
                    <a:lnTo>
                      <a:pt x="2690" y="6659"/>
                    </a:lnTo>
                    <a:lnTo>
                      <a:pt x="2784" y="6677"/>
                    </a:lnTo>
                    <a:lnTo>
                      <a:pt x="2897" y="6696"/>
                    </a:lnTo>
                    <a:lnTo>
                      <a:pt x="2897" y="6696"/>
                    </a:lnTo>
                    <a:lnTo>
                      <a:pt x="3104" y="6696"/>
                    </a:lnTo>
                    <a:lnTo>
                      <a:pt x="3292" y="6659"/>
                    </a:lnTo>
                    <a:lnTo>
                      <a:pt x="3499" y="6602"/>
                    </a:lnTo>
                    <a:lnTo>
                      <a:pt x="3668" y="6527"/>
                    </a:lnTo>
                    <a:lnTo>
                      <a:pt x="3856" y="6414"/>
                    </a:lnTo>
                    <a:lnTo>
                      <a:pt x="4006" y="6283"/>
                    </a:lnTo>
                    <a:lnTo>
                      <a:pt x="4138" y="6132"/>
                    </a:lnTo>
                    <a:lnTo>
                      <a:pt x="4270" y="5963"/>
                    </a:lnTo>
                    <a:lnTo>
                      <a:pt x="4270" y="5963"/>
                    </a:lnTo>
                    <a:lnTo>
                      <a:pt x="4364" y="5793"/>
                    </a:lnTo>
                    <a:lnTo>
                      <a:pt x="4458" y="5605"/>
                    </a:lnTo>
                    <a:lnTo>
                      <a:pt x="4533" y="5417"/>
                    </a:lnTo>
                    <a:lnTo>
                      <a:pt x="4589" y="5210"/>
                    </a:lnTo>
                    <a:lnTo>
                      <a:pt x="4646" y="5022"/>
                    </a:lnTo>
                    <a:lnTo>
                      <a:pt x="4683" y="4815"/>
                    </a:lnTo>
                    <a:lnTo>
                      <a:pt x="4721" y="4609"/>
                    </a:lnTo>
                    <a:lnTo>
                      <a:pt x="4740" y="44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7480334" y="916518"/>
                <a:ext cx="125993" cy="127444"/>
              </a:xfrm>
              <a:custGeom>
                <a:avLst/>
                <a:gdLst/>
                <a:ahLst/>
                <a:cxnLst/>
                <a:rect l="l" t="t" r="r" b="b"/>
                <a:pathLst>
                  <a:path w="3386" h="3425" extrusionOk="0">
                    <a:moveTo>
                      <a:pt x="3386" y="1"/>
                    </a:moveTo>
                    <a:lnTo>
                      <a:pt x="3367" y="57"/>
                    </a:lnTo>
                    <a:lnTo>
                      <a:pt x="3348" y="208"/>
                    </a:lnTo>
                    <a:lnTo>
                      <a:pt x="3310" y="452"/>
                    </a:lnTo>
                    <a:lnTo>
                      <a:pt x="3235" y="772"/>
                    </a:lnTo>
                    <a:lnTo>
                      <a:pt x="3160" y="998"/>
                    </a:lnTo>
                    <a:lnTo>
                      <a:pt x="3085" y="1205"/>
                    </a:lnTo>
                    <a:lnTo>
                      <a:pt x="2991" y="1412"/>
                    </a:lnTo>
                    <a:lnTo>
                      <a:pt x="2878" y="1618"/>
                    </a:lnTo>
                    <a:lnTo>
                      <a:pt x="2765" y="1825"/>
                    </a:lnTo>
                    <a:lnTo>
                      <a:pt x="2615" y="1995"/>
                    </a:lnTo>
                    <a:lnTo>
                      <a:pt x="2483" y="2183"/>
                    </a:lnTo>
                    <a:lnTo>
                      <a:pt x="2332" y="2352"/>
                    </a:lnTo>
                    <a:lnTo>
                      <a:pt x="2163" y="2503"/>
                    </a:lnTo>
                    <a:lnTo>
                      <a:pt x="1975" y="2653"/>
                    </a:lnTo>
                    <a:lnTo>
                      <a:pt x="1806" y="2785"/>
                    </a:lnTo>
                    <a:lnTo>
                      <a:pt x="1599" y="2897"/>
                    </a:lnTo>
                    <a:lnTo>
                      <a:pt x="1411" y="3010"/>
                    </a:lnTo>
                    <a:lnTo>
                      <a:pt x="1185" y="3104"/>
                    </a:lnTo>
                    <a:lnTo>
                      <a:pt x="978" y="3198"/>
                    </a:lnTo>
                    <a:lnTo>
                      <a:pt x="752" y="3274"/>
                    </a:lnTo>
                    <a:lnTo>
                      <a:pt x="433" y="3349"/>
                    </a:lnTo>
                    <a:lnTo>
                      <a:pt x="207" y="3387"/>
                    </a:lnTo>
                    <a:lnTo>
                      <a:pt x="57" y="3405"/>
                    </a:lnTo>
                    <a:lnTo>
                      <a:pt x="0" y="3424"/>
                    </a:lnTo>
                    <a:lnTo>
                      <a:pt x="207" y="3424"/>
                    </a:lnTo>
                    <a:lnTo>
                      <a:pt x="489" y="3387"/>
                    </a:lnTo>
                    <a:lnTo>
                      <a:pt x="771" y="3330"/>
                    </a:lnTo>
                    <a:lnTo>
                      <a:pt x="997" y="3274"/>
                    </a:lnTo>
                    <a:lnTo>
                      <a:pt x="1223" y="3198"/>
                    </a:lnTo>
                    <a:lnTo>
                      <a:pt x="1448" y="3104"/>
                    </a:lnTo>
                    <a:lnTo>
                      <a:pt x="1655" y="2992"/>
                    </a:lnTo>
                    <a:lnTo>
                      <a:pt x="1862" y="2860"/>
                    </a:lnTo>
                    <a:lnTo>
                      <a:pt x="2050" y="2728"/>
                    </a:lnTo>
                    <a:lnTo>
                      <a:pt x="2238" y="2578"/>
                    </a:lnTo>
                    <a:lnTo>
                      <a:pt x="2408" y="2408"/>
                    </a:lnTo>
                    <a:lnTo>
                      <a:pt x="2558" y="2239"/>
                    </a:lnTo>
                    <a:lnTo>
                      <a:pt x="2709" y="2070"/>
                    </a:lnTo>
                    <a:lnTo>
                      <a:pt x="2840" y="1863"/>
                    </a:lnTo>
                    <a:lnTo>
                      <a:pt x="2953" y="1675"/>
                    </a:lnTo>
                    <a:lnTo>
                      <a:pt x="3066" y="1468"/>
                    </a:lnTo>
                    <a:lnTo>
                      <a:pt x="3160" y="1242"/>
                    </a:lnTo>
                    <a:lnTo>
                      <a:pt x="3235" y="1017"/>
                    </a:lnTo>
                    <a:lnTo>
                      <a:pt x="3310" y="791"/>
                    </a:lnTo>
                    <a:lnTo>
                      <a:pt x="3367" y="509"/>
                    </a:lnTo>
                    <a:lnTo>
                      <a:pt x="3386" y="208"/>
                    </a:lnTo>
                    <a:lnTo>
                      <a:pt x="3386" y="114"/>
                    </a:lnTo>
                    <a:lnTo>
                      <a:pt x="338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7512520" y="844443"/>
                <a:ext cx="63704" cy="189027"/>
              </a:xfrm>
              <a:custGeom>
                <a:avLst/>
                <a:gdLst/>
                <a:ahLst/>
                <a:cxnLst/>
                <a:rect l="l" t="t" r="r" b="b"/>
                <a:pathLst>
                  <a:path w="1712" h="5080" extrusionOk="0">
                    <a:moveTo>
                      <a:pt x="395" y="1"/>
                    </a:moveTo>
                    <a:lnTo>
                      <a:pt x="301" y="19"/>
                    </a:lnTo>
                    <a:lnTo>
                      <a:pt x="245" y="38"/>
                    </a:lnTo>
                    <a:lnTo>
                      <a:pt x="395" y="38"/>
                    </a:lnTo>
                    <a:lnTo>
                      <a:pt x="489" y="57"/>
                    </a:lnTo>
                    <a:lnTo>
                      <a:pt x="659" y="76"/>
                    </a:lnTo>
                    <a:lnTo>
                      <a:pt x="809" y="132"/>
                    </a:lnTo>
                    <a:lnTo>
                      <a:pt x="960" y="208"/>
                    </a:lnTo>
                    <a:lnTo>
                      <a:pt x="1110" y="302"/>
                    </a:lnTo>
                    <a:lnTo>
                      <a:pt x="1261" y="452"/>
                    </a:lnTo>
                    <a:lnTo>
                      <a:pt x="1392" y="640"/>
                    </a:lnTo>
                    <a:lnTo>
                      <a:pt x="1505" y="885"/>
                    </a:lnTo>
                    <a:lnTo>
                      <a:pt x="1561" y="1129"/>
                    </a:lnTo>
                    <a:lnTo>
                      <a:pt x="1599" y="1430"/>
                    </a:lnTo>
                    <a:lnTo>
                      <a:pt x="1599" y="1750"/>
                    </a:lnTo>
                    <a:lnTo>
                      <a:pt x="1561" y="2051"/>
                    </a:lnTo>
                    <a:lnTo>
                      <a:pt x="1505" y="2333"/>
                    </a:lnTo>
                    <a:lnTo>
                      <a:pt x="1449" y="2615"/>
                    </a:lnTo>
                    <a:lnTo>
                      <a:pt x="1355" y="2878"/>
                    </a:lnTo>
                    <a:lnTo>
                      <a:pt x="1261" y="3142"/>
                    </a:lnTo>
                    <a:lnTo>
                      <a:pt x="1148" y="3405"/>
                    </a:lnTo>
                    <a:lnTo>
                      <a:pt x="1035" y="3650"/>
                    </a:lnTo>
                    <a:lnTo>
                      <a:pt x="903" y="3894"/>
                    </a:lnTo>
                    <a:lnTo>
                      <a:pt x="753" y="4120"/>
                    </a:lnTo>
                    <a:lnTo>
                      <a:pt x="602" y="4364"/>
                    </a:lnTo>
                    <a:lnTo>
                      <a:pt x="358" y="4665"/>
                    </a:lnTo>
                    <a:lnTo>
                      <a:pt x="170" y="4872"/>
                    </a:lnTo>
                    <a:lnTo>
                      <a:pt x="38" y="5023"/>
                    </a:lnTo>
                    <a:lnTo>
                      <a:pt x="0" y="5079"/>
                    </a:lnTo>
                    <a:lnTo>
                      <a:pt x="113" y="5004"/>
                    </a:lnTo>
                    <a:lnTo>
                      <a:pt x="207" y="4910"/>
                    </a:lnTo>
                    <a:lnTo>
                      <a:pt x="433" y="4665"/>
                    </a:lnTo>
                    <a:lnTo>
                      <a:pt x="659" y="4402"/>
                    </a:lnTo>
                    <a:lnTo>
                      <a:pt x="828" y="4176"/>
                    </a:lnTo>
                    <a:lnTo>
                      <a:pt x="978" y="3950"/>
                    </a:lnTo>
                    <a:lnTo>
                      <a:pt x="1110" y="3706"/>
                    </a:lnTo>
                    <a:lnTo>
                      <a:pt x="1242" y="3443"/>
                    </a:lnTo>
                    <a:lnTo>
                      <a:pt x="1355" y="3179"/>
                    </a:lnTo>
                    <a:lnTo>
                      <a:pt x="1467" y="2916"/>
                    </a:lnTo>
                    <a:lnTo>
                      <a:pt x="1543" y="2653"/>
                    </a:lnTo>
                    <a:lnTo>
                      <a:pt x="1618" y="2371"/>
                    </a:lnTo>
                    <a:lnTo>
                      <a:pt x="1674" y="2070"/>
                    </a:lnTo>
                    <a:lnTo>
                      <a:pt x="1712" y="1750"/>
                    </a:lnTo>
                    <a:lnTo>
                      <a:pt x="1693" y="1430"/>
                    </a:lnTo>
                    <a:lnTo>
                      <a:pt x="1656" y="1129"/>
                    </a:lnTo>
                    <a:lnTo>
                      <a:pt x="1637" y="979"/>
                    </a:lnTo>
                    <a:lnTo>
                      <a:pt x="1580" y="847"/>
                    </a:lnTo>
                    <a:lnTo>
                      <a:pt x="1524" y="734"/>
                    </a:lnTo>
                    <a:lnTo>
                      <a:pt x="1467" y="602"/>
                    </a:lnTo>
                    <a:lnTo>
                      <a:pt x="1317" y="414"/>
                    </a:lnTo>
                    <a:lnTo>
                      <a:pt x="1148" y="245"/>
                    </a:lnTo>
                    <a:lnTo>
                      <a:pt x="997" y="151"/>
                    </a:lnTo>
                    <a:lnTo>
                      <a:pt x="847" y="76"/>
                    </a:lnTo>
                    <a:lnTo>
                      <a:pt x="677" y="19"/>
                    </a:lnTo>
                    <a:lnTo>
                      <a:pt x="489" y="1"/>
                    </a:lnTo>
                    <a:close/>
                    <a:moveTo>
                      <a:pt x="0" y="5079"/>
                    </a:moveTo>
                    <a:lnTo>
                      <a:pt x="0" y="5079"/>
                    </a:lnTo>
                    <a:lnTo>
                      <a:pt x="0" y="507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7428539" y="921429"/>
                <a:ext cx="137900" cy="46215"/>
              </a:xfrm>
              <a:custGeom>
                <a:avLst/>
                <a:gdLst/>
                <a:ahLst/>
                <a:cxnLst/>
                <a:rect l="l" t="t" r="r" b="b"/>
                <a:pathLst>
                  <a:path w="3706" h="1242" extrusionOk="0">
                    <a:moveTo>
                      <a:pt x="2088" y="1"/>
                    </a:moveTo>
                    <a:lnTo>
                      <a:pt x="1900" y="19"/>
                    </a:lnTo>
                    <a:lnTo>
                      <a:pt x="1712" y="38"/>
                    </a:lnTo>
                    <a:lnTo>
                      <a:pt x="1524" y="76"/>
                    </a:lnTo>
                    <a:lnTo>
                      <a:pt x="1336" y="132"/>
                    </a:lnTo>
                    <a:lnTo>
                      <a:pt x="1166" y="189"/>
                    </a:lnTo>
                    <a:lnTo>
                      <a:pt x="997" y="264"/>
                    </a:lnTo>
                    <a:lnTo>
                      <a:pt x="828" y="358"/>
                    </a:lnTo>
                    <a:lnTo>
                      <a:pt x="659" y="471"/>
                    </a:lnTo>
                    <a:lnTo>
                      <a:pt x="508" y="602"/>
                    </a:lnTo>
                    <a:lnTo>
                      <a:pt x="358" y="734"/>
                    </a:lnTo>
                    <a:lnTo>
                      <a:pt x="207" y="903"/>
                    </a:lnTo>
                    <a:lnTo>
                      <a:pt x="76" y="1092"/>
                    </a:lnTo>
                    <a:lnTo>
                      <a:pt x="19" y="1204"/>
                    </a:lnTo>
                    <a:lnTo>
                      <a:pt x="0" y="1242"/>
                    </a:lnTo>
                    <a:lnTo>
                      <a:pt x="38" y="1223"/>
                    </a:lnTo>
                    <a:lnTo>
                      <a:pt x="113" y="1129"/>
                    </a:lnTo>
                    <a:lnTo>
                      <a:pt x="245" y="979"/>
                    </a:lnTo>
                    <a:lnTo>
                      <a:pt x="414" y="809"/>
                    </a:lnTo>
                    <a:lnTo>
                      <a:pt x="565" y="678"/>
                    </a:lnTo>
                    <a:lnTo>
                      <a:pt x="715" y="565"/>
                    </a:lnTo>
                    <a:lnTo>
                      <a:pt x="865" y="471"/>
                    </a:lnTo>
                    <a:lnTo>
                      <a:pt x="1035" y="377"/>
                    </a:lnTo>
                    <a:lnTo>
                      <a:pt x="1204" y="302"/>
                    </a:lnTo>
                    <a:lnTo>
                      <a:pt x="1373" y="245"/>
                    </a:lnTo>
                    <a:lnTo>
                      <a:pt x="1543" y="189"/>
                    </a:lnTo>
                    <a:lnTo>
                      <a:pt x="1731" y="151"/>
                    </a:lnTo>
                    <a:lnTo>
                      <a:pt x="1900" y="132"/>
                    </a:lnTo>
                    <a:lnTo>
                      <a:pt x="2276" y="132"/>
                    </a:lnTo>
                    <a:lnTo>
                      <a:pt x="2445" y="151"/>
                    </a:lnTo>
                    <a:lnTo>
                      <a:pt x="2634" y="170"/>
                    </a:lnTo>
                    <a:lnTo>
                      <a:pt x="2822" y="226"/>
                    </a:lnTo>
                    <a:lnTo>
                      <a:pt x="2991" y="283"/>
                    </a:lnTo>
                    <a:lnTo>
                      <a:pt x="3160" y="358"/>
                    </a:lnTo>
                    <a:lnTo>
                      <a:pt x="3386" y="471"/>
                    </a:lnTo>
                    <a:lnTo>
                      <a:pt x="3555" y="565"/>
                    </a:lnTo>
                    <a:lnTo>
                      <a:pt x="3706" y="659"/>
                    </a:lnTo>
                    <a:lnTo>
                      <a:pt x="3687" y="621"/>
                    </a:lnTo>
                    <a:lnTo>
                      <a:pt x="3593" y="527"/>
                    </a:lnTo>
                    <a:lnTo>
                      <a:pt x="3405" y="396"/>
                    </a:lnTo>
                    <a:lnTo>
                      <a:pt x="3198" y="283"/>
                    </a:lnTo>
                    <a:lnTo>
                      <a:pt x="3029" y="189"/>
                    </a:lnTo>
                    <a:lnTo>
                      <a:pt x="2840" y="132"/>
                    </a:lnTo>
                    <a:lnTo>
                      <a:pt x="2652" y="76"/>
                    </a:lnTo>
                    <a:lnTo>
                      <a:pt x="2464" y="38"/>
                    </a:lnTo>
                    <a:lnTo>
                      <a:pt x="2276" y="19"/>
                    </a:lnTo>
                    <a:lnTo>
                      <a:pt x="208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7579013" y="997708"/>
                <a:ext cx="198106" cy="81229"/>
              </a:xfrm>
              <a:custGeom>
                <a:avLst/>
                <a:gdLst/>
                <a:ahLst/>
                <a:cxnLst/>
                <a:rect l="l" t="t" r="r" b="b"/>
                <a:pathLst>
                  <a:path w="5324" h="2183" extrusionOk="0">
                    <a:moveTo>
                      <a:pt x="0" y="1"/>
                    </a:moveTo>
                    <a:lnTo>
                      <a:pt x="75" y="95"/>
                    </a:lnTo>
                    <a:lnTo>
                      <a:pt x="151" y="170"/>
                    </a:lnTo>
                    <a:lnTo>
                      <a:pt x="376" y="339"/>
                    </a:lnTo>
                    <a:lnTo>
                      <a:pt x="658" y="565"/>
                    </a:lnTo>
                    <a:lnTo>
                      <a:pt x="997" y="791"/>
                    </a:lnTo>
                    <a:lnTo>
                      <a:pt x="1354" y="1016"/>
                    </a:lnTo>
                    <a:lnTo>
                      <a:pt x="1712" y="1223"/>
                    </a:lnTo>
                    <a:lnTo>
                      <a:pt x="2069" y="1411"/>
                    </a:lnTo>
                    <a:lnTo>
                      <a:pt x="2445" y="1581"/>
                    </a:lnTo>
                    <a:lnTo>
                      <a:pt x="2822" y="1750"/>
                    </a:lnTo>
                    <a:lnTo>
                      <a:pt x="3198" y="1882"/>
                    </a:lnTo>
                    <a:lnTo>
                      <a:pt x="3593" y="2013"/>
                    </a:lnTo>
                    <a:lnTo>
                      <a:pt x="3818" y="2070"/>
                    </a:lnTo>
                    <a:lnTo>
                      <a:pt x="4063" y="2126"/>
                    </a:lnTo>
                    <a:lnTo>
                      <a:pt x="4307" y="2164"/>
                    </a:lnTo>
                    <a:lnTo>
                      <a:pt x="4533" y="2183"/>
                    </a:lnTo>
                    <a:lnTo>
                      <a:pt x="4702" y="2183"/>
                    </a:lnTo>
                    <a:lnTo>
                      <a:pt x="4872" y="2145"/>
                    </a:lnTo>
                    <a:lnTo>
                      <a:pt x="5022" y="2070"/>
                    </a:lnTo>
                    <a:lnTo>
                      <a:pt x="5154" y="1995"/>
                    </a:lnTo>
                    <a:lnTo>
                      <a:pt x="5229" y="1919"/>
                    </a:lnTo>
                    <a:lnTo>
                      <a:pt x="5285" y="1863"/>
                    </a:lnTo>
                    <a:lnTo>
                      <a:pt x="5304" y="1825"/>
                    </a:lnTo>
                    <a:lnTo>
                      <a:pt x="5323" y="1806"/>
                    </a:lnTo>
                    <a:lnTo>
                      <a:pt x="5267" y="1844"/>
                    </a:lnTo>
                    <a:lnTo>
                      <a:pt x="5135" y="1957"/>
                    </a:lnTo>
                    <a:lnTo>
                      <a:pt x="4985" y="2032"/>
                    </a:lnTo>
                    <a:lnTo>
                      <a:pt x="4853" y="2070"/>
                    </a:lnTo>
                    <a:lnTo>
                      <a:pt x="4702" y="2107"/>
                    </a:lnTo>
                    <a:lnTo>
                      <a:pt x="4533" y="2107"/>
                    </a:lnTo>
                    <a:lnTo>
                      <a:pt x="4307" y="2070"/>
                    </a:lnTo>
                    <a:lnTo>
                      <a:pt x="4082" y="2032"/>
                    </a:lnTo>
                    <a:lnTo>
                      <a:pt x="3856" y="1976"/>
                    </a:lnTo>
                    <a:lnTo>
                      <a:pt x="3630" y="1900"/>
                    </a:lnTo>
                    <a:lnTo>
                      <a:pt x="3085" y="1712"/>
                    </a:lnTo>
                    <a:lnTo>
                      <a:pt x="2558" y="1505"/>
                    </a:lnTo>
                    <a:lnTo>
                      <a:pt x="2069" y="1280"/>
                    </a:lnTo>
                    <a:lnTo>
                      <a:pt x="1618" y="1035"/>
                    </a:lnTo>
                    <a:lnTo>
                      <a:pt x="1166" y="772"/>
                    </a:lnTo>
                    <a:lnTo>
                      <a:pt x="715" y="490"/>
                    </a:lnTo>
                    <a:lnTo>
                      <a:pt x="188" y="132"/>
                    </a:lnTo>
                    <a:lnTo>
                      <a:pt x="57" y="38"/>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7555199" y="824834"/>
                <a:ext cx="101509" cy="135816"/>
              </a:xfrm>
              <a:custGeom>
                <a:avLst/>
                <a:gdLst/>
                <a:ahLst/>
                <a:cxnLst/>
                <a:rect l="l" t="t" r="r" b="b"/>
                <a:pathLst>
                  <a:path w="2728" h="3650" extrusionOk="0">
                    <a:moveTo>
                      <a:pt x="1430" y="1"/>
                    </a:moveTo>
                    <a:lnTo>
                      <a:pt x="1242" y="20"/>
                    </a:lnTo>
                    <a:lnTo>
                      <a:pt x="1073" y="57"/>
                    </a:lnTo>
                    <a:lnTo>
                      <a:pt x="904" y="133"/>
                    </a:lnTo>
                    <a:lnTo>
                      <a:pt x="772" y="208"/>
                    </a:lnTo>
                    <a:lnTo>
                      <a:pt x="659" y="283"/>
                    </a:lnTo>
                    <a:lnTo>
                      <a:pt x="546" y="377"/>
                    </a:lnTo>
                    <a:lnTo>
                      <a:pt x="433" y="490"/>
                    </a:lnTo>
                    <a:lnTo>
                      <a:pt x="358" y="603"/>
                    </a:lnTo>
                    <a:lnTo>
                      <a:pt x="264" y="735"/>
                    </a:lnTo>
                    <a:lnTo>
                      <a:pt x="189" y="847"/>
                    </a:lnTo>
                    <a:lnTo>
                      <a:pt x="132" y="998"/>
                    </a:lnTo>
                    <a:lnTo>
                      <a:pt x="76" y="1186"/>
                    </a:lnTo>
                    <a:lnTo>
                      <a:pt x="38" y="1374"/>
                    </a:lnTo>
                    <a:lnTo>
                      <a:pt x="1" y="1562"/>
                    </a:lnTo>
                    <a:lnTo>
                      <a:pt x="1" y="1769"/>
                    </a:lnTo>
                    <a:lnTo>
                      <a:pt x="1" y="1901"/>
                    </a:lnTo>
                    <a:lnTo>
                      <a:pt x="19" y="2051"/>
                    </a:lnTo>
                    <a:lnTo>
                      <a:pt x="38" y="1769"/>
                    </a:lnTo>
                    <a:lnTo>
                      <a:pt x="57" y="1581"/>
                    </a:lnTo>
                    <a:lnTo>
                      <a:pt x="95" y="1393"/>
                    </a:lnTo>
                    <a:lnTo>
                      <a:pt x="151" y="1224"/>
                    </a:lnTo>
                    <a:lnTo>
                      <a:pt x="208" y="1035"/>
                    </a:lnTo>
                    <a:lnTo>
                      <a:pt x="283" y="904"/>
                    </a:lnTo>
                    <a:lnTo>
                      <a:pt x="339" y="791"/>
                    </a:lnTo>
                    <a:lnTo>
                      <a:pt x="414" y="678"/>
                    </a:lnTo>
                    <a:lnTo>
                      <a:pt x="509" y="565"/>
                    </a:lnTo>
                    <a:lnTo>
                      <a:pt x="603" y="471"/>
                    </a:lnTo>
                    <a:lnTo>
                      <a:pt x="715" y="377"/>
                    </a:lnTo>
                    <a:lnTo>
                      <a:pt x="828" y="302"/>
                    </a:lnTo>
                    <a:lnTo>
                      <a:pt x="960" y="245"/>
                    </a:lnTo>
                    <a:lnTo>
                      <a:pt x="1110" y="170"/>
                    </a:lnTo>
                    <a:lnTo>
                      <a:pt x="1261" y="133"/>
                    </a:lnTo>
                    <a:lnTo>
                      <a:pt x="1430" y="114"/>
                    </a:lnTo>
                    <a:lnTo>
                      <a:pt x="1581" y="133"/>
                    </a:lnTo>
                    <a:lnTo>
                      <a:pt x="1750" y="170"/>
                    </a:lnTo>
                    <a:lnTo>
                      <a:pt x="1919" y="227"/>
                    </a:lnTo>
                    <a:lnTo>
                      <a:pt x="2070" y="321"/>
                    </a:lnTo>
                    <a:lnTo>
                      <a:pt x="2201" y="434"/>
                    </a:lnTo>
                    <a:lnTo>
                      <a:pt x="2314" y="565"/>
                    </a:lnTo>
                    <a:lnTo>
                      <a:pt x="2408" y="716"/>
                    </a:lnTo>
                    <a:lnTo>
                      <a:pt x="2483" y="866"/>
                    </a:lnTo>
                    <a:lnTo>
                      <a:pt x="2559" y="1035"/>
                    </a:lnTo>
                    <a:lnTo>
                      <a:pt x="2596" y="1186"/>
                    </a:lnTo>
                    <a:lnTo>
                      <a:pt x="2615" y="1355"/>
                    </a:lnTo>
                    <a:lnTo>
                      <a:pt x="2615" y="1524"/>
                    </a:lnTo>
                    <a:lnTo>
                      <a:pt x="2615" y="1675"/>
                    </a:lnTo>
                    <a:lnTo>
                      <a:pt x="2559" y="1957"/>
                    </a:lnTo>
                    <a:lnTo>
                      <a:pt x="2483" y="2239"/>
                    </a:lnTo>
                    <a:lnTo>
                      <a:pt x="2371" y="2503"/>
                    </a:lnTo>
                    <a:lnTo>
                      <a:pt x="2239" y="2747"/>
                    </a:lnTo>
                    <a:lnTo>
                      <a:pt x="2013" y="3123"/>
                    </a:lnTo>
                    <a:lnTo>
                      <a:pt x="1825" y="3405"/>
                    </a:lnTo>
                    <a:lnTo>
                      <a:pt x="1750" y="3518"/>
                    </a:lnTo>
                    <a:lnTo>
                      <a:pt x="1675" y="3650"/>
                    </a:lnTo>
                    <a:lnTo>
                      <a:pt x="1788" y="3537"/>
                    </a:lnTo>
                    <a:lnTo>
                      <a:pt x="1863" y="3424"/>
                    </a:lnTo>
                    <a:lnTo>
                      <a:pt x="2107" y="3104"/>
                    </a:lnTo>
                    <a:lnTo>
                      <a:pt x="2314" y="2785"/>
                    </a:lnTo>
                    <a:lnTo>
                      <a:pt x="2465" y="2521"/>
                    </a:lnTo>
                    <a:lnTo>
                      <a:pt x="2577" y="2258"/>
                    </a:lnTo>
                    <a:lnTo>
                      <a:pt x="2653" y="1976"/>
                    </a:lnTo>
                    <a:lnTo>
                      <a:pt x="2709" y="1694"/>
                    </a:lnTo>
                    <a:lnTo>
                      <a:pt x="2728" y="1506"/>
                    </a:lnTo>
                    <a:lnTo>
                      <a:pt x="2728" y="1336"/>
                    </a:lnTo>
                    <a:lnTo>
                      <a:pt x="2709" y="1167"/>
                    </a:lnTo>
                    <a:lnTo>
                      <a:pt x="2672" y="998"/>
                    </a:lnTo>
                    <a:lnTo>
                      <a:pt x="2596" y="810"/>
                    </a:lnTo>
                    <a:lnTo>
                      <a:pt x="2521" y="640"/>
                    </a:lnTo>
                    <a:lnTo>
                      <a:pt x="2408" y="490"/>
                    </a:lnTo>
                    <a:lnTo>
                      <a:pt x="2277" y="340"/>
                    </a:lnTo>
                    <a:lnTo>
                      <a:pt x="2126" y="208"/>
                    </a:lnTo>
                    <a:lnTo>
                      <a:pt x="1976" y="114"/>
                    </a:lnTo>
                    <a:lnTo>
                      <a:pt x="1788" y="39"/>
                    </a:lnTo>
                    <a:lnTo>
                      <a:pt x="15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7900242" y="653374"/>
                <a:ext cx="530540" cy="876296"/>
              </a:xfrm>
              <a:custGeom>
                <a:avLst/>
                <a:gdLst/>
                <a:ahLst/>
                <a:cxnLst/>
                <a:rect l="l" t="t" r="r" b="b"/>
                <a:pathLst>
                  <a:path w="14258" h="23550" extrusionOk="0">
                    <a:moveTo>
                      <a:pt x="11963" y="1"/>
                    </a:moveTo>
                    <a:lnTo>
                      <a:pt x="11925" y="20"/>
                    </a:lnTo>
                    <a:lnTo>
                      <a:pt x="11888" y="57"/>
                    </a:lnTo>
                    <a:lnTo>
                      <a:pt x="11756" y="208"/>
                    </a:lnTo>
                    <a:lnTo>
                      <a:pt x="11587" y="415"/>
                    </a:lnTo>
                    <a:lnTo>
                      <a:pt x="11417" y="678"/>
                    </a:lnTo>
                    <a:lnTo>
                      <a:pt x="11060" y="1205"/>
                    </a:lnTo>
                    <a:lnTo>
                      <a:pt x="10816" y="1618"/>
                    </a:lnTo>
                    <a:lnTo>
                      <a:pt x="10590" y="1995"/>
                    </a:lnTo>
                    <a:lnTo>
                      <a:pt x="10458" y="2220"/>
                    </a:lnTo>
                    <a:lnTo>
                      <a:pt x="10308" y="2408"/>
                    </a:lnTo>
                    <a:lnTo>
                      <a:pt x="10232" y="2484"/>
                    </a:lnTo>
                    <a:lnTo>
                      <a:pt x="10157" y="2540"/>
                    </a:lnTo>
                    <a:lnTo>
                      <a:pt x="10101" y="2578"/>
                    </a:lnTo>
                    <a:lnTo>
                      <a:pt x="10026" y="2596"/>
                    </a:lnTo>
                    <a:lnTo>
                      <a:pt x="9969" y="2578"/>
                    </a:lnTo>
                    <a:lnTo>
                      <a:pt x="9932" y="2540"/>
                    </a:lnTo>
                    <a:lnTo>
                      <a:pt x="9894" y="2446"/>
                    </a:lnTo>
                    <a:lnTo>
                      <a:pt x="9856" y="2333"/>
                    </a:lnTo>
                    <a:lnTo>
                      <a:pt x="9781" y="2051"/>
                    </a:lnTo>
                    <a:lnTo>
                      <a:pt x="9706" y="1788"/>
                    </a:lnTo>
                    <a:lnTo>
                      <a:pt x="9612" y="1562"/>
                    </a:lnTo>
                    <a:lnTo>
                      <a:pt x="9499" y="1355"/>
                    </a:lnTo>
                    <a:lnTo>
                      <a:pt x="9386" y="1205"/>
                    </a:lnTo>
                    <a:lnTo>
                      <a:pt x="9273" y="1073"/>
                    </a:lnTo>
                    <a:lnTo>
                      <a:pt x="9179" y="979"/>
                    </a:lnTo>
                    <a:lnTo>
                      <a:pt x="9085" y="922"/>
                    </a:lnTo>
                    <a:lnTo>
                      <a:pt x="8991" y="922"/>
                    </a:lnTo>
                    <a:lnTo>
                      <a:pt x="8897" y="960"/>
                    </a:lnTo>
                    <a:lnTo>
                      <a:pt x="8841" y="1035"/>
                    </a:lnTo>
                    <a:lnTo>
                      <a:pt x="8803" y="1129"/>
                    </a:lnTo>
                    <a:lnTo>
                      <a:pt x="8784" y="1186"/>
                    </a:lnTo>
                    <a:lnTo>
                      <a:pt x="8803" y="1223"/>
                    </a:lnTo>
                    <a:lnTo>
                      <a:pt x="8822" y="1280"/>
                    </a:lnTo>
                    <a:lnTo>
                      <a:pt x="8841" y="1336"/>
                    </a:lnTo>
                    <a:lnTo>
                      <a:pt x="8935" y="1505"/>
                    </a:lnTo>
                    <a:lnTo>
                      <a:pt x="9010" y="1694"/>
                    </a:lnTo>
                    <a:lnTo>
                      <a:pt x="9085" y="1882"/>
                    </a:lnTo>
                    <a:lnTo>
                      <a:pt x="9142" y="2070"/>
                    </a:lnTo>
                    <a:lnTo>
                      <a:pt x="9179" y="2220"/>
                    </a:lnTo>
                    <a:lnTo>
                      <a:pt x="9198" y="2390"/>
                    </a:lnTo>
                    <a:lnTo>
                      <a:pt x="9217" y="2559"/>
                    </a:lnTo>
                    <a:lnTo>
                      <a:pt x="9198" y="2709"/>
                    </a:lnTo>
                    <a:lnTo>
                      <a:pt x="9179" y="3048"/>
                    </a:lnTo>
                    <a:lnTo>
                      <a:pt x="9142" y="3349"/>
                    </a:lnTo>
                    <a:lnTo>
                      <a:pt x="8690" y="4270"/>
                    </a:lnTo>
                    <a:lnTo>
                      <a:pt x="7035" y="8032"/>
                    </a:lnTo>
                    <a:lnTo>
                      <a:pt x="5775" y="10835"/>
                    </a:lnTo>
                    <a:lnTo>
                      <a:pt x="5286" y="11926"/>
                    </a:lnTo>
                    <a:lnTo>
                      <a:pt x="4966" y="12584"/>
                    </a:lnTo>
                    <a:lnTo>
                      <a:pt x="4816" y="12810"/>
                    </a:lnTo>
                    <a:lnTo>
                      <a:pt x="4590" y="13111"/>
                    </a:lnTo>
                    <a:lnTo>
                      <a:pt x="4308" y="13487"/>
                    </a:lnTo>
                    <a:lnTo>
                      <a:pt x="3969" y="13901"/>
                    </a:lnTo>
                    <a:lnTo>
                      <a:pt x="3160" y="14822"/>
                    </a:lnTo>
                    <a:lnTo>
                      <a:pt x="2276" y="15781"/>
                    </a:lnTo>
                    <a:lnTo>
                      <a:pt x="696" y="17474"/>
                    </a:lnTo>
                    <a:lnTo>
                      <a:pt x="0" y="18208"/>
                    </a:lnTo>
                    <a:lnTo>
                      <a:pt x="941" y="23550"/>
                    </a:lnTo>
                    <a:lnTo>
                      <a:pt x="8107" y="15800"/>
                    </a:lnTo>
                    <a:lnTo>
                      <a:pt x="11888" y="5154"/>
                    </a:lnTo>
                    <a:lnTo>
                      <a:pt x="11982" y="4891"/>
                    </a:lnTo>
                    <a:lnTo>
                      <a:pt x="12696" y="4101"/>
                    </a:lnTo>
                    <a:lnTo>
                      <a:pt x="13261" y="3462"/>
                    </a:lnTo>
                    <a:lnTo>
                      <a:pt x="13505" y="3198"/>
                    </a:lnTo>
                    <a:lnTo>
                      <a:pt x="13674" y="2973"/>
                    </a:lnTo>
                    <a:lnTo>
                      <a:pt x="13900" y="2672"/>
                    </a:lnTo>
                    <a:lnTo>
                      <a:pt x="14069" y="2427"/>
                    </a:lnTo>
                    <a:lnTo>
                      <a:pt x="14164" y="2239"/>
                    </a:lnTo>
                    <a:lnTo>
                      <a:pt x="14239" y="2107"/>
                    </a:lnTo>
                    <a:lnTo>
                      <a:pt x="14258" y="2032"/>
                    </a:lnTo>
                    <a:lnTo>
                      <a:pt x="14239" y="1976"/>
                    </a:lnTo>
                    <a:lnTo>
                      <a:pt x="14220" y="1938"/>
                    </a:lnTo>
                    <a:lnTo>
                      <a:pt x="14164" y="1900"/>
                    </a:lnTo>
                    <a:lnTo>
                      <a:pt x="14107" y="1900"/>
                    </a:lnTo>
                    <a:lnTo>
                      <a:pt x="14013" y="1919"/>
                    </a:lnTo>
                    <a:lnTo>
                      <a:pt x="13919" y="1995"/>
                    </a:lnTo>
                    <a:lnTo>
                      <a:pt x="13825" y="2089"/>
                    </a:lnTo>
                    <a:lnTo>
                      <a:pt x="13618" y="2314"/>
                    </a:lnTo>
                    <a:lnTo>
                      <a:pt x="13392" y="2596"/>
                    </a:lnTo>
                    <a:lnTo>
                      <a:pt x="13185" y="2860"/>
                    </a:lnTo>
                    <a:lnTo>
                      <a:pt x="13016" y="3048"/>
                    </a:lnTo>
                    <a:lnTo>
                      <a:pt x="12960" y="3104"/>
                    </a:lnTo>
                    <a:lnTo>
                      <a:pt x="12903" y="3123"/>
                    </a:lnTo>
                    <a:lnTo>
                      <a:pt x="12885" y="3123"/>
                    </a:lnTo>
                    <a:lnTo>
                      <a:pt x="12866" y="3104"/>
                    </a:lnTo>
                    <a:lnTo>
                      <a:pt x="12847" y="3029"/>
                    </a:lnTo>
                    <a:lnTo>
                      <a:pt x="12866" y="2935"/>
                    </a:lnTo>
                    <a:lnTo>
                      <a:pt x="12903" y="2803"/>
                    </a:lnTo>
                    <a:lnTo>
                      <a:pt x="12979" y="2653"/>
                    </a:lnTo>
                    <a:lnTo>
                      <a:pt x="13073" y="2502"/>
                    </a:lnTo>
                    <a:lnTo>
                      <a:pt x="13279" y="2164"/>
                    </a:lnTo>
                    <a:lnTo>
                      <a:pt x="13524" y="1806"/>
                    </a:lnTo>
                    <a:lnTo>
                      <a:pt x="13750" y="1468"/>
                    </a:lnTo>
                    <a:lnTo>
                      <a:pt x="13900" y="1167"/>
                    </a:lnTo>
                    <a:lnTo>
                      <a:pt x="13957" y="1035"/>
                    </a:lnTo>
                    <a:lnTo>
                      <a:pt x="13975" y="941"/>
                    </a:lnTo>
                    <a:lnTo>
                      <a:pt x="13975" y="866"/>
                    </a:lnTo>
                    <a:lnTo>
                      <a:pt x="13957" y="847"/>
                    </a:lnTo>
                    <a:lnTo>
                      <a:pt x="13938" y="828"/>
                    </a:lnTo>
                    <a:lnTo>
                      <a:pt x="13881" y="810"/>
                    </a:lnTo>
                    <a:lnTo>
                      <a:pt x="13844" y="810"/>
                    </a:lnTo>
                    <a:lnTo>
                      <a:pt x="13731" y="828"/>
                    </a:lnTo>
                    <a:lnTo>
                      <a:pt x="13618" y="904"/>
                    </a:lnTo>
                    <a:lnTo>
                      <a:pt x="13505" y="998"/>
                    </a:lnTo>
                    <a:lnTo>
                      <a:pt x="13392" y="1129"/>
                    </a:lnTo>
                    <a:lnTo>
                      <a:pt x="13261" y="1261"/>
                    </a:lnTo>
                    <a:lnTo>
                      <a:pt x="13016" y="1600"/>
                    </a:lnTo>
                    <a:lnTo>
                      <a:pt x="12809" y="1957"/>
                    </a:lnTo>
                    <a:lnTo>
                      <a:pt x="12602" y="2277"/>
                    </a:lnTo>
                    <a:lnTo>
                      <a:pt x="12395" y="2653"/>
                    </a:lnTo>
                    <a:lnTo>
                      <a:pt x="12358" y="2709"/>
                    </a:lnTo>
                    <a:lnTo>
                      <a:pt x="12320" y="2728"/>
                    </a:lnTo>
                    <a:lnTo>
                      <a:pt x="12264" y="2728"/>
                    </a:lnTo>
                    <a:lnTo>
                      <a:pt x="12207" y="2709"/>
                    </a:lnTo>
                    <a:lnTo>
                      <a:pt x="12170" y="2690"/>
                    </a:lnTo>
                    <a:lnTo>
                      <a:pt x="12151" y="2634"/>
                    </a:lnTo>
                    <a:lnTo>
                      <a:pt x="12151" y="2596"/>
                    </a:lnTo>
                    <a:lnTo>
                      <a:pt x="12170" y="2540"/>
                    </a:lnTo>
                    <a:lnTo>
                      <a:pt x="12452" y="2107"/>
                    </a:lnTo>
                    <a:lnTo>
                      <a:pt x="12678" y="1731"/>
                    </a:lnTo>
                    <a:lnTo>
                      <a:pt x="12903" y="1317"/>
                    </a:lnTo>
                    <a:lnTo>
                      <a:pt x="13110" y="904"/>
                    </a:lnTo>
                    <a:lnTo>
                      <a:pt x="13185" y="697"/>
                    </a:lnTo>
                    <a:lnTo>
                      <a:pt x="13242" y="527"/>
                    </a:lnTo>
                    <a:lnTo>
                      <a:pt x="13279" y="358"/>
                    </a:lnTo>
                    <a:lnTo>
                      <a:pt x="13298" y="226"/>
                    </a:lnTo>
                    <a:lnTo>
                      <a:pt x="13261" y="132"/>
                    </a:lnTo>
                    <a:lnTo>
                      <a:pt x="13242" y="95"/>
                    </a:lnTo>
                    <a:lnTo>
                      <a:pt x="13204" y="57"/>
                    </a:lnTo>
                    <a:lnTo>
                      <a:pt x="13148" y="57"/>
                    </a:lnTo>
                    <a:lnTo>
                      <a:pt x="13110" y="38"/>
                    </a:lnTo>
                    <a:lnTo>
                      <a:pt x="13016" y="76"/>
                    </a:lnTo>
                    <a:lnTo>
                      <a:pt x="12960" y="132"/>
                    </a:lnTo>
                    <a:lnTo>
                      <a:pt x="12885" y="189"/>
                    </a:lnTo>
                    <a:lnTo>
                      <a:pt x="12809" y="339"/>
                    </a:lnTo>
                    <a:lnTo>
                      <a:pt x="12772" y="415"/>
                    </a:lnTo>
                    <a:lnTo>
                      <a:pt x="12602" y="734"/>
                    </a:lnTo>
                    <a:lnTo>
                      <a:pt x="12189" y="1411"/>
                    </a:lnTo>
                    <a:lnTo>
                      <a:pt x="11963" y="1788"/>
                    </a:lnTo>
                    <a:lnTo>
                      <a:pt x="11737" y="2089"/>
                    </a:lnTo>
                    <a:lnTo>
                      <a:pt x="11643" y="2201"/>
                    </a:lnTo>
                    <a:lnTo>
                      <a:pt x="11568" y="2295"/>
                    </a:lnTo>
                    <a:lnTo>
                      <a:pt x="11493" y="2333"/>
                    </a:lnTo>
                    <a:lnTo>
                      <a:pt x="11455" y="2333"/>
                    </a:lnTo>
                    <a:lnTo>
                      <a:pt x="11417" y="2295"/>
                    </a:lnTo>
                    <a:lnTo>
                      <a:pt x="11399" y="2239"/>
                    </a:lnTo>
                    <a:lnTo>
                      <a:pt x="11417" y="2164"/>
                    </a:lnTo>
                    <a:lnTo>
                      <a:pt x="11417" y="2070"/>
                    </a:lnTo>
                    <a:lnTo>
                      <a:pt x="11493" y="1844"/>
                    </a:lnTo>
                    <a:lnTo>
                      <a:pt x="11606" y="1581"/>
                    </a:lnTo>
                    <a:lnTo>
                      <a:pt x="11718" y="1317"/>
                    </a:lnTo>
                    <a:lnTo>
                      <a:pt x="11850" y="1035"/>
                    </a:lnTo>
                    <a:lnTo>
                      <a:pt x="12095" y="621"/>
                    </a:lnTo>
                    <a:lnTo>
                      <a:pt x="12170" y="490"/>
                    </a:lnTo>
                    <a:lnTo>
                      <a:pt x="12207" y="358"/>
                    </a:lnTo>
                    <a:lnTo>
                      <a:pt x="12226" y="245"/>
                    </a:lnTo>
                    <a:lnTo>
                      <a:pt x="12207" y="151"/>
                    </a:lnTo>
                    <a:lnTo>
                      <a:pt x="12189" y="76"/>
                    </a:lnTo>
                    <a:lnTo>
                      <a:pt x="12132" y="20"/>
                    </a:lnTo>
                    <a:lnTo>
                      <a:pt x="1205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7252166" y="2060815"/>
                <a:ext cx="903570" cy="1627268"/>
              </a:xfrm>
              <a:custGeom>
                <a:avLst/>
                <a:gdLst/>
                <a:ahLst/>
                <a:cxnLst/>
                <a:rect l="l" t="t" r="r" b="b"/>
                <a:pathLst>
                  <a:path w="24283" h="43732" extrusionOk="0">
                    <a:moveTo>
                      <a:pt x="5116" y="0"/>
                    </a:moveTo>
                    <a:lnTo>
                      <a:pt x="5022" y="226"/>
                    </a:lnTo>
                    <a:lnTo>
                      <a:pt x="4759" y="885"/>
                    </a:lnTo>
                    <a:lnTo>
                      <a:pt x="4383" y="1881"/>
                    </a:lnTo>
                    <a:lnTo>
                      <a:pt x="4157" y="2502"/>
                    </a:lnTo>
                    <a:lnTo>
                      <a:pt x="3931" y="3179"/>
                    </a:lnTo>
                    <a:lnTo>
                      <a:pt x="3706" y="3932"/>
                    </a:lnTo>
                    <a:lnTo>
                      <a:pt x="3461" y="4722"/>
                    </a:lnTo>
                    <a:lnTo>
                      <a:pt x="3236" y="5568"/>
                    </a:lnTo>
                    <a:lnTo>
                      <a:pt x="3010" y="6433"/>
                    </a:lnTo>
                    <a:lnTo>
                      <a:pt x="2822" y="7336"/>
                    </a:lnTo>
                    <a:lnTo>
                      <a:pt x="2634" y="8276"/>
                    </a:lnTo>
                    <a:lnTo>
                      <a:pt x="2502" y="9217"/>
                    </a:lnTo>
                    <a:lnTo>
                      <a:pt x="2389" y="10157"/>
                    </a:lnTo>
                    <a:lnTo>
                      <a:pt x="0" y="42584"/>
                    </a:lnTo>
                    <a:lnTo>
                      <a:pt x="7957" y="43411"/>
                    </a:lnTo>
                    <a:lnTo>
                      <a:pt x="10289" y="9819"/>
                    </a:lnTo>
                    <a:lnTo>
                      <a:pt x="11436" y="15104"/>
                    </a:lnTo>
                    <a:lnTo>
                      <a:pt x="13975" y="26766"/>
                    </a:lnTo>
                    <a:lnTo>
                      <a:pt x="15348" y="32991"/>
                    </a:lnTo>
                    <a:lnTo>
                      <a:pt x="16571" y="38427"/>
                    </a:lnTo>
                    <a:lnTo>
                      <a:pt x="17079" y="40590"/>
                    </a:lnTo>
                    <a:lnTo>
                      <a:pt x="17474" y="42264"/>
                    </a:lnTo>
                    <a:lnTo>
                      <a:pt x="17756" y="43336"/>
                    </a:lnTo>
                    <a:lnTo>
                      <a:pt x="17831" y="43618"/>
                    </a:lnTo>
                    <a:lnTo>
                      <a:pt x="17869" y="43694"/>
                    </a:lnTo>
                    <a:lnTo>
                      <a:pt x="17888" y="43731"/>
                    </a:lnTo>
                    <a:lnTo>
                      <a:pt x="18001" y="43694"/>
                    </a:lnTo>
                    <a:lnTo>
                      <a:pt x="18245" y="43618"/>
                    </a:lnTo>
                    <a:lnTo>
                      <a:pt x="18997" y="43374"/>
                    </a:lnTo>
                    <a:lnTo>
                      <a:pt x="21198" y="42584"/>
                    </a:lnTo>
                    <a:lnTo>
                      <a:pt x="24283" y="41437"/>
                    </a:lnTo>
                    <a:lnTo>
                      <a:pt x="17079" y="170"/>
                    </a:lnTo>
                    <a:lnTo>
                      <a:pt x="51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7493618" y="2391159"/>
                <a:ext cx="267391" cy="65117"/>
              </a:xfrm>
              <a:custGeom>
                <a:avLst/>
                <a:gdLst/>
                <a:ahLst/>
                <a:cxnLst/>
                <a:rect l="l" t="t" r="r" b="b"/>
                <a:pathLst>
                  <a:path w="7186" h="1750" extrusionOk="0">
                    <a:moveTo>
                      <a:pt x="1" y="0"/>
                    </a:moveTo>
                    <a:lnTo>
                      <a:pt x="76" y="38"/>
                    </a:lnTo>
                    <a:lnTo>
                      <a:pt x="283" y="113"/>
                    </a:lnTo>
                    <a:lnTo>
                      <a:pt x="1035" y="320"/>
                    </a:lnTo>
                    <a:lnTo>
                      <a:pt x="2182" y="602"/>
                    </a:lnTo>
                    <a:lnTo>
                      <a:pt x="3574" y="960"/>
                    </a:lnTo>
                    <a:lnTo>
                      <a:pt x="4985" y="1279"/>
                    </a:lnTo>
                    <a:lnTo>
                      <a:pt x="6132" y="1543"/>
                    </a:lnTo>
                    <a:lnTo>
                      <a:pt x="6903" y="1712"/>
                    </a:lnTo>
                    <a:lnTo>
                      <a:pt x="7110" y="1750"/>
                    </a:lnTo>
                    <a:lnTo>
                      <a:pt x="7185" y="1750"/>
                    </a:lnTo>
                    <a:lnTo>
                      <a:pt x="7110" y="1731"/>
                    </a:lnTo>
                    <a:lnTo>
                      <a:pt x="6903" y="1655"/>
                    </a:lnTo>
                    <a:lnTo>
                      <a:pt x="6151" y="1449"/>
                    </a:lnTo>
                    <a:lnTo>
                      <a:pt x="5022" y="1148"/>
                    </a:lnTo>
                    <a:lnTo>
                      <a:pt x="3612" y="809"/>
                    </a:lnTo>
                    <a:lnTo>
                      <a:pt x="1073" y="207"/>
                    </a:lnTo>
                    <a:lnTo>
                      <a:pt x="301" y="38"/>
                    </a:lnTo>
                    <a:lnTo>
                      <a:pt x="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7267571" y="3364665"/>
                <a:ext cx="298164" cy="51834"/>
              </a:xfrm>
              <a:custGeom>
                <a:avLst/>
                <a:gdLst/>
                <a:ahLst/>
                <a:cxnLst/>
                <a:rect l="l" t="t" r="r" b="b"/>
                <a:pathLst>
                  <a:path w="8013" h="1393" extrusionOk="0">
                    <a:moveTo>
                      <a:pt x="1787" y="0"/>
                    </a:moveTo>
                    <a:lnTo>
                      <a:pt x="1449" y="19"/>
                    </a:lnTo>
                    <a:lnTo>
                      <a:pt x="1129" y="57"/>
                    </a:lnTo>
                    <a:lnTo>
                      <a:pt x="903" y="113"/>
                    </a:lnTo>
                    <a:lnTo>
                      <a:pt x="677" y="170"/>
                    </a:lnTo>
                    <a:lnTo>
                      <a:pt x="470" y="245"/>
                    </a:lnTo>
                    <a:lnTo>
                      <a:pt x="264" y="339"/>
                    </a:lnTo>
                    <a:lnTo>
                      <a:pt x="57" y="452"/>
                    </a:lnTo>
                    <a:lnTo>
                      <a:pt x="0" y="508"/>
                    </a:lnTo>
                    <a:lnTo>
                      <a:pt x="0" y="508"/>
                    </a:lnTo>
                    <a:lnTo>
                      <a:pt x="264" y="395"/>
                    </a:lnTo>
                    <a:lnTo>
                      <a:pt x="546" y="283"/>
                    </a:lnTo>
                    <a:lnTo>
                      <a:pt x="847" y="207"/>
                    </a:lnTo>
                    <a:lnTo>
                      <a:pt x="1129" y="151"/>
                    </a:lnTo>
                    <a:lnTo>
                      <a:pt x="1449" y="113"/>
                    </a:lnTo>
                    <a:lnTo>
                      <a:pt x="1787" y="95"/>
                    </a:lnTo>
                    <a:lnTo>
                      <a:pt x="2107" y="113"/>
                    </a:lnTo>
                    <a:lnTo>
                      <a:pt x="2427" y="151"/>
                    </a:lnTo>
                    <a:lnTo>
                      <a:pt x="2822" y="207"/>
                    </a:lnTo>
                    <a:lnTo>
                      <a:pt x="3217" y="301"/>
                    </a:lnTo>
                    <a:lnTo>
                      <a:pt x="3612" y="395"/>
                    </a:lnTo>
                    <a:lnTo>
                      <a:pt x="3988" y="527"/>
                    </a:lnTo>
                    <a:lnTo>
                      <a:pt x="4778" y="790"/>
                    </a:lnTo>
                    <a:lnTo>
                      <a:pt x="5511" y="1035"/>
                    </a:lnTo>
                    <a:lnTo>
                      <a:pt x="5831" y="1129"/>
                    </a:lnTo>
                    <a:lnTo>
                      <a:pt x="6151" y="1204"/>
                    </a:lnTo>
                    <a:lnTo>
                      <a:pt x="6470" y="1279"/>
                    </a:lnTo>
                    <a:lnTo>
                      <a:pt x="6790" y="1336"/>
                    </a:lnTo>
                    <a:lnTo>
                      <a:pt x="7242" y="1392"/>
                    </a:lnTo>
                    <a:lnTo>
                      <a:pt x="7693" y="1392"/>
                    </a:lnTo>
                    <a:lnTo>
                      <a:pt x="7919" y="1374"/>
                    </a:lnTo>
                    <a:lnTo>
                      <a:pt x="8013" y="1355"/>
                    </a:lnTo>
                    <a:lnTo>
                      <a:pt x="7712" y="1355"/>
                    </a:lnTo>
                    <a:lnTo>
                      <a:pt x="7411" y="1336"/>
                    </a:lnTo>
                    <a:lnTo>
                      <a:pt x="7110" y="1317"/>
                    </a:lnTo>
                    <a:lnTo>
                      <a:pt x="6809" y="1279"/>
                    </a:lnTo>
                    <a:lnTo>
                      <a:pt x="6489" y="1204"/>
                    </a:lnTo>
                    <a:lnTo>
                      <a:pt x="6170" y="1129"/>
                    </a:lnTo>
                    <a:lnTo>
                      <a:pt x="5850" y="1035"/>
                    </a:lnTo>
                    <a:lnTo>
                      <a:pt x="5549" y="941"/>
                    </a:lnTo>
                    <a:lnTo>
                      <a:pt x="4025" y="414"/>
                    </a:lnTo>
                    <a:lnTo>
                      <a:pt x="3630" y="301"/>
                    </a:lnTo>
                    <a:lnTo>
                      <a:pt x="3235" y="189"/>
                    </a:lnTo>
                    <a:lnTo>
                      <a:pt x="2840" y="113"/>
                    </a:lnTo>
                    <a:lnTo>
                      <a:pt x="2445" y="57"/>
                    </a:lnTo>
                    <a:lnTo>
                      <a:pt x="2107" y="19"/>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7264073" y="3310786"/>
                <a:ext cx="303075" cy="31517"/>
              </a:xfrm>
              <a:custGeom>
                <a:avLst/>
                <a:gdLst/>
                <a:ahLst/>
                <a:cxnLst/>
                <a:rect l="l" t="t" r="r" b="b"/>
                <a:pathLst>
                  <a:path w="8145" h="847" extrusionOk="0">
                    <a:moveTo>
                      <a:pt x="7373" y="0"/>
                    </a:moveTo>
                    <a:lnTo>
                      <a:pt x="6922" y="19"/>
                    </a:lnTo>
                    <a:lnTo>
                      <a:pt x="6621" y="38"/>
                    </a:lnTo>
                    <a:lnTo>
                      <a:pt x="6301" y="75"/>
                    </a:lnTo>
                    <a:lnTo>
                      <a:pt x="5605" y="188"/>
                    </a:lnTo>
                    <a:lnTo>
                      <a:pt x="4853" y="339"/>
                    </a:lnTo>
                    <a:lnTo>
                      <a:pt x="4025" y="508"/>
                    </a:lnTo>
                    <a:lnTo>
                      <a:pt x="3611" y="583"/>
                    </a:lnTo>
                    <a:lnTo>
                      <a:pt x="3217" y="659"/>
                    </a:lnTo>
                    <a:lnTo>
                      <a:pt x="2822" y="696"/>
                    </a:lnTo>
                    <a:lnTo>
                      <a:pt x="2445" y="715"/>
                    </a:lnTo>
                    <a:lnTo>
                      <a:pt x="2088" y="734"/>
                    </a:lnTo>
                    <a:lnTo>
                      <a:pt x="1749" y="734"/>
                    </a:lnTo>
                    <a:lnTo>
                      <a:pt x="1430" y="696"/>
                    </a:lnTo>
                    <a:lnTo>
                      <a:pt x="1148" y="659"/>
                    </a:lnTo>
                    <a:lnTo>
                      <a:pt x="847" y="602"/>
                    </a:lnTo>
                    <a:lnTo>
                      <a:pt x="564" y="508"/>
                    </a:lnTo>
                    <a:lnTo>
                      <a:pt x="282" y="414"/>
                    </a:lnTo>
                    <a:lnTo>
                      <a:pt x="0" y="320"/>
                    </a:lnTo>
                    <a:lnTo>
                      <a:pt x="57" y="358"/>
                    </a:lnTo>
                    <a:lnTo>
                      <a:pt x="282" y="470"/>
                    </a:lnTo>
                    <a:lnTo>
                      <a:pt x="489" y="564"/>
                    </a:lnTo>
                    <a:lnTo>
                      <a:pt x="696" y="640"/>
                    </a:lnTo>
                    <a:lnTo>
                      <a:pt x="903" y="696"/>
                    </a:lnTo>
                    <a:lnTo>
                      <a:pt x="1129" y="753"/>
                    </a:lnTo>
                    <a:lnTo>
                      <a:pt x="1448" y="790"/>
                    </a:lnTo>
                    <a:lnTo>
                      <a:pt x="1787" y="828"/>
                    </a:lnTo>
                    <a:lnTo>
                      <a:pt x="2126" y="847"/>
                    </a:lnTo>
                    <a:lnTo>
                      <a:pt x="2445" y="828"/>
                    </a:lnTo>
                    <a:lnTo>
                      <a:pt x="2859" y="809"/>
                    </a:lnTo>
                    <a:lnTo>
                      <a:pt x="3254" y="753"/>
                    </a:lnTo>
                    <a:lnTo>
                      <a:pt x="3649" y="696"/>
                    </a:lnTo>
                    <a:lnTo>
                      <a:pt x="4063" y="621"/>
                    </a:lnTo>
                    <a:lnTo>
                      <a:pt x="5643" y="301"/>
                    </a:lnTo>
                    <a:lnTo>
                      <a:pt x="6320" y="169"/>
                    </a:lnTo>
                    <a:lnTo>
                      <a:pt x="6640" y="132"/>
                    </a:lnTo>
                    <a:lnTo>
                      <a:pt x="6922" y="94"/>
                    </a:lnTo>
                    <a:lnTo>
                      <a:pt x="7373" y="75"/>
                    </a:lnTo>
                    <a:lnTo>
                      <a:pt x="8144" y="75"/>
                    </a:lnTo>
                    <a:lnTo>
                      <a:pt x="7975" y="38"/>
                    </a:lnTo>
                    <a:lnTo>
                      <a:pt x="7806" y="19"/>
                    </a:lnTo>
                    <a:lnTo>
                      <a:pt x="73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7806475" y="3195995"/>
                <a:ext cx="288377" cy="53210"/>
              </a:xfrm>
              <a:custGeom>
                <a:avLst/>
                <a:gdLst/>
                <a:ahLst/>
                <a:cxnLst/>
                <a:rect l="l" t="t" r="r" b="b"/>
                <a:pathLst>
                  <a:path w="7750" h="1430" extrusionOk="0">
                    <a:moveTo>
                      <a:pt x="7749" y="1"/>
                    </a:moveTo>
                    <a:lnTo>
                      <a:pt x="7693" y="57"/>
                    </a:lnTo>
                    <a:lnTo>
                      <a:pt x="7524" y="226"/>
                    </a:lnTo>
                    <a:lnTo>
                      <a:pt x="7354" y="339"/>
                    </a:lnTo>
                    <a:lnTo>
                      <a:pt x="7166" y="452"/>
                    </a:lnTo>
                    <a:lnTo>
                      <a:pt x="6978" y="546"/>
                    </a:lnTo>
                    <a:lnTo>
                      <a:pt x="6771" y="621"/>
                    </a:lnTo>
                    <a:lnTo>
                      <a:pt x="6451" y="696"/>
                    </a:lnTo>
                    <a:lnTo>
                      <a:pt x="6132" y="734"/>
                    </a:lnTo>
                    <a:lnTo>
                      <a:pt x="5812" y="753"/>
                    </a:lnTo>
                    <a:lnTo>
                      <a:pt x="5492" y="734"/>
                    </a:lnTo>
                    <a:lnTo>
                      <a:pt x="5116" y="678"/>
                    </a:lnTo>
                    <a:lnTo>
                      <a:pt x="4721" y="621"/>
                    </a:lnTo>
                    <a:lnTo>
                      <a:pt x="3912" y="471"/>
                    </a:lnTo>
                    <a:lnTo>
                      <a:pt x="3517" y="414"/>
                    </a:lnTo>
                    <a:lnTo>
                      <a:pt x="3104" y="396"/>
                    </a:lnTo>
                    <a:lnTo>
                      <a:pt x="2709" y="396"/>
                    </a:lnTo>
                    <a:lnTo>
                      <a:pt x="2295" y="433"/>
                    </a:lnTo>
                    <a:lnTo>
                      <a:pt x="1975" y="490"/>
                    </a:lnTo>
                    <a:lnTo>
                      <a:pt x="1655" y="584"/>
                    </a:lnTo>
                    <a:lnTo>
                      <a:pt x="1335" y="678"/>
                    </a:lnTo>
                    <a:lnTo>
                      <a:pt x="1035" y="809"/>
                    </a:lnTo>
                    <a:lnTo>
                      <a:pt x="828" y="903"/>
                    </a:lnTo>
                    <a:lnTo>
                      <a:pt x="640" y="997"/>
                    </a:lnTo>
                    <a:lnTo>
                      <a:pt x="433" y="1110"/>
                    </a:lnTo>
                    <a:lnTo>
                      <a:pt x="263" y="1242"/>
                    </a:lnTo>
                    <a:lnTo>
                      <a:pt x="56" y="1374"/>
                    </a:lnTo>
                    <a:lnTo>
                      <a:pt x="0" y="1430"/>
                    </a:lnTo>
                    <a:lnTo>
                      <a:pt x="527" y="1148"/>
                    </a:lnTo>
                    <a:lnTo>
                      <a:pt x="1072" y="885"/>
                    </a:lnTo>
                    <a:lnTo>
                      <a:pt x="1373" y="772"/>
                    </a:lnTo>
                    <a:lnTo>
                      <a:pt x="1674" y="678"/>
                    </a:lnTo>
                    <a:lnTo>
                      <a:pt x="1994" y="602"/>
                    </a:lnTo>
                    <a:lnTo>
                      <a:pt x="2314" y="546"/>
                    </a:lnTo>
                    <a:lnTo>
                      <a:pt x="2709" y="508"/>
                    </a:lnTo>
                    <a:lnTo>
                      <a:pt x="3104" y="508"/>
                    </a:lnTo>
                    <a:lnTo>
                      <a:pt x="3499" y="527"/>
                    </a:lnTo>
                    <a:lnTo>
                      <a:pt x="3893" y="584"/>
                    </a:lnTo>
                    <a:lnTo>
                      <a:pt x="4702" y="734"/>
                    </a:lnTo>
                    <a:lnTo>
                      <a:pt x="5097" y="791"/>
                    </a:lnTo>
                    <a:lnTo>
                      <a:pt x="5473" y="847"/>
                    </a:lnTo>
                    <a:lnTo>
                      <a:pt x="5812" y="847"/>
                    </a:lnTo>
                    <a:lnTo>
                      <a:pt x="6132" y="828"/>
                    </a:lnTo>
                    <a:lnTo>
                      <a:pt x="6470" y="791"/>
                    </a:lnTo>
                    <a:lnTo>
                      <a:pt x="6790" y="696"/>
                    </a:lnTo>
                    <a:lnTo>
                      <a:pt x="6997" y="621"/>
                    </a:lnTo>
                    <a:lnTo>
                      <a:pt x="7185" y="527"/>
                    </a:lnTo>
                    <a:lnTo>
                      <a:pt x="7373" y="396"/>
                    </a:lnTo>
                    <a:lnTo>
                      <a:pt x="7542" y="245"/>
                    </a:lnTo>
                    <a:lnTo>
                      <a:pt x="7636" y="170"/>
                    </a:lnTo>
                    <a:lnTo>
                      <a:pt x="7712" y="57"/>
                    </a:lnTo>
                    <a:lnTo>
                      <a:pt x="77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7858233" y="3417837"/>
                <a:ext cx="281419" cy="78439"/>
              </a:xfrm>
              <a:custGeom>
                <a:avLst/>
                <a:gdLst/>
                <a:ahLst/>
                <a:cxnLst/>
                <a:rect l="l" t="t" r="r" b="b"/>
                <a:pathLst>
                  <a:path w="7563" h="2108" extrusionOk="0">
                    <a:moveTo>
                      <a:pt x="7562" y="1"/>
                    </a:moveTo>
                    <a:lnTo>
                      <a:pt x="7487" y="57"/>
                    </a:lnTo>
                    <a:lnTo>
                      <a:pt x="7318" y="227"/>
                    </a:lnTo>
                    <a:lnTo>
                      <a:pt x="7035" y="471"/>
                    </a:lnTo>
                    <a:lnTo>
                      <a:pt x="6640" y="772"/>
                    </a:lnTo>
                    <a:lnTo>
                      <a:pt x="6339" y="979"/>
                    </a:lnTo>
                    <a:lnTo>
                      <a:pt x="6039" y="1167"/>
                    </a:lnTo>
                    <a:lnTo>
                      <a:pt x="5719" y="1336"/>
                    </a:lnTo>
                    <a:lnTo>
                      <a:pt x="5380" y="1487"/>
                    </a:lnTo>
                    <a:lnTo>
                      <a:pt x="5042" y="1619"/>
                    </a:lnTo>
                    <a:lnTo>
                      <a:pt x="4703" y="1731"/>
                    </a:lnTo>
                    <a:lnTo>
                      <a:pt x="4365" y="1825"/>
                    </a:lnTo>
                    <a:lnTo>
                      <a:pt x="4007" y="1901"/>
                    </a:lnTo>
                    <a:lnTo>
                      <a:pt x="3650" y="1957"/>
                    </a:lnTo>
                    <a:lnTo>
                      <a:pt x="3274" y="1976"/>
                    </a:lnTo>
                    <a:lnTo>
                      <a:pt x="2916" y="1995"/>
                    </a:lnTo>
                    <a:lnTo>
                      <a:pt x="2559" y="1995"/>
                    </a:lnTo>
                    <a:lnTo>
                      <a:pt x="2202" y="1957"/>
                    </a:lnTo>
                    <a:lnTo>
                      <a:pt x="1844" y="1919"/>
                    </a:lnTo>
                    <a:lnTo>
                      <a:pt x="1487" y="1863"/>
                    </a:lnTo>
                    <a:lnTo>
                      <a:pt x="1129" y="1769"/>
                    </a:lnTo>
                    <a:lnTo>
                      <a:pt x="716" y="1656"/>
                    </a:lnTo>
                    <a:lnTo>
                      <a:pt x="302" y="1506"/>
                    </a:lnTo>
                    <a:lnTo>
                      <a:pt x="1" y="1393"/>
                    </a:lnTo>
                    <a:lnTo>
                      <a:pt x="133" y="1468"/>
                    </a:lnTo>
                    <a:lnTo>
                      <a:pt x="283" y="1543"/>
                    </a:lnTo>
                    <a:lnTo>
                      <a:pt x="697" y="1713"/>
                    </a:lnTo>
                    <a:lnTo>
                      <a:pt x="1111" y="1863"/>
                    </a:lnTo>
                    <a:lnTo>
                      <a:pt x="1468" y="1938"/>
                    </a:lnTo>
                    <a:lnTo>
                      <a:pt x="1825" y="2014"/>
                    </a:lnTo>
                    <a:lnTo>
                      <a:pt x="2202" y="2070"/>
                    </a:lnTo>
                    <a:lnTo>
                      <a:pt x="2559" y="2108"/>
                    </a:lnTo>
                    <a:lnTo>
                      <a:pt x="2916" y="2108"/>
                    </a:lnTo>
                    <a:lnTo>
                      <a:pt x="3292" y="2089"/>
                    </a:lnTo>
                    <a:lnTo>
                      <a:pt x="3650" y="2070"/>
                    </a:lnTo>
                    <a:lnTo>
                      <a:pt x="4026" y="2014"/>
                    </a:lnTo>
                    <a:lnTo>
                      <a:pt x="4383" y="1938"/>
                    </a:lnTo>
                    <a:lnTo>
                      <a:pt x="4741" y="1844"/>
                    </a:lnTo>
                    <a:lnTo>
                      <a:pt x="5079" y="1731"/>
                    </a:lnTo>
                    <a:lnTo>
                      <a:pt x="5418" y="1581"/>
                    </a:lnTo>
                    <a:lnTo>
                      <a:pt x="5756" y="1430"/>
                    </a:lnTo>
                    <a:lnTo>
                      <a:pt x="6076" y="1261"/>
                    </a:lnTo>
                    <a:lnTo>
                      <a:pt x="6396" y="1054"/>
                    </a:lnTo>
                    <a:lnTo>
                      <a:pt x="6697" y="847"/>
                    </a:lnTo>
                    <a:lnTo>
                      <a:pt x="7035" y="565"/>
                    </a:lnTo>
                    <a:lnTo>
                      <a:pt x="7355" y="245"/>
                    </a:lnTo>
                    <a:lnTo>
                      <a:pt x="7468" y="133"/>
                    </a:lnTo>
                    <a:lnTo>
                      <a:pt x="75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793154" y="3101521"/>
                <a:ext cx="273010" cy="94513"/>
              </a:xfrm>
              <a:custGeom>
                <a:avLst/>
                <a:gdLst/>
                <a:ahLst/>
                <a:cxnLst/>
                <a:rect l="l" t="t" r="r" b="b"/>
                <a:pathLst>
                  <a:path w="7337" h="2540" extrusionOk="0">
                    <a:moveTo>
                      <a:pt x="6809" y="0"/>
                    </a:moveTo>
                    <a:lnTo>
                      <a:pt x="6584" y="38"/>
                    </a:lnTo>
                    <a:lnTo>
                      <a:pt x="6377" y="94"/>
                    </a:lnTo>
                    <a:lnTo>
                      <a:pt x="6170" y="170"/>
                    </a:lnTo>
                    <a:lnTo>
                      <a:pt x="5869" y="301"/>
                    </a:lnTo>
                    <a:lnTo>
                      <a:pt x="5587" y="452"/>
                    </a:lnTo>
                    <a:lnTo>
                      <a:pt x="5324" y="621"/>
                    </a:lnTo>
                    <a:lnTo>
                      <a:pt x="5060" y="828"/>
                    </a:lnTo>
                    <a:lnTo>
                      <a:pt x="4477" y="1298"/>
                    </a:lnTo>
                    <a:lnTo>
                      <a:pt x="4157" y="1561"/>
                    </a:lnTo>
                    <a:lnTo>
                      <a:pt x="3838" y="1806"/>
                    </a:lnTo>
                    <a:lnTo>
                      <a:pt x="3668" y="1900"/>
                    </a:lnTo>
                    <a:lnTo>
                      <a:pt x="3518" y="2013"/>
                    </a:lnTo>
                    <a:lnTo>
                      <a:pt x="3349" y="2107"/>
                    </a:lnTo>
                    <a:lnTo>
                      <a:pt x="3161" y="2182"/>
                    </a:lnTo>
                    <a:lnTo>
                      <a:pt x="2991" y="2239"/>
                    </a:lnTo>
                    <a:lnTo>
                      <a:pt x="2803" y="2314"/>
                    </a:lnTo>
                    <a:lnTo>
                      <a:pt x="2615" y="2351"/>
                    </a:lnTo>
                    <a:lnTo>
                      <a:pt x="2427" y="2389"/>
                    </a:lnTo>
                    <a:lnTo>
                      <a:pt x="2107" y="2427"/>
                    </a:lnTo>
                    <a:lnTo>
                      <a:pt x="1788" y="2445"/>
                    </a:lnTo>
                    <a:lnTo>
                      <a:pt x="1487" y="2427"/>
                    </a:lnTo>
                    <a:lnTo>
                      <a:pt x="1167" y="2408"/>
                    </a:lnTo>
                    <a:lnTo>
                      <a:pt x="678" y="2351"/>
                    </a:lnTo>
                    <a:lnTo>
                      <a:pt x="302" y="2295"/>
                    </a:lnTo>
                    <a:lnTo>
                      <a:pt x="151" y="2276"/>
                    </a:lnTo>
                    <a:lnTo>
                      <a:pt x="1" y="2257"/>
                    </a:lnTo>
                    <a:lnTo>
                      <a:pt x="1" y="2257"/>
                    </a:lnTo>
                    <a:lnTo>
                      <a:pt x="151" y="2314"/>
                    </a:lnTo>
                    <a:lnTo>
                      <a:pt x="302" y="2333"/>
                    </a:lnTo>
                    <a:lnTo>
                      <a:pt x="659" y="2408"/>
                    </a:lnTo>
                    <a:lnTo>
                      <a:pt x="1148" y="2483"/>
                    </a:lnTo>
                    <a:lnTo>
                      <a:pt x="1468" y="2521"/>
                    </a:lnTo>
                    <a:lnTo>
                      <a:pt x="1806" y="2540"/>
                    </a:lnTo>
                    <a:lnTo>
                      <a:pt x="2126" y="2521"/>
                    </a:lnTo>
                    <a:lnTo>
                      <a:pt x="2446" y="2483"/>
                    </a:lnTo>
                    <a:lnTo>
                      <a:pt x="2634" y="2464"/>
                    </a:lnTo>
                    <a:lnTo>
                      <a:pt x="2841" y="2408"/>
                    </a:lnTo>
                    <a:lnTo>
                      <a:pt x="3029" y="2351"/>
                    </a:lnTo>
                    <a:lnTo>
                      <a:pt x="3217" y="2276"/>
                    </a:lnTo>
                    <a:lnTo>
                      <a:pt x="3386" y="2201"/>
                    </a:lnTo>
                    <a:lnTo>
                      <a:pt x="3574" y="2107"/>
                    </a:lnTo>
                    <a:lnTo>
                      <a:pt x="3744" y="2013"/>
                    </a:lnTo>
                    <a:lnTo>
                      <a:pt x="3894" y="1881"/>
                    </a:lnTo>
                    <a:lnTo>
                      <a:pt x="4233" y="1637"/>
                    </a:lnTo>
                    <a:lnTo>
                      <a:pt x="4552" y="1392"/>
                    </a:lnTo>
                    <a:lnTo>
                      <a:pt x="5117" y="903"/>
                    </a:lnTo>
                    <a:lnTo>
                      <a:pt x="5380" y="696"/>
                    </a:lnTo>
                    <a:lnTo>
                      <a:pt x="5643" y="527"/>
                    </a:lnTo>
                    <a:lnTo>
                      <a:pt x="5907" y="377"/>
                    </a:lnTo>
                    <a:lnTo>
                      <a:pt x="6189" y="226"/>
                    </a:lnTo>
                    <a:lnTo>
                      <a:pt x="6396" y="151"/>
                    </a:lnTo>
                    <a:lnTo>
                      <a:pt x="6603" y="94"/>
                    </a:lnTo>
                    <a:lnTo>
                      <a:pt x="6809" y="57"/>
                    </a:lnTo>
                    <a:lnTo>
                      <a:pt x="7016" y="38"/>
                    </a:lnTo>
                    <a:lnTo>
                      <a:pt x="7336" y="38"/>
                    </a:lnTo>
                    <a:lnTo>
                      <a:pt x="7242" y="19"/>
                    </a:lnTo>
                    <a:lnTo>
                      <a:pt x="7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7284352" y="3029447"/>
                <a:ext cx="307280" cy="40596"/>
              </a:xfrm>
              <a:custGeom>
                <a:avLst/>
                <a:gdLst/>
                <a:ahLst/>
                <a:cxnLst/>
                <a:rect l="l" t="t" r="r" b="b"/>
                <a:pathLst>
                  <a:path w="8258" h="1091" extrusionOk="0">
                    <a:moveTo>
                      <a:pt x="1524" y="0"/>
                    </a:moveTo>
                    <a:lnTo>
                      <a:pt x="1186" y="19"/>
                    </a:lnTo>
                    <a:lnTo>
                      <a:pt x="960" y="38"/>
                    </a:lnTo>
                    <a:lnTo>
                      <a:pt x="734" y="94"/>
                    </a:lnTo>
                    <a:lnTo>
                      <a:pt x="527" y="150"/>
                    </a:lnTo>
                    <a:lnTo>
                      <a:pt x="302" y="245"/>
                    </a:lnTo>
                    <a:lnTo>
                      <a:pt x="76" y="357"/>
                    </a:lnTo>
                    <a:lnTo>
                      <a:pt x="1" y="395"/>
                    </a:lnTo>
                    <a:lnTo>
                      <a:pt x="283" y="282"/>
                    </a:lnTo>
                    <a:lnTo>
                      <a:pt x="584" y="207"/>
                    </a:lnTo>
                    <a:lnTo>
                      <a:pt x="885" y="132"/>
                    </a:lnTo>
                    <a:lnTo>
                      <a:pt x="1186" y="94"/>
                    </a:lnTo>
                    <a:lnTo>
                      <a:pt x="1863" y="94"/>
                    </a:lnTo>
                    <a:lnTo>
                      <a:pt x="2201" y="132"/>
                    </a:lnTo>
                    <a:lnTo>
                      <a:pt x="2521" y="188"/>
                    </a:lnTo>
                    <a:lnTo>
                      <a:pt x="2935" y="282"/>
                    </a:lnTo>
                    <a:lnTo>
                      <a:pt x="3330" y="376"/>
                    </a:lnTo>
                    <a:lnTo>
                      <a:pt x="3725" y="489"/>
                    </a:lnTo>
                    <a:lnTo>
                      <a:pt x="4120" y="602"/>
                    </a:lnTo>
                    <a:lnTo>
                      <a:pt x="4515" y="734"/>
                    </a:lnTo>
                    <a:lnTo>
                      <a:pt x="4910" y="828"/>
                    </a:lnTo>
                    <a:lnTo>
                      <a:pt x="5324" y="940"/>
                    </a:lnTo>
                    <a:lnTo>
                      <a:pt x="5719" y="1016"/>
                    </a:lnTo>
                    <a:lnTo>
                      <a:pt x="6057" y="1072"/>
                    </a:lnTo>
                    <a:lnTo>
                      <a:pt x="6396" y="1091"/>
                    </a:lnTo>
                    <a:lnTo>
                      <a:pt x="6734" y="1091"/>
                    </a:lnTo>
                    <a:lnTo>
                      <a:pt x="7073" y="1072"/>
                    </a:lnTo>
                    <a:lnTo>
                      <a:pt x="7317" y="1053"/>
                    </a:lnTo>
                    <a:lnTo>
                      <a:pt x="7524" y="997"/>
                    </a:lnTo>
                    <a:lnTo>
                      <a:pt x="7750" y="940"/>
                    </a:lnTo>
                    <a:lnTo>
                      <a:pt x="7976" y="846"/>
                    </a:lnTo>
                    <a:lnTo>
                      <a:pt x="8201" y="734"/>
                    </a:lnTo>
                    <a:lnTo>
                      <a:pt x="8258" y="696"/>
                    </a:lnTo>
                    <a:lnTo>
                      <a:pt x="7976" y="790"/>
                    </a:lnTo>
                    <a:lnTo>
                      <a:pt x="7675" y="884"/>
                    </a:lnTo>
                    <a:lnTo>
                      <a:pt x="7374" y="959"/>
                    </a:lnTo>
                    <a:lnTo>
                      <a:pt x="7073" y="997"/>
                    </a:lnTo>
                    <a:lnTo>
                      <a:pt x="6396" y="997"/>
                    </a:lnTo>
                    <a:lnTo>
                      <a:pt x="6057" y="959"/>
                    </a:lnTo>
                    <a:lnTo>
                      <a:pt x="5737" y="903"/>
                    </a:lnTo>
                    <a:lnTo>
                      <a:pt x="5342" y="828"/>
                    </a:lnTo>
                    <a:lnTo>
                      <a:pt x="4947" y="715"/>
                    </a:lnTo>
                    <a:lnTo>
                      <a:pt x="4552" y="602"/>
                    </a:lnTo>
                    <a:lnTo>
                      <a:pt x="4157" y="489"/>
                    </a:lnTo>
                    <a:lnTo>
                      <a:pt x="3762" y="376"/>
                    </a:lnTo>
                    <a:lnTo>
                      <a:pt x="3349" y="263"/>
                    </a:lnTo>
                    <a:lnTo>
                      <a:pt x="2954" y="169"/>
                    </a:lnTo>
                    <a:lnTo>
                      <a:pt x="2540" y="75"/>
                    </a:lnTo>
                    <a:lnTo>
                      <a:pt x="2201" y="19"/>
                    </a:lnTo>
                    <a:lnTo>
                      <a:pt x="18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7746977" y="2848870"/>
                <a:ext cx="279298" cy="118998"/>
              </a:xfrm>
              <a:custGeom>
                <a:avLst/>
                <a:gdLst/>
                <a:ahLst/>
                <a:cxnLst/>
                <a:rect l="l" t="t" r="r" b="b"/>
                <a:pathLst>
                  <a:path w="7506" h="3198" extrusionOk="0">
                    <a:moveTo>
                      <a:pt x="7505" y="0"/>
                    </a:moveTo>
                    <a:lnTo>
                      <a:pt x="7373" y="264"/>
                    </a:lnTo>
                    <a:lnTo>
                      <a:pt x="7185" y="508"/>
                    </a:lnTo>
                    <a:lnTo>
                      <a:pt x="6997" y="753"/>
                    </a:lnTo>
                    <a:lnTo>
                      <a:pt x="6771" y="960"/>
                    </a:lnTo>
                    <a:lnTo>
                      <a:pt x="6508" y="1166"/>
                    </a:lnTo>
                    <a:lnTo>
                      <a:pt x="6226" y="1355"/>
                    </a:lnTo>
                    <a:lnTo>
                      <a:pt x="5925" y="1505"/>
                    </a:lnTo>
                    <a:lnTo>
                      <a:pt x="5624" y="1637"/>
                    </a:lnTo>
                    <a:lnTo>
                      <a:pt x="5229" y="1768"/>
                    </a:lnTo>
                    <a:lnTo>
                      <a:pt x="4834" y="1862"/>
                    </a:lnTo>
                    <a:lnTo>
                      <a:pt x="4420" y="1956"/>
                    </a:lnTo>
                    <a:lnTo>
                      <a:pt x="4007" y="2013"/>
                    </a:lnTo>
                    <a:lnTo>
                      <a:pt x="3160" y="2126"/>
                    </a:lnTo>
                    <a:lnTo>
                      <a:pt x="2370" y="2239"/>
                    </a:lnTo>
                    <a:lnTo>
                      <a:pt x="2032" y="2276"/>
                    </a:lnTo>
                    <a:lnTo>
                      <a:pt x="1693" y="2333"/>
                    </a:lnTo>
                    <a:lnTo>
                      <a:pt x="1355" y="2408"/>
                    </a:lnTo>
                    <a:lnTo>
                      <a:pt x="1016" y="2502"/>
                    </a:lnTo>
                    <a:lnTo>
                      <a:pt x="809" y="2577"/>
                    </a:lnTo>
                    <a:lnTo>
                      <a:pt x="602" y="2671"/>
                    </a:lnTo>
                    <a:lnTo>
                      <a:pt x="414" y="2803"/>
                    </a:lnTo>
                    <a:lnTo>
                      <a:pt x="226" y="2953"/>
                    </a:lnTo>
                    <a:lnTo>
                      <a:pt x="57" y="3123"/>
                    </a:lnTo>
                    <a:lnTo>
                      <a:pt x="0" y="3198"/>
                    </a:lnTo>
                    <a:lnTo>
                      <a:pt x="264" y="2972"/>
                    </a:lnTo>
                    <a:lnTo>
                      <a:pt x="433" y="2840"/>
                    </a:lnTo>
                    <a:lnTo>
                      <a:pt x="640" y="2728"/>
                    </a:lnTo>
                    <a:lnTo>
                      <a:pt x="847" y="2634"/>
                    </a:lnTo>
                    <a:lnTo>
                      <a:pt x="1054" y="2558"/>
                    </a:lnTo>
                    <a:lnTo>
                      <a:pt x="1712" y="2427"/>
                    </a:lnTo>
                    <a:lnTo>
                      <a:pt x="2370" y="2314"/>
                    </a:lnTo>
                    <a:lnTo>
                      <a:pt x="3179" y="2220"/>
                    </a:lnTo>
                    <a:lnTo>
                      <a:pt x="4025" y="2126"/>
                    </a:lnTo>
                    <a:lnTo>
                      <a:pt x="4439" y="2069"/>
                    </a:lnTo>
                    <a:lnTo>
                      <a:pt x="4853" y="1975"/>
                    </a:lnTo>
                    <a:lnTo>
                      <a:pt x="5267" y="1862"/>
                    </a:lnTo>
                    <a:lnTo>
                      <a:pt x="5662" y="1731"/>
                    </a:lnTo>
                    <a:lnTo>
                      <a:pt x="5963" y="1599"/>
                    </a:lnTo>
                    <a:lnTo>
                      <a:pt x="6264" y="1430"/>
                    </a:lnTo>
                    <a:lnTo>
                      <a:pt x="6565" y="1242"/>
                    </a:lnTo>
                    <a:lnTo>
                      <a:pt x="6828" y="1035"/>
                    </a:lnTo>
                    <a:lnTo>
                      <a:pt x="6997" y="866"/>
                    </a:lnTo>
                    <a:lnTo>
                      <a:pt x="7148" y="696"/>
                    </a:lnTo>
                    <a:lnTo>
                      <a:pt x="7279" y="508"/>
                    </a:lnTo>
                    <a:lnTo>
                      <a:pt x="7392" y="301"/>
                    </a:lnTo>
                    <a:lnTo>
                      <a:pt x="7486" y="76"/>
                    </a:lnTo>
                    <a:lnTo>
                      <a:pt x="7505" y="19"/>
                    </a:lnTo>
                    <a:lnTo>
                      <a:pt x="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7302547" y="2785875"/>
                <a:ext cx="300285" cy="67238"/>
              </a:xfrm>
              <a:custGeom>
                <a:avLst/>
                <a:gdLst/>
                <a:ahLst/>
                <a:cxnLst/>
                <a:rect l="l" t="t" r="r" b="b"/>
                <a:pathLst>
                  <a:path w="8070" h="1807" extrusionOk="0">
                    <a:moveTo>
                      <a:pt x="6847" y="1"/>
                    </a:moveTo>
                    <a:lnTo>
                      <a:pt x="6509" y="38"/>
                    </a:lnTo>
                    <a:lnTo>
                      <a:pt x="6170" y="113"/>
                    </a:lnTo>
                    <a:lnTo>
                      <a:pt x="5831" y="207"/>
                    </a:lnTo>
                    <a:lnTo>
                      <a:pt x="5512" y="339"/>
                    </a:lnTo>
                    <a:lnTo>
                      <a:pt x="5154" y="527"/>
                    </a:lnTo>
                    <a:lnTo>
                      <a:pt x="4797" y="715"/>
                    </a:lnTo>
                    <a:lnTo>
                      <a:pt x="4026" y="1148"/>
                    </a:lnTo>
                    <a:lnTo>
                      <a:pt x="3668" y="1336"/>
                    </a:lnTo>
                    <a:lnTo>
                      <a:pt x="3273" y="1486"/>
                    </a:lnTo>
                    <a:lnTo>
                      <a:pt x="2878" y="1599"/>
                    </a:lnTo>
                    <a:lnTo>
                      <a:pt x="2483" y="1675"/>
                    </a:lnTo>
                    <a:lnTo>
                      <a:pt x="2145" y="1693"/>
                    </a:lnTo>
                    <a:lnTo>
                      <a:pt x="1806" y="1675"/>
                    </a:lnTo>
                    <a:lnTo>
                      <a:pt x="1468" y="1637"/>
                    </a:lnTo>
                    <a:lnTo>
                      <a:pt x="1129" y="1562"/>
                    </a:lnTo>
                    <a:lnTo>
                      <a:pt x="847" y="1449"/>
                    </a:lnTo>
                    <a:lnTo>
                      <a:pt x="546" y="1336"/>
                    </a:lnTo>
                    <a:lnTo>
                      <a:pt x="283" y="1185"/>
                    </a:lnTo>
                    <a:lnTo>
                      <a:pt x="1" y="1035"/>
                    </a:lnTo>
                    <a:lnTo>
                      <a:pt x="76" y="1091"/>
                    </a:lnTo>
                    <a:lnTo>
                      <a:pt x="264" y="1242"/>
                    </a:lnTo>
                    <a:lnTo>
                      <a:pt x="471" y="1374"/>
                    </a:lnTo>
                    <a:lnTo>
                      <a:pt x="678" y="1468"/>
                    </a:lnTo>
                    <a:lnTo>
                      <a:pt x="885" y="1562"/>
                    </a:lnTo>
                    <a:lnTo>
                      <a:pt x="1110" y="1637"/>
                    </a:lnTo>
                    <a:lnTo>
                      <a:pt x="1449" y="1731"/>
                    </a:lnTo>
                    <a:lnTo>
                      <a:pt x="1788" y="1787"/>
                    </a:lnTo>
                    <a:lnTo>
                      <a:pt x="2145" y="1806"/>
                    </a:lnTo>
                    <a:lnTo>
                      <a:pt x="2483" y="1787"/>
                    </a:lnTo>
                    <a:lnTo>
                      <a:pt x="2897" y="1712"/>
                    </a:lnTo>
                    <a:lnTo>
                      <a:pt x="3311" y="1599"/>
                    </a:lnTo>
                    <a:lnTo>
                      <a:pt x="3706" y="1449"/>
                    </a:lnTo>
                    <a:lnTo>
                      <a:pt x="4082" y="1242"/>
                    </a:lnTo>
                    <a:lnTo>
                      <a:pt x="4853" y="828"/>
                    </a:lnTo>
                    <a:lnTo>
                      <a:pt x="5211" y="621"/>
                    </a:lnTo>
                    <a:lnTo>
                      <a:pt x="5568" y="433"/>
                    </a:lnTo>
                    <a:lnTo>
                      <a:pt x="5869" y="301"/>
                    </a:lnTo>
                    <a:lnTo>
                      <a:pt x="6189" y="207"/>
                    </a:lnTo>
                    <a:lnTo>
                      <a:pt x="6527" y="132"/>
                    </a:lnTo>
                    <a:lnTo>
                      <a:pt x="6866" y="95"/>
                    </a:lnTo>
                    <a:lnTo>
                      <a:pt x="7092" y="76"/>
                    </a:lnTo>
                    <a:lnTo>
                      <a:pt x="7317" y="95"/>
                    </a:lnTo>
                    <a:lnTo>
                      <a:pt x="7543" y="151"/>
                    </a:lnTo>
                    <a:lnTo>
                      <a:pt x="7769" y="207"/>
                    </a:lnTo>
                    <a:lnTo>
                      <a:pt x="7994" y="320"/>
                    </a:lnTo>
                    <a:lnTo>
                      <a:pt x="8070" y="339"/>
                    </a:lnTo>
                    <a:lnTo>
                      <a:pt x="7994" y="301"/>
                    </a:lnTo>
                    <a:lnTo>
                      <a:pt x="7882" y="226"/>
                    </a:lnTo>
                    <a:lnTo>
                      <a:pt x="7769" y="170"/>
                    </a:lnTo>
                    <a:lnTo>
                      <a:pt x="7543" y="95"/>
                    </a:lnTo>
                    <a:lnTo>
                      <a:pt x="7317" y="38"/>
                    </a:lnTo>
                    <a:lnTo>
                      <a:pt x="70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7697265" y="2603214"/>
                <a:ext cx="281419" cy="102923"/>
              </a:xfrm>
              <a:custGeom>
                <a:avLst/>
                <a:gdLst/>
                <a:ahLst/>
                <a:cxnLst/>
                <a:rect l="l" t="t" r="r" b="b"/>
                <a:pathLst>
                  <a:path w="7563" h="2766" extrusionOk="0">
                    <a:moveTo>
                      <a:pt x="7562" y="0"/>
                    </a:moveTo>
                    <a:lnTo>
                      <a:pt x="7374" y="245"/>
                    </a:lnTo>
                    <a:lnTo>
                      <a:pt x="7167" y="471"/>
                    </a:lnTo>
                    <a:lnTo>
                      <a:pt x="6941" y="678"/>
                    </a:lnTo>
                    <a:lnTo>
                      <a:pt x="6734" y="903"/>
                    </a:lnTo>
                    <a:lnTo>
                      <a:pt x="6434" y="1129"/>
                    </a:lnTo>
                    <a:lnTo>
                      <a:pt x="6133" y="1336"/>
                    </a:lnTo>
                    <a:lnTo>
                      <a:pt x="5813" y="1543"/>
                    </a:lnTo>
                    <a:lnTo>
                      <a:pt x="5493" y="1712"/>
                    </a:lnTo>
                    <a:lnTo>
                      <a:pt x="5155" y="1844"/>
                    </a:lnTo>
                    <a:lnTo>
                      <a:pt x="4797" y="1975"/>
                    </a:lnTo>
                    <a:lnTo>
                      <a:pt x="4440" y="2069"/>
                    </a:lnTo>
                    <a:lnTo>
                      <a:pt x="4082" y="2145"/>
                    </a:lnTo>
                    <a:lnTo>
                      <a:pt x="3669" y="2182"/>
                    </a:lnTo>
                    <a:lnTo>
                      <a:pt x="3255" y="2201"/>
                    </a:lnTo>
                    <a:lnTo>
                      <a:pt x="2860" y="2182"/>
                    </a:lnTo>
                    <a:lnTo>
                      <a:pt x="2446" y="2163"/>
                    </a:lnTo>
                    <a:lnTo>
                      <a:pt x="2107" y="2126"/>
                    </a:lnTo>
                    <a:lnTo>
                      <a:pt x="1769" y="2126"/>
                    </a:lnTo>
                    <a:lnTo>
                      <a:pt x="1430" y="2145"/>
                    </a:lnTo>
                    <a:lnTo>
                      <a:pt x="1092" y="2201"/>
                    </a:lnTo>
                    <a:lnTo>
                      <a:pt x="866" y="2257"/>
                    </a:lnTo>
                    <a:lnTo>
                      <a:pt x="640" y="2333"/>
                    </a:lnTo>
                    <a:lnTo>
                      <a:pt x="433" y="2427"/>
                    </a:lnTo>
                    <a:lnTo>
                      <a:pt x="245" y="2540"/>
                    </a:lnTo>
                    <a:lnTo>
                      <a:pt x="57" y="2709"/>
                    </a:lnTo>
                    <a:lnTo>
                      <a:pt x="1" y="2746"/>
                    </a:lnTo>
                    <a:lnTo>
                      <a:pt x="1" y="2765"/>
                    </a:lnTo>
                    <a:lnTo>
                      <a:pt x="76" y="2709"/>
                    </a:lnTo>
                    <a:lnTo>
                      <a:pt x="264" y="2577"/>
                    </a:lnTo>
                    <a:lnTo>
                      <a:pt x="471" y="2464"/>
                    </a:lnTo>
                    <a:lnTo>
                      <a:pt x="678" y="2389"/>
                    </a:lnTo>
                    <a:lnTo>
                      <a:pt x="885" y="2314"/>
                    </a:lnTo>
                    <a:lnTo>
                      <a:pt x="1111" y="2276"/>
                    </a:lnTo>
                    <a:lnTo>
                      <a:pt x="1430" y="2239"/>
                    </a:lnTo>
                    <a:lnTo>
                      <a:pt x="2107" y="2239"/>
                    </a:lnTo>
                    <a:lnTo>
                      <a:pt x="2446" y="2257"/>
                    </a:lnTo>
                    <a:lnTo>
                      <a:pt x="2860" y="2314"/>
                    </a:lnTo>
                    <a:lnTo>
                      <a:pt x="3687" y="2314"/>
                    </a:lnTo>
                    <a:lnTo>
                      <a:pt x="4101" y="2257"/>
                    </a:lnTo>
                    <a:lnTo>
                      <a:pt x="4459" y="2182"/>
                    </a:lnTo>
                    <a:lnTo>
                      <a:pt x="4835" y="2088"/>
                    </a:lnTo>
                    <a:lnTo>
                      <a:pt x="5192" y="1957"/>
                    </a:lnTo>
                    <a:lnTo>
                      <a:pt x="5531" y="1806"/>
                    </a:lnTo>
                    <a:lnTo>
                      <a:pt x="5869" y="1637"/>
                    </a:lnTo>
                    <a:lnTo>
                      <a:pt x="6189" y="1430"/>
                    </a:lnTo>
                    <a:lnTo>
                      <a:pt x="6490" y="1223"/>
                    </a:lnTo>
                    <a:lnTo>
                      <a:pt x="6791" y="978"/>
                    </a:lnTo>
                    <a:lnTo>
                      <a:pt x="7111" y="640"/>
                    </a:lnTo>
                    <a:lnTo>
                      <a:pt x="7393" y="301"/>
                    </a:lnTo>
                    <a:lnTo>
                      <a:pt x="7487" y="151"/>
                    </a:lnTo>
                    <a:lnTo>
                      <a:pt x="75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7319366" y="2558414"/>
                <a:ext cx="284880" cy="38550"/>
              </a:xfrm>
              <a:custGeom>
                <a:avLst/>
                <a:gdLst/>
                <a:ahLst/>
                <a:cxnLst/>
                <a:rect l="l" t="t" r="r" b="b"/>
                <a:pathLst>
                  <a:path w="7656" h="1036" extrusionOk="0">
                    <a:moveTo>
                      <a:pt x="1129" y="1"/>
                    </a:moveTo>
                    <a:lnTo>
                      <a:pt x="922" y="38"/>
                    </a:lnTo>
                    <a:lnTo>
                      <a:pt x="715" y="76"/>
                    </a:lnTo>
                    <a:lnTo>
                      <a:pt x="489" y="132"/>
                    </a:lnTo>
                    <a:lnTo>
                      <a:pt x="282" y="208"/>
                    </a:lnTo>
                    <a:lnTo>
                      <a:pt x="57" y="302"/>
                    </a:lnTo>
                    <a:lnTo>
                      <a:pt x="0" y="339"/>
                    </a:lnTo>
                    <a:lnTo>
                      <a:pt x="263" y="245"/>
                    </a:lnTo>
                    <a:lnTo>
                      <a:pt x="546" y="170"/>
                    </a:lnTo>
                    <a:lnTo>
                      <a:pt x="828" y="132"/>
                    </a:lnTo>
                    <a:lnTo>
                      <a:pt x="1129" y="95"/>
                    </a:lnTo>
                    <a:lnTo>
                      <a:pt x="1430" y="76"/>
                    </a:lnTo>
                    <a:lnTo>
                      <a:pt x="1749" y="113"/>
                    </a:lnTo>
                    <a:lnTo>
                      <a:pt x="2069" y="170"/>
                    </a:lnTo>
                    <a:lnTo>
                      <a:pt x="2370" y="245"/>
                    </a:lnTo>
                    <a:lnTo>
                      <a:pt x="2709" y="396"/>
                    </a:lnTo>
                    <a:lnTo>
                      <a:pt x="3047" y="565"/>
                    </a:lnTo>
                    <a:lnTo>
                      <a:pt x="3386" y="791"/>
                    </a:lnTo>
                    <a:lnTo>
                      <a:pt x="3762" y="979"/>
                    </a:lnTo>
                    <a:lnTo>
                      <a:pt x="3856" y="997"/>
                    </a:lnTo>
                    <a:lnTo>
                      <a:pt x="3969" y="1035"/>
                    </a:lnTo>
                    <a:lnTo>
                      <a:pt x="4176" y="1035"/>
                    </a:lnTo>
                    <a:lnTo>
                      <a:pt x="4383" y="997"/>
                    </a:lnTo>
                    <a:lnTo>
                      <a:pt x="4589" y="922"/>
                    </a:lnTo>
                    <a:lnTo>
                      <a:pt x="4928" y="772"/>
                    </a:lnTo>
                    <a:lnTo>
                      <a:pt x="5097" y="697"/>
                    </a:lnTo>
                    <a:lnTo>
                      <a:pt x="5267" y="621"/>
                    </a:lnTo>
                    <a:lnTo>
                      <a:pt x="5568" y="527"/>
                    </a:lnTo>
                    <a:lnTo>
                      <a:pt x="5887" y="471"/>
                    </a:lnTo>
                    <a:lnTo>
                      <a:pt x="6188" y="433"/>
                    </a:lnTo>
                    <a:lnTo>
                      <a:pt x="6508" y="414"/>
                    </a:lnTo>
                    <a:lnTo>
                      <a:pt x="6809" y="452"/>
                    </a:lnTo>
                    <a:lnTo>
                      <a:pt x="7091" y="490"/>
                    </a:lnTo>
                    <a:lnTo>
                      <a:pt x="7373" y="565"/>
                    </a:lnTo>
                    <a:lnTo>
                      <a:pt x="7655" y="640"/>
                    </a:lnTo>
                    <a:lnTo>
                      <a:pt x="7655" y="640"/>
                    </a:lnTo>
                    <a:lnTo>
                      <a:pt x="7599" y="603"/>
                    </a:lnTo>
                    <a:lnTo>
                      <a:pt x="7373" y="508"/>
                    </a:lnTo>
                    <a:lnTo>
                      <a:pt x="7166" y="433"/>
                    </a:lnTo>
                    <a:lnTo>
                      <a:pt x="6959" y="396"/>
                    </a:lnTo>
                    <a:lnTo>
                      <a:pt x="6734" y="358"/>
                    </a:lnTo>
                    <a:lnTo>
                      <a:pt x="6527" y="339"/>
                    </a:lnTo>
                    <a:lnTo>
                      <a:pt x="6207" y="339"/>
                    </a:lnTo>
                    <a:lnTo>
                      <a:pt x="5868" y="358"/>
                    </a:lnTo>
                    <a:lnTo>
                      <a:pt x="5568" y="433"/>
                    </a:lnTo>
                    <a:lnTo>
                      <a:pt x="5248" y="527"/>
                    </a:lnTo>
                    <a:lnTo>
                      <a:pt x="5078" y="584"/>
                    </a:lnTo>
                    <a:lnTo>
                      <a:pt x="4890" y="659"/>
                    </a:lnTo>
                    <a:lnTo>
                      <a:pt x="4552" y="828"/>
                    </a:lnTo>
                    <a:lnTo>
                      <a:pt x="4364" y="885"/>
                    </a:lnTo>
                    <a:lnTo>
                      <a:pt x="4176" y="922"/>
                    </a:lnTo>
                    <a:lnTo>
                      <a:pt x="3988" y="903"/>
                    </a:lnTo>
                    <a:lnTo>
                      <a:pt x="3799" y="866"/>
                    </a:lnTo>
                    <a:lnTo>
                      <a:pt x="3442" y="678"/>
                    </a:lnTo>
                    <a:lnTo>
                      <a:pt x="3104" y="471"/>
                    </a:lnTo>
                    <a:lnTo>
                      <a:pt x="2953" y="377"/>
                    </a:lnTo>
                    <a:lnTo>
                      <a:pt x="2765" y="283"/>
                    </a:lnTo>
                    <a:lnTo>
                      <a:pt x="2596" y="208"/>
                    </a:lnTo>
                    <a:lnTo>
                      <a:pt x="2408" y="151"/>
                    </a:lnTo>
                    <a:lnTo>
                      <a:pt x="2107" y="57"/>
                    </a:lnTo>
                    <a:lnTo>
                      <a:pt x="1787" y="19"/>
                    </a:lnTo>
                    <a:lnTo>
                      <a:pt x="1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7676279" y="2552126"/>
                <a:ext cx="302406" cy="88225"/>
              </a:xfrm>
              <a:custGeom>
                <a:avLst/>
                <a:gdLst/>
                <a:ahLst/>
                <a:cxnLst/>
                <a:rect l="l" t="t" r="r" b="b"/>
                <a:pathLst>
                  <a:path w="8127" h="2371" extrusionOk="0">
                    <a:moveTo>
                      <a:pt x="8126" y="0"/>
                    </a:moveTo>
                    <a:lnTo>
                      <a:pt x="7994" y="113"/>
                    </a:lnTo>
                    <a:lnTo>
                      <a:pt x="7863" y="226"/>
                    </a:lnTo>
                    <a:lnTo>
                      <a:pt x="7543" y="471"/>
                    </a:lnTo>
                    <a:lnTo>
                      <a:pt x="7110" y="790"/>
                    </a:lnTo>
                    <a:lnTo>
                      <a:pt x="6847" y="960"/>
                    </a:lnTo>
                    <a:lnTo>
                      <a:pt x="6565" y="1148"/>
                    </a:lnTo>
                    <a:lnTo>
                      <a:pt x="6264" y="1317"/>
                    </a:lnTo>
                    <a:lnTo>
                      <a:pt x="5907" y="1486"/>
                    </a:lnTo>
                    <a:lnTo>
                      <a:pt x="5530" y="1674"/>
                    </a:lnTo>
                    <a:lnTo>
                      <a:pt x="5135" y="1825"/>
                    </a:lnTo>
                    <a:lnTo>
                      <a:pt x="4722" y="1956"/>
                    </a:lnTo>
                    <a:lnTo>
                      <a:pt x="4327" y="2069"/>
                    </a:lnTo>
                    <a:lnTo>
                      <a:pt x="3894" y="2145"/>
                    </a:lnTo>
                    <a:lnTo>
                      <a:pt x="3480" y="2220"/>
                    </a:lnTo>
                    <a:lnTo>
                      <a:pt x="3066" y="2257"/>
                    </a:lnTo>
                    <a:lnTo>
                      <a:pt x="2070" y="2257"/>
                    </a:lnTo>
                    <a:lnTo>
                      <a:pt x="1900" y="2239"/>
                    </a:lnTo>
                    <a:lnTo>
                      <a:pt x="1562" y="2201"/>
                    </a:lnTo>
                    <a:lnTo>
                      <a:pt x="1261" y="2163"/>
                    </a:lnTo>
                    <a:lnTo>
                      <a:pt x="734" y="2051"/>
                    </a:lnTo>
                    <a:lnTo>
                      <a:pt x="339" y="1956"/>
                    </a:lnTo>
                    <a:lnTo>
                      <a:pt x="76" y="1900"/>
                    </a:lnTo>
                    <a:lnTo>
                      <a:pt x="1" y="1881"/>
                    </a:lnTo>
                    <a:lnTo>
                      <a:pt x="151" y="1956"/>
                    </a:lnTo>
                    <a:lnTo>
                      <a:pt x="320" y="2013"/>
                    </a:lnTo>
                    <a:lnTo>
                      <a:pt x="772" y="2145"/>
                    </a:lnTo>
                    <a:lnTo>
                      <a:pt x="1242" y="2239"/>
                    </a:lnTo>
                    <a:lnTo>
                      <a:pt x="1543" y="2295"/>
                    </a:lnTo>
                    <a:lnTo>
                      <a:pt x="1881" y="2333"/>
                    </a:lnTo>
                    <a:lnTo>
                      <a:pt x="2070" y="2351"/>
                    </a:lnTo>
                    <a:lnTo>
                      <a:pt x="2258" y="2351"/>
                    </a:lnTo>
                    <a:lnTo>
                      <a:pt x="2634" y="2370"/>
                    </a:lnTo>
                    <a:lnTo>
                      <a:pt x="3066" y="2351"/>
                    </a:lnTo>
                    <a:lnTo>
                      <a:pt x="3499" y="2314"/>
                    </a:lnTo>
                    <a:lnTo>
                      <a:pt x="3932" y="2257"/>
                    </a:lnTo>
                    <a:lnTo>
                      <a:pt x="4345" y="2182"/>
                    </a:lnTo>
                    <a:lnTo>
                      <a:pt x="4759" y="2069"/>
                    </a:lnTo>
                    <a:lnTo>
                      <a:pt x="5173" y="1919"/>
                    </a:lnTo>
                    <a:lnTo>
                      <a:pt x="5568" y="1768"/>
                    </a:lnTo>
                    <a:lnTo>
                      <a:pt x="5963" y="1580"/>
                    </a:lnTo>
                    <a:lnTo>
                      <a:pt x="6302" y="1411"/>
                    </a:lnTo>
                    <a:lnTo>
                      <a:pt x="6621" y="1223"/>
                    </a:lnTo>
                    <a:lnTo>
                      <a:pt x="6903" y="1035"/>
                    </a:lnTo>
                    <a:lnTo>
                      <a:pt x="7167" y="847"/>
                    </a:lnTo>
                    <a:lnTo>
                      <a:pt x="7543" y="565"/>
                    </a:lnTo>
                    <a:lnTo>
                      <a:pt x="7882" y="245"/>
                    </a:lnTo>
                    <a:lnTo>
                      <a:pt x="8013" y="132"/>
                    </a:lnTo>
                    <a:lnTo>
                      <a:pt x="8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7327738" y="2307884"/>
                <a:ext cx="599825" cy="72820"/>
              </a:xfrm>
              <a:custGeom>
                <a:avLst/>
                <a:gdLst/>
                <a:ahLst/>
                <a:cxnLst/>
                <a:rect l="l" t="t" r="r" b="b"/>
                <a:pathLst>
                  <a:path w="16120" h="1957" extrusionOk="0">
                    <a:moveTo>
                      <a:pt x="3029" y="0"/>
                    </a:moveTo>
                    <a:lnTo>
                      <a:pt x="2690" y="19"/>
                    </a:lnTo>
                    <a:lnTo>
                      <a:pt x="2352" y="38"/>
                    </a:lnTo>
                    <a:lnTo>
                      <a:pt x="1900" y="113"/>
                    </a:lnTo>
                    <a:lnTo>
                      <a:pt x="1449" y="207"/>
                    </a:lnTo>
                    <a:lnTo>
                      <a:pt x="1016" y="320"/>
                    </a:lnTo>
                    <a:lnTo>
                      <a:pt x="584" y="470"/>
                    </a:lnTo>
                    <a:lnTo>
                      <a:pt x="321" y="583"/>
                    </a:lnTo>
                    <a:lnTo>
                      <a:pt x="132" y="677"/>
                    </a:lnTo>
                    <a:lnTo>
                      <a:pt x="1" y="734"/>
                    </a:lnTo>
                    <a:lnTo>
                      <a:pt x="151" y="677"/>
                    </a:lnTo>
                    <a:lnTo>
                      <a:pt x="603" y="489"/>
                    </a:lnTo>
                    <a:lnTo>
                      <a:pt x="1035" y="357"/>
                    </a:lnTo>
                    <a:lnTo>
                      <a:pt x="1468" y="245"/>
                    </a:lnTo>
                    <a:lnTo>
                      <a:pt x="1919" y="169"/>
                    </a:lnTo>
                    <a:lnTo>
                      <a:pt x="2371" y="113"/>
                    </a:lnTo>
                    <a:lnTo>
                      <a:pt x="2690" y="75"/>
                    </a:lnTo>
                    <a:lnTo>
                      <a:pt x="3368" y="75"/>
                    </a:lnTo>
                    <a:lnTo>
                      <a:pt x="3687" y="94"/>
                    </a:lnTo>
                    <a:lnTo>
                      <a:pt x="4026" y="132"/>
                    </a:lnTo>
                    <a:lnTo>
                      <a:pt x="4346" y="169"/>
                    </a:lnTo>
                    <a:lnTo>
                      <a:pt x="4684" y="245"/>
                    </a:lnTo>
                    <a:lnTo>
                      <a:pt x="5004" y="320"/>
                    </a:lnTo>
                    <a:lnTo>
                      <a:pt x="5361" y="414"/>
                    </a:lnTo>
                    <a:lnTo>
                      <a:pt x="5738" y="545"/>
                    </a:lnTo>
                    <a:lnTo>
                      <a:pt x="6490" y="828"/>
                    </a:lnTo>
                    <a:lnTo>
                      <a:pt x="7280" y="1129"/>
                    </a:lnTo>
                    <a:lnTo>
                      <a:pt x="8089" y="1448"/>
                    </a:lnTo>
                    <a:lnTo>
                      <a:pt x="8484" y="1580"/>
                    </a:lnTo>
                    <a:lnTo>
                      <a:pt x="8897" y="1712"/>
                    </a:lnTo>
                    <a:lnTo>
                      <a:pt x="9311" y="1806"/>
                    </a:lnTo>
                    <a:lnTo>
                      <a:pt x="9725" y="1900"/>
                    </a:lnTo>
                    <a:lnTo>
                      <a:pt x="10139" y="1937"/>
                    </a:lnTo>
                    <a:lnTo>
                      <a:pt x="10534" y="1956"/>
                    </a:lnTo>
                    <a:lnTo>
                      <a:pt x="10929" y="1956"/>
                    </a:lnTo>
                    <a:lnTo>
                      <a:pt x="11324" y="1919"/>
                    </a:lnTo>
                    <a:lnTo>
                      <a:pt x="11662" y="1881"/>
                    </a:lnTo>
                    <a:lnTo>
                      <a:pt x="11982" y="1806"/>
                    </a:lnTo>
                    <a:lnTo>
                      <a:pt x="12321" y="1749"/>
                    </a:lnTo>
                    <a:lnTo>
                      <a:pt x="12640" y="1655"/>
                    </a:lnTo>
                    <a:lnTo>
                      <a:pt x="12960" y="1561"/>
                    </a:lnTo>
                    <a:lnTo>
                      <a:pt x="13280" y="1448"/>
                    </a:lnTo>
                    <a:lnTo>
                      <a:pt x="13600" y="1335"/>
                    </a:lnTo>
                    <a:lnTo>
                      <a:pt x="13919" y="1204"/>
                    </a:lnTo>
                    <a:lnTo>
                      <a:pt x="14408" y="978"/>
                    </a:lnTo>
                    <a:lnTo>
                      <a:pt x="14860" y="771"/>
                    </a:lnTo>
                    <a:lnTo>
                      <a:pt x="15556" y="433"/>
                    </a:lnTo>
                    <a:lnTo>
                      <a:pt x="15988" y="207"/>
                    </a:lnTo>
                    <a:lnTo>
                      <a:pt x="16120" y="113"/>
                    </a:lnTo>
                    <a:lnTo>
                      <a:pt x="15970" y="188"/>
                    </a:lnTo>
                    <a:lnTo>
                      <a:pt x="15518" y="395"/>
                    </a:lnTo>
                    <a:lnTo>
                      <a:pt x="14822" y="734"/>
                    </a:lnTo>
                    <a:lnTo>
                      <a:pt x="14371" y="940"/>
                    </a:lnTo>
                    <a:lnTo>
                      <a:pt x="13882" y="1147"/>
                    </a:lnTo>
                    <a:lnTo>
                      <a:pt x="13562" y="1279"/>
                    </a:lnTo>
                    <a:lnTo>
                      <a:pt x="13261" y="1392"/>
                    </a:lnTo>
                    <a:lnTo>
                      <a:pt x="12941" y="1486"/>
                    </a:lnTo>
                    <a:lnTo>
                      <a:pt x="12622" y="1580"/>
                    </a:lnTo>
                    <a:lnTo>
                      <a:pt x="12302" y="1655"/>
                    </a:lnTo>
                    <a:lnTo>
                      <a:pt x="11963" y="1730"/>
                    </a:lnTo>
                    <a:lnTo>
                      <a:pt x="11643" y="1787"/>
                    </a:lnTo>
                    <a:lnTo>
                      <a:pt x="11305" y="1843"/>
                    </a:lnTo>
                    <a:lnTo>
                      <a:pt x="10910" y="1862"/>
                    </a:lnTo>
                    <a:lnTo>
                      <a:pt x="10534" y="1862"/>
                    </a:lnTo>
                    <a:lnTo>
                      <a:pt x="10139" y="1843"/>
                    </a:lnTo>
                    <a:lnTo>
                      <a:pt x="9744" y="1806"/>
                    </a:lnTo>
                    <a:lnTo>
                      <a:pt x="9330" y="1712"/>
                    </a:lnTo>
                    <a:lnTo>
                      <a:pt x="8916" y="1618"/>
                    </a:lnTo>
                    <a:lnTo>
                      <a:pt x="8521" y="1505"/>
                    </a:lnTo>
                    <a:lnTo>
                      <a:pt x="8107" y="1354"/>
                    </a:lnTo>
                    <a:lnTo>
                      <a:pt x="7317" y="1053"/>
                    </a:lnTo>
                    <a:lnTo>
                      <a:pt x="6527" y="734"/>
                    </a:lnTo>
                    <a:lnTo>
                      <a:pt x="5775" y="451"/>
                    </a:lnTo>
                    <a:lnTo>
                      <a:pt x="5399" y="339"/>
                    </a:lnTo>
                    <a:lnTo>
                      <a:pt x="5023" y="226"/>
                    </a:lnTo>
                    <a:lnTo>
                      <a:pt x="4703" y="150"/>
                    </a:lnTo>
                    <a:lnTo>
                      <a:pt x="4364" y="94"/>
                    </a:lnTo>
                    <a:lnTo>
                      <a:pt x="4026" y="38"/>
                    </a:lnTo>
                    <a:lnTo>
                      <a:pt x="3687" y="19"/>
                    </a:lnTo>
                    <a:lnTo>
                      <a:pt x="3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7382324" y="2153912"/>
                <a:ext cx="527749" cy="78401"/>
              </a:xfrm>
              <a:custGeom>
                <a:avLst/>
                <a:gdLst/>
                <a:ahLst/>
                <a:cxnLst/>
                <a:rect l="l" t="t" r="r" b="b"/>
                <a:pathLst>
                  <a:path w="14183" h="2107" extrusionOk="0">
                    <a:moveTo>
                      <a:pt x="12264" y="0"/>
                    </a:moveTo>
                    <a:lnTo>
                      <a:pt x="11982" y="19"/>
                    </a:lnTo>
                    <a:lnTo>
                      <a:pt x="11700" y="56"/>
                    </a:lnTo>
                    <a:lnTo>
                      <a:pt x="11418" y="113"/>
                    </a:lnTo>
                    <a:lnTo>
                      <a:pt x="11155" y="188"/>
                    </a:lnTo>
                    <a:lnTo>
                      <a:pt x="10571" y="414"/>
                    </a:lnTo>
                    <a:lnTo>
                      <a:pt x="9970" y="677"/>
                    </a:lnTo>
                    <a:lnTo>
                      <a:pt x="9311" y="978"/>
                    </a:lnTo>
                    <a:lnTo>
                      <a:pt x="8653" y="1241"/>
                    </a:lnTo>
                    <a:lnTo>
                      <a:pt x="7957" y="1486"/>
                    </a:lnTo>
                    <a:lnTo>
                      <a:pt x="7261" y="1693"/>
                    </a:lnTo>
                    <a:lnTo>
                      <a:pt x="6904" y="1768"/>
                    </a:lnTo>
                    <a:lnTo>
                      <a:pt x="6565" y="1825"/>
                    </a:lnTo>
                    <a:lnTo>
                      <a:pt x="6208" y="1881"/>
                    </a:lnTo>
                    <a:lnTo>
                      <a:pt x="5832" y="1937"/>
                    </a:lnTo>
                    <a:lnTo>
                      <a:pt x="5474" y="1956"/>
                    </a:lnTo>
                    <a:lnTo>
                      <a:pt x="5117" y="1975"/>
                    </a:lnTo>
                    <a:lnTo>
                      <a:pt x="4760" y="1994"/>
                    </a:lnTo>
                    <a:lnTo>
                      <a:pt x="4402" y="1975"/>
                    </a:lnTo>
                    <a:lnTo>
                      <a:pt x="3800" y="1937"/>
                    </a:lnTo>
                    <a:lnTo>
                      <a:pt x="3217" y="1881"/>
                    </a:lnTo>
                    <a:lnTo>
                      <a:pt x="2634" y="1787"/>
                    </a:lnTo>
                    <a:lnTo>
                      <a:pt x="2051" y="1655"/>
                    </a:lnTo>
                    <a:lnTo>
                      <a:pt x="1675" y="1542"/>
                    </a:lnTo>
                    <a:lnTo>
                      <a:pt x="1280" y="1430"/>
                    </a:lnTo>
                    <a:lnTo>
                      <a:pt x="904" y="1279"/>
                    </a:lnTo>
                    <a:lnTo>
                      <a:pt x="546" y="1147"/>
                    </a:lnTo>
                    <a:lnTo>
                      <a:pt x="133" y="959"/>
                    </a:lnTo>
                    <a:lnTo>
                      <a:pt x="1" y="903"/>
                    </a:lnTo>
                    <a:lnTo>
                      <a:pt x="133" y="997"/>
                    </a:lnTo>
                    <a:lnTo>
                      <a:pt x="528" y="1185"/>
                    </a:lnTo>
                    <a:lnTo>
                      <a:pt x="923" y="1354"/>
                    </a:lnTo>
                    <a:lnTo>
                      <a:pt x="1336" y="1505"/>
                    </a:lnTo>
                    <a:lnTo>
                      <a:pt x="1731" y="1636"/>
                    </a:lnTo>
                    <a:lnTo>
                      <a:pt x="2164" y="1768"/>
                    </a:lnTo>
                    <a:lnTo>
                      <a:pt x="2578" y="1862"/>
                    </a:lnTo>
                    <a:lnTo>
                      <a:pt x="2992" y="1956"/>
                    </a:lnTo>
                    <a:lnTo>
                      <a:pt x="3424" y="2013"/>
                    </a:lnTo>
                    <a:lnTo>
                      <a:pt x="3857" y="2069"/>
                    </a:lnTo>
                    <a:lnTo>
                      <a:pt x="4289" y="2088"/>
                    </a:lnTo>
                    <a:lnTo>
                      <a:pt x="4722" y="2107"/>
                    </a:lnTo>
                    <a:lnTo>
                      <a:pt x="5155" y="2107"/>
                    </a:lnTo>
                    <a:lnTo>
                      <a:pt x="5568" y="2069"/>
                    </a:lnTo>
                    <a:lnTo>
                      <a:pt x="6001" y="2031"/>
                    </a:lnTo>
                    <a:lnTo>
                      <a:pt x="6434" y="1975"/>
                    </a:lnTo>
                    <a:lnTo>
                      <a:pt x="6866" y="1900"/>
                    </a:lnTo>
                    <a:lnTo>
                      <a:pt x="7299" y="1806"/>
                    </a:lnTo>
                    <a:lnTo>
                      <a:pt x="7995" y="1599"/>
                    </a:lnTo>
                    <a:lnTo>
                      <a:pt x="8691" y="1354"/>
                    </a:lnTo>
                    <a:lnTo>
                      <a:pt x="9349" y="1072"/>
                    </a:lnTo>
                    <a:lnTo>
                      <a:pt x="10026" y="771"/>
                    </a:lnTo>
                    <a:lnTo>
                      <a:pt x="10609" y="508"/>
                    </a:lnTo>
                    <a:lnTo>
                      <a:pt x="11192" y="282"/>
                    </a:lnTo>
                    <a:lnTo>
                      <a:pt x="11455" y="188"/>
                    </a:lnTo>
                    <a:lnTo>
                      <a:pt x="11719" y="132"/>
                    </a:lnTo>
                    <a:lnTo>
                      <a:pt x="11982" y="94"/>
                    </a:lnTo>
                    <a:lnTo>
                      <a:pt x="12452" y="94"/>
                    </a:lnTo>
                    <a:lnTo>
                      <a:pt x="12659" y="113"/>
                    </a:lnTo>
                    <a:lnTo>
                      <a:pt x="12847" y="132"/>
                    </a:lnTo>
                    <a:lnTo>
                      <a:pt x="13035" y="169"/>
                    </a:lnTo>
                    <a:lnTo>
                      <a:pt x="13224" y="245"/>
                    </a:lnTo>
                    <a:lnTo>
                      <a:pt x="13412" y="301"/>
                    </a:lnTo>
                    <a:lnTo>
                      <a:pt x="13600" y="395"/>
                    </a:lnTo>
                    <a:lnTo>
                      <a:pt x="13769" y="489"/>
                    </a:lnTo>
                    <a:lnTo>
                      <a:pt x="13995" y="677"/>
                    </a:lnTo>
                    <a:lnTo>
                      <a:pt x="14183" y="884"/>
                    </a:lnTo>
                    <a:lnTo>
                      <a:pt x="14108" y="771"/>
                    </a:lnTo>
                    <a:lnTo>
                      <a:pt x="13957" y="602"/>
                    </a:lnTo>
                    <a:lnTo>
                      <a:pt x="13788" y="451"/>
                    </a:lnTo>
                    <a:lnTo>
                      <a:pt x="13619" y="357"/>
                    </a:lnTo>
                    <a:lnTo>
                      <a:pt x="13430" y="263"/>
                    </a:lnTo>
                    <a:lnTo>
                      <a:pt x="13242" y="188"/>
                    </a:lnTo>
                    <a:lnTo>
                      <a:pt x="13054" y="113"/>
                    </a:lnTo>
                    <a:lnTo>
                      <a:pt x="12866" y="75"/>
                    </a:lnTo>
                    <a:lnTo>
                      <a:pt x="12659" y="38"/>
                    </a:lnTo>
                    <a:lnTo>
                      <a:pt x="12452" y="19"/>
                    </a:lnTo>
                    <a:lnTo>
                      <a:pt x="12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7251459" y="1251773"/>
                <a:ext cx="827997" cy="832871"/>
              </a:xfrm>
              <a:custGeom>
                <a:avLst/>
                <a:gdLst/>
                <a:ahLst/>
                <a:cxnLst/>
                <a:rect l="l" t="t" r="r" b="b"/>
                <a:pathLst>
                  <a:path w="22252" h="22383" extrusionOk="0">
                    <a:moveTo>
                      <a:pt x="19073" y="0"/>
                    </a:moveTo>
                    <a:lnTo>
                      <a:pt x="18941" y="113"/>
                    </a:lnTo>
                    <a:lnTo>
                      <a:pt x="13882" y="3292"/>
                    </a:lnTo>
                    <a:lnTo>
                      <a:pt x="8483" y="3480"/>
                    </a:lnTo>
                    <a:lnTo>
                      <a:pt x="8314" y="3480"/>
                    </a:lnTo>
                    <a:lnTo>
                      <a:pt x="7863" y="3536"/>
                    </a:lnTo>
                    <a:lnTo>
                      <a:pt x="7562" y="3574"/>
                    </a:lnTo>
                    <a:lnTo>
                      <a:pt x="7204" y="3631"/>
                    </a:lnTo>
                    <a:lnTo>
                      <a:pt x="6809" y="3725"/>
                    </a:lnTo>
                    <a:lnTo>
                      <a:pt x="6396" y="3856"/>
                    </a:lnTo>
                    <a:lnTo>
                      <a:pt x="5982" y="4007"/>
                    </a:lnTo>
                    <a:lnTo>
                      <a:pt x="5530" y="4214"/>
                    </a:lnTo>
                    <a:lnTo>
                      <a:pt x="5098" y="4458"/>
                    </a:lnTo>
                    <a:lnTo>
                      <a:pt x="4891" y="4590"/>
                    </a:lnTo>
                    <a:lnTo>
                      <a:pt x="4684" y="4740"/>
                    </a:lnTo>
                    <a:lnTo>
                      <a:pt x="4477" y="4910"/>
                    </a:lnTo>
                    <a:lnTo>
                      <a:pt x="4270" y="5079"/>
                    </a:lnTo>
                    <a:lnTo>
                      <a:pt x="4082" y="5267"/>
                    </a:lnTo>
                    <a:lnTo>
                      <a:pt x="3894" y="5474"/>
                    </a:lnTo>
                    <a:lnTo>
                      <a:pt x="3725" y="5699"/>
                    </a:lnTo>
                    <a:lnTo>
                      <a:pt x="3556" y="5944"/>
                    </a:lnTo>
                    <a:lnTo>
                      <a:pt x="3405" y="6189"/>
                    </a:lnTo>
                    <a:lnTo>
                      <a:pt x="3273" y="6471"/>
                    </a:lnTo>
                    <a:lnTo>
                      <a:pt x="1" y="13016"/>
                    </a:lnTo>
                    <a:lnTo>
                      <a:pt x="4797" y="14765"/>
                    </a:lnTo>
                    <a:lnTo>
                      <a:pt x="5587" y="12546"/>
                    </a:lnTo>
                    <a:lnTo>
                      <a:pt x="6565" y="17587"/>
                    </a:lnTo>
                    <a:lnTo>
                      <a:pt x="5135" y="21743"/>
                    </a:lnTo>
                    <a:lnTo>
                      <a:pt x="17192" y="22383"/>
                    </a:lnTo>
                    <a:lnTo>
                      <a:pt x="16176" y="16364"/>
                    </a:lnTo>
                    <a:lnTo>
                      <a:pt x="17079" y="9142"/>
                    </a:lnTo>
                    <a:lnTo>
                      <a:pt x="22252" y="4176"/>
                    </a:lnTo>
                    <a:lnTo>
                      <a:pt x="19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7251459" y="1251773"/>
                <a:ext cx="827997" cy="832871"/>
              </a:xfrm>
              <a:custGeom>
                <a:avLst/>
                <a:gdLst/>
                <a:ahLst/>
                <a:cxnLst/>
                <a:rect l="l" t="t" r="r" b="b"/>
                <a:pathLst>
                  <a:path w="22252" h="22383" fill="none" extrusionOk="0">
                    <a:moveTo>
                      <a:pt x="22252" y="4176"/>
                    </a:moveTo>
                    <a:lnTo>
                      <a:pt x="19073" y="0"/>
                    </a:lnTo>
                    <a:lnTo>
                      <a:pt x="18941" y="113"/>
                    </a:lnTo>
                    <a:lnTo>
                      <a:pt x="13882" y="3292"/>
                    </a:lnTo>
                    <a:lnTo>
                      <a:pt x="8483" y="3480"/>
                    </a:lnTo>
                    <a:lnTo>
                      <a:pt x="8483" y="3480"/>
                    </a:lnTo>
                    <a:lnTo>
                      <a:pt x="8314" y="3480"/>
                    </a:lnTo>
                    <a:lnTo>
                      <a:pt x="7863" y="3536"/>
                    </a:lnTo>
                    <a:lnTo>
                      <a:pt x="7562" y="3574"/>
                    </a:lnTo>
                    <a:lnTo>
                      <a:pt x="7204" y="3631"/>
                    </a:lnTo>
                    <a:lnTo>
                      <a:pt x="6809" y="3725"/>
                    </a:lnTo>
                    <a:lnTo>
                      <a:pt x="6396" y="3856"/>
                    </a:lnTo>
                    <a:lnTo>
                      <a:pt x="5982" y="4007"/>
                    </a:lnTo>
                    <a:lnTo>
                      <a:pt x="5530" y="4214"/>
                    </a:lnTo>
                    <a:lnTo>
                      <a:pt x="5098" y="4458"/>
                    </a:lnTo>
                    <a:lnTo>
                      <a:pt x="4891" y="4590"/>
                    </a:lnTo>
                    <a:lnTo>
                      <a:pt x="4684" y="4740"/>
                    </a:lnTo>
                    <a:lnTo>
                      <a:pt x="4477" y="4910"/>
                    </a:lnTo>
                    <a:lnTo>
                      <a:pt x="4270" y="5079"/>
                    </a:lnTo>
                    <a:lnTo>
                      <a:pt x="4082" y="5267"/>
                    </a:lnTo>
                    <a:lnTo>
                      <a:pt x="3894" y="5474"/>
                    </a:lnTo>
                    <a:lnTo>
                      <a:pt x="3725" y="5699"/>
                    </a:lnTo>
                    <a:lnTo>
                      <a:pt x="3556" y="5944"/>
                    </a:lnTo>
                    <a:lnTo>
                      <a:pt x="3405" y="6189"/>
                    </a:lnTo>
                    <a:lnTo>
                      <a:pt x="3273" y="6471"/>
                    </a:lnTo>
                    <a:lnTo>
                      <a:pt x="3273" y="6471"/>
                    </a:lnTo>
                    <a:lnTo>
                      <a:pt x="1" y="13016"/>
                    </a:lnTo>
                    <a:lnTo>
                      <a:pt x="4797" y="14765"/>
                    </a:lnTo>
                    <a:lnTo>
                      <a:pt x="5587" y="12546"/>
                    </a:lnTo>
                    <a:lnTo>
                      <a:pt x="6565" y="17587"/>
                    </a:lnTo>
                    <a:lnTo>
                      <a:pt x="5135" y="21743"/>
                    </a:lnTo>
                    <a:lnTo>
                      <a:pt x="17192" y="22383"/>
                    </a:lnTo>
                    <a:lnTo>
                      <a:pt x="16176" y="16364"/>
                    </a:lnTo>
                    <a:lnTo>
                      <a:pt x="17079" y="9142"/>
                    </a:lnTo>
                    <a:lnTo>
                      <a:pt x="22252" y="41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7520223" y="1768982"/>
                <a:ext cx="247781" cy="154012"/>
              </a:xfrm>
              <a:custGeom>
                <a:avLst/>
                <a:gdLst/>
                <a:ahLst/>
                <a:cxnLst/>
                <a:rect l="l" t="t" r="r" b="b"/>
                <a:pathLst>
                  <a:path w="6659" h="4139" extrusionOk="0">
                    <a:moveTo>
                      <a:pt x="6640" y="0"/>
                    </a:moveTo>
                    <a:lnTo>
                      <a:pt x="6602" y="320"/>
                    </a:lnTo>
                    <a:lnTo>
                      <a:pt x="6527" y="621"/>
                    </a:lnTo>
                    <a:lnTo>
                      <a:pt x="6433" y="941"/>
                    </a:lnTo>
                    <a:lnTo>
                      <a:pt x="6320" y="1242"/>
                    </a:lnTo>
                    <a:lnTo>
                      <a:pt x="6151" y="1580"/>
                    </a:lnTo>
                    <a:lnTo>
                      <a:pt x="5944" y="1900"/>
                    </a:lnTo>
                    <a:lnTo>
                      <a:pt x="5718" y="2201"/>
                    </a:lnTo>
                    <a:lnTo>
                      <a:pt x="5474" y="2483"/>
                    </a:lnTo>
                    <a:lnTo>
                      <a:pt x="5191" y="2746"/>
                    </a:lnTo>
                    <a:lnTo>
                      <a:pt x="4891" y="2991"/>
                    </a:lnTo>
                    <a:lnTo>
                      <a:pt x="4590" y="3198"/>
                    </a:lnTo>
                    <a:lnTo>
                      <a:pt x="4251" y="3386"/>
                    </a:lnTo>
                    <a:lnTo>
                      <a:pt x="3894" y="3555"/>
                    </a:lnTo>
                    <a:lnTo>
                      <a:pt x="3536" y="3687"/>
                    </a:lnTo>
                    <a:lnTo>
                      <a:pt x="3160" y="3800"/>
                    </a:lnTo>
                    <a:lnTo>
                      <a:pt x="2803" y="3894"/>
                    </a:lnTo>
                    <a:lnTo>
                      <a:pt x="2427" y="3950"/>
                    </a:lnTo>
                    <a:lnTo>
                      <a:pt x="2032" y="4006"/>
                    </a:lnTo>
                    <a:lnTo>
                      <a:pt x="1655" y="4025"/>
                    </a:lnTo>
                    <a:lnTo>
                      <a:pt x="1279" y="4025"/>
                    </a:lnTo>
                    <a:lnTo>
                      <a:pt x="734" y="4006"/>
                    </a:lnTo>
                    <a:lnTo>
                      <a:pt x="339" y="3988"/>
                    </a:lnTo>
                    <a:lnTo>
                      <a:pt x="75" y="3950"/>
                    </a:lnTo>
                    <a:lnTo>
                      <a:pt x="0" y="3950"/>
                    </a:lnTo>
                    <a:lnTo>
                      <a:pt x="151" y="4006"/>
                    </a:lnTo>
                    <a:lnTo>
                      <a:pt x="339" y="4044"/>
                    </a:lnTo>
                    <a:lnTo>
                      <a:pt x="790" y="4101"/>
                    </a:lnTo>
                    <a:lnTo>
                      <a:pt x="1279" y="4138"/>
                    </a:lnTo>
                    <a:lnTo>
                      <a:pt x="1655" y="4138"/>
                    </a:lnTo>
                    <a:lnTo>
                      <a:pt x="2050" y="4119"/>
                    </a:lnTo>
                    <a:lnTo>
                      <a:pt x="2445" y="4082"/>
                    </a:lnTo>
                    <a:lnTo>
                      <a:pt x="2822" y="4025"/>
                    </a:lnTo>
                    <a:lnTo>
                      <a:pt x="3217" y="3931"/>
                    </a:lnTo>
                    <a:lnTo>
                      <a:pt x="3593" y="3818"/>
                    </a:lnTo>
                    <a:lnTo>
                      <a:pt x="3950" y="3687"/>
                    </a:lnTo>
                    <a:lnTo>
                      <a:pt x="4307" y="3517"/>
                    </a:lnTo>
                    <a:lnTo>
                      <a:pt x="4665" y="3329"/>
                    </a:lnTo>
                    <a:lnTo>
                      <a:pt x="4985" y="3104"/>
                    </a:lnTo>
                    <a:lnTo>
                      <a:pt x="5286" y="2859"/>
                    </a:lnTo>
                    <a:lnTo>
                      <a:pt x="5568" y="2577"/>
                    </a:lnTo>
                    <a:lnTo>
                      <a:pt x="5831" y="2295"/>
                    </a:lnTo>
                    <a:lnTo>
                      <a:pt x="6057" y="1975"/>
                    </a:lnTo>
                    <a:lnTo>
                      <a:pt x="6245" y="1618"/>
                    </a:lnTo>
                    <a:lnTo>
                      <a:pt x="6414" y="1260"/>
                    </a:lnTo>
                    <a:lnTo>
                      <a:pt x="6508" y="1053"/>
                    </a:lnTo>
                    <a:lnTo>
                      <a:pt x="6565" y="809"/>
                    </a:lnTo>
                    <a:lnTo>
                      <a:pt x="6621" y="583"/>
                    </a:lnTo>
                    <a:lnTo>
                      <a:pt x="6640" y="339"/>
                    </a:lnTo>
                    <a:lnTo>
                      <a:pt x="6659" y="169"/>
                    </a:lnTo>
                    <a:lnTo>
                      <a:pt x="6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7406845" y="1479234"/>
                <a:ext cx="91016" cy="436064"/>
              </a:xfrm>
              <a:custGeom>
                <a:avLst/>
                <a:gdLst/>
                <a:ahLst/>
                <a:cxnLst/>
                <a:rect l="l" t="t" r="r" b="b"/>
                <a:pathLst>
                  <a:path w="2446" h="11719" extrusionOk="0">
                    <a:moveTo>
                      <a:pt x="0" y="0"/>
                    </a:moveTo>
                    <a:lnTo>
                      <a:pt x="19" y="132"/>
                    </a:lnTo>
                    <a:lnTo>
                      <a:pt x="75" y="471"/>
                    </a:lnTo>
                    <a:lnTo>
                      <a:pt x="320" y="1731"/>
                    </a:lnTo>
                    <a:lnTo>
                      <a:pt x="677" y="3593"/>
                    </a:lnTo>
                    <a:lnTo>
                      <a:pt x="1148" y="5869"/>
                    </a:lnTo>
                    <a:lnTo>
                      <a:pt x="1637" y="8145"/>
                    </a:lnTo>
                    <a:lnTo>
                      <a:pt x="2032" y="10007"/>
                    </a:lnTo>
                    <a:lnTo>
                      <a:pt x="2314" y="11248"/>
                    </a:lnTo>
                    <a:lnTo>
                      <a:pt x="2408" y="11587"/>
                    </a:lnTo>
                    <a:lnTo>
                      <a:pt x="2445" y="11718"/>
                    </a:lnTo>
                    <a:lnTo>
                      <a:pt x="2427" y="11587"/>
                    </a:lnTo>
                    <a:lnTo>
                      <a:pt x="2370" y="11248"/>
                    </a:lnTo>
                    <a:lnTo>
                      <a:pt x="2144" y="9988"/>
                    </a:lnTo>
                    <a:lnTo>
                      <a:pt x="1768" y="8126"/>
                    </a:lnTo>
                    <a:lnTo>
                      <a:pt x="1298" y="5850"/>
                    </a:lnTo>
                    <a:lnTo>
                      <a:pt x="809" y="3574"/>
                    </a:lnTo>
                    <a:lnTo>
                      <a:pt x="414" y="1712"/>
                    </a:lnTo>
                    <a:lnTo>
                      <a:pt x="132" y="471"/>
                    </a:lnTo>
                    <a:lnTo>
                      <a:pt x="57" y="1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7552409" y="1799754"/>
                <a:ext cx="187613" cy="124616"/>
              </a:xfrm>
              <a:custGeom>
                <a:avLst/>
                <a:gdLst/>
                <a:ahLst/>
                <a:cxnLst/>
                <a:rect l="l" t="t" r="r" b="b"/>
                <a:pathLst>
                  <a:path w="5042" h="3349" extrusionOk="0">
                    <a:moveTo>
                      <a:pt x="4740" y="1"/>
                    </a:moveTo>
                    <a:lnTo>
                      <a:pt x="4646" y="20"/>
                    </a:lnTo>
                    <a:lnTo>
                      <a:pt x="4571" y="76"/>
                    </a:lnTo>
                    <a:lnTo>
                      <a:pt x="4515" y="151"/>
                    </a:lnTo>
                    <a:lnTo>
                      <a:pt x="4439" y="226"/>
                    </a:lnTo>
                    <a:lnTo>
                      <a:pt x="4214" y="509"/>
                    </a:lnTo>
                    <a:lnTo>
                      <a:pt x="3969" y="772"/>
                    </a:lnTo>
                    <a:lnTo>
                      <a:pt x="3706" y="998"/>
                    </a:lnTo>
                    <a:lnTo>
                      <a:pt x="3424" y="1223"/>
                    </a:lnTo>
                    <a:lnTo>
                      <a:pt x="3123" y="1393"/>
                    </a:lnTo>
                    <a:lnTo>
                      <a:pt x="2803" y="1562"/>
                    </a:lnTo>
                    <a:lnTo>
                      <a:pt x="2464" y="1675"/>
                    </a:lnTo>
                    <a:lnTo>
                      <a:pt x="2126" y="1788"/>
                    </a:lnTo>
                    <a:lnTo>
                      <a:pt x="1768" y="1844"/>
                    </a:lnTo>
                    <a:lnTo>
                      <a:pt x="1392" y="1919"/>
                    </a:lnTo>
                    <a:lnTo>
                      <a:pt x="1035" y="1995"/>
                    </a:lnTo>
                    <a:lnTo>
                      <a:pt x="866" y="2051"/>
                    </a:lnTo>
                    <a:lnTo>
                      <a:pt x="696" y="2126"/>
                    </a:lnTo>
                    <a:lnTo>
                      <a:pt x="546" y="2220"/>
                    </a:lnTo>
                    <a:lnTo>
                      <a:pt x="414" y="2314"/>
                    </a:lnTo>
                    <a:lnTo>
                      <a:pt x="283" y="2446"/>
                    </a:lnTo>
                    <a:lnTo>
                      <a:pt x="170" y="2578"/>
                    </a:lnTo>
                    <a:lnTo>
                      <a:pt x="94" y="2709"/>
                    </a:lnTo>
                    <a:lnTo>
                      <a:pt x="19" y="2879"/>
                    </a:lnTo>
                    <a:lnTo>
                      <a:pt x="0" y="3029"/>
                    </a:lnTo>
                    <a:lnTo>
                      <a:pt x="0" y="3198"/>
                    </a:lnTo>
                    <a:lnTo>
                      <a:pt x="941" y="3198"/>
                    </a:lnTo>
                    <a:lnTo>
                      <a:pt x="1298" y="3161"/>
                    </a:lnTo>
                    <a:lnTo>
                      <a:pt x="1656" y="3123"/>
                    </a:lnTo>
                    <a:lnTo>
                      <a:pt x="2013" y="3048"/>
                    </a:lnTo>
                    <a:lnTo>
                      <a:pt x="2370" y="2954"/>
                    </a:lnTo>
                    <a:lnTo>
                      <a:pt x="2709" y="2841"/>
                    </a:lnTo>
                    <a:lnTo>
                      <a:pt x="3047" y="2709"/>
                    </a:lnTo>
                    <a:lnTo>
                      <a:pt x="3386" y="2559"/>
                    </a:lnTo>
                    <a:lnTo>
                      <a:pt x="3612" y="2446"/>
                    </a:lnTo>
                    <a:lnTo>
                      <a:pt x="3856" y="2295"/>
                    </a:lnTo>
                    <a:lnTo>
                      <a:pt x="4063" y="2145"/>
                    </a:lnTo>
                    <a:lnTo>
                      <a:pt x="4289" y="1976"/>
                    </a:lnTo>
                    <a:lnTo>
                      <a:pt x="4421" y="1844"/>
                    </a:lnTo>
                    <a:lnTo>
                      <a:pt x="4533" y="1712"/>
                    </a:lnTo>
                    <a:lnTo>
                      <a:pt x="4646" y="1562"/>
                    </a:lnTo>
                    <a:lnTo>
                      <a:pt x="4740" y="1411"/>
                    </a:lnTo>
                    <a:lnTo>
                      <a:pt x="4834" y="1242"/>
                    </a:lnTo>
                    <a:lnTo>
                      <a:pt x="4910" y="1073"/>
                    </a:lnTo>
                    <a:lnTo>
                      <a:pt x="4985" y="885"/>
                    </a:lnTo>
                    <a:lnTo>
                      <a:pt x="5022" y="678"/>
                    </a:lnTo>
                    <a:lnTo>
                      <a:pt x="5041" y="565"/>
                    </a:lnTo>
                    <a:lnTo>
                      <a:pt x="5041" y="452"/>
                    </a:lnTo>
                    <a:lnTo>
                      <a:pt x="5022" y="339"/>
                    </a:lnTo>
                    <a:lnTo>
                      <a:pt x="5004" y="226"/>
                    </a:lnTo>
                    <a:lnTo>
                      <a:pt x="4966" y="151"/>
                    </a:lnTo>
                    <a:lnTo>
                      <a:pt x="4910" y="76"/>
                    </a:lnTo>
                    <a:lnTo>
                      <a:pt x="4834" y="20"/>
                    </a:lnTo>
                    <a:lnTo>
                      <a:pt x="4740" y="1"/>
                    </a:lnTo>
                    <a:close/>
                    <a:moveTo>
                      <a:pt x="2220" y="3142"/>
                    </a:moveTo>
                    <a:lnTo>
                      <a:pt x="1863" y="3217"/>
                    </a:lnTo>
                    <a:lnTo>
                      <a:pt x="1486" y="3274"/>
                    </a:lnTo>
                    <a:lnTo>
                      <a:pt x="1110" y="3311"/>
                    </a:lnTo>
                    <a:lnTo>
                      <a:pt x="414" y="3311"/>
                    </a:lnTo>
                    <a:lnTo>
                      <a:pt x="19" y="3292"/>
                    </a:lnTo>
                    <a:lnTo>
                      <a:pt x="19" y="3311"/>
                    </a:lnTo>
                    <a:lnTo>
                      <a:pt x="452" y="3330"/>
                    </a:lnTo>
                    <a:lnTo>
                      <a:pt x="847" y="3349"/>
                    </a:lnTo>
                    <a:lnTo>
                      <a:pt x="1204" y="3330"/>
                    </a:lnTo>
                    <a:lnTo>
                      <a:pt x="1562" y="3292"/>
                    </a:lnTo>
                    <a:lnTo>
                      <a:pt x="1900" y="3236"/>
                    </a:lnTo>
                    <a:lnTo>
                      <a:pt x="2220" y="3142"/>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7553116" y="1916629"/>
                <a:ext cx="81899" cy="7740"/>
              </a:xfrm>
              <a:custGeom>
                <a:avLst/>
                <a:gdLst/>
                <a:ahLst/>
                <a:cxnLst/>
                <a:rect l="l" t="t" r="r" b="b"/>
                <a:pathLst>
                  <a:path w="2201" h="208" fill="none" extrusionOk="0">
                    <a:moveTo>
                      <a:pt x="2201" y="1"/>
                    </a:moveTo>
                    <a:lnTo>
                      <a:pt x="2201" y="1"/>
                    </a:lnTo>
                    <a:lnTo>
                      <a:pt x="1844" y="76"/>
                    </a:lnTo>
                    <a:lnTo>
                      <a:pt x="1467" y="133"/>
                    </a:lnTo>
                    <a:lnTo>
                      <a:pt x="1091" y="170"/>
                    </a:lnTo>
                    <a:lnTo>
                      <a:pt x="715" y="170"/>
                    </a:lnTo>
                    <a:lnTo>
                      <a:pt x="715" y="170"/>
                    </a:lnTo>
                    <a:lnTo>
                      <a:pt x="395" y="170"/>
                    </a:lnTo>
                    <a:lnTo>
                      <a:pt x="395" y="170"/>
                    </a:lnTo>
                    <a:lnTo>
                      <a:pt x="0" y="151"/>
                    </a:lnTo>
                    <a:lnTo>
                      <a:pt x="0" y="151"/>
                    </a:lnTo>
                    <a:lnTo>
                      <a:pt x="0" y="170"/>
                    </a:lnTo>
                    <a:lnTo>
                      <a:pt x="0" y="170"/>
                    </a:lnTo>
                    <a:lnTo>
                      <a:pt x="0" y="170"/>
                    </a:lnTo>
                    <a:lnTo>
                      <a:pt x="433" y="189"/>
                    </a:lnTo>
                    <a:lnTo>
                      <a:pt x="828" y="208"/>
                    </a:lnTo>
                    <a:lnTo>
                      <a:pt x="828" y="208"/>
                    </a:lnTo>
                    <a:lnTo>
                      <a:pt x="1185" y="189"/>
                    </a:lnTo>
                    <a:lnTo>
                      <a:pt x="1543" y="151"/>
                    </a:lnTo>
                    <a:lnTo>
                      <a:pt x="1881" y="95"/>
                    </a:lnTo>
                    <a:lnTo>
                      <a:pt x="22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7552409" y="1799754"/>
                <a:ext cx="187613" cy="119035"/>
              </a:xfrm>
              <a:custGeom>
                <a:avLst/>
                <a:gdLst/>
                <a:ahLst/>
                <a:cxnLst/>
                <a:rect l="l" t="t" r="r" b="b"/>
                <a:pathLst>
                  <a:path w="5042" h="3199" fill="none" extrusionOk="0">
                    <a:moveTo>
                      <a:pt x="4740" y="1"/>
                    </a:moveTo>
                    <a:lnTo>
                      <a:pt x="4740" y="1"/>
                    </a:lnTo>
                    <a:lnTo>
                      <a:pt x="4646" y="20"/>
                    </a:lnTo>
                    <a:lnTo>
                      <a:pt x="4571" y="76"/>
                    </a:lnTo>
                    <a:lnTo>
                      <a:pt x="4515" y="151"/>
                    </a:lnTo>
                    <a:lnTo>
                      <a:pt x="4439" y="226"/>
                    </a:lnTo>
                    <a:lnTo>
                      <a:pt x="4439" y="226"/>
                    </a:lnTo>
                    <a:lnTo>
                      <a:pt x="4214" y="509"/>
                    </a:lnTo>
                    <a:lnTo>
                      <a:pt x="3969" y="772"/>
                    </a:lnTo>
                    <a:lnTo>
                      <a:pt x="3706" y="998"/>
                    </a:lnTo>
                    <a:lnTo>
                      <a:pt x="3424" y="1223"/>
                    </a:lnTo>
                    <a:lnTo>
                      <a:pt x="3123" y="1393"/>
                    </a:lnTo>
                    <a:lnTo>
                      <a:pt x="2803" y="1562"/>
                    </a:lnTo>
                    <a:lnTo>
                      <a:pt x="2464" y="1675"/>
                    </a:lnTo>
                    <a:lnTo>
                      <a:pt x="2126" y="1788"/>
                    </a:lnTo>
                    <a:lnTo>
                      <a:pt x="2126" y="1788"/>
                    </a:lnTo>
                    <a:lnTo>
                      <a:pt x="1768" y="1844"/>
                    </a:lnTo>
                    <a:lnTo>
                      <a:pt x="1392" y="1919"/>
                    </a:lnTo>
                    <a:lnTo>
                      <a:pt x="1035" y="1995"/>
                    </a:lnTo>
                    <a:lnTo>
                      <a:pt x="866" y="2051"/>
                    </a:lnTo>
                    <a:lnTo>
                      <a:pt x="696" y="2126"/>
                    </a:lnTo>
                    <a:lnTo>
                      <a:pt x="696" y="2126"/>
                    </a:lnTo>
                    <a:lnTo>
                      <a:pt x="546" y="2220"/>
                    </a:lnTo>
                    <a:lnTo>
                      <a:pt x="414" y="2314"/>
                    </a:lnTo>
                    <a:lnTo>
                      <a:pt x="283" y="2446"/>
                    </a:lnTo>
                    <a:lnTo>
                      <a:pt x="170" y="2578"/>
                    </a:lnTo>
                    <a:lnTo>
                      <a:pt x="94" y="2709"/>
                    </a:lnTo>
                    <a:lnTo>
                      <a:pt x="19" y="2879"/>
                    </a:lnTo>
                    <a:lnTo>
                      <a:pt x="0" y="3029"/>
                    </a:lnTo>
                    <a:lnTo>
                      <a:pt x="0" y="3198"/>
                    </a:lnTo>
                    <a:lnTo>
                      <a:pt x="0" y="3198"/>
                    </a:lnTo>
                    <a:lnTo>
                      <a:pt x="414" y="3198"/>
                    </a:lnTo>
                    <a:lnTo>
                      <a:pt x="414" y="3198"/>
                    </a:lnTo>
                    <a:lnTo>
                      <a:pt x="565" y="3198"/>
                    </a:lnTo>
                    <a:lnTo>
                      <a:pt x="565" y="3198"/>
                    </a:lnTo>
                    <a:lnTo>
                      <a:pt x="941" y="3198"/>
                    </a:lnTo>
                    <a:lnTo>
                      <a:pt x="1298" y="3161"/>
                    </a:lnTo>
                    <a:lnTo>
                      <a:pt x="1656" y="3123"/>
                    </a:lnTo>
                    <a:lnTo>
                      <a:pt x="2013" y="3048"/>
                    </a:lnTo>
                    <a:lnTo>
                      <a:pt x="2370" y="2954"/>
                    </a:lnTo>
                    <a:lnTo>
                      <a:pt x="2709" y="2841"/>
                    </a:lnTo>
                    <a:lnTo>
                      <a:pt x="3047" y="2709"/>
                    </a:lnTo>
                    <a:lnTo>
                      <a:pt x="3386" y="2559"/>
                    </a:lnTo>
                    <a:lnTo>
                      <a:pt x="3386" y="2559"/>
                    </a:lnTo>
                    <a:lnTo>
                      <a:pt x="3612" y="2446"/>
                    </a:lnTo>
                    <a:lnTo>
                      <a:pt x="3856" y="2295"/>
                    </a:lnTo>
                    <a:lnTo>
                      <a:pt x="4063" y="2145"/>
                    </a:lnTo>
                    <a:lnTo>
                      <a:pt x="4289" y="1976"/>
                    </a:lnTo>
                    <a:lnTo>
                      <a:pt x="4289" y="1976"/>
                    </a:lnTo>
                    <a:lnTo>
                      <a:pt x="4421" y="1844"/>
                    </a:lnTo>
                    <a:lnTo>
                      <a:pt x="4533" y="1712"/>
                    </a:lnTo>
                    <a:lnTo>
                      <a:pt x="4646" y="1562"/>
                    </a:lnTo>
                    <a:lnTo>
                      <a:pt x="4740" y="1411"/>
                    </a:lnTo>
                    <a:lnTo>
                      <a:pt x="4834" y="1242"/>
                    </a:lnTo>
                    <a:lnTo>
                      <a:pt x="4910" y="1073"/>
                    </a:lnTo>
                    <a:lnTo>
                      <a:pt x="4985" y="885"/>
                    </a:lnTo>
                    <a:lnTo>
                      <a:pt x="5022" y="678"/>
                    </a:lnTo>
                    <a:lnTo>
                      <a:pt x="5022" y="678"/>
                    </a:lnTo>
                    <a:lnTo>
                      <a:pt x="5041" y="565"/>
                    </a:lnTo>
                    <a:lnTo>
                      <a:pt x="5041" y="452"/>
                    </a:lnTo>
                    <a:lnTo>
                      <a:pt x="5022" y="339"/>
                    </a:lnTo>
                    <a:lnTo>
                      <a:pt x="5004" y="226"/>
                    </a:lnTo>
                    <a:lnTo>
                      <a:pt x="5004" y="226"/>
                    </a:lnTo>
                    <a:lnTo>
                      <a:pt x="4966" y="151"/>
                    </a:lnTo>
                    <a:lnTo>
                      <a:pt x="4910" y="76"/>
                    </a:lnTo>
                    <a:lnTo>
                      <a:pt x="4834" y="20"/>
                    </a:lnTo>
                    <a:lnTo>
                      <a:pt x="47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7552409" y="1877447"/>
                <a:ext cx="154012" cy="45545"/>
              </a:xfrm>
              <a:custGeom>
                <a:avLst/>
                <a:gdLst/>
                <a:ahLst/>
                <a:cxnLst/>
                <a:rect l="l" t="t" r="r" b="b"/>
                <a:pathLst>
                  <a:path w="4139" h="1224" extrusionOk="0">
                    <a:moveTo>
                      <a:pt x="4138" y="1"/>
                    </a:moveTo>
                    <a:lnTo>
                      <a:pt x="4063" y="57"/>
                    </a:lnTo>
                    <a:lnTo>
                      <a:pt x="3910" y="168"/>
                    </a:lnTo>
                    <a:lnTo>
                      <a:pt x="3969" y="132"/>
                    </a:lnTo>
                    <a:lnTo>
                      <a:pt x="4138" y="1"/>
                    </a:lnTo>
                    <a:close/>
                    <a:moveTo>
                      <a:pt x="3910" y="168"/>
                    </a:moveTo>
                    <a:lnTo>
                      <a:pt x="3631" y="339"/>
                    </a:lnTo>
                    <a:lnTo>
                      <a:pt x="3511" y="408"/>
                    </a:lnTo>
                    <a:lnTo>
                      <a:pt x="3612" y="358"/>
                    </a:lnTo>
                    <a:lnTo>
                      <a:pt x="3856" y="207"/>
                    </a:lnTo>
                    <a:lnTo>
                      <a:pt x="3910" y="168"/>
                    </a:lnTo>
                    <a:close/>
                    <a:moveTo>
                      <a:pt x="3511" y="408"/>
                    </a:moveTo>
                    <a:lnTo>
                      <a:pt x="3386" y="471"/>
                    </a:lnTo>
                    <a:lnTo>
                      <a:pt x="3047" y="621"/>
                    </a:lnTo>
                    <a:lnTo>
                      <a:pt x="2709" y="753"/>
                    </a:lnTo>
                    <a:lnTo>
                      <a:pt x="2370" y="866"/>
                    </a:lnTo>
                    <a:lnTo>
                      <a:pt x="2013" y="960"/>
                    </a:lnTo>
                    <a:lnTo>
                      <a:pt x="1656" y="1035"/>
                    </a:lnTo>
                    <a:lnTo>
                      <a:pt x="1298" y="1073"/>
                    </a:lnTo>
                    <a:lnTo>
                      <a:pt x="941" y="1110"/>
                    </a:lnTo>
                    <a:lnTo>
                      <a:pt x="0" y="1110"/>
                    </a:lnTo>
                    <a:lnTo>
                      <a:pt x="19" y="1204"/>
                    </a:lnTo>
                    <a:lnTo>
                      <a:pt x="414" y="1223"/>
                    </a:lnTo>
                    <a:lnTo>
                      <a:pt x="1110" y="1223"/>
                    </a:lnTo>
                    <a:lnTo>
                      <a:pt x="1486" y="1186"/>
                    </a:lnTo>
                    <a:lnTo>
                      <a:pt x="1863" y="1129"/>
                    </a:lnTo>
                    <a:lnTo>
                      <a:pt x="2220" y="1054"/>
                    </a:lnTo>
                    <a:lnTo>
                      <a:pt x="2558" y="922"/>
                    </a:lnTo>
                    <a:lnTo>
                      <a:pt x="2916" y="753"/>
                    </a:lnTo>
                    <a:lnTo>
                      <a:pt x="3273" y="546"/>
                    </a:lnTo>
                    <a:lnTo>
                      <a:pt x="3511" y="408"/>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7552409" y="1873243"/>
                <a:ext cx="159594" cy="49750"/>
              </a:xfrm>
              <a:custGeom>
                <a:avLst/>
                <a:gdLst/>
                <a:ahLst/>
                <a:cxnLst/>
                <a:rect l="l" t="t" r="r" b="b"/>
                <a:pathLst>
                  <a:path w="4289" h="1337" fill="none" extrusionOk="0">
                    <a:moveTo>
                      <a:pt x="4289" y="1"/>
                    </a:moveTo>
                    <a:lnTo>
                      <a:pt x="4289" y="1"/>
                    </a:lnTo>
                    <a:lnTo>
                      <a:pt x="4063" y="170"/>
                    </a:lnTo>
                    <a:lnTo>
                      <a:pt x="3856" y="320"/>
                    </a:lnTo>
                    <a:lnTo>
                      <a:pt x="3612" y="471"/>
                    </a:lnTo>
                    <a:lnTo>
                      <a:pt x="3386" y="584"/>
                    </a:lnTo>
                    <a:lnTo>
                      <a:pt x="3386" y="584"/>
                    </a:lnTo>
                    <a:lnTo>
                      <a:pt x="3047" y="734"/>
                    </a:lnTo>
                    <a:lnTo>
                      <a:pt x="2709" y="866"/>
                    </a:lnTo>
                    <a:lnTo>
                      <a:pt x="2370" y="979"/>
                    </a:lnTo>
                    <a:lnTo>
                      <a:pt x="2013" y="1073"/>
                    </a:lnTo>
                    <a:lnTo>
                      <a:pt x="1656" y="1148"/>
                    </a:lnTo>
                    <a:lnTo>
                      <a:pt x="1298" y="1186"/>
                    </a:lnTo>
                    <a:lnTo>
                      <a:pt x="941" y="1223"/>
                    </a:lnTo>
                    <a:lnTo>
                      <a:pt x="565" y="1223"/>
                    </a:lnTo>
                    <a:lnTo>
                      <a:pt x="565" y="1223"/>
                    </a:lnTo>
                    <a:lnTo>
                      <a:pt x="414" y="1223"/>
                    </a:lnTo>
                    <a:lnTo>
                      <a:pt x="414" y="1223"/>
                    </a:lnTo>
                    <a:lnTo>
                      <a:pt x="0" y="1223"/>
                    </a:lnTo>
                    <a:lnTo>
                      <a:pt x="0" y="1223"/>
                    </a:lnTo>
                    <a:lnTo>
                      <a:pt x="19" y="1317"/>
                    </a:lnTo>
                    <a:lnTo>
                      <a:pt x="19" y="1317"/>
                    </a:lnTo>
                    <a:lnTo>
                      <a:pt x="414" y="1336"/>
                    </a:lnTo>
                    <a:lnTo>
                      <a:pt x="414" y="1336"/>
                    </a:lnTo>
                    <a:lnTo>
                      <a:pt x="734" y="1336"/>
                    </a:lnTo>
                    <a:lnTo>
                      <a:pt x="734" y="1336"/>
                    </a:lnTo>
                    <a:lnTo>
                      <a:pt x="1110" y="1336"/>
                    </a:lnTo>
                    <a:lnTo>
                      <a:pt x="1486" y="1299"/>
                    </a:lnTo>
                    <a:lnTo>
                      <a:pt x="1863" y="1242"/>
                    </a:lnTo>
                    <a:lnTo>
                      <a:pt x="2220" y="1167"/>
                    </a:lnTo>
                    <a:lnTo>
                      <a:pt x="2220" y="1167"/>
                    </a:lnTo>
                    <a:lnTo>
                      <a:pt x="2558" y="1035"/>
                    </a:lnTo>
                    <a:lnTo>
                      <a:pt x="2916" y="866"/>
                    </a:lnTo>
                    <a:lnTo>
                      <a:pt x="2916" y="866"/>
                    </a:lnTo>
                    <a:lnTo>
                      <a:pt x="3273" y="659"/>
                    </a:lnTo>
                    <a:lnTo>
                      <a:pt x="3631" y="452"/>
                    </a:lnTo>
                    <a:lnTo>
                      <a:pt x="3969" y="245"/>
                    </a:lnTo>
                    <a:lnTo>
                      <a:pt x="4138" y="114"/>
                    </a:lnTo>
                    <a:lnTo>
                      <a:pt x="4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9"/>
            <p:cNvGrpSpPr/>
            <p:nvPr/>
          </p:nvGrpSpPr>
          <p:grpSpPr>
            <a:xfrm>
              <a:off x="7369582" y="1432759"/>
              <a:ext cx="1359099" cy="3232567"/>
              <a:chOff x="6584350" y="645451"/>
              <a:chExt cx="1563261" cy="3718159"/>
            </a:xfrm>
          </p:grpSpPr>
          <p:sp>
            <p:nvSpPr>
              <p:cNvPr id="442" name="Google Shape;442;p29"/>
              <p:cNvSpPr/>
              <p:nvPr/>
            </p:nvSpPr>
            <p:spPr>
              <a:xfrm>
                <a:off x="7299248" y="910617"/>
                <a:ext cx="274575" cy="665371"/>
              </a:xfrm>
              <a:custGeom>
                <a:avLst/>
                <a:gdLst/>
                <a:ahLst/>
                <a:cxnLst/>
                <a:rect l="l" t="t" r="r" b="b"/>
                <a:pathLst>
                  <a:path w="6660" h="16139" extrusionOk="0">
                    <a:moveTo>
                      <a:pt x="4609" y="1"/>
                    </a:moveTo>
                    <a:lnTo>
                      <a:pt x="4308" y="20"/>
                    </a:lnTo>
                    <a:lnTo>
                      <a:pt x="3988" y="76"/>
                    </a:lnTo>
                    <a:lnTo>
                      <a:pt x="3706" y="151"/>
                    </a:lnTo>
                    <a:lnTo>
                      <a:pt x="3405" y="245"/>
                    </a:lnTo>
                    <a:lnTo>
                      <a:pt x="3123" y="377"/>
                    </a:lnTo>
                    <a:lnTo>
                      <a:pt x="2860" y="509"/>
                    </a:lnTo>
                    <a:lnTo>
                      <a:pt x="2596" y="659"/>
                    </a:lnTo>
                    <a:lnTo>
                      <a:pt x="2371" y="847"/>
                    </a:lnTo>
                    <a:lnTo>
                      <a:pt x="2145" y="1017"/>
                    </a:lnTo>
                    <a:lnTo>
                      <a:pt x="1957" y="1224"/>
                    </a:lnTo>
                    <a:lnTo>
                      <a:pt x="1769" y="1412"/>
                    </a:lnTo>
                    <a:lnTo>
                      <a:pt x="1618" y="1619"/>
                    </a:lnTo>
                    <a:lnTo>
                      <a:pt x="1374" y="2051"/>
                    </a:lnTo>
                    <a:lnTo>
                      <a:pt x="1148" y="2484"/>
                    </a:lnTo>
                    <a:lnTo>
                      <a:pt x="960" y="2935"/>
                    </a:lnTo>
                    <a:lnTo>
                      <a:pt x="810" y="3405"/>
                    </a:lnTo>
                    <a:lnTo>
                      <a:pt x="678" y="3876"/>
                    </a:lnTo>
                    <a:lnTo>
                      <a:pt x="565" y="4365"/>
                    </a:lnTo>
                    <a:lnTo>
                      <a:pt x="471" y="4854"/>
                    </a:lnTo>
                    <a:lnTo>
                      <a:pt x="377" y="5343"/>
                    </a:lnTo>
                    <a:lnTo>
                      <a:pt x="245" y="6358"/>
                    </a:lnTo>
                    <a:lnTo>
                      <a:pt x="132" y="7374"/>
                    </a:lnTo>
                    <a:lnTo>
                      <a:pt x="57" y="8390"/>
                    </a:lnTo>
                    <a:lnTo>
                      <a:pt x="1" y="9405"/>
                    </a:lnTo>
                    <a:lnTo>
                      <a:pt x="1" y="10421"/>
                    </a:lnTo>
                    <a:lnTo>
                      <a:pt x="20" y="11437"/>
                    </a:lnTo>
                    <a:lnTo>
                      <a:pt x="95" y="12452"/>
                    </a:lnTo>
                    <a:lnTo>
                      <a:pt x="189" y="13468"/>
                    </a:lnTo>
                    <a:lnTo>
                      <a:pt x="208" y="13769"/>
                    </a:lnTo>
                    <a:lnTo>
                      <a:pt x="264" y="14070"/>
                    </a:lnTo>
                    <a:lnTo>
                      <a:pt x="321" y="14371"/>
                    </a:lnTo>
                    <a:lnTo>
                      <a:pt x="415" y="14672"/>
                    </a:lnTo>
                    <a:lnTo>
                      <a:pt x="509" y="14954"/>
                    </a:lnTo>
                    <a:lnTo>
                      <a:pt x="659" y="15217"/>
                    </a:lnTo>
                    <a:lnTo>
                      <a:pt x="828" y="15443"/>
                    </a:lnTo>
                    <a:lnTo>
                      <a:pt x="922" y="15556"/>
                    </a:lnTo>
                    <a:lnTo>
                      <a:pt x="1035" y="15650"/>
                    </a:lnTo>
                    <a:lnTo>
                      <a:pt x="1148" y="15744"/>
                    </a:lnTo>
                    <a:lnTo>
                      <a:pt x="1261" y="15838"/>
                    </a:lnTo>
                    <a:lnTo>
                      <a:pt x="1524" y="15951"/>
                    </a:lnTo>
                    <a:lnTo>
                      <a:pt x="1788" y="16045"/>
                    </a:lnTo>
                    <a:lnTo>
                      <a:pt x="2070" y="16101"/>
                    </a:lnTo>
                    <a:lnTo>
                      <a:pt x="2352" y="16139"/>
                    </a:lnTo>
                    <a:lnTo>
                      <a:pt x="2634" y="16120"/>
                    </a:lnTo>
                    <a:lnTo>
                      <a:pt x="2916" y="16101"/>
                    </a:lnTo>
                    <a:lnTo>
                      <a:pt x="3198" y="16064"/>
                    </a:lnTo>
                    <a:lnTo>
                      <a:pt x="3462" y="16007"/>
                    </a:lnTo>
                    <a:lnTo>
                      <a:pt x="3706" y="15951"/>
                    </a:lnTo>
                    <a:lnTo>
                      <a:pt x="3951" y="15876"/>
                    </a:lnTo>
                    <a:lnTo>
                      <a:pt x="4195" y="15763"/>
                    </a:lnTo>
                    <a:lnTo>
                      <a:pt x="4421" y="15650"/>
                    </a:lnTo>
                    <a:lnTo>
                      <a:pt x="4628" y="15518"/>
                    </a:lnTo>
                    <a:lnTo>
                      <a:pt x="4835" y="15349"/>
                    </a:lnTo>
                    <a:lnTo>
                      <a:pt x="5004" y="15161"/>
                    </a:lnTo>
                    <a:lnTo>
                      <a:pt x="5117" y="15010"/>
                    </a:lnTo>
                    <a:lnTo>
                      <a:pt x="5230" y="14841"/>
                    </a:lnTo>
                    <a:lnTo>
                      <a:pt x="5305" y="14672"/>
                    </a:lnTo>
                    <a:lnTo>
                      <a:pt x="5380" y="14484"/>
                    </a:lnTo>
                    <a:lnTo>
                      <a:pt x="5437" y="14315"/>
                    </a:lnTo>
                    <a:lnTo>
                      <a:pt x="5493" y="14126"/>
                    </a:lnTo>
                    <a:lnTo>
                      <a:pt x="5549" y="13731"/>
                    </a:lnTo>
                    <a:lnTo>
                      <a:pt x="5568" y="13336"/>
                    </a:lnTo>
                    <a:lnTo>
                      <a:pt x="5568" y="12923"/>
                    </a:lnTo>
                    <a:lnTo>
                      <a:pt x="5531" y="12114"/>
                    </a:lnTo>
                    <a:lnTo>
                      <a:pt x="5493" y="11437"/>
                    </a:lnTo>
                    <a:lnTo>
                      <a:pt x="5455" y="10760"/>
                    </a:lnTo>
                    <a:lnTo>
                      <a:pt x="5455" y="10083"/>
                    </a:lnTo>
                    <a:lnTo>
                      <a:pt x="5455" y="9387"/>
                    </a:lnTo>
                    <a:lnTo>
                      <a:pt x="5474" y="8709"/>
                    </a:lnTo>
                    <a:lnTo>
                      <a:pt x="5512" y="8032"/>
                    </a:lnTo>
                    <a:lnTo>
                      <a:pt x="5549" y="7355"/>
                    </a:lnTo>
                    <a:lnTo>
                      <a:pt x="5625" y="6678"/>
                    </a:lnTo>
                    <a:lnTo>
                      <a:pt x="5700" y="6001"/>
                    </a:lnTo>
                    <a:lnTo>
                      <a:pt x="5794" y="5324"/>
                    </a:lnTo>
                    <a:lnTo>
                      <a:pt x="5907" y="4647"/>
                    </a:lnTo>
                    <a:lnTo>
                      <a:pt x="6020" y="3988"/>
                    </a:lnTo>
                    <a:lnTo>
                      <a:pt x="6151" y="3311"/>
                    </a:lnTo>
                    <a:lnTo>
                      <a:pt x="6302" y="2653"/>
                    </a:lnTo>
                    <a:lnTo>
                      <a:pt x="6471" y="1995"/>
                    </a:lnTo>
                    <a:lnTo>
                      <a:pt x="6659" y="1336"/>
                    </a:lnTo>
                    <a:lnTo>
                      <a:pt x="5850" y="227"/>
                    </a:lnTo>
                    <a:lnTo>
                      <a:pt x="5549" y="114"/>
                    </a:lnTo>
                    <a:lnTo>
                      <a:pt x="5230" y="39"/>
                    </a:lnTo>
                    <a:lnTo>
                      <a:pt x="49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7299248" y="910617"/>
                <a:ext cx="274575" cy="665371"/>
              </a:xfrm>
              <a:custGeom>
                <a:avLst/>
                <a:gdLst/>
                <a:ahLst/>
                <a:cxnLst/>
                <a:rect l="l" t="t" r="r" b="b"/>
                <a:pathLst>
                  <a:path w="6660" h="16139" fill="none" extrusionOk="0">
                    <a:moveTo>
                      <a:pt x="5850" y="227"/>
                    </a:moveTo>
                    <a:lnTo>
                      <a:pt x="5850" y="227"/>
                    </a:lnTo>
                    <a:lnTo>
                      <a:pt x="5549" y="114"/>
                    </a:lnTo>
                    <a:lnTo>
                      <a:pt x="5230" y="39"/>
                    </a:lnTo>
                    <a:lnTo>
                      <a:pt x="4929" y="1"/>
                    </a:lnTo>
                    <a:lnTo>
                      <a:pt x="4609" y="1"/>
                    </a:lnTo>
                    <a:lnTo>
                      <a:pt x="4308" y="20"/>
                    </a:lnTo>
                    <a:lnTo>
                      <a:pt x="3988" y="76"/>
                    </a:lnTo>
                    <a:lnTo>
                      <a:pt x="3706" y="151"/>
                    </a:lnTo>
                    <a:lnTo>
                      <a:pt x="3405" y="245"/>
                    </a:lnTo>
                    <a:lnTo>
                      <a:pt x="3123" y="377"/>
                    </a:lnTo>
                    <a:lnTo>
                      <a:pt x="2860" y="509"/>
                    </a:lnTo>
                    <a:lnTo>
                      <a:pt x="2596" y="659"/>
                    </a:lnTo>
                    <a:lnTo>
                      <a:pt x="2371" y="847"/>
                    </a:lnTo>
                    <a:lnTo>
                      <a:pt x="2145" y="1017"/>
                    </a:lnTo>
                    <a:lnTo>
                      <a:pt x="1957" y="1224"/>
                    </a:lnTo>
                    <a:lnTo>
                      <a:pt x="1769" y="1412"/>
                    </a:lnTo>
                    <a:lnTo>
                      <a:pt x="1618" y="1619"/>
                    </a:lnTo>
                    <a:lnTo>
                      <a:pt x="1618" y="1619"/>
                    </a:lnTo>
                    <a:lnTo>
                      <a:pt x="1374" y="2051"/>
                    </a:lnTo>
                    <a:lnTo>
                      <a:pt x="1148" y="2484"/>
                    </a:lnTo>
                    <a:lnTo>
                      <a:pt x="960" y="2935"/>
                    </a:lnTo>
                    <a:lnTo>
                      <a:pt x="810" y="3405"/>
                    </a:lnTo>
                    <a:lnTo>
                      <a:pt x="678" y="3876"/>
                    </a:lnTo>
                    <a:lnTo>
                      <a:pt x="565" y="4365"/>
                    </a:lnTo>
                    <a:lnTo>
                      <a:pt x="471" y="4854"/>
                    </a:lnTo>
                    <a:lnTo>
                      <a:pt x="377" y="5343"/>
                    </a:lnTo>
                    <a:lnTo>
                      <a:pt x="377" y="5343"/>
                    </a:lnTo>
                    <a:lnTo>
                      <a:pt x="245" y="6358"/>
                    </a:lnTo>
                    <a:lnTo>
                      <a:pt x="132" y="7374"/>
                    </a:lnTo>
                    <a:lnTo>
                      <a:pt x="57" y="8390"/>
                    </a:lnTo>
                    <a:lnTo>
                      <a:pt x="1" y="9405"/>
                    </a:lnTo>
                    <a:lnTo>
                      <a:pt x="1" y="10421"/>
                    </a:lnTo>
                    <a:lnTo>
                      <a:pt x="20" y="11437"/>
                    </a:lnTo>
                    <a:lnTo>
                      <a:pt x="95" y="12452"/>
                    </a:lnTo>
                    <a:lnTo>
                      <a:pt x="189" y="13468"/>
                    </a:lnTo>
                    <a:lnTo>
                      <a:pt x="189" y="13468"/>
                    </a:lnTo>
                    <a:lnTo>
                      <a:pt x="208" y="13769"/>
                    </a:lnTo>
                    <a:lnTo>
                      <a:pt x="264" y="14070"/>
                    </a:lnTo>
                    <a:lnTo>
                      <a:pt x="321" y="14371"/>
                    </a:lnTo>
                    <a:lnTo>
                      <a:pt x="415" y="14672"/>
                    </a:lnTo>
                    <a:lnTo>
                      <a:pt x="509" y="14954"/>
                    </a:lnTo>
                    <a:lnTo>
                      <a:pt x="659" y="15217"/>
                    </a:lnTo>
                    <a:lnTo>
                      <a:pt x="828" y="15443"/>
                    </a:lnTo>
                    <a:lnTo>
                      <a:pt x="922" y="15556"/>
                    </a:lnTo>
                    <a:lnTo>
                      <a:pt x="1035" y="15650"/>
                    </a:lnTo>
                    <a:lnTo>
                      <a:pt x="1035" y="15650"/>
                    </a:lnTo>
                    <a:lnTo>
                      <a:pt x="1148" y="15744"/>
                    </a:lnTo>
                    <a:lnTo>
                      <a:pt x="1261" y="15838"/>
                    </a:lnTo>
                    <a:lnTo>
                      <a:pt x="1524" y="15951"/>
                    </a:lnTo>
                    <a:lnTo>
                      <a:pt x="1788" y="16045"/>
                    </a:lnTo>
                    <a:lnTo>
                      <a:pt x="2070" y="16101"/>
                    </a:lnTo>
                    <a:lnTo>
                      <a:pt x="2352" y="16139"/>
                    </a:lnTo>
                    <a:lnTo>
                      <a:pt x="2634" y="16120"/>
                    </a:lnTo>
                    <a:lnTo>
                      <a:pt x="2916" y="16101"/>
                    </a:lnTo>
                    <a:lnTo>
                      <a:pt x="3198" y="16064"/>
                    </a:lnTo>
                    <a:lnTo>
                      <a:pt x="3198" y="16064"/>
                    </a:lnTo>
                    <a:lnTo>
                      <a:pt x="3462" y="16007"/>
                    </a:lnTo>
                    <a:lnTo>
                      <a:pt x="3706" y="15951"/>
                    </a:lnTo>
                    <a:lnTo>
                      <a:pt x="3951" y="15876"/>
                    </a:lnTo>
                    <a:lnTo>
                      <a:pt x="4195" y="15763"/>
                    </a:lnTo>
                    <a:lnTo>
                      <a:pt x="4421" y="15650"/>
                    </a:lnTo>
                    <a:lnTo>
                      <a:pt x="4628" y="15518"/>
                    </a:lnTo>
                    <a:lnTo>
                      <a:pt x="4835" y="15349"/>
                    </a:lnTo>
                    <a:lnTo>
                      <a:pt x="5004" y="15161"/>
                    </a:lnTo>
                    <a:lnTo>
                      <a:pt x="5004" y="15161"/>
                    </a:lnTo>
                    <a:lnTo>
                      <a:pt x="5117" y="15010"/>
                    </a:lnTo>
                    <a:lnTo>
                      <a:pt x="5230" y="14841"/>
                    </a:lnTo>
                    <a:lnTo>
                      <a:pt x="5305" y="14672"/>
                    </a:lnTo>
                    <a:lnTo>
                      <a:pt x="5380" y="14484"/>
                    </a:lnTo>
                    <a:lnTo>
                      <a:pt x="5437" y="14315"/>
                    </a:lnTo>
                    <a:lnTo>
                      <a:pt x="5493" y="14126"/>
                    </a:lnTo>
                    <a:lnTo>
                      <a:pt x="5549" y="13731"/>
                    </a:lnTo>
                    <a:lnTo>
                      <a:pt x="5568" y="13336"/>
                    </a:lnTo>
                    <a:lnTo>
                      <a:pt x="5568" y="12923"/>
                    </a:lnTo>
                    <a:lnTo>
                      <a:pt x="5531" y="12114"/>
                    </a:lnTo>
                    <a:lnTo>
                      <a:pt x="5531" y="12114"/>
                    </a:lnTo>
                    <a:lnTo>
                      <a:pt x="5493" y="11437"/>
                    </a:lnTo>
                    <a:lnTo>
                      <a:pt x="5455" y="10760"/>
                    </a:lnTo>
                    <a:lnTo>
                      <a:pt x="5455" y="10083"/>
                    </a:lnTo>
                    <a:lnTo>
                      <a:pt x="5455" y="9387"/>
                    </a:lnTo>
                    <a:lnTo>
                      <a:pt x="5474" y="8709"/>
                    </a:lnTo>
                    <a:lnTo>
                      <a:pt x="5512" y="8032"/>
                    </a:lnTo>
                    <a:lnTo>
                      <a:pt x="5549" y="7355"/>
                    </a:lnTo>
                    <a:lnTo>
                      <a:pt x="5625" y="6678"/>
                    </a:lnTo>
                    <a:lnTo>
                      <a:pt x="5700" y="6001"/>
                    </a:lnTo>
                    <a:lnTo>
                      <a:pt x="5794" y="5324"/>
                    </a:lnTo>
                    <a:lnTo>
                      <a:pt x="5907" y="4647"/>
                    </a:lnTo>
                    <a:lnTo>
                      <a:pt x="6020" y="3988"/>
                    </a:lnTo>
                    <a:lnTo>
                      <a:pt x="6151" y="3311"/>
                    </a:lnTo>
                    <a:lnTo>
                      <a:pt x="6302" y="2653"/>
                    </a:lnTo>
                    <a:lnTo>
                      <a:pt x="6471" y="1995"/>
                    </a:lnTo>
                    <a:lnTo>
                      <a:pt x="6659" y="1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395428" y="901341"/>
                <a:ext cx="531216" cy="890225"/>
              </a:xfrm>
              <a:custGeom>
                <a:avLst/>
                <a:gdLst/>
                <a:ahLst/>
                <a:cxnLst/>
                <a:rect l="l" t="t" r="r" b="b"/>
                <a:pathLst>
                  <a:path w="12885" h="21593" extrusionOk="0">
                    <a:moveTo>
                      <a:pt x="3404" y="0"/>
                    </a:moveTo>
                    <a:lnTo>
                      <a:pt x="3047" y="38"/>
                    </a:lnTo>
                    <a:lnTo>
                      <a:pt x="2690" y="94"/>
                    </a:lnTo>
                    <a:lnTo>
                      <a:pt x="2332" y="188"/>
                    </a:lnTo>
                    <a:lnTo>
                      <a:pt x="1994" y="282"/>
                    </a:lnTo>
                    <a:lnTo>
                      <a:pt x="1674" y="414"/>
                    </a:lnTo>
                    <a:lnTo>
                      <a:pt x="1373" y="583"/>
                    </a:lnTo>
                    <a:lnTo>
                      <a:pt x="1072" y="753"/>
                    </a:lnTo>
                    <a:lnTo>
                      <a:pt x="809" y="941"/>
                    </a:lnTo>
                    <a:lnTo>
                      <a:pt x="564" y="1166"/>
                    </a:lnTo>
                    <a:lnTo>
                      <a:pt x="339" y="1392"/>
                    </a:lnTo>
                    <a:lnTo>
                      <a:pt x="151" y="1655"/>
                    </a:lnTo>
                    <a:lnTo>
                      <a:pt x="0" y="1919"/>
                    </a:lnTo>
                    <a:lnTo>
                      <a:pt x="3988" y="3160"/>
                    </a:lnTo>
                    <a:lnTo>
                      <a:pt x="3687" y="4853"/>
                    </a:lnTo>
                    <a:lnTo>
                      <a:pt x="3555" y="5718"/>
                    </a:lnTo>
                    <a:lnTo>
                      <a:pt x="3423" y="6565"/>
                    </a:lnTo>
                    <a:lnTo>
                      <a:pt x="3310" y="7430"/>
                    </a:lnTo>
                    <a:lnTo>
                      <a:pt x="3235" y="8295"/>
                    </a:lnTo>
                    <a:lnTo>
                      <a:pt x="3198" y="9160"/>
                    </a:lnTo>
                    <a:lnTo>
                      <a:pt x="3179" y="10025"/>
                    </a:lnTo>
                    <a:lnTo>
                      <a:pt x="3198" y="10458"/>
                    </a:lnTo>
                    <a:lnTo>
                      <a:pt x="3216" y="10891"/>
                    </a:lnTo>
                    <a:lnTo>
                      <a:pt x="3254" y="11323"/>
                    </a:lnTo>
                    <a:lnTo>
                      <a:pt x="3292" y="11756"/>
                    </a:lnTo>
                    <a:lnTo>
                      <a:pt x="3348" y="12188"/>
                    </a:lnTo>
                    <a:lnTo>
                      <a:pt x="3423" y="12621"/>
                    </a:lnTo>
                    <a:lnTo>
                      <a:pt x="3499" y="13035"/>
                    </a:lnTo>
                    <a:lnTo>
                      <a:pt x="3593" y="13467"/>
                    </a:lnTo>
                    <a:lnTo>
                      <a:pt x="3705" y="13881"/>
                    </a:lnTo>
                    <a:lnTo>
                      <a:pt x="3837" y="14295"/>
                    </a:lnTo>
                    <a:lnTo>
                      <a:pt x="3988" y="14709"/>
                    </a:lnTo>
                    <a:lnTo>
                      <a:pt x="4138" y="15104"/>
                    </a:lnTo>
                    <a:lnTo>
                      <a:pt x="4307" y="15499"/>
                    </a:lnTo>
                    <a:lnTo>
                      <a:pt x="4495" y="15875"/>
                    </a:lnTo>
                    <a:lnTo>
                      <a:pt x="4721" y="16251"/>
                    </a:lnTo>
                    <a:lnTo>
                      <a:pt x="4947" y="16627"/>
                    </a:lnTo>
                    <a:lnTo>
                      <a:pt x="5135" y="16928"/>
                    </a:lnTo>
                    <a:lnTo>
                      <a:pt x="5361" y="17229"/>
                    </a:lnTo>
                    <a:lnTo>
                      <a:pt x="5586" y="17511"/>
                    </a:lnTo>
                    <a:lnTo>
                      <a:pt x="5812" y="17793"/>
                    </a:lnTo>
                    <a:lnTo>
                      <a:pt x="6320" y="18339"/>
                    </a:lnTo>
                    <a:lnTo>
                      <a:pt x="6846" y="18847"/>
                    </a:lnTo>
                    <a:lnTo>
                      <a:pt x="7373" y="19336"/>
                    </a:lnTo>
                    <a:lnTo>
                      <a:pt x="7937" y="19825"/>
                    </a:lnTo>
                    <a:lnTo>
                      <a:pt x="9085" y="20746"/>
                    </a:lnTo>
                    <a:lnTo>
                      <a:pt x="9517" y="21085"/>
                    </a:lnTo>
                    <a:lnTo>
                      <a:pt x="9762" y="21254"/>
                    </a:lnTo>
                    <a:lnTo>
                      <a:pt x="10006" y="21386"/>
                    </a:lnTo>
                    <a:lnTo>
                      <a:pt x="10251" y="21480"/>
                    </a:lnTo>
                    <a:lnTo>
                      <a:pt x="10495" y="21555"/>
                    </a:lnTo>
                    <a:lnTo>
                      <a:pt x="10627" y="21574"/>
                    </a:lnTo>
                    <a:lnTo>
                      <a:pt x="10759" y="21593"/>
                    </a:lnTo>
                    <a:lnTo>
                      <a:pt x="10890" y="21593"/>
                    </a:lnTo>
                    <a:lnTo>
                      <a:pt x="11022" y="21574"/>
                    </a:lnTo>
                    <a:lnTo>
                      <a:pt x="11229" y="21518"/>
                    </a:lnTo>
                    <a:lnTo>
                      <a:pt x="11436" y="21442"/>
                    </a:lnTo>
                    <a:lnTo>
                      <a:pt x="11624" y="21330"/>
                    </a:lnTo>
                    <a:lnTo>
                      <a:pt x="11793" y="21198"/>
                    </a:lnTo>
                    <a:lnTo>
                      <a:pt x="11944" y="21047"/>
                    </a:lnTo>
                    <a:lnTo>
                      <a:pt x="12094" y="20878"/>
                    </a:lnTo>
                    <a:lnTo>
                      <a:pt x="12226" y="20709"/>
                    </a:lnTo>
                    <a:lnTo>
                      <a:pt x="12339" y="20521"/>
                    </a:lnTo>
                    <a:lnTo>
                      <a:pt x="12527" y="20126"/>
                    </a:lnTo>
                    <a:lnTo>
                      <a:pt x="12677" y="19731"/>
                    </a:lnTo>
                    <a:lnTo>
                      <a:pt x="12790" y="19336"/>
                    </a:lnTo>
                    <a:lnTo>
                      <a:pt x="12847" y="18903"/>
                    </a:lnTo>
                    <a:lnTo>
                      <a:pt x="12884" y="18489"/>
                    </a:lnTo>
                    <a:lnTo>
                      <a:pt x="12865" y="18076"/>
                    </a:lnTo>
                    <a:lnTo>
                      <a:pt x="12790" y="17643"/>
                    </a:lnTo>
                    <a:lnTo>
                      <a:pt x="12696" y="17229"/>
                    </a:lnTo>
                    <a:lnTo>
                      <a:pt x="12602" y="16985"/>
                    </a:lnTo>
                    <a:lnTo>
                      <a:pt x="12508" y="16759"/>
                    </a:lnTo>
                    <a:lnTo>
                      <a:pt x="12395" y="16533"/>
                    </a:lnTo>
                    <a:lnTo>
                      <a:pt x="12282" y="16308"/>
                    </a:lnTo>
                    <a:lnTo>
                      <a:pt x="12151" y="16101"/>
                    </a:lnTo>
                    <a:lnTo>
                      <a:pt x="12000" y="15875"/>
                    </a:lnTo>
                    <a:lnTo>
                      <a:pt x="11699" y="15480"/>
                    </a:lnTo>
                    <a:lnTo>
                      <a:pt x="11361" y="15085"/>
                    </a:lnTo>
                    <a:lnTo>
                      <a:pt x="11003" y="14709"/>
                    </a:lnTo>
                    <a:lnTo>
                      <a:pt x="10251" y="13975"/>
                    </a:lnTo>
                    <a:lnTo>
                      <a:pt x="9480" y="13261"/>
                    </a:lnTo>
                    <a:lnTo>
                      <a:pt x="9122" y="12884"/>
                    </a:lnTo>
                    <a:lnTo>
                      <a:pt x="8784" y="12489"/>
                    </a:lnTo>
                    <a:lnTo>
                      <a:pt x="8464" y="12094"/>
                    </a:lnTo>
                    <a:lnTo>
                      <a:pt x="8182" y="11662"/>
                    </a:lnTo>
                    <a:lnTo>
                      <a:pt x="8069" y="11455"/>
                    </a:lnTo>
                    <a:lnTo>
                      <a:pt x="7937" y="11229"/>
                    </a:lnTo>
                    <a:lnTo>
                      <a:pt x="7843" y="10985"/>
                    </a:lnTo>
                    <a:lnTo>
                      <a:pt x="7749" y="10740"/>
                    </a:lnTo>
                    <a:lnTo>
                      <a:pt x="7693" y="10533"/>
                    </a:lnTo>
                    <a:lnTo>
                      <a:pt x="7636" y="10326"/>
                    </a:lnTo>
                    <a:lnTo>
                      <a:pt x="7561" y="9894"/>
                    </a:lnTo>
                    <a:lnTo>
                      <a:pt x="7524" y="9480"/>
                    </a:lnTo>
                    <a:lnTo>
                      <a:pt x="7524" y="9047"/>
                    </a:lnTo>
                    <a:lnTo>
                      <a:pt x="7542" y="8615"/>
                    </a:lnTo>
                    <a:lnTo>
                      <a:pt x="7580" y="8163"/>
                    </a:lnTo>
                    <a:lnTo>
                      <a:pt x="7636" y="7731"/>
                    </a:lnTo>
                    <a:lnTo>
                      <a:pt x="7712" y="7298"/>
                    </a:lnTo>
                    <a:lnTo>
                      <a:pt x="7881" y="6414"/>
                    </a:lnTo>
                    <a:lnTo>
                      <a:pt x="8013" y="5530"/>
                    </a:lnTo>
                    <a:lnTo>
                      <a:pt x="8069" y="5079"/>
                    </a:lnTo>
                    <a:lnTo>
                      <a:pt x="8107" y="4627"/>
                    </a:lnTo>
                    <a:lnTo>
                      <a:pt x="8125" y="4195"/>
                    </a:lnTo>
                    <a:lnTo>
                      <a:pt x="8107" y="3743"/>
                    </a:lnTo>
                    <a:lnTo>
                      <a:pt x="8069" y="3442"/>
                    </a:lnTo>
                    <a:lnTo>
                      <a:pt x="7994" y="3141"/>
                    </a:lnTo>
                    <a:lnTo>
                      <a:pt x="7900" y="2859"/>
                    </a:lnTo>
                    <a:lnTo>
                      <a:pt x="7768" y="2558"/>
                    </a:lnTo>
                    <a:lnTo>
                      <a:pt x="7618" y="2276"/>
                    </a:lnTo>
                    <a:lnTo>
                      <a:pt x="7430" y="2013"/>
                    </a:lnTo>
                    <a:lnTo>
                      <a:pt x="7223" y="1749"/>
                    </a:lnTo>
                    <a:lnTo>
                      <a:pt x="6997" y="1486"/>
                    </a:lnTo>
                    <a:lnTo>
                      <a:pt x="6752" y="1260"/>
                    </a:lnTo>
                    <a:lnTo>
                      <a:pt x="6508" y="1035"/>
                    </a:lnTo>
                    <a:lnTo>
                      <a:pt x="6245" y="828"/>
                    </a:lnTo>
                    <a:lnTo>
                      <a:pt x="5962" y="659"/>
                    </a:lnTo>
                    <a:lnTo>
                      <a:pt x="5680" y="489"/>
                    </a:lnTo>
                    <a:lnTo>
                      <a:pt x="5398" y="339"/>
                    </a:lnTo>
                    <a:lnTo>
                      <a:pt x="5097" y="226"/>
                    </a:lnTo>
                    <a:lnTo>
                      <a:pt x="4815" y="132"/>
                    </a:lnTo>
                    <a:lnTo>
                      <a:pt x="4477" y="57"/>
                    </a:lnTo>
                    <a:lnTo>
                      <a:pt x="4119" y="19"/>
                    </a:lnTo>
                    <a:lnTo>
                      <a:pt x="37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7395428" y="901341"/>
                <a:ext cx="531216" cy="890225"/>
              </a:xfrm>
              <a:custGeom>
                <a:avLst/>
                <a:gdLst/>
                <a:ahLst/>
                <a:cxnLst/>
                <a:rect l="l" t="t" r="r" b="b"/>
                <a:pathLst>
                  <a:path w="12885" h="21593" fill="none" extrusionOk="0">
                    <a:moveTo>
                      <a:pt x="0" y="1919"/>
                    </a:moveTo>
                    <a:lnTo>
                      <a:pt x="0" y="1919"/>
                    </a:lnTo>
                    <a:lnTo>
                      <a:pt x="151" y="1655"/>
                    </a:lnTo>
                    <a:lnTo>
                      <a:pt x="339" y="1392"/>
                    </a:lnTo>
                    <a:lnTo>
                      <a:pt x="564" y="1166"/>
                    </a:lnTo>
                    <a:lnTo>
                      <a:pt x="809" y="941"/>
                    </a:lnTo>
                    <a:lnTo>
                      <a:pt x="1072" y="753"/>
                    </a:lnTo>
                    <a:lnTo>
                      <a:pt x="1373" y="583"/>
                    </a:lnTo>
                    <a:lnTo>
                      <a:pt x="1674" y="414"/>
                    </a:lnTo>
                    <a:lnTo>
                      <a:pt x="1994" y="282"/>
                    </a:lnTo>
                    <a:lnTo>
                      <a:pt x="2332" y="188"/>
                    </a:lnTo>
                    <a:lnTo>
                      <a:pt x="2690" y="94"/>
                    </a:lnTo>
                    <a:lnTo>
                      <a:pt x="3047" y="38"/>
                    </a:lnTo>
                    <a:lnTo>
                      <a:pt x="3404" y="0"/>
                    </a:lnTo>
                    <a:lnTo>
                      <a:pt x="3762" y="0"/>
                    </a:lnTo>
                    <a:lnTo>
                      <a:pt x="4119" y="19"/>
                    </a:lnTo>
                    <a:lnTo>
                      <a:pt x="4477" y="57"/>
                    </a:lnTo>
                    <a:lnTo>
                      <a:pt x="4815" y="132"/>
                    </a:lnTo>
                    <a:lnTo>
                      <a:pt x="4815" y="132"/>
                    </a:lnTo>
                    <a:lnTo>
                      <a:pt x="5097" y="226"/>
                    </a:lnTo>
                    <a:lnTo>
                      <a:pt x="5398" y="339"/>
                    </a:lnTo>
                    <a:lnTo>
                      <a:pt x="5680" y="489"/>
                    </a:lnTo>
                    <a:lnTo>
                      <a:pt x="5962" y="659"/>
                    </a:lnTo>
                    <a:lnTo>
                      <a:pt x="6245" y="828"/>
                    </a:lnTo>
                    <a:lnTo>
                      <a:pt x="6508" y="1035"/>
                    </a:lnTo>
                    <a:lnTo>
                      <a:pt x="6752" y="1260"/>
                    </a:lnTo>
                    <a:lnTo>
                      <a:pt x="6997" y="1486"/>
                    </a:lnTo>
                    <a:lnTo>
                      <a:pt x="7223" y="1749"/>
                    </a:lnTo>
                    <a:lnTo>
                      <a:pt x="7430" y="2013"/>
                    </a:lnTo>
                    <a:lnTo>
                      <a:pt x="7618" y="2276"/>
                    </a:lnTo>
                    <a:lnTo>
                      <a:pt x="7768" y="2558"/>
                    </a:lnTo>
                    <a:lnTo>
                      <a:pt x="7900" y="2859"/>
                    </a:lnTo>
                    <a:lnTo>
                      <a:pt x="7994" y="3141"/>
                    </a:lnTo>
                    <a:lnTo>
                      <a:pt x="8069" y="3442"/>
                    </a:lnTo>
                    <a:lnTo>
                      <a:pt x="8107" y="3743"/>
                    </a:lnTo>
                    <a:lnTo>
                      <a:pt x="8107" y="3743"/>
                    </a:lnTo>
                    <a:lnTo>
                      <a:pt x="8125" y="4195"/>
                    </a:lnTo>
                    <a:lnTo>
                      <a:pt x="8107" y="4627"/>
                    </a:lnTo>
                    <a:lnTo>
                      <a:pt x="8069" y="5079"/>
                    </a:lnTo>
                    <a:lnTo>
                      <a:pt x="8013" y="5530"/>
                    </a:lnTo>
                    <a:lnTo>
                      <a:pt x="7881" y="6414"/>
                    </a:lnTo>
                    <a:lnTo>
                      <a:pt x="7712" y="7298"/>
                    </a:lnTo>
                    <a:lnTo>
                      <a:pt x="7636" y="7731"/>
                    </a:lnTo>
                    <a:lnTo>
                      <a:pt x="7580" y="8163"/>
                    </a:lnTo>
                    <a:lnTo>
                      <a:pt x="7542" y="8615"/>
                    </a:lnTo>
                    <a:lnTo>
                      <a:pt x="7524" y="9047"/>
                    </a:lnTo>
                    <a:lnTo>
                      <a:pt x="7524" y="9480"/>
                    </a:lnTo>
                    <a:lnTo>
                      <a:pt x="7561" y="9894"/>
                    </a:lnTo>
                    <a:lnTo>
                      <a:pt x="7636" y="10326"/>
                    </a:lnTo>
                    <a:lnTo>
                      <a:pt x="7693" y="10533"/>
                    </a:lnTo>
                    <a:lnTo>
                      <a:pt x="7749" y="10740"/>
                    </a:lnTo>
                    <a:lnTo>
                      <a:pt x="7749" y="10740"/>
                    </a:lnTo>
                    <a:lnTo>
                      <a:pt x="7843" y="10985"/>
                    </a:lnTo>
                    <a:lnTo>
                      <a:pt x="7937" y="11229"/>
                    </a:lnTo>
                    <a:lnTo>
                      <a:pt x="8069" y="11455"/>
                    </a:lnTo>
                    <a:lnTo>
                      <a:pt x="8182" y="11662"/>
                    </a:lnTo>
                    <a:lnTo>
                      <a:pt x="8464" y="12094"/>
                    </a:lnTo>
                    <a:lnTo>
                      <a:pt x="8784" y="12489"/>
                    </a:lnTo>
                    <a:lnTo>
                      <a:pt x="9122" y="12884"/>
                    </a:lnTo>
                    <a:lnTo>
                      <a:pt x="9480" y="13261"/>
                    </a:lnTo>
                    <a:lnTo>
                      <a:pt x="10251" y="13975"/>
                    </a:lnTo>
                    <a:lnTo>
                      <a:pt x="11003" y="14709"/>
                    </a:lnTo>
                    <a:lnTo>
                      <a:pt x="11361" y="15085"/>
                    </a:lnTo>
                    <a:lnTo>
                      <a:pt x="11699" y="15480"/>
                    </a:lnTo>
                    <a:lnTo>
                      <a:pt x="12000" y="15875"/>
                    </a:lnTo>
                    <a:lnTo>
                      <a:pt x="12151" y="16101"/>
                    </a:lnTo>
                    <a:lnTo>
                      <a:pt x="12282" y="16308"/>
                    </a:lnTo>
                    <a:lnTo>
                      <a:pt x="12395" y="16533"/>
                    </a:lnTo>
                    <a:lnTo>
                      <a:pt x="12508" y="16759"/>
                    </a:lnTo>
                    <a:lnTo>
                      <a:pt x="12602" y="16985"/>
                    </a:lnTo>
                    <a:lnTo>
                      <a:pt x="12696" y="17229"/>
                    </a:lnTo>
                    <a:lnTo>
                      <a:pt x="12696" y="17229"/>
                    </a:lnTo>
                    <a:lnTo>
                      <a:pt x="12790" y="17643"/>
                    </a:lnTo>
                    <a:lnTo>
                      <a:pt x="12865" y="18076"/>
                    </a:lnTo>
                    <a:lnTo>
                      <a:pt x="12884" y="18489"/>
                    </a:lnTo>
                    <a:lnTo>
                      <a:pt x="12847" y="18903"/>
                    </a:lnTo>
                    <a:lnTo>
                      <a:pt x="12790" y="19336"/>
                    </a:lnTo>
                    <a:lnTo>
                      <a:pt x="12677" y="19731"/>
                    </a:lnTo>
                    <a:lnTo>
                      <a:pt x="12527" y="20126"/>
                    </a:lnTo>
                    <a:lnTo>
                      <a:pt x="12339" y="20521"/>
                    </a:lnTo>
                    <a:lnTo>
                      <a:pt x="12339" y="20521"/>
                    </a:lnTo>
                    <a:lnTo>
                      <a:pt x="12226" y="20709"/>
                    </a:lnTo>
                    <a:lnTo>
                      <a:pt x="12094" y="20878"/>
                    </a:lnTo>
                    <a:lnTo>
                      <a:pt x="11944" y="21047"/>
                    </a:lnTo>
                    <a:lnTo>
                      <a:pt x="11793" y="21198"/>
                    </a:lnTo>
                    <a:lnTo>
                      <a:pt x="11624" y="21330"/>
                    </a:lnTo>
                    <a:lnTo>
                      <a:pt x="11436" y="21442"/>
                    </a:lnTo>
                    <a:lnTo>
                      <a:pt x="11229" y="21518"/>
                    </a:lnTo>
                    <a:lnTo>
                      <a:pt x="11022" y="21574"/>
                    </a:lnTo>
                    <a:lnTo>
                      <a:pt x="11022" y="21574"/>
                    </a:lnTo>
                    <a:lnTo>
                      <a:pt x="10890" y="21593"/>
                    </a:lnTo>
                    <a:lnTo>
                      <a:pt x="10759" y="21593"/>
                    </a:lnTo>
                    <a:lnTo>
                      <a:pt x="10627" y="21574"/>
                    </a:lnTo>
                    <a:lnTo>
                      <a:pt x="10495" y="21555"/>
                    </a:lnTo>
                    <a:lnTo>
                      <a:pt x="10251" y="21480"/>
                    </a:lnTo>
                    <a:lnTo>
                      <a:pt x="10006" y="21386"/>
                    </a:lnTo>
                    <a:lnTo>
                      <a:pt x="9762" y="21254"/>
                    </a:lnTo>
                    <a:lnTo>
                      <a:pt x="9517" y="21085"/>
                    </a:lnTo>
                    <a:lnTo>
                      <a:pt x="9085" y="20746"/>
                    </a:lnTo>
                    <a:lnTo>
                      <a:pt x="9085" y="20746"/>
                    </a:lnTo>
                    <a:lnTo>
                      <a:pt x="7937" y="19825"/>
                    </a:lnTo>
                    <a:lnTo>
                      <a:pt x="7373" y="19336"/>
                    </a:lnTo>
                    <a:lnTo>
                      <a:pt x="6846" y="18847"/>
                    </a:lnTo>
                    <a:lnTo>
                      <a:pt x="6320" y="18339"/>
                    </a:lnTo>
                    <a:lnTo>
                      <a:pt x="5812" y="17793"/>
                    </a:lnTo>
                    <a:lnTo>
                      <a:pt x="5586" y="17511"/>
                    </a:lnTo>
                    <a:lnTo>
                      <a:pt x="5361" y="17229"/>
                    </a:lnTo>
                    <a:lnTo>
                      <a:pt x="5135" y="16928"/>
                    </a:lnTo>
                    <a:lnTo>
                      <a:pt x="4947" y="16627"/>
                    </a:lnTo>
                    <a:lnTo>
                      <a:pt x="4947" y="16627"/>
                    </a:lnTo>
                    <a:lnTo>
                      <a:pt x="4721" y="16251"/>
                    </a:lnTo>
                    <a:lnTo>
                      <a:pt x="4495" y="15875"/>
                    </a:lnTo>
                    <a:lnTo>
                      <a:pt x="4307" y="15499"/>
                    </a:lnTo>
                    <a:lnTo>
                      <a:pt x="4138" y="15104"/>
                    </a:lnTo>
                    <a:lnTo>
                      <a:pt x="3988" y="14709"/>
                    </a:lnTo>
                    <a:lnTo>
                      <a:pt x="3837" y="14295"/>
                    </a:lnTo>
                    <a:lnTo>
                      <a:pt x="3705" y="13881"/>
                    </a:lnTo>
                    <a:lnTo>
                      <a:pt x="3593" y="13467"/>
                    </a:lnTo>
                    <a:lnTo>
                      <a:pt x="3499" y="13035"/>
                    </a:lnTo>
                    <a:lnTo>
                      <a:pt x="3423" y="12621"/>
                    </a:lnTo>
                    <a:lnTo>
                      <a:pt x="3348" y="12188"/>
                    </a:lnTo>
                    <a:lnTo>
                      <a:pt x="3292" y="11756"/>
                    </a:lnTo>
                    <a:lnTo>
                      <a:pt x="3254" y="11323"/>
                    </a:lnTo>
                    <a:lnTo>
                      <a:pt x="3216" y="10891"/>
                    </a:lnTo>
                    <a:lnTo>
                      <a:pt x="3198" y="10458"/>
                    </a:lnTo>
                    <a:lnTo>
                      <a:pt x="3179" y="10025"/>
                    </a:lnTo>
                    <a:lnTo>
                      <a:pt x="3179" y="10025"/>
                    </a:lnTo>
                    <a:lnTo>
                      <a:pt x="3198" y="9160"/>
                    </a:lnTo>
                    <a:lnTo>
                      <a:pt x="3235" y="8295"/>
                    </a:lnTo>
                    <a:lnTo>
                      <a:pt x="3310" y="7430"/>
                    </a:lnTo>
                    <a:lnTo>
                      <a:pt x="3423" y="6565"/>
                    </a:lnTo>
                    <a:lnTo>
                      <a:pt x="3555" y="5718"/>
                    </a:lnTo>
                    <a:lnTo>
                      <a:pt x="3687" y="4853"/>
                    </a:lnTo>
                    <a:lnTo>
                      <a:pt x="3988" y="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7357418" y="937002"/>
                <a:ext cx="304012" cy="598665"/>
              </a:xfrm>
              <a:custGeom>
                <a:avLst/>
                <a:gdLst/>
                <a:ahLst/>
                <a:cxnLst/>
                <a:rect l="l" t="t" r="r" b="b"/>
                <a:pathLst>
                  <a:path w="7374" h="14521" extrusionOk="0">
                    <a:moveTo>
                      <a:pt x="3875" y="0"/>
                    </a:moveTo>
                    <a:lnTo>
                      <a:pt x="3536" y="19"/>
                    </a:lnTo>
                    <a:lnTo>
                      <a:pt x="3217" y="76"/>
                    </a:lnTo>
                    <a:lnTo>
                      <a:pt x="2897" y="151"/>
                    </a:lnTo>
                    <a:lnTo>
                      <a:pt x="2596" y="264"/>
                    </a:lnTo>
                    <a:lnTo>
                      <a:pt x="2295" y="414"/>
                    </a:lnTo>
                    <a:lnTo>
                      <a:pt x="2013" y="584"/>
                    </a:lnTo>
                    <a:lnTo>
                      <a:pt x="1750" y="790"/>
                    </a:lnTo>
                    <a:lnTo>
                      <a:pt x="1505" y="997"/>
                    </a:lnTo>
                    <a:lnTo>
                      <a:pt x="1279" y="1242"/>
                    </a:lnTo>
                    <a:lnTo>
                      <a:pt x="1073" y="1505"/>
                    </a:lnTo>
                    <a:lnTo>
                      <a:pt x="903" y="1787"/>
                    </a:lnTo>
                    <a:lnTo>
                      <a:pt x="734" y="2088"/>
                    </a:lnTo>
                    <a:lnTo>
                      <a:pt x="621" y="2389"/>
                    </a:lnTo>
                    <a:lnTo>
                      <a:pt x="508" y="2728"/>
                    </a:lnTo>
                    <a:lnTo>
                      <a:pt x="452" y="3066"/>
                    </a:lnTo>
                    <a:lnTo>
                      <a:pt x="283" y="4251"/>
                    </a:lnTo>
                    <a:lnTo>
                      <a:pt x="132" y="5361"/>
                    </a:lnTo>
                    <a:lnTo>
                      <a:pt x="38" y="6283"/>
                    </a:lnTo>
                    <a:lnTo>
                      <a:pt x="0" y="6621"/>
                    </a:lnTo>
                    <a:lnTo>
                      <a:pt x="0" y="6903"/>
                    </a:lnTo>
                    <a:lnTo>
                      <a:pt x="19" y="7223"/>
                    </a:lnTo>
                    <a:lnTo>
                      <a:pt x="57" y="7524"/>
                    </a:lnTo>
                    <a:lnTo>
                      <a:pt x="113" y="7787"/>
                    </a:lnTo>
                    <a:lnTo>
                      <a:pt x="189" y="8051"/>
                    </a:lnTo>
                    <a:lnTo>
                      <a:pt x="264" y="8276"/>
                    </a:lnTo>
                    <a:lnTo>
                      <a:pt x="377" y="8483"/>
                    </a:lnTo>
                    <a:lnTo>
                      <a:pt x="471" y="8671"/>
                    </a:lnTo>
                    <a:lnTo>
                      <a:pt x="584" y="8841"/>
                    </a:lnTo>
                    <a:lnTo>
                      <a:pt x="715" y="8991"/>
                    </a:lnTo>
                    <a:lnTo>
                      <a:pt x="828" y="9123"/>
                    </a:lnTo>
                    <a:lnTo>
                      <a:pt x="1073" y="9330"/>
                    </a:lnTo>
                    <a:lnTo>
                      <a:pt x="1298" y="9480"/>
                    </a:lnTo>
                    <a:lnTo>
                      <a:pt x="1486" y="9593"/>
                    </a:lnTo>
                    <a:lnTo>
                      <a:pt x="1712" y="9649"/>
                    </a:lnTo>
                    <a:lnTo>
                      <a:pt x="1957" y="9706"/>
                    </a:lnTo>
                    <a:lnTo>
                      <a:pt x="1957" y="9725"/>
                    </a:lnTo>
                    <a:lnTo>
                      <a:pt x="1562" y="11775"/>
                    </a:lnTo>
                    <a:lnTo>
                      <a:pt x="1543" y="12019"/>
                    </a:lnTo>
                    <a:lnTo>
                      <a:pt x="1543" y="12264"/>
                    </a:lnTo>
                    <a:lnTo>
                      <a:pt x="1562" y="12508"/>
                    </a:lnTo>
                    <a:lnTo>
                      <a:pt x="1599" y="12734"/>
                    </a:lnTo>
                    <a:lnTo>
                      <a:pt x="1656" y="12960"/>
                    </a:lnTo>
                    <a:lnTo>
                      <a:pt x="1731" y="13167"/>
                    </a:lnTo>
                    <a:lnTo>
                      <a:pt x="1825" y="13374"/>
                    </a:lnTo>
                    <a:lnTo>
                      <a:pt x="1938" y="13562"/>
                    </a:lnTo>
                    <a:lnTo>
                      <a:pt x="2069" y="13750"/>
                    </a:lnTo>
                    <a:lnTo>
                      <a:pt x="2220" y="13900"/>
                    </a:lnTo>
                    <a:lnTo>
                      <a:pt x="2389" y="14051"/>
                    </a:lnTo>
                    <a:lnTo>
                      <a:pt x="2577" y="14182"/>
                    </a:lnTo>
                    <a:lnTo>
                      <a:pt x="2784" y="14295"/>
                    </a:lnTo>
                    <a:lnTo>
                      <a:pt x="2991" y="14389"/>
                    </a:lnTo>
                    <a:lnTo>
                      <a:pt x="3217" y="14446"/>
                    </a:lnTo>
                    <a:lnTo>
                      <a:pt x="3461" y="14502"/>
                    </a:lnTo>
                    <a:lnTo>
                      <a:pt x="3725" y="14521"/>
                    </a:lnTo>
                    <a:lnTo>
                      <a:pt x="3950" y="14521"/>
                    </a:lnTo>
                    <a:lnTo>
                      <a:pt x="4195" y="14483"/>
                    </a:lnTo>
                    <a:lnTo>
                      <a:pt x="4402" y="14427"/>
                    </a:lnTo>
                    <a:lnTo>
                      <a:pt x="4627" y="14352"/>
                    </a:lnTo>
                    <a:lnTo>
                      <a:pt x="4834" y="14258"/>
                    </a:lnTo>
                    <a:lnTo>
                      <a:pt x="5022" y="14126"/>
                    </a:lnTo>
                    <a:lnTo>
                      <a:pt x="5192" y="13994"/>
                    </a:lnTo>
                    <a:lnTo>
                      <a:pt x="5361" y="13825"/>
                    </a:lnTo>
                    <a:lnTo>
                      <a:pt x="5511" y="13656"/>
                    </a:lnTo>
                    <a:lnTo>
                      <a:pt x="5643" y="13468"/>
                    </a:lnTo>
                    <a:lnTo>
                      <a:pt x="5775" y="13261"/>
                    </a:lnTo>
                    <a:lnTo>
                      <a:pt x="5869" y="13035"/>
                    </a:lnTo>
                    <a:lnTo>
                      <a:pt x="5963" y="12809"/>
                    </a:lnTo>
                    <a:lnTo>
                      <a:pt x="6019" y="12565"/>
                    </a:lnTo>
                    <a:lnTo>
                      <a:pt x="6076" y="12320"/>
                    </a:lnTo>
                    <a:lnTo>
                      <a:pt x="7355" y="3913"/>
                    </a:lnTo>
                    <a:lnTo>
                      <a:pt x="7374" y="3555"/>
                    </a:lnTo>
                    <a:lnTo>
                      <a:pt x="7374" y="3217"/>
                    </a:lnTo>
                    <a:lnTo>
                      <a:pt x="7336" y="2859"/>
                    </a:lnTo>
                    <a:lnTo>
                      <a:pt x="7261" y="2540"/>
                    </a:lnTo>
                    <a:lnTo>
                      <a:pt x="7148" y="2220"/>
                    </a:lnTo>
                    <a:lnTo>
                      <a:pt x="7016" y="1900"/>
                    </a:lnTo>
                    <a:lnTo>
                      <a:pt x="6847" y="1618"/>
                    </a:lnTo>
                    <a:lnTo>
                      <a:pt x="6659" y="1336"/>
                    </a:lnTo>
                    <a:lnTo>
                      <a:pt x="6433" y="1091"/>
                    </a:lnTo>
                    <a:lnTo>
                      <a:pt x="6189" y="866"/>
                    </a:lnTo>
                    <a:lnTo>
                      <a:pt x="5925" y="659"/>
                    </a:lnTo>
                    <a:lnTo>
                      <a:pt x="5643" y="471"/>
                    </a:lnTo>
                    <a:lnTo>
                      <a:pt x="5342" y="320"/>
                    </a:lnTo>
                    <a:lnTo>
                      <a:pt x="5022" y="189"/>
                    </a:lnTo>
                    <a:lnTo>
                      <a:pt x="4684" y="95"/>
                    </a:lnTo>
                    <a:lnTo>
                      <a:pt x="4345" y="19"/>
                    </a:lnTo>
                    <a:lnTo>
                      <a:pt x="4232" y="19"/>
                    </a:lnTo>
                    <a:lnTo>
                      <a:pt x="3875"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7393079" y="1091311"/>
                <a:ext cx="22551" cy="21768"/>
              </a:xfrm>
              <a:custGeom>
                <a:avLst/>
                <a:gdLst/>
                <a:ahLst/>
                <a:cxnLst/>
                <a:rect l="l" t="t" r="r" b="b"/>
                <a:pathLst>
                  <a:path w="547" h="528" extrusionOk="0">
                    <a:moveTo>
                      <a:pt x="208" y="0"/>
                    </a:moveTo>
                    <a:lnTo>
                      <a:pt x="113" y="38"/>
                    </a:lnTo>
                    <a:lnTo>
                      <a:pt x="38" y="94"/>
                    </a:lnTo>
                    <a:lnTo>
                      <a:pt x="1" y="207"/>
                    </a:lnTo>
                    <a:lnTo>
                      <a:pt x="1" y="320"/>
                    </a:lnTo>
                    <a:lnTo>
                      <a:pt x="38" y="414"/>
                    </a:lnTo>
                    <a:lnTo>
                      <a:pt x="113" y="489"/>
                    </a:lnTo>
                    <a:lnTo>
                      <a:pt x="226" y="527"/>
                    </a:lnTo>
                    <a:lnTo>
                      <a:pt x="339" y="527"/>
                    </a:lnTo>
                    <a:lnTo>
                      <a:pt x="433" y="489"/>
                    </a:lnTo>
                    <a:lnTo>
                      <a:pt x="508" y="414"/>
                    </a:lnTo>
                    <a:lnTo>
                      <a:pt x="527" y="377"/>
                    </a:lnTo>
                    <a:lnTo>
                      <a:pt x="546" y="320"/>
                    </a:lnTo>
                    <a:lnTo>
                      <a:pt x="546" y="207"/>
                    </a:lnTo>
                    <a:lnTo>
                      <a:pt x="508" y="113"/>
                    </a:lnTo>
                    <a:lnTo>
                      <a:pt x="433" y="38"/>
                    </a:lnTo>
                    <a:lnTo>
                      <a:pt x="3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7393079" y="1074244"/>
                <a:ext cx="45804" cy="15543"/>
              </a:xfrm>
              <a:custGeom>
                <a:avLst/>
                <a:gdLst/>
                <a:ahLst/>
                <a:cxnLst/>
                <a:rect l="l" t="t" r="r" b="b"/>
                <a:pathLst>
                  <a:path w="1111" h="377" extrusionOk="0">
                    <a:moveTo>
                      <a:pt x="358" y="1"/>
                    </a:moveTo>
                    <a:lnTo>
                      <a:pt x="245" y="38"/>
                    </a:lnTo>
                    <a:lnTo>
                      <a:pt x="132" y="76"/>
                    </a:lnTo>
                    <a:lnTo>
                      <a:pt x="57" y="132"/>
                    </a:lnTo>
                    <a:lnTo>
                      <a:pt x="19" y="170"/>
                    </a:lnTo>
                    <a:lnTo>
                      <a:pt x="1" y="189"/>
                    </a:lnTo>
                    <a:lnTo>
                      <a:pt x="1" y="226"/>
                    </a:lnTo>
                    <a:lnTo>
                      <a:pt x="57" y="226"/>
                    </a:lnTo>
                    <a:lnTo>
                      <a:pt x="170" y="189"/>
                    </a:lnTo>
                    <a:lnTo>
                      <a:pt x="358" y="170"/>
                    </a:lnTo>
                    <a:lnTo>
                      <a:pt x="452" y="170"/>
                    </a:lnTo>
                    <a:lnTo>
                      <a:pt x="565" y="189"/>
                    </a:lnTo>
                    <a:lnTo>
                      <a:pt x="678" y="208"/>
                    </a:lnTo>
                    <a:lnTo>
                      <a:pt x="772" y="226"/>
                    </a:lnTo>
                    <a:lnTo>
                      <a:pt x="941" y="302"/>
                    </a:lnTo>
                    <a:lnTo>
                      <a:pt x="1054" y="358"/>
                    </a:lnTo>
                    <a:lnTo>
                      <a:pt x="1073" y="377"/>
                    </a:lnTo>
                    <a:lnTo>
                      <a:pt x="1110" y="377"/>
                    </a:lnTo>
                    <a:lnTo>
                      <a:pt x="1110" y="358"/>
                    </a:lnTo>
                    <a:lnTo>
                      <a:pt x="1110" y="320"/>
                    </a:lnTo>
                    <a:lnTo>
                      <a:pt x="1016" y="208"/>
                    </a:lnTo>
                    <a:lnTo>
                      <a:pt x="922" y="132"/>
                    </a:lnTo>
                    <a:lnTo>
                      <a:pt x="809" y="76"/>
                    </a:lnTo>
                    <a:lnTo>
                      <a:pt x="697" y="19"/>
                    </a:lnTo>
                    <a:lnTo>
                      <a:pt x="5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7510943" y="1109904"/>
                <a:ext cx="22551" cy="22551"/>
              </a:xfrm>
              <a:custGeom>
                <a:avLst/>
                <a:gdLst/>
                <a:ahLst/>
                <a:cxnLst/>
                <a:rect l="l" t="t" r="r" b="b"/>
                <a:pathLst>
                  <a:path w="547" h="547" extrusionOk="0">
                    <a:moveTo>
                      <a:pt x="207" y="1"/>
                    </a:moveTo>
                    <a:lnTo>
                      <a:pt x="113" y="38"/>
                    </a:lnTo>
                    <a:lnTo>
                      <a:pt x="38" y="114"/>
                    </a:lnTo>
                    <a:lnTo>
                      <a:pt x="1" y="208"/>
                    </a:lnTo>
                    <a:lnTo>
                      <a:pt x="1" y="227"/>
                    </a:lnTo>
                    <a:lnTo>
                      <a:pt x="1" y="321"/>
                    </a:lnTo>
                    <a:lnTo>
                      <a:pt x="38" y="433"/>
                    </a:lnTo>
                    <a:lnTo>
                      <a:pt x="113" y="509"/>
                    </a:lnTo>
                    <a:lnTo>
                      <a:pt x="226" y="546"/>
                    </a:lnTo>
                    <a:lnTo>
                      <a:pt x="339" y="546"/>
                    </a:lnTo>
                    <a:lnTo>
                      <a:pt x="433" y="509"/>
                    </a:lnTo>
                    <a:lnTo>
                      <a:pt x="508" y="433"/>
                    </a:lnTo>
                    <a:lnTo>
                      <a:pt x="546" y="339"/>
                    </a:lnTo>
                    <a:lnTo>
                      <a:pt x="546" y="227"/>
                    </a:lnTo>
                    <a:lnTo>
                      <a:pt x="508" y="133"/>
                    </a:lnTo>
                    <a:lnTo>
                      <a:pt x="433" y="57"/>
                    </a:lnTo>
                    <a:lnTo>
                      <a:pt x="3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7514819" y="1094403"/>
                <a:ext cx="46587" cy="15543"/>
              </a:xfrm>
              <a:custGeom>
                <a:avLst/>
                <a:gdLst/>
                <a:ahLst/>
                <a:cxnLst/>
                <a:rect l="l" t="t" r="r" b="b"/>
                <a:pathLst>
                  <a:path w="1130" h="377" extrusionOk="0">
                    <a:moveTo>
                      <a:pt x="358" y="1"/>
                    </a:moveTo>
                    <a:lnTo>
                      <a:pt x="245" y="38"/>
                    </a:lnTo>
                    <a:lnTo>
                      <a:pt x="151" y="76"/>
                    </a:lnTo>
                    <a:lnTo>
                      <a:pt x="76" y="132"/>
                    </a:lnTo>
                    <a:lnTo>
                      <a:pt x="19" y="170"/>
                    </a:lnTo>
                    <a:lnTo>
                      <a:pt x="1" y="189"/>
                    </a:lnTo>
                    <a:lnTo>
                      <a:pt x="1" y="226"/>
                    </a:lnTo>
                    <a:lnTo>
                      <a:pt x="57" y="226"/>
                    </a:lnTo>
                    <a:lnTo>
                      <a:pt x="189" y="208"/>
                    </a:lnTo>
                    <a:lnTo>
                      <a:pt x="358" y="170"/>
                    </a:lnTo>
                    <a:lnTo>
                      <a:pt x="471" y="170"/>
                    </a:lnTo>
                    <a:lnTo>
                      <a:pt x="565" y="189"/>
                    </a:lnTo>
                    <a:lnTo>
                      <a:pt x="678" y="208"/>
                    </a:lnTo>
                    <a:lnTo>
                      <a:pt x="772" y="226"/>
                    </a:lnTo>
                    <a:lnTo>
                      <a:pt x="941" y="302"/>
                    </a:lnTo>
                    <a:lnTo>
                      <a:pt x="1054" y="358"/>
                    </a:lnTo>
                    <a:lnTo>
                      <a:pt x="1092" y="377"/>
                    </a:lnTo>
                    <a:lnTo>
                      <a:pt x="1110" y="377"/>
                    </a:lnTo>
                    <a:lnTo>
                      <a:pt x="1129" y="358"/>
                    </a:lnTo>
                    <a:lnTo>
                      <a:pt x="1110" y="320"/>
                    </a:lnTo>
                    <a:lnTo>
                      <a:pt x="1016" y="208"/>
                    </a:lnTo>
                    <a:lnTo>
                      <a:pt x="922" y="132"/>
                    </a:lnTo>
                    <a:lnTo>
                      <a:pt x="828" y="76"/>
                    </a:lnTo>
                    <a:lnTo>
                      <a:pt x="715" y="38"/>
                    </a:lnTo>
                    <a:lnTo>
                      <a:pt x="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425647" y="1085870"/>
                <a:ext cx="51205" cy="103192"/>
              </a:xfrm>
              <a:custGeom>
                <a:avLst/>
                <a:gdLst/>
                <a:ahLst/>
                <a:cxnLst/>
                <a:rect l="l" t="t" r="r" b="b"/>
                <a:pathLst>
                  <a:path w="1242" h="2503" extrusionOk="0">
                    <a:moveTo>
                      <a:pt x="1242" y="1"/>
                    </a:moveTo>
                    <a:lnTo>
                      <a:pt x="1016" y="339"/>
                    </a:lnTo>
                    <a:lnTo>
                      <a:pt x="791" y="678"/>
                    </a:lnTo>
                    <a:lnTo>
                      <a:pt x="584" y="1035"/>
                    </a:lnTo>
                    <a:lnTo>
                      <a:pt x="396" y="1393"/>
                    </a:lnTo>
                    <a:lnTo>
                      <a:pt x="95" y="1957"/>
                    </a:lnTo>
                    <a:lnTo>
                      <a:pt x="57" y="2032"/>
                    </a:lnTo>
                    <a:lnTo>
                      <a:pt x="19" y="2107"/>
                    </a:lnTo>
                    <a:lnTo>
                      <a:pt x="1" y="2183"/>
                    </a:lnTo>
                    <a:lnTo>
                      <a:pt x="1" y="2277"/>
                    </a:lnTo>
                    <a:lnTo>
                      <a:pt x="38" y="2352"/>
                    </a:lnTo>
                    <a:lnTo>
                      <a:pt x="113" y="2408"/>
                    </a:lnTo>
                    <a:lnTo>
                      <a:pt x="245" y="2446"/>
                    </a:lnTo>
                    <a:lnTo>
                      <a:pt x="490" y="2484"/>
                    </a:lnTo>
                    <a:lnTo>
                      <a:pt x="753" y="2502"/>
                    </a:lnTo>
                    <a:lnTo>
                      <a:pt x="508" y="2408"/>
                    </a:lnTo>
                    <a:lnTo>
                      <a:pt x="264" y="2333"/>
                    </a:lnTo>
                    <a:lnTo>
                      <a:pt x="170" y="2295"/>
                    </a:lnTo>
                    <a:lnTo>
                      <a:pt x="132" y="2277"/>
                    </a:lnTo>
                    <a:lnTo>
                      <a:pt x="113" y="2239"/>
                    </a:lnTo>
                    <a:lnTo>
                      <a:pt x="132" y="2126"/>
                    </a:lnTo>
                    <a:lnTo>
                      <a:pt x="208" y="2013"/>
                    </a:lnTo>
                    <a:lnTo>
                      <a:pt x="508" y="1468"/>
                    </a:lnTo>
                    <a:lnTo>
                      <a:pt x="715" y="1110"/>
                    </a:lnTo>
                    <a:lnTo>
                      <a:pt x="903" y="734"/>
                    </a:lnTo>
                    <a:lnTo>
                      <a:pt x="1092" y="377"/>
                    </a:lnTo>
                    <a:lnTo>
                      <a:pt x="12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7434181" y="1320817"/>
                <a:ext cx="117911" cy="44237"/>
              </a:xfrm>
              <a:custGeom>
                <a:avLst/>
                <a:gdLst/>
                <a:ahLst/>
                <a:cxnLst/>
                <a:rect l="l" t="t" r="r" b="b"/>
                <a:pathLst>
                  <a:path w="2860" h="1073" extrusionOk="0">
                    <a:moveTo>
                      <a:pt x="2859" y="1"/>
                    </a:moveTo>
                    <a:lnTo>
                      <a:pt x="2559" y="133"/>
                    </a:lnTo>
                    <a:lnTo>
                      <a:pt x="2276" y="227"/>
                    </a:lnTo>
                    <a:lnTo>
                      <a:pt x="2013" y="302"/>
                    </a:lnTo>
                    <a:lnTo>
                      <a:pt x="1750" y="358"/>
                    </a:lnTo>
                    <a:lnTo>
                      <a:pt x="1298" y="433"/>
                    </a:lnTo>
                    <a:lnTo>
                      <a:pt x="885" y="452"/>
                    </a:lnTo>
                    <a:lnTo>
                      <a:pt x="565" y="452"/>
                    </a:lnTo>
                    <a:lnTo>
                      <a:pt x="320" y="433"/>
                    </a:lnTo>
                    <a:lnTo>
                      <a:pt x="113" y="415"/>
                    </a:lnTo>
                    <a:lnTo>
                      <a:pt x="1" y="960"/>
                    </a:lnTo>
                    <a:lnTo>
                      <a:pt x="395" y="1035"/>
                    </a:lnTo>
                    <a:lnTo>
                      <a:pt x="753" y="1073"/>
                    </a:lnTo>
                    <a:lnTo>
                      <a:pt x="1073" y="1073"/>
                    </a:lnTo>
                    <a:lnTo>
                      <a:pt x="1374" y="1035"/>
                    </a:lnTo>
                    <a:lnTo>
                      <a:pt x="1637" y="979"/>
                    </a:lnTo>
                    <a:lnTo>
                      <a:pt x="1863" y="885"/>
                    </a:lnTo>
                    <a:lnTo>
                      <a:pt x="2069" y="791"/>
                    </a:lnTo>
                    <a:lnTo>
                      <a:pt x="2239" y="678"/>
                    </a:lnTo>
                    <a:lnTo>
                      <a:pt x="2389" y="565"/>
                    </a:lnTo>
                    <a:lnTo>
                      <a:pt x="2521" y="452"/>
                    </a:lnTo>
                    <a:lnTo>
                      <a:pt x="2634" y="339"/>
                    </a:lnTo>
                    <a:lnTo>
                      <a:pt x="2709" y="227"/>
                    </a:lnTo>
                    <a:lnTo>
                      <a:pt x="2822" y="76"/>
                    </a:lnTo>
                    <a:lnTo>
                      <a:pt x="2859" y="1"/>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7455907" y="1213835"/>
                <a:ext cx="37228" cy="28736"/>
              </a:xfrm>
              <a:custGeom>
                <a:avLst/>
                <a:gdLst/>
                <a:ahLst/>
                <a:cxnLst/>
                <a:rect l="l" t="t" r="r" b="b"/>
                <a:pathLst>
                  <a:path w="903" h="697" extrusionOk="0">
                    <a:moveTo>
                      <a:pt x="414" y="0"/>
                    </a:moveTo>
                    <a:lnTo>
                      <a:pt x="282" y="19"/>
                    </a:lnTo>
                    <a:lnTo>
                      <a:pt x="151" y="75"/>
                    </a:lnTo>
                    <a:lnTo>
                      <a:pt x="38" y="151"/>
                    </a:lnTo>
                    <a:lnTo>
                      <a:pt x="19" y="151"/>
                    </a:lnTo>
                    <a:lnTo>
                      <a:pt x="0" y="207"/>
                    </a:lnTo>
                    <a:lnTo>
                      <a:pt x="0" y="264"/>
                    </a:lnTo>
                    <a:lnTo>
                      <a:pt x="75" y="358"/>
                    </a:lnTo>
                    <a:lnTo>
                      <a:pt x="245" y="527"/>
                    </a:lnTo>
                    <a:lnTo>
                      <a:pt x="433" y="659"/>
                    </a:lnTo>
                    <a:lnTo>
                      <a:pt x="527" y="696"/>
                    </a:lnTo>
                    <a:lnTo>
                      <a:pt x="640" y="696"/>
                    </a:lnTo>
                    <a:lnTo>
                      <a:pt x="753" y="659"/>
                    </a:lnTo>
                    <a:lnTo>
                      <a:pt x="847" y="602"/>
                    </a:lnTo>
                    <a:lnTo>
                      <a:pt x="884" y="527"/>
                    </a:lnTo>
                    <a:lnTo>
                      <a:pt x="903" y="433"/>
                    </a:lnTo>
                    <a:lnTo>
                      <a:pt x="903" y="339"/>
                    </a:lnTo>
                    <a:lnTo>
                      <a:pt x="865" y="245"/>
                    </a:lnTo>
                    <a:lnTo>
                      <a:pt x="809" y="170"/>
                    </a:lnTo>
                    <a:lnTo>
                      <a:pt x="734" y="94"/>
                    </a:lnTo>
                    <a:lnTo>
                      <a:pt x="640" y="57"/>
                    </a:lnTo>
                    <a:lnTo>
                      <a:pt x="546" y="19"/>
                    </a:lnTo>
                    <a:lnTo>
                      <a:pt x="414" y="0"/>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455907" y="1213835"/>
                <a:ext cx="37228" cy="28736"/>
              </a:xfrm>
              <a:custGeom>
                <a:avLst/>
                <a:gdLst/>
                <a:ahLst/>
                <a:cxnLst/>
                <a:rect l="l" t="t" r="r" b="b"/>
                <a:pathLst>
                  <a:path w="903" h="697" fill="none" extrusionOk="0">
                    <a:moveTo>
                      <a:pt x="38" y="151"/>
                    </a:moveTo>
                    <a:lnTo>
                      <a:pt x="38" y="151"/>
                    </a:lnTo>
                    <a:lnTo>
                      <a:pt x="151" y="75"/>
                    </a:lnTo>
                    <a:lnTo>
                      <a:pt x="282" y="19"/>
                    </a:lnTo>
                    <a:lnTo>
                      <a:pt x="414" y="0"/>
                    </a:lnTo>
                    <a:lnTo>
                      <a:pt x="546" y="19"/>
                    </a:lnTo>
                    <a:lnTo>
                      <a:pt x="546" y="19"/>
                    </a:lnTo>
                    <a:lnTo>
                      <a:pt x="640" y="57"/>
                    </a:lnTo>
                    <a:lnTo>
                      <a:pt x="734" y="94"/>
                    </a:lnTo>
                    <a:lnTo>
                      <a:pt x="809" y="170"/>
                    </a:lnTo>
                    <a:lnTo>
                      <a:pt x="865" y="245"/>
                    </a:lnTo>
                    <a:lnTo>
                      <a:pt x="865" y="245"/>
                    </a:lnTo>
                    <a:lnTo>
                      <a:pt x="903" y="339"/>
                    </a:lnTo>
                    <a:lnTo>
                      <a:pt x="903" y="433"/>
                    </a:lnTo>
                    <a:lnTo>
                      <a:pt x="884" y="527"/>
                    </a:lnTo>
                    <a:lnTo>
                      <a:pt x="847" y="602"/>
                    </a:lnTo>
                    <a:lnTo>
                      <a:pt x="847" y="602"/>
                    </a:lnTo>
                    <a:lnTo>
                      <a:pt x="753" y="659"/>
                    </a:lnTo>
                    <a:lnTo>
                      <a:pt x="640" y="696"/>
                    </a:lnTo>
                    <a:lnTo>
                      <a:pt x="527" y="696"/>
                    </a:lnTo>
                    <a:lnTo>
                      <a:pt x="433" y="659"/>
                    </a:lnTo>
                    <a:lnTo>
                      <a:pt x="433" y="659"/>
                    </a:lnTo>
                    <a:lnTo>
                      <a:pt x="245" y="527"/>
                    </a:lnTo>
                    <a:lnTo>
                      <a:pt x="75" y="358"/>
                    </a:lnTo>
                    <a:lnTo>
                      <a:pt x="75" y="358"/>
                    </a:lnTo>
                    <a:lnTo>
                      <a:pt x="0" y="264"/>
                    </a:lnTo>
                    <a:lnTo>
                      <a:pt x="0" y="264"/>
                    </a:lnTo>
                    <a:lnTo>
                      <a:pt x="0" y="207"/>
                    </a:lnTo>
                    <a:lnTo>
                      <a:pt x="19" y="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7447373" y="1202952"/>
                <a:ext cx="45763" cy="31869"/>
              </a:xfrm>
              <a:custGeom>
                <a:avLst/>
                <a:gdLst/>
                <a:ahLst/>
                <a:cxnLst/>
                <a:rect l="l" t="t" r="r" b="b"/>
                <a:pathLst>
                  <a:path w="1110" h="773" extrusionOk="0">
                    <a:moveTo>
                      <a:pt x="1072" y="1"/>
                    </a:moveTo>
                    <a:lnTo>
                      <a:pt x="1054" y="20"/>
                    </a:lnTo>
                    <a:lnTo>
                      <a:pt x="1035" y="57"/>
                    </a:lnTo>
                    <a:lnTo>
                      <a:pt x="978" y="189"/>
                    </a:lnTo>
                    <a:lnTo>
                      <a:pt x="922" y="264"/>
                    </a:lnTo>
                    <a:lnTo>
                      <a:pt x="847" y="358"/>
                    </a:lnTo>
                    <a:lnTo>
                      <a:pt x="771" y="434"/>
                    </a:lnTo>
                    <a:lnTo>
                      <a:pt x="659" y="509"/>
                    </a:lnTo>
                    <a:lnTo>
                      <a:pt x="546" y="565"/>
                    </a:lnTo>
                    <a:lnTo>
                      <a:pt x="433" y="622"/>
                    </a:lnTo>
                    <a:lnTo>
                      <a:pt x="320" y="640"/>
                    </a:lnTo>
                    <a:lnTo>
                      <a:pt x="207" y="640"/>
                    </a:lnTo>
                    <a:lnTo>
                      <a:pt x="57" y="659"/>
                    </a:lnTo>
                    <a:lnTo>
                      <a:pt x="0" y="659"/>
                    </a:lnTo>
                    <a:lnTo>
                      <a:pt x="0" y="697"/>
                    </a:lnTo>
                    <a:lnTo>
                      <a:pt x="38" y="716"/>
                    </a:lnTo>
                    <a:lnTo>
                      <a:pt x="207" y="772"/>
                    </a:lnTo>
                    <a:lnTo>
                      <a:pt x="358" y="772"/>
                    </a:lnTo>
                    <a:lnTo>
                      <a:pt x="508" y="753"/>
                    </a:lnTo>
                    <a:lnTo>
                      <a:pt x="640" y="716"/>
                    </a:lnTo>
                    <a:lnTo>
                      <a:pt x="771" y="659"/>
                    </a:lnTo>
                    <a:lnTo>
                      <a:pt x="884" y="584"/>
                    </a:lnTo>
                    <a:lnTo>
                      <a:pt x="978" y="471"/>
                    </a:lnTo>
                    <a:lnTo>
                      <a:pt x="1035" y="358"/>
                    </a:lnTo>
                    <a:lnTo>
                      <a:pt x="1091" y="227"/>
                    </a:lnTo>
                    <a:lnTo>
                      <a:pt x="1110" y="133"/>
                    </a:lnTo>
                    <a:lnTo>
                      <a:pt x="1110" y="57"/>
                    </a:lnTo>
                    <a:lnTo>
                      <a:pt x="1091" y="20"/>
                    </a:lnTo>
                    <a:lnTo>
                      <a:pt x="10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7512510" y="1074244"/>
                <a:ext cx="56647" cy="21768"/>
              </a:xfrm>
              <a:custGeom>
                <a:avLst/>
                <a:gdLst/>
                <a:ahLst/>
                <a:cxnLst/>
                <a:rect l="l" t="t" r="r" b="b"/>
                <a:pathLst>
                  <a:path w="1374" h="528" extrusionOk="0">
                    <a:moveTo>
                      <a:pt x="339" y="1"/>
                    </a:moveTo>
                    <a:lnTo>
                      <a:pt x="207" y="38"/>
                    </a:lnTo>
                    <a:lnTo>
                      <a:pt x="57" y="95"/>
                    </a:lnTo>
                    <a:lnTo>
                      <a:pt x="19" y="132"/>
                    </a:lnTo>
                    <a:lnTo>
                      <a:pt x="0" y="151"/>
                    </a:lnTo>
                    <a:lnTo>
                      <a:pt x="19" y="189"/>
                    </a:lnTo>
                    <a:lnTo>
                      <a:pt x="57" y="208"/>
                    </a:lnTo>
                    <a:lnTo>
                      <a:pt x="207" y="245"/>
                    </a:lnTo>
                    <a:lnTo>
                      <a:pt x="433" y="283"/>
                    </a:lnTo>
                    <a:lnTo>
                      <a:pt x="677" y="339"/>
                    </a:lnTo>
                    <a:lnTo>
                      <a:pt x="1129" y="490"/>
                    </a:lnTo>
                    <a:lnTo>
                      <a:pt x="1279" y="527"/>
                    </a:lnTo>
                    <a:lnTo>
                      <a:pt x="1317" y="527"/>
                    </a:lnTo>
                    <a:lnTo>
                      <a:pt x="1354" y="508"/>
                    </a:lnTo>
                    <a:lnTo>
                      <a:pt x="1373" y="471"/>
                    </a:lnTo>
                    <a:lnTo>
                      <a:pt x="1354" y="433"/>
                    </a:lnTo>
                    <a:lnTo>
                      <a:pt x="1298" y="377"/>
                    </a:lnTo>
                    <a:lnTo>
                      <a:pt x="1242" y="302"/>
                    </a:lnTo>
                    <a:lnTo>
                      <a:pt x="1129" y="208"/>
                    </a:lnTo>
                    <a:lnTo>
                      <a:pt x="1016" y="151"/>
                    </a:lnTo>
                    <a:lnTo>
                      <a:pt x="884" y="95"/>
                    </a:lnTo>
                    <a:lnTo>
                      <a:pt x="753" y="38"/>
                    </a:lnTo>
                    <a:lnTo>
                      <a:pt x="621" y="19"/>
                    </a:lnTo>
                    <a:lnTo>
                      <a:pt x="4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7400829" y="1048642"/>
                <a:ext cx="43495" cy="15584"/>
              </a:xfrm>
              <a:custGeom>
                <a:avLst/>
                <a:gdLst/>
                <a:ahLst/>
                <a:cxnLst/>
                <a:rect l="l" t="t" r="r" b="b"/>
                <a:pathLst>
                  <a:path w="1055" h="378" extrusionOk="0">
                    <a:moveTo>
                      <a:pt x="339" y="1"/>
                    </a:moveTo>
                    <a:lnTo>
                      <a:pt x="226" y="39"/>
                    </a:lnTo>
                    <a:lnTo>
                      <a:pt x="132" y="76"/>
                    </a:lnTo>
                    <a:lnTo>
                      <a:pt x="57" y="114"/>
                    </a:lnTo>
                    <a:lnTo>
                      <a:pt x="20" y="170"/>
                    </a:lnTo>
                    <a:lnTo>
                      <a:pt x="1" y="208"/>
                    </a:lnTo>
                    <a:lnTo>
                      <a:pt x="1" y="245"/>
                    </a:lnTo>
                    <a:lnTo>
                      <a:pt x="38" y="264"/>
                    </a:lnTo>
                    <a:lnTo>
                      <a:pt x="76" y="283"/>
                    </a:lnTo>
                    <a:lnTo>
                      <a:pt x="189" y="283"/>
                    </a:lnTo>
                    <a:lnTo>
                      <a:pt x="339" y="302"/>
                    </a:lnTo>
                    <a:lnTo>
                      <a:pt x="527" y="302"/>
                    </a:lnTo>
                    <a:lnTo>
                      <a:pt x="847" y="377"/>
                    </a:lnTo>
                    <a:lnTo>
                      <a:pt x="998" y="377"/>
                    </a:lnTo>
                    <a:lnTo>
                      <a:pt x="1035" y="358"/>
                    </a:lnTo>
                    <a:lnTo>
                      <a:pt x="1054" y="321"/>
                    </a:lnTo>
                    <a:lnTo>
                      <a:pt x="1054" y="264"/>
                    </a:lnTo>
                    <a:lnTo>
                      <a:pt x="960" y="170"/>
                    </a:lnTo>
                    <a:lnTo>
                      <a:pt x="866" y="114"/>
                    </a:lnTo>
                    <a:lnTo>
                      <a:pt x="772" y="57"/>
                    </a:lnTo>
                    <a:lnTo>
                      <a:pt x="659" y="20"/>
                    </a:lnTo>
                    <a:lnTo>
                      <a:pt x="5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433397" y="928468"/>
                <a:ext cx="237347" cy="221804"/>
              </a:xfrm>
              <a:custGeom>
                <a:avLst/>
                <a:gdLst/>
                <a:ahLst/>
                <a:cxnLst/>
                <a:rect l="l" t="t" r="r" b="b"/>
                <a:pathLst>
                  <a:path w="5757" h="5380" extrusionOk="0">
                    <a:moveTo>
                      <a:pt x="1" y="452"/>
                    </a:moveTo>
                    <a:lnTo>
                      <a:pt x="1" y="734"/>
                    </a:lnTo>
                    <a:lnTo>
                      <a:pt x="41" y="707"/>
                    </a:lnTo>
                    <a:lnTo>
                      <a:pt x="38" y="696"/>
                    </a:lnTo>
                    <a:lnTo>
                      <a:pt x="1" y="452"/>
                    </a:lnTo>
                    <a:close/>
                    <a:moveTo>
                      <a:pt x="1957" y="1"/>
                    </a:moveTo>
                    <a:lnTo>
                      <a:pt x="1712" y="19"/>
                    </a:lnTo>
                    <a:lnTo>
                      <a:pt x="1449" y="76"/>
                    </a:lnTo>
                    <a:lnTo>
                      <a:pt x="1186" y="132"/>
                    </a:lnTo>
                    <a:lnTo>
                      <a:pt x="941" y="226"/>
                    </a:lnTo>
                    <a:lnTo>
                      <a:pt x="697" y="320"/>
                    </a:lnTo>
                    <a:lnTo>
                      <a:pt x="452" y="433"/>
                    </a:lnTo>
                    <a:lnTo>
                      <a:pt x="226" y="584"/>
                    </a:lnTo>
                    <a:lnTo>
                      <a:pt x="41" y="707"/>
                    </a:lnTo>
                    <a:lnTo>
                      <a:pt x="114" y="960"/>
                    </a:lnTo>
                    <a:lnTo>
                      <a:pt x="189" y="1204"/>
                    </a:lnTo>
                    <a:lnTo>
                      <a:pt x="302" y="1430"/>
                    </a:lnTo>
                    <a:lnTo>
                      <a:pt x="414" y="1656"/>
                    </a:lnTo>
                    <a:lnTo>
                      <a:pt x="546" y="1881"/>
                    </a:lnTo>
                    <a:lnTo>
                      <a:pt x="697" y="2088"/>
                    </a:lnTo>
                    <a:lnTo>
                      <a:pt x="847" y="2276"/>
                    </a:lnTo>
                    <a:lnTo>
                      <a:pt x="1016" y="2465"/>
                    </a:lnTo>
                    <a:lnTo>
                      <a:pt x="1204" y="2634"/>
                    </a:lnTo>
                    <a:lnTo>
                      <a:pt x="1411" y="2803"/>
                    </a:lnTo>
                    <a:lnTo>
                      <a:pt x="1618" y="2935"/>
                    </a:lnTo>
                    <a:lnTo>
                      <a:pt x="1825" y="3066"/>
                    </a:lnTo>
                    <a:lnTo>
                      <a:pt x="2051" y="3198"/>
                    </a:lnTo>
                    <a:lnTo>
                      <a:pt x="2295" y="3292"/>
                    </a:lnTo>
                    <a:lnTo>
                      <a:pt x="2540" y="3386"/>
                    </a:lnTo>
                    <a:lnTo>
                      <a:pt x="2446" y="2878"/>
                    </a:lnTo>
                    <a:lnTo>
                      <a:pt x="2559" y="3085"/>
                    </a:lnTo>
                    <a:lnTo>
                      <a:pt x="2690" y="3292"/>
                    </a:lnTo>
                    <a:lnTo>
                      <a:pt x="2954" y="3687"/>
                    </a:lnTo>
                    <a:lnTo>
                      <a:pt x="3273" y="4063"/>
                    </a:lnTo>
                    <a:lnTo>
                      <a:pt x="3612" y="4383"/>
                    </a:lnTo>
                    <a:lnTo>
                      <a:pt x="3988" y="4684"/>
                    </a:lnTo>
                    <a:lnTo>
                      <a:pt x="4383" y="4966"/>
                    </a:lnTo>
                    <a:lnTo>
                      <a:pt x="4816" y="5192"/>
                    </a:lnTo>
                    <a:lnTo>
                      <a:pt x="5023" y="5286"/>
                    </a:lnTo>
                    <a:lnTo>
                      <a:pt x="5248" y="5380"/>
                    </a:lnTo>
                    <a:lnTo>
                      <a:pt x="5418" y="5060"/>
                    </a:lnTo>
                    <a:lnTo>
                      <a:pt x="5568" y="4722"/>
                    </a:lnTo>
                    <a:lnTo>
                      <a:pt x="5662" y="4383"/>
                    </a:lnTo>
                    <a:lnTo>
                      <a:pt x="5719" y="4044"/>
                    </a:lnTo>
                    <a:lnTo>
                      <a:pt x="5756" y="3687"/>
                    </a:lnTo>
                    <a:lnTo>
                      <a:pt x="5737" y="3349"/>
                    </a:lnTo>
                    <a:lnTo>
                      <a:pt x="5700" y="3010"/>
                    </a:lnTo>
                    <a:lnTo>
                      <a:pt x="5643" y="2671"/>
                    </a:lnTo>
                    <a:lnTo>
                      <a:pt x="5531" y="2352"/>
                    </a:lnTo>
                    <a:lnTo>
                      <a:pt x="5399" y="2032"/>
                    </a:lnTo>
                    <a:lnTo>
                      <a:pt x="5248" y="1731"/>
                    </a:lnTo>
                    <a:lnTo>
                      <a:pt x="5041" y="1430"/>
                    </a:lnTo>
                    <a:lnTo>
                      <a:pt x="4835" y="1167"/>
                    </a:lnTo>
                    <a:lnTo>
                      <a:pt x="4571" y="922"/>
                    </a:lnTo>
                    <a:lnTo>
                      <a:pt x="4289" y="696"/>
                    </a:lnTo>
                    <a:lnTo>
                      <a:pt x="3988" y="490"/>
                    </a:lnTo>
                    <a:lnTo>
                      <a:pt x="3762" y="358"/>
                    </a:lnTo>
                    <a:lnTo>
                      <a:pt x="3518" y="245"/>
                    </a:lnTo>
                    <a:lnTo>
                      <a:pt x="3255" y="170"/>
                    </a:lnTo>
                    <a:lnTo>
                      <a:pt x="3010" y="95"/>
                    </a:lnTo>
                    <a:lnTo>
                      <a:pt x="2747" y="38"/>
                    </a:lnTo>
                    <a:lnTo>
                      <a:pt x="2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433397" y="928468"/>
                <a:ext cx="237347" cy="221804"/>
              </a:xfrm>
              <a:custGeom>
                <a:avLst/>
                <a:gdLst/>
                <a:ahLst/>
                <a:cxnLst/>
                <a:rect l="l" t="t" r="r" b="b"/>
                <a:pathLst>
                  <a:path w="5757" h="5380" fill="none" extrusionOk="0">
                    <a:moveTo>
                      <a:pt x="1" y="452"/>
                    </a:moveTo>
                    <a:lnTo>
                      <a:pt x="1" y="452"/>
                    </a:lnTo>
                    <a:lnTo>
                      <a:pt x="38" y="696"/>
                    </a:lnTo>
                    <a:lnTo>
                      <a:pt x="114" y="960"/>
                    </a:lnTo>
                    <a:lnTo>
                      <a:pt x="189" y="1204"/>
                    </a:lnTo>
                    <a:lnTo>
                      <a:pt x="302" y="1430"/>
                    </a:lnTo>
                    <a:lnTo>
                      <a:pt x="414" y="1656"/>
                    </a:lnTo>
                    <a:lnTo>
                      <a:pt x="546" y="1881"/>
                    </a:lnTo>
                    <a:lnTo>
                      <a:pt x="697" y="2088"/>
                    </a:lnTo>
                    <a:lnTo>
                      <a:pt x="847" y="2276"/>
                    </a:lnTo>
                    <a:lnTo>
                      <a:pt x="1016" y="2465"/>
                    </a:lnTo>
                    <a:lnTo>
                      <a:pt x="1204" y="2634"/>
                    </a:lnTo>
                    <a:lnTo>
                      <a:pt x="1411" y="2803"/>
                    </a:lnTo>
                    <a:lnTo>
                      <a:pt x="1618" y="2935"/>
                    </a:lnTo>
                    <a:lnTo>
                      <a:pt x="1825" y="3066"/>
                    </a:lnTo>
                    <a:lnTo>
                      <a:pt x="2051" y="3198"/>
                    </a:lnTo>
                    <a:lnTo>
                      <a:pt x="2295" y="3292"/>
                    </a:lnTo>
                    <a:lnTo>
                      <a:pt x="2540" y="3386"/>
                    </a:lnTo>
                    <a:lnTo>
                      <a:pt x="2446" y="2878"/>
                    </a:lnTo>
                    <a:lnTo>
                      <a:pt x="2446" y="2878"/>
                    </a:lnTo>
                    <a:lnTo>
                      <a:pt x="2559" y="3085"/>
                    </a:lnTo>
                    <a:lnTo>
                      <a:pt x="2690" y="3292"/>
                    </a:lnTo>
                    <a:lnTo>
                      <a:pt x="2954" y="3687"/>
                    </a:lnTo>
                    <a:lnTo>
                      <a:pt x="3273" y="4063"/>
                    </a:lnTo>
                    <a:lnTo>
                      <a:pt x="3612" y="4383"/>
                    </a:lnTo>
                    <a:lnTo>
                      <a:pt x="3988" y="4684"/>
                    </a:lnTo>
                    <a:lnTo>
                      <a:pt x="4383" y="4966"/>
                    </a:lnTo>
                    <a:lnTo>
                      <a:pt x="4816" y="5192"/>
                    </a:lnTo>
                    <a:lnTo>
                      <a:pt x="5023" y="5286"/>
                    </a:lnTo>
                    <a:lnTo>
                      <a:pt x="5248" y="5380"/>
                    </a:lnTo>
                    <a:lnTo>
                      <a:pt x="5248" y="5380"/>
                    </a:lnTo>
                    <a:lnTo>
                      <a:pt x="5418" y="5060"/>
                    </a:lnTo>
                    <a:lnTo>
                      <a:pt x="5568" y="4722"/>
                    </a:lnTo>
                    <a:lnTo>
                      <a:pt x="5662" y="4383"/>
                    </a:lnTo>
                    <a:lnTo>
                      <a:pt x="5719" y="4044"/>
                    </a:lnTo>
                    <a:lnTo>
                      <a:pt x="5756" y="3687"/>
                    </a:lnTo>
                    <a:lnTo>
                      <a:pt x="5737" y="3349"/>
                    </a:lnTo>
                    <a:lnTo>
                      <a:pt x="5700" y="3010"/>
                    </a:lnTo>
                    <a:lnTo>
                      <a:pt x="5643" y="2671"/>
                    </a:lnTo>
                    <a:lnTo>
                      <a:pt x="5531" y="2352"/>
                    </a:lnTo>
                    <a:lnTo>
                      <a:pt x="5399" y="2032"/>
                    </a:lnTo>
                    <a:lnTo>
                      <a:pt x="5248" y="1731"/>
                    </a:lnTo>
                    <a:lnTo>
                      <a:pt x="5041" y="1430"/>
                    </a:lnTo>
                    <a:lnTo>
                      <a:pt x="4835" y="1167"/>
                    </a:lnTo>
                    <a:lnTo>
                      <a:pt x="4571" y="922"/>
                    </a:lnTo>
                    <a:lnTo>
                      <a:pt x="4289" y="696"/>
                    </a:lnTo>
                    <a:lnTo>
                      <a:pt x="3988" y="490"/>
                    </a:lnTo>
                    <a:lnTo>
                      <a:pt x="3988" y="490"/>
                    </a:lnTo>
                    <a:lnTo>
                      <a:pt x="3762" y="358"/>
                    </a:lnTo>
                    <a:lnTo>
                      <a:pt x="3518" y="245"/>
                    </a:lnTo>
                    <a:lnTo>
                      <a:pt x="3255" y="170"/>
                    </a:lnTo>
                    <a:lnTo>
                      <a:pt x="3010" y="95"/>
                    </a:lnTo>
                    <a:lnTo>
                      <a:pt x="2747" y="38"/>
                    </a:lnTo>
                    <a:lnTo>
                      <a:pt x="2483" y="1"/>
                    </a:lnTo>
                    <a:lnTo>
                      <a:pt x="2220" y="1"/>
                    </a:lnTo>
                    <a:lnTo>
                      <a:pt x="1957" y="1"/>
                    </a:lnTo>
                    <a:lnTo>
                      <a:pt x="1712" y="19"/>
                    </a:lnTo>
                    <a:lnTo>
                      <a:pt x="1449" y="76"/>
                    </a:lnTo>
                    <a:lnTo>
                      <a:pt x="1186" y="132"/>
                    </a:lnTo>
                    <a:lnTo>
                      <a:pt x="941" y="226"/>
                    </a:lnTo>
                    <a:lnTo>
                      <a:pt x="697" y="320"/>
                    </a:lnTo>
                    <a:lnTo>
                      <a:pt x="452" y="433"/>
                    </a:lnTo>
                    <a:lnTo>
                      <a:pt x="226" y="584"/>
                    </a:lnTo>
                    <a:lnTo>
                      <a:pt x="1" y="7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718763" y="1068802"/>
                <a:ext cx="218712" cy="600272"/>
              </a:xfrm>
              <a:custGeom>
                <a:avLst/>
                <a:gdLst/>
                <a:ahLst/>
                <a:cxnLst/>
                <a:rect l="l" t="t" r="r" b="b"/>
                <a:pathLst>
                  <a:path w="5305" h="14560" extrusionOk="0">
                    <a:moveTo>
                      <a:pt x="301" y="1"/>
                    </a:moveTo>
                    <a:lnTo>
                      <a:pt x="282" y="170"/>
                    </a:lnTo>
                    <a:lnTo>
                      <a:pt x="226" y="640"/>
                    </a:lnTo>
                    <a:lnTo>
                      <a:pt x="151" y="1412"/>
                    </a:lnTo>
                    <a:lnTo>
                      <a:pt x="76" y="2409"/>
                    </a:lnTo>
                    <a:lnTo>
                      <a:pt x="19" y="3067"/>
                    </a:lnTo>
                    <a:lnTo>
                      <a:pt x="0" y="3725"/>
                    </a:lnTo>
                    <a:lnTo>
                      <a:pt x="19" y="4383"/>
                    </a:lnTo>
                    <a:lnTo>
                      <a:pt x="76" y="5042"/>
                    </a:lnTo>
                    <a:lnTo>
                      <a:pt x="132" y="5437"/>
                    </a:lnTo>
                    <a:lnTo>
                      <a:pt x="226" y="5813"/>
                    </a:lnTo>
                    <a:lnTo>
                      <a:pt x="358" y="6189"/>
                    </a:lnTo>
                    <a:lnTo>
                      <a:pt x="489" y="6546"/>
                    </a:lnTo>
                    <a:lnTo>
                      <a:pt x="696" y="6923"/>
                    </a:lnTo>
                    <a:lnTo>
                      <a:pt x="922" y="7280"/>
                    </a:lnTo>
                    <a:lnTo>
                      <a:pt x="1185" y="7600"/>
                    </a:lnTo>
                    <a:lnTo>
                      <a:pt x="1486" y="7901"/>
                    </a:lnTo>
                    <a:lnTo>
                      <a:pt x="1787" y="8202"/>
                    </a:lnTo>
                    <a:lnTo>
                      <a:pt x="2107" y="8484"/>
                    </a:lnTo>
                    <a:lnTo>
                      <a:pt x="2728" y="9029"/>
                    </a:lnTo>
                    <a:lnTo>
                      <a:pt x="3330" y="9537"/>
                    </a:lnTo>
                    <a:lnTo>
                      <a:pt x="3593" y="9800"/>
                    </a:lnTo>
                    <a:lnTo>
                      <a:pt x="3875" y="10064"/>
                    </a:lnTo>
                    <a:lnTo>
                      <a:pt x="4101" y="10327"/>
                    </a:lnTo>
                    <a:lnTo>
                      <a:pt x="4326" y="10590"/>
                    </a:lnTo>
                    <a:lnTo>
                      <a:pt x="4533" y="10873"/>
                    </a:lnTo>
                    <a:lnTo>
                      <a:pt x="4721" y="11173"/>
                    </a:lnTo>
                    <a:lnTo>
                      <a:pt x="4872" y="11437"/>
                    </a:lnTo>
                    <a:lnTo>
                      <a:pt x="4985" y="11719"/>
                    </a:lnTo>
                    <a:lnTo>
                      <a:pt x="5079" y="12001"/>
                    </a:lnTo>
                    <a:lnTo>
                      <a:pt x="5154" y="12302"/>
                    </a:lnTo>
                    <a:lnTo>
                      <a:pt x="5192" y="12509"/>
                    </a:lnTo>
                    <a:lnTo>
                      <a:pt x="5210" y="12735"/>
                    </a:lnTo>
                    <a:lnTo>
                      <a:pt x="5210" y="12942"/>
                    </a:lnTo>
                    <a:lnTo>
                      <a:pt x="5210" y="13167"/>
                    </a:lnTo>
                    <a:lnTo>
                      <a:pt x="5173" y="13374"/>
                    </a:lnTo>
                    <a:lnTo>
                      <a:pt x="5116" y="13600"/>
                    </a:lnTo>
                    <a:lnTo>
                      <a:pt x="5060" y="13807"/>
                    </a:lnTo>
                    <a:lnTo>
                      <a:pt x="4985" y="14014"/>
                    </a:lnTo>
                    <a:lnTo>
                      <a:pt x="4815" y="14296"/>
                    </a:lnTo>
                    <a:lnTo>
                      <a:pt x="4627" y="14559"/>
                    </a:lnTo>
                    <a:lnTo>
                      <a:pt x="4759" y="14427"/>
                    </a:lnTo>
                    <a:lnTo>
                      <a:pt x="4891" y="14239"/>
                    </a:lnTo>
                    <a:lnTo>
                      <a:pt x="5022" y="14032"/>
                    </a:lnTo>
                    <a:lnTo>
                      <a:pt x="5116" y="13826"/>
                    </a:lnTo>
                    <a:lnTo>
                      <a:pt x="5192" y="13619"/>
                    </a:lnTo>
                    <a:lnTo>
                      <a:pt x="5248" y="13393"/>
                    </a:lnTo>
                    <a:lnTo>
                      <a:pt x="5286" y="13167"/>
                    </a:lnTo>
                    <a:lnTo>
                      <a:pt x="5304" y="12960"/>
                    </a:lnTo>
                    <a:lnTo>
                      <a:pt x="5304" y="12735"/>
                    </a:lnTo>
                    <a:lnTo>
                      <a:pt x="5286" y="12509"/>
                    </a:lnTo>
                    <a:lnTo>
                      <a:pt x="5248" y="12283"/>
                    </a:lnTo>
                    <a:lnTo>
                      <a:pt x="5173" y="11982"/>
                    </a:lnTo>
                    <a:lnTo>
                      <a:pt x="5079" y="11681"/>
                    </a:lnTo>
                    <a:lnTo>
                      <a:pt x="4966" y="11399"/>
                    </a:lnTo>
                    <a:lnTo>
                      <a:pt x="4815" y="11136"/>
                    </a:lnTo>
                    <a:lnTo>
                      <a:pt x="4627" y="10835"/>
                    </a:lnTo>
                    <a:lnTo>
                      <a:pt x="4420" y="10534"/>
                    </a:lnTo>
                    <a:lnTo>
                      <a:pt x="4195" y="10271"/>
                    </a:lnTo>
                    <a:lnTo>
                      <a:pt x="3950" y="10007"/>
                    </a:lnTo>
                    <a:lnTo>
                      <a:pt x="3687" y="9725"/>
                    </a:lnTo>
                    <a:lnTo>
                      <a:pt x="3405" y="9462"/>
                    </a:lnTo>
                    <a:lnTo>
                      <a:pt x="2803" y="8935"/>
                    </a:lnTo>
                    <a:lnTo>
                      <a:pt x="2182" y="8409"/>
                    </a:lnTo>
                    <a:lnTo>
                      <a:pt x="1881" y="8126"/>
                    </a:lnTo>
                    <a:lnTo>
                      <a:pt x="1580" y="7825"/>
                    </a:lnTo>
                    <a:lnTo>
                      <a:pt x="1279" y="7543"/>
                    </a:lnTo>
                    <a:lnTo>
                      <a:pt x="1035" y="7205"/>
                    </a:lnTo>
                    <a:lnTo>
                      <a:pt x="809" y="6866"/>
                    </a:lnTo>
                    <a:lnTo>
                      <a:pt x="602" y="6509"/>
                    </a:lnTo>
                    <a:lnTo>
                      <a:pt x="471" y="6151"/>
                    </a:lnTo>
                    <a:lnTo>
                      <a:pt x="339" y="5794"/>
                    </a:lnTo>
                    <a:lnTo>
                      <a:pt x="264" y="5418"/>
                    </a:lnTo>
                    <a:lnTo>
                      <a:pt x="188" y="5042"/>
                    </a:lnTo>
                    <a:lnTo>
                      <a:pt x="132" y="4383"/>
                    </a:lnTo>
                    <a:lnTo>
                      <a:pt x="113" y="3725"/>
                    </a:lnTo>
                    <a:lnTo>
                      <a:pt x="113" y="3067"/>
                    </a:lnTo>
                    <a:lnTo>
                      <a:pt x="151" y="2409"/>
                    </a:lnTo>
                    <a:lnTo>
                      <a:pt x="282" y="640"/>
                    </a:lnTo>
                    <a:lnTo>
                      <a:pt x="301" y="170"/>
                    </a:ln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827311" y="3952612"/>
                <a:ext cx="284635" cy="410997"/>
              </a:xfrm>
              <a:custGeom>
                <a:avLst/>
                <a:gdLst/>
                <a:ahLst/>
                <a:cxnLst/>
                <a:rect l="l" t="t" r="r" b="b"/>
                <a:pathLst>
                  <a:path w="6904" h="9969" extrusionOk="0">
                    <a:moveTo>
                      <a:pt x="3725" y="0"/>
                    </a:moveTo>
                    <a:lnTo>
                      <a:pt x="1" y="1298"/>
                    </a:lnTo>
                    <a:lnTo>
                      <a:pt x="715" y="3856"/>
                    </a:lnTo>
                    <a:lnTo>
                      <a:pt x="1223" y="5718"/>
                    </a:lnTo>
                    <a:lnTo>
                      <a:pt x="1411" y="6395"/>
                    </a:lnTo>
                    <a:lnTo>
                      <a:pt x="1486" y="6753"/>
                    </a:lnTo>
                    <a:lnTo>
                      <a:pt x="1505" y="6790"/>
                    </a:lnTo>
                    <a:lnTo>
                      <a:pt x="1543" y="6847"/>
                    </a:lnTo>
                    <a:lnTo>
                      <a:pt x="1656" y="6978"/>
                    </a:lnTo>
                    <a:lnTo>
                      <a:pt x="1844" y="7148"/>
                    </a:lnTo>
                    <a:lnTo>
                      <a:pt x="2088" y="7317"/>
                    </a:lnTo>
                    <a:lnTo>
                      <a:pt x="2709" y="7768"/>
                    </a:lnTo>
                    <a:lnTo>
                      <a:pt x="3443" y="8239"/>
                    </a:lnTo>
                    <a:lnTo>
                      <a:pt x="4214" y="8746"/>
                    </a:lnTo>
                    <a:lnTo>
                      <a:pt x="4966" y="9198"/>
                    </a:lnTo>
                    <a:lnTo>
                      <a:pt x="6076" y="9894"/>
                    </a:lnTo>
                    <a:lnTo>
                      <a:pt x="6189" y="9931"/>
                    </a:lnTo>
                    <a:lnTo>
                      <a:pt x="6320" y="9969"/>
                    </a:lnTo>
                    <a:lnTo>
                      <a:pt x="6452" y="9950"/>
                    </a:lnTo>
                    <a:lnTo>
                      <a:pt x="6584" y="9913"/>
                    </a:lnTo>
                    <a:lnTo>
                      <a:pt x="6621" y="9894"/>
                    </a:lnTo>
                    <a:lnTo>
                      <a:pt x="6697" y="9837"/>
                    </a:lnTo>
                    <a:lnTo>
                      <a:pt x="6772" y="9762"/>
                    </a:lnTo>
                    <a:lnTo>
                      <a:pt x="6847" y="9668"/>
                    </a:lnTo>
                    <a:lnTo>
                      <a:pt x="6885" y="9574"/>
                    </a:lnTo>
                    <a:lnTo>
                      <a:pt x="6903" y="9480"/>
                    </a:lnTo>
                    <a:lnTo>
                      <a:pt x="6903" y="9367"/>
                    </a:lnTo>
                    <a:lnTo>
                      <a:pt x="6885" y="9254"/>
                    </a:lnTo>
                    <a:lnTo>
                      <a:pt x="6847" y="9160"/>
                    </a:lnTo>
                    <a:lnTo>
                      <a:pt x="4797" y="5248"/>
                    </a:lnTo>
                    <a:lnTo>
                      <a:pt x="37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7827311" y="3952612"/>
                <a:ext cx="284635" cy="410997"/>
              </a:xfrm>
              <a:custGeom>
                <a:avLst/>
                <a:gdLst/>
                <a:ahLst/>
                <a:cxnLst/>
                <a:rect l="l" t="t" r="r" b="b"/>
                <a:pathLst>
                  <a:path w="6904" h="9969" fill="none" extrusionOk="0">
                    <a:moveTo>
                      <a:pt x="3725" y="0"/>
                    </a:moveTo>
                    <a:lnTo>
                      <a:pt x="4797" y="5248"/>
                    </a:lnTo>
                    <a:lnTo>
                      <a:pt x="6847" y="9160"/>
                    </a:lnTo>
                    <a:lnTo>
                      <a:pt x="6847" y="9160"/>
                    </a:lnTo>
                    <a:lnTo>
                      <a:pt x="6885" y="9254"/>
                    </a:lnTo>
                    <a:lnTo>
                      <a:pt x="6903" y="9367"/>
                    </a:lnTo>
                    <a:lnTo>
                      <a:pt x="6903" y="9480"/>
                    </a:lnTo>
                    <a:lnTo>
                      <a:pt x="6885" y="9574"/>
                    </a:lnTo>
                    <a:lnTo>
                      <a:pt x="6847" y="9668"/>
                    </a:lnTo>
                    <a:lnTo>
                      <a:pt x="6772" y="9762"/>
                    </a:lnTo>
                    <a:lnTo>
                      <a:pt x="6697" y="9837"/>
                    </a:lnTo>
                    <a:lnTo>
                      <a:pt x="6621" y="9894"/>
                    </a:lnTo>
                    <a:lnTo>
                      <a:pt x="6621" y="9894"/>
                    </a:lnTo>
                    <a:lnTo>
                      <a:pt x="6584" y="9913"/>
                    </a:lnTo>
                    <a:lnTo>
                      <a:pt x="6584" y="9913"/>
                    </a:lnTo>
                    <a:lnTo>
                      <a:pt x="6452" y="9950"/>
                    </a:lnTo>
                    <a:lnTo>
                      <a:pt x="6320" y="9969"/>
                    </a:lnTo>
                    <a:lnTo>
                      <a:pt x="6189" y="9931"/>
                    </a:lnTo>
                    <a:lnTo>
                      <a:pt x="6076" y="9894"/>
                    </a:lnTo>
                    <a:lnTo>
                      <a:pt x="6076" y="9894"/>
                    </a:lnTo>
                    <a:lnTo>
                      <a:pt x="4966" y="9198"/>
                    </a:lnTo>
                    <a:lnTo>
                      <a:pt x="4214" y="8746"/>
                    </a:lnTo>
                    <a:lnTo>
                      <a:pt x="3443" y="8239"/>
                    </a:lnTo>
                    <a:lnTo>
                      <a:pt x="2709" y="7768"/>
                    </a:lnTo>
                    <a:lnTo>
                      <a:pt x="2088" y="7317"/>
                    </a:lnTo>
                    <a:lnTo>
                      <a:pt x="1844" y="7148"/>
                    </a:lnTo>
                    <a:lnTo>
                      <a:pt x="1656" y="6978"/>
                    </a:lnTo>
                    <a:lnTo>
                      <a:pt x="1543" y="6847"/>
                    </a:lnTo>
                    <a:lnTo>
                      <a:pt x="1505" y="6790"/>
                    </a:lnTo>
                    <a:lnTo>
                      <a:pt x="1486" y="6753"/>
                    </a:lnTo>
                    <a:lnTo>
                      <a:pt x="1486" y="6753"/>
                    </a:lnTo>
                    <a:lnTo>
                      <a:pt x="1411" y="6395"/>
                    </a:lnTo>
                    <a:lnTo>
                      <a:pt x="1223" y="5718"/>
                    </a:lnTo>
                    <a:lnTo>
                      <a:pt x="715" y="3856"/>
                    </a:lnTo>
                    <a:lnTo>
                      <a:pt x="1" y="1298"/>
                    </a:lnTo>
                    <a:lnTo>
                      <a:pt x="3725"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7885481" y="4216253"/>
                <a:ext cx="213270" cy="147347"/>
              </a:xfrm>
              <a:custGeom>
                <a:avLst/>
                <a:gdLst/>
                <a:ahLst/>
                <a:cxnLst/>
                <a:rect l="l" t="t" r="r" b="b"/>
                <a:pathLst>
                  <a:path w="5173" h="3574" extrusionOk="0">
                    <a:moveTo>
                      <a:pt x="0" y="0"/>
                    </a:moveTo>
                    <a:lnTo>
                      <a:pt x="75" y="320"/>
                    </a:lnTo>
                    <a:lnTo>
                      <a:pt x="57" y="226"/>
                    </a:lnTo>
                    <a:lnTo>
                      <a:pt x="0" y="0"/>
                    </a:lnTo>
                    <a:close/>
                    <a:moveTo>
                      <a:pt x="132" y="471"/>
                    </a:moveTo>
                    <a:lnTo>
                      <a:pt x="245" y="602"/>
                    </a:lnTo>
                    <a:lnTo>
                      <a:pt x="358" y="715"/>
                    </a:lnTo>
                    <a:lnTo>
                      <a:pt x="828" y="1054"/>
                    </a:lnTo>
                    <a:lnTo>
                      <a:pt x="1655" y="1618"/>
                    </a:lnTo>
                    <a:lnTo>
                      <a:pt x="2897" y="2427"/>
                    </a:lnTo>
                    <a:lnTo>
                      <a:pt x="4646" y="3499"/>
                    </a:lnTo>
                    <a:lnTo>
                      <a:pt x="4778" y="3555"/>
                    </a:lnTo>
                    <a:lnTo>
                      <a:pt x="4928" y="3574"/>
                    </a:lnTo>
                    <a:lnTo>
                      <a:pt x="4947" y="3574"/>
                    </a:lnTo>
                    <a:lnTo>
                      <a:pt x="4797" y="3555"/>
                    </a:lnTo>
                    <a:lnTo>
                      <a:pt x="4665" y="3499"/>
                    </a:lnTo>
                    <a:lnTo>
                      <a:pt x="3649" y="2878"/>
                    </a:lnTo>
                    <a:lnTo>
                      <a:pt x="2239" y="1994"/>
                    </a:lnTo>
                    <a:lnTo>
                      <a:pt x="1543" y="1524"/>
                    </a:lnTo>
                    <a:lnTo>
                      <a:pt x="922" y="1110"/>
                    </a:lnTo>
                    <a:lnTo>
                      <a:pt x="433" y="734"/>
                    </a:lnTo>
                    <a:lnTo>
                      <a:pt x="264" y="583"/>
                    </a:lnTo>
                    <a:lnTo>
                      <a:pt x="132" y="471"/>
                    </a:lnTo>
                    <a:close/>
                    <a:moveTo>
                      <a:pt x="5173" y="3518"/>
                    </a:moveTo>
                    <a:lnTo>
                      <a:pt x="5060" y="3555"/>
                    </a:lnTo>
                    <a:lnTo>
                      <a:pt x="4947" y="3574"/>
                    </a:lnTo>
                    <a:lnTo>
                      <a:pt x="5041" y="3574"/>
                    </a:lnTo>
                    <a:lnTo>
                      <a:pt x="5173" y="351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7890881" y="4235630"/>
                <a:ext cx="207869" cy="127970"/>
              </a:xfrm>
              <a:custGeom>
                <a:avLst/>
                <a:gdLst/>
                <a:ahLst/>
                <a:cxnLst/>
                <a:rect l="l" t="t" r="r" b="b"/>
                <a:pathLst>
                  <a:path w="5042" h="3104" fill="none" extrusionOk="0">
                    <a:moveTo>
                      <a:pt x="1" y="1"/>
                    </a:moveTo>
                    <a:lnTo>
                      <a:pt x="1" y="1"/>
                    </a:lnTo>
                    <a:lnTo>
                      <a:pt x="114" y="132"/>
                    </a:lnTo>
                    <a:lnTo>
                      <a:pt x="227" y="245"/>
                    </a:lnTo>
                    <a:lnTo>
                      <a:pt x="227" y="245"/>
                    </a:lnTo>
                    <a:lnTo>
                      <a:pt x="697" y="584"/>
                    </a:lnTo>
                    <a:lnTo>
                      <a:pt x="1524" y="1148"/>
                    </a:lnTo>
                    <a:lnTo>
                      <a:pt x="2766" y="1957"/>
                    </a:lnTo>
                    <a:lnTo>
                      <a:pt x="4515" y="3029"/>
                    </a:lnTo>
                    <a:lnTo>
                      <a:pt x="4515" y="3029"/>
                    </a:lnTo>
                    <a:lnTo>
                      <a:pt x="4647" y="3085"/>
                    </a:lnTo>
                    <a:lnTo>
                      <a:pt x="4797" y="3104"/>
                    </a:lnTo>
                    <a:lnTo>
                      <a:pt x="4797" y="3104"/>
                    </a:lnTo>
                    <a:lnTo>
                      <a:pt x="4910" y="3104"/>
                    </a:lnTo>
                    <a:lnTo>
                      <a:pt x="5042" y="3048"/>
                    </a:lnTo>
                    <a:lnTo>
                      <a:pt x="5042" y="3048"/>
                    </a:lnTo>
                    <a:lnTo>
                      <a:pt x="5042" y="3048"/>
                    </a:lnTo>
                    <a:lnTo>
                      <a:pt x="4929" y="3085"/>
                    </a:lnTo>
                    <a:lnTo>
                      <a:pt x="4816" y="3104"/>
                    </a:lnTo>
                    <a:lnTo>
                      <a:pt x="4816" y="3104"/>
                    </a:lnTo>
                    <a:lnTo>
                      <a:pt x="4666" y="3085"/>
                    </a:lnTo>
                    <a:lnTo>
                      <a:pt x="4534" y="3029"/>
                    </a:lnTo>
                    <a:lnTo>
                      <a:pt x="4534" y="3029"/>
                    </a:lnTo>
                    <a:lnTo>
                      <a:pt x="3518" y="2408"/>
                    </a:lnTo>
                    <a:lnTo>
                      <a:pt x="2108" y="1524"/>
                    </a:lnTo>
                    <a:lnTo>
                      <a:pt x="1412" y="1054"/>
                    </a:lnTo>
                    <a:lnTo>
                      <a:pt x="791" y="640"/>
                    </a:lnTo>
                    <a:lnTo>
                      <a:pt x="302" y="264"/>
                    </a:lnTo>
                    <a:lnTo>
                      <a:pt x="133" y="113"/>
                    </a:lnTo>
                    <a:lnTo>
                      <a:pt x="1"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7885481" y="4216253"/>
                <a:ext cx="3133" cy="13234"/>
              </a:xfrm>
              <a:custGeom>
                <a:avLst/>
                <a:gdLst/>
                <a:ahLst/>
                <a:cxnLst/>
                <a:rect l="l" t="t" r="r" b="b"/>
                <a:pathLst>
                  <a:path w="76" h="321" fill="none" extrusionOk="0">
                    <a:moveTo>
                      <a:pt x="0" y="0"/>
                    </a:moveTo>
                    <a:lnTo>
                      <a:pt x="57" y="226"/>
                    </a:lnTo>
                    <a:lnTo>
                      <a:pt x="57" y="226"/>
                    </a:lnTo>
                    <a:lnTo>
                      <a:pt x="75" y="320"/>
                    </a:lnTo>
                    <a:lnTo>
                      <a:pt x="75" y="320"/>
                    </a:lnTo>
                    <a:lnTo>
                      <a:pt x="0" y="0"/>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7885481" y="4216253"/>
                <a:ext cx="213270" cy="147347"/>
              </a:xfrm>
              <a:custGeom>
                <a:avLst/>
                <a:gdLst/>
                <a:ahLst/>
                <a:cxnLst/>
                <a:rect l="l" t="t" r="r" b="b"/>
                <a:pathLst>
                  <a:path w="5173" h="3574" extrusionOk="0">
                    <a:moveTo>
                      <a:pt x="0" y="0"/>
                    </a:moveTo>
                    <a:lnTo>
                      <a:pt x="75" y="320"/>
                    </a:lnTo>
                    <a:lnTo>
                      <a:pt x="132" y="471"/>
                    </a:lnTo>
                    <a:lnTo>
                      <a:pt x="264" y="583"/>
                    </a:lnTo>
                    <a:lnTo>
                      <a:pt x="433" y="734"/>
                    </a:lnTo>
                    <a:lnTo>
                      <a:pt x="922" y="1110"/>
                    </a:lnTo>
                    <a:lnTo>
                      <a:pt x="1543" y="1524"/>
                    </a:lnTo>
                    <a:lnTo>
                      <a:pt x="2239" y="1994"/>
                    </a:lnTo>
                    <a:lnTo>
                      <a:pt x="3649" y="2878"/>
                    </a:lnTo>
                    <a:lnTo>
                      <a:pt x="4665" y="3499"/>
                    </a:lnTo>
                    <a:lnTo>
                      <a:pt x="4797" y="3555"/>
                    </a:lnTo>
                    <a:lnTo>
                      <a:pt x="4947" y="3574"/>
                    </a:lnTo>
                    <a:lnTo>
                      <a:pt x="5060" y="3555"/>
                    </a:lnTo>
                    <a:lnTo>
                      <a:pt x="5173" y="3518"/>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7885481" y="4216253"/>
                <a:ext cx="213270" cy="147347"/>
              </a:xfrm>
              <a:custGeom>
                <a:avLst/>
                <a:gdLst/>
                <a:ahLst/>
                <a:cxnLst/>
                <a:rect l="l" t="t" r="r" b="b"/>
                <a:pathLst>
                  <a:path w="5173" h="3574" fill="none" extrusionOk="0">
                    <a:moveTo>
                      <a:pt x="0" y="0"/>
                    </a:moveTo>
                    <a:lnTo>
                      <a:pt x="0" y="0"/>
                    </a:lnTo>
                    <a:lnTo>
                      <a:pt x="75" y="320"/>
                    </a:lnTo>
                    <a:lnTo>
                      <a:pt x="75" y="320"/>
                    </a:lnTo>
                    <a:lnTo>
                      <a:pt x="132" y="471"/>
                    </a:lnTo>
                    <a:lnTo>
                      <a:pt x="132" y="471"/>
                    </a:lnTo>
                    <a:lnTo>
                      <a:pt x="264" y="583"/>
                    </a:lnTo>
                    <a:lnTo>
                      <a:pt x="433" y="734"/>
                    </a:lnTo>
                    <a:lnTo>
                      <a:pt x="922" y="1110"/>
                    </a:lnTo>
                    <a:lnTo>
                      <a:pt x="1543" y="1524"/>
                    </a:lnTo>
                    <a:lnTo>
                      <a:pt x="2239" y="1994"/>
                    </a:lnTo>
                    <a:lnTo>
                      <a:pt x="3649" y="2878"/>
                    </a:lnTo>
                    <a:lnTo>
                      <a:pt x="4665" y="3499"/>
                    </a:lnTo>
                    <a:lnTo>
                      <a:pt x="4665" y="3499"/>
                    </a:lnTo>
                    <a:lnTo>
                      <a:pt x="4797" y="3555"/>
                    </a:lnTo>
                    <a:lnTo>
                      <a:pt x="4947" y="3574"/>
                    </a:lnTo>
                    <a:lnTo>
                      <a:pt x="4947" y="3574"/>
                    </a:lnTo>
                    <a:lnTo>
                      <a:pt x="5060" y="3555"/>
                    </a:lnTo>
                    <a:lnTo>
                      <a:pt x="5173" y="3518"/>
                    </a:lnTo>
                    <a:lnTo>
                      <a:pt x="5173" y="3518"/>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7896323" y="4136357"/>
                <a:ext cx="25644" cy="25644"/>
              </a:xfrm>
              <a:custGeom>
                <a:avLst/>
                <a:gdLst/>
                <a:ahLst/>
                <a:cxnLst/>
                <a:rect l="l" t="t" r="r" b="b"/>
                <a:pathLst>
                  <a:path w="622" h="622" extrusionOk="0">
                    <a:moveTo>
                      <a:pt x="302" y="1"/>
                    </a:moveTo>
                    <a:lnTo>
                      <a:pt x="226" y="20"/>
                    </a:lnTo>
                    <a:lnTo>
                      <a:pt x="132" y="39"/>
                    </a:lnTo>
                    <a:lnTo>
                      <a:pt x="76" y="95"/>
                    </a:lnTo>
                    <a:lnTo>
                      <a:pt x="19" y="170"/>
                    </a:lnTo>
                    <a:lnTo>
                      <a:pt x="1" y="246"/>
                    </a:lnTo>
                    <a:lnTo>
                      <a:pt x="1" y="302"/>
                    </a:lnTo>
                    <a:lnTo>
                      <a:pt x="19" y="377"/>
                    </a:lnTo>
                    <a:lnTo>
                      <a:pt x="38" y="434"/>
                    </a:lnTo>
                    <a:lnTo>
                      <a:pt x="57" y="490"/>
                    </a:lnTo>
                    <a:lnTo>
                      <a:pt x="95" y="528"/>
                    </a:lnTo>
                    <a:lnTo>
                      <a:pt x="151" y="565"/>
                    </a:lnTo>
                    <a:lnTo>
                      <a:pt x="207" y="603"/>
                    </a:lnTo>
                    <a:lnTo>
                      <a:pt x="302" y="622"/>
                    </a:lnTo>
                    <a:lnTo>
                      <a:pt x="396" y="603"/>
                    </a:lnTo>
                    <a:lnTo>
                      <a:pt x="490" y="565"/>
                    </a:lnTo>
                    <a:lnTo>
                      <a:pt x="565" y="509"/>
                    </a:lnTo>
                    <a:lnTo>
                      <a:pt x="602" y="415"/>
                    </a:lnTo>
                    <a:lnTo>
                      <a:pt x="621" y="358"/>
                    </a:lnTo>
                    <a:lnTo>
                      <a:pt x="621" y="302"/>
                    </a:lnTo>
                    <a:lnTo>
                      <a:pt x="584" y="189"/>
                    </a:lnTo>
                    <a:lnTo>
                      <a:pt x="527" y="76"/>
                    </a:lnTo>
                    <a:lnTo>
                      <a:pt x="471" y="39"/>
                    </a:lnTo>
                    <a:lnTo>
                      <a:pt x="414" y="20"/>
                    </a:lnTo>
                    <a:lnTo>
                      <a:pt x="414" y="20"/>
                    </a:lnTo>
                    <a:lnTo>
                      <a:pt x="452" y="39"/>
                    </a:lnTo>
                    <a:lnTo>
                      <a:pt x="3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7896323" y="4136357"/>
                <a:ext cx="25644" cy="25644"/>
              </a:xfrm>
              <a:custGeom>
                <a:avLst/>
                <a:gdLst/>
                <a:ahLst/>
                <a:cxnLst/>
                <a:rect l="l" t="t" r="r" b="b"/>
                <a:pathLst>
                  <a:path w="622" h="622" fill="none" extrusionOk="0">
                    <a:moveTo>
                      <a:pt x="302" y="1"/>
                    </a:moveTo>
                    <a:lnTo>
                      <a:pt x="302" y="1"/>
                    </a:lnTo>
                    <a:lnTo>
                      <a:pt x="226" y="20"/>
                    </a:lnTo>
                    <a:lnTo>
                      <a:pt x="132" y="39"/>
                    </a:lnTo>
                    <a:lnTo>
                      <a:pt x="76" y="95"/>
                    </a:lnTo>
                    <a:lnTo>
                      <a:pt x="19" y="170"/>
                    </a:lnTo>
                    <a:lnTo>
                      <a:pt x="19" y="170"/>
                    </a:lnTo>
                    <a:lnTo>
                      <a:pt x="1" y="246"/>
                    </a:lnTo>
                    <a:lnTo>
                      <a:pt x="1" y="302"/>
                    </a:lnTo>
                    <a:lnTo>
                      <a:pt x="19" y="377"/>
                    </a:lnTo>
                    <a:lnTo>
                      <a:pt x="38" y="434"/>
                    </a:lnTo>
                    <a:lnTo>
                      <a:pt x="57" y="490"/>
                    </a:lnTo>
                    <a:lnTo>
                      <a:pt x="95" y="528"/>
                    </a:lnTo>
                    <a:lnTo>
                      <a:pt x="151" y="565"/>
                    </a:lnTo>
                    <a:lnTo>
                      <a:pt x="207" y="603"/>
                    </a:lnTo>
                    <a:lnTo>
                      <a:pt x="207" y="603"/>
                    </a:lnTo>
                    <a:lnTo>
                      <a:pt x="302" y="622"/>
                    </a:lnTo>
                    <a:lnTo>
                      <a:pt x="302" y="622"/>
                    </a:lnTo>
                    <a:lnTo>
                      <a:pt x="396" y="603"/>
                    </a:lnTo>
                    <a:lnTo>
                      <a:pt x="490" y="565"/>
                    </a:lnTo>
                    <a:lnTo>
                      <a:pt x="565" y="509"/>
                    </a:lnTo>
                    <a:lnTo>
                      <a:pt x="602" y="415"/>
                    </a:lnTo>
                    <a:lnTo>
                      <a:pt x="602" y="415"/>
                    </a:lnTo>
                    <a:lnTo>
                      <a:pt x="621" y="358"/>
                    </a:lnTo>
                    <a:lnTo>
                      <a:pt x="621" y="302"/>
                    </a:lnTo>
                    <a:lnTo>
                      <a:pt x="584" y="189"/>
                    </a:lnTo>
                    <a:lnTo>
                      <a:pt x="527" y="76"/>
                    </a:lnTo>
                    <a:lnTo>
                      <a:pt x="471" y="39"/>
                    </a:lnTo>
                    <a:lnTo>
                      <a:pt x="414" y="20"/>
                    </a:lnTo>
                    <a:lnTo>
                      <a:pt x="452" y="39"/>
                    </a:lnTo>
                    <a:lnTo>
                      <a:pt x="452" y="39"/>
                    </a:lnTo>
                    <a:lnTo>
                      <a:pt x="377" y="1"/>
                    </a:lnTo>
                    <a:lnTo>
                      <a:pt x="302"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8027380" y="4245730"/>
                <a:ext cx="38795" cy="32611"/>
              </a:xfrm>
              <a:custGeom>
                <a:avLst/>
                <a:gdLst/>
                <a:ahLst/>
                <a:cxnLst/>
                <a:rect l="l" t="t" r="r" b="b"/>
                <a:pathLst>
                  <a:path w="941" h="791" extrusionOk="0">
                    <a:moveTo>
                      <a:pt x="753" y="0"/>
                    </a:moveTo>
                    <a:lnTo>
                      <a:pt x="621" y="38"/>
                    </a:lnTo>
                    <a:lnTo>
                      <a:pt x="508" y="75"/>
                    </a:lnTo>
                    <a:lnTo>
                      <a:pt x="395" y="132"/>
                    </a:lnTo>
                    <a:lnTo>
                      <a:pt x="301" y="188"/>
                    </a:lnTo>
                    <a:lnTo>
                      <a:pt x="207" y="282"/>
                    </a:lnTo>
                    <a:lnTo>
                      <a:pt x="132" y="376"/>
                    </a:lnTo>
                    <a:lnTo>
                      <a:pt x="76" y="470"/>
                    </a:lnTo>
                    <a:lnTo>
                      <a:pt x="19" y="602"/>
                    </a:lnTo>
                    <a:lnTo>
                      <a:pt x="0" y="734"/>
                    </a:lnTo>
                    <a:lnTo>
                      <a:pt x="0" y="790"/>
                    </a:lnTo>
                    <a:lnTo>
                      <a:pt x="19" y="790"/>
                    </a:lnTo>
                    <a:lnTo>
                      <a:pt x="76" y="658"/>
                    </a:lnTo>
                    <a:lnTo>
                      <a:pt x="170" y="527"/>
                    </a:lnTo>
                    <a:lnTo>
                      <a:pt x="264" y="395"/>
                    </a:lnTo>
                    <a:lnTo>
                      <a:pt x="376" y="282"/>
                    </a:lnTo>
                    <a:lnTo>
                      <a:pt x="508" y="207"/>
                    </a:lnTo>
                    <a:lnTo>
                      <a:pt x="659" y="132"/>
                    </a:lnTo>
                    <a:lnTo>
                      <a:pt x="790" y="75"/>
                    </a:lnTo>
                    <a:lnTo>
                      <a:pt x="941" y="38"/>
                    </a:lnTo>
                    <a:lnTo>
                      <a:pt x="941" y="19"/>
                    </a:lnTo>
                    <a:lnTo>
                      <a:pt x="903" y="19"/>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8049848" y="4281391"/>
                <a:ext cx="37270" cy="22510"/>
              </a:xfrm>
              <a:custGeom>
                <a:avLst/>
                <a:gdLst/>
                <a:ahLst/>
                <a:cxnLst/>
                <a:rect l="l" t="t" r="r" b="b"/>
                <a:pathLst>
                  <a:path w="904" h="546" extrusionOk="0">
                    <a:moveTo>
                      <a:pt x="621" y="0"/>
                    </a:moveTo>
                    <a:lnTo>
                      <a:pt x="471" y="38"/>
                    </a:lnTo>
                    <a:lnTo>
                      <a:pt x="358" y="113"/>
                    </a:lnTo>
                    <a:lnTo>
                      <a:pt x="245" y="170"/>
                    </a:lnTo>
                    <a:lnTo>
                      <a:pt x="170" y="245"/>
                    </a:lnTo>
                    <a:lnTo>
                      <a:pt x="114" y="320"/>
                    </a:lnTo>
                    <a:lnTo>
                      <a:pt x="57" y="376"/>
                    </a:lnTo>
                    <a:lnTo>
                      <a:pt x="1" y="489"/>
                    </a:lnTo>
                    <a:lnTo>
                      <a:pt x="1" y="527"/>
                    </a:lnTo>
                    <a:lnTo>
                      <a:pt x="1" y="546"/>
                    </a:lnTo>
                    <a:lnTo>
                      <a:pt x="38" y="527"/>
                    </a:lnTo>
                    <a:lnTo>
                      <a:pt x="114" y="433"/>
                    </a:lnTo>
                    <a:lnTo>
                      <a:pt x="245" y="320"/>
                    </a:lnTo>
                    <a:lnTo>
                      <a:pt x="415" y="207"/>
                    </a:lnTo>
                    <a:lnTo>
                      <a:pt x="659" y="113"/>
                    </a:lnTo>
                    <a:lnTo>
                      <a:pt x="904" y="38"/>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7990937" y="4210812"/>
                <a:ext cx="55080" cy="37270"/>
              </a:xfrm>
              <a:custGeom>
                <a:avLst/>
                <a:gdLst/>
                <a:ahLst/>
                <a:cxnLst/>
                <a:rect l="l" t="t" r="r" b="b"/>
                <a:pathLst>
                  <a:path w="1336" h="904" extrusionOk="0">
                    <a:moveTo>
                      <a:pt x="1336" y="1"/>
                    </a:moveTo>
                    <a:lnTo>
                      <a:pt x="1110" y="19"/>
                    </a:lnTo>
                    <a:lnTo>
                      <a:pt x="903" y="76"/>
                    </a:lnTo>
                    <a:lnTo>
                      <a:pt x="715" y="151"/>
                    </a:lnTo>
                    <a:lnTo>
                      <a:pt x="527" y="245"/>
                    </a:lnTo>
                    <a:lnTo>
                      <a:pt x="376" y="377"/>
                    </a:lnTo>
                    <a:lnTo>
                      <a:pt x="226" y="527"/>
                    </a:lnTo>
                    <a:lnTo>
                      <a:pt x="94" y="715"/>
                    </a:lnTo>
                    <a:lnTo>
                      <a:pt x="0" y="903"/>
                    </a:lnTo>
                    <a:lnTo>
                      <a:pt x="282" y="621"/>
                    </a:lnTo>
                    <a:lnTo>
                      <a:pt x="602" y="358"/>
                    </a:lnTo>
                    <a:lnTo>
                      <a:pt x="960" y="170"/>
                    </a:lnTo>
                    <a:lnTo>
                      <a:pt x="1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7971560" y="4165834"/>
                <a:ext cx="55863" cy="17893"/>
              </a:xfrm>
              <a:custGeom>
                <a:avLst/>
                <a:gdLst/>
                <a:ahLst/>
                <a:cxnLst/>
                <a:rect l="l" t="t" r="r" b="b"/>
                <a:pathLst>
                  <a:path w="1355" h="434" extrusionOk="0">
                    <a:moveTo>
                      <a:pt x="997" y="1"/>
                    </a:moveTo>
                    <a:lnTo>
                      <a:pt x="809" y="20"/>
                    </a:lnTo>
                    <a:lnTo>
                      <a:pt x="621" y="57"/>
                    </a:lnTo>
                    <a:lnTo>
                      <a:pt x="451" y="114"/>
                    </a:lnTo>
                    <a:lnTo>
                      <a:pt x="301" y="208"/>
                    </a:lnTo>
                    <a:lnTo>
                      <a:pt x="151" y="302"/>
                    </a:lnTo>
                    <a:lnTo>
                      <a:pt x="0" y="433"/>
                    </a:lnTo>
                    <a:lnTo>
                      <a:pt x="38" y="433"/>
                    </a:lnTo>
                    <a:lnTo>
                      <a:pt x="75" y="415"/>
                    </a:lnTo>
                    <a:lnTo>
                      <a:pt x="207" y="358"/>
                    </a:lnTo>
                    <a:lnTo>
                      <a:pt x="414" y="264"/>
                    </a:lnTo>
                    <a:lnTo>
                      <a:pt x="658" y="170"/>
                    </a:lnTo>
                    <a:lnTo>
                      <a:pt x="922" y="114"/>
                    </a:lnTo>
                    <a:lnTo>
                      <a:pt x="1147" y="95"/>
                    </a:lnTo>
                    <a:lnTo>
                      <a:pt x="1298" y="76"/>
                    </a:lnTo>
                    <a:lnTo>
                      <a:pt x="1335" y="76"/>
                    </a:lnTo>
                    <a:lnTo>
                      <a:pt x="1354" y="57"/>
                    </a:lnTo>
                    <a:lnTo>
                      <a:pt x="1166" y="20"/>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7957585" y="4103046"/>
                <a:ext cx="58213" cy="17068"/>
              </a:xfrm>
              <a:custGeom>
                <a:avLst/>
                <a:gdLst/>
                <a:ahLst/>
                <a:cxnLst/>
                <a:rect l="l" t="t" r="r" b="b"/>
                <a:pathLst>
                  <a:path w="1412" h="414" extrusionOk="0">
                    <a:moveTo>
                      <a:pt x="790" y="0"/>
                    </a:moveTo>
                    <a:lnTo>
                      <a:pt x="659" y="19"/>
                    </a:lnTo>
                    <a:lnTo>
                      <a:pt x="508" y="57"/>
                    </a:lnTo>
                    <a:lnTo>
                      <a:pt x="395" y="94"/>
                    </a:lnTo>
                    <a:lnTo>
                      <a:pt x="264" y="169"/>
                    </a:lnTo>
                    <a:lnTo>
                      <a:pt x="151" y="245"/>
                    </a:lnTo>
                    <a:lnTo>
                      <a:pt x="19" y="358"/>
                    </a:lnTo>
                    <a:lnTo>
                      <a:pt x="0" y="414"/>
                    </a:lnTo>
                    <a:lnTo>
                      <a:pt x="151" y="339"/>
                    </a:lnTo>
                    <a:lnTo>
                      <a:pt x="320" y="264"/>
                    </a:lnTo>
                    <a:lnTo>
                      <a:pt x="490" y="188"/>
                    </a:lnTo>
                    <a:lnTo>
                      <a:pt x="678" y="132"/>
                    </a:lnTo>
                    <a:lnTo>
                      <a:pt x="847" y="113"/>
                    </a:lnTo>
                    <a:lnTo>
                      <a:pt x="1035" y="113"/>
                    </a:lnTo>
                    <a:lnTo>
                      <a:pt x="1223" y="132"/>
                    </a:lnTo>
                    <a:lnTo>
                      <a:pt x="1411" y="151"/>
                    </a:lnTo>
                    <a:lnTo>
                      <a:pt x="1355" y="113"/>
                    </a:lnTo>
                    <a:lnTo>
                      <a:pt x="1204" y="38"/>
                    </a:lnTo>
                    <a:lnTo>
                      <a:pt x="1073" y="19"/>
                    </a:lnTo>
                    <a:lnTo>
                      <a:pt x="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7944392" y="4055719"/>
                <a:ext cx="65964" cy="41145"/>
              </a:xfrm>
              <a:custGeom>
                <a:avLst/>
                <a:gdLst/>
                <a:ahLst/>
                <a:cxnLst/>
                <a:rect l="l" t="t" r="r" b="b"/>
                <a:pathLst>
                  <a:path w="1600" h="998" extrusionOk="0">
                    <a:moveTo>
                      <a:pt x="1411" y="95"/>
                    </a:moveTo>
                    <a:lnTo>
                      <a:pt x="1449" y="114"/>
                    </a:lnTo>
                    <a:lnTo>
                      <a:pt x="1468" y="133"/>
                    </a:lnTo>
                    <a:lnTo>
                      <a:pt x="1505" y="227"/>
                    </a:lnTo>
                    <a:lnTo>
                      <a:pt x="1487" y="302"/>
                    </a:lnTo>
                    <a:lnTo>
                      <a:pt x="1449" y="415"/>
                    </a:lnTo>
                    <a:lnTo>
                      <a:pt x="1393" y="509"/>
                    </a:lnTo>
                    <a:lnTo>
                      <a:pt x="1317" y="603"/>
                    </a:lnTo>
                    <a:lnTo>
                      <a:pt x="1242" y="697"/>
                    </a:lnTo>
                    <a:lnTo>
                      <a:pt x="1148" y="753"/>
                    </a:lnTo>
                    <a:lnTo>
                      <a:pt x="1054" y="810"/>
                    </a:lnTo>
                    <a:lnTo>
                      <a:pt x="941" y="847"/>
                    </a:lnTo>
                    <a:lnTo>
                      <a:pt x="897" y="855"/>
                    </a:lnTo>
                    <a:lnTo>
                      <a:pt x="897" y="855"/>
                    </a:lnTo>
                    <a:lnTo>
                      <a:pt x="885" y="791"/>
                    </a:lnTo>
                    <a:lnTo>
                      <a:pt x="839" y="684"/>
                    </a:lnTo>
                    <a:lnTo>
                      <a:pt x="839" y="684"/>
                    </a:lnTo>
                    <a:lnTo>
                      <a:pt x="866" y="640"/>
                    </a:lnTo>
                    <a:lnTo>
                      <a:pt x="960" y="471"/>
                    </a:lnTo>
                    <a:lnTo>
                      <a:pt x="1073" y="321"/>
                    </a:lnTo>
                    <a:lnTo>
                      <a:pt x="1186" y="208"/>
                    </a:lnTo>
                    <a:lnTo>
                      <a:pt x="1336" y="95"/>
                    </a:lnTo>
                    <a:close/>
                    <a:moveTo>
                      <a:pt x="264" y="189"/>
                    </a:moveTo>
                    <a:lnTo>
                      <a:pt x="339" y="208"/>
                    </a:lnTo>
                    <a:lnTo>
                      <a:pt x="415" y="264"/>
                    </a:lnTo>
                    <a:lnTo>
                      <a:pt x="490" y="302"/>
                    </a:lnTo>
                    <a:lnTo>
                      <a:pt x="546" y="377"/>
                    </a:lnTo>
                    <a:lnTo>
                      <a:pt x="659" y="509"/>
                    </a:lnTo>
                    <a:lnTo>
                      <a:pt x="753" y="659"/>
                    </a:lnTo>
                    <a:lnTo>
                      <a:pt x="770" y="689"/>
                    </a:lnTo>
                    <a:lnTo>
                      <a:pt x="770" y="689"/>
                    </a:lnTo>
                    <a:lnTo>
                      <a:pt x="734" y="772"/>
                    </a:lnTo>
                    <a:lnTo>
                      <a:pt x="715" y="866"/>
                    </a:lnTo>
                    <a:lnTo>
                      <a:pt x="603" y="847"/>
                    </a:lnTo>
                    <a:lnTo>
                      <a:pt x="490" y="828"/>
                    </a:lnTo>
                    <a:lnTo>
                      <a:pt x="396" y="772"/>
                    </a:lnTo>
                    <a:lnTo>
                      <a:pt x="302" y="697"/>
                    </a:lnTo>
                    <a:lnTo>
                      <a:pt x="226" y="622"/>
                    </a:lnTo>
                    <a:lnTo>
                      <a:pt x="170" y="528"/>
                    </a:lnTo>
                    <a:lnTo>
                      <a:pt x="114" y="415"/>
                    </a:lnTo>
                    <a:lnTo>
                      <a:pt x="114" y="321"/>
                    </a:lnTo>
                    <a:lnTo>
                      <a:pt x="132" y="245"/>
                    </a:lnTo>
                    <a:lnTo>
                      <a:pt x="151" y="208"/>
                    </a:lnTo>
                    <a:lnTo>
                      <a:pt x="189" y="189"/>
                    </a:lnTo>
                    <a:close/>
                    <a:moveTo>
                      <a:pt x="801" y="745"/>
                    </a:moveTo>
                    <a:lnTo>
                      <a:pt x="847" y="828"/>
                    </a:lnTo>
                    <a:lnTo>
                      <a:pt x="861" y="861"/>
                    </a:lnTo>
                    <a:lnTo>
                      <a:pt x="861" y="861"/>
                    </a:lnTo>
                    <a:lnTo>
                      <a:pt x="828" y="866"/>
                    </a:lnTo>
                    <a:lnTo>
                      <a:pt x="738" y="866"/>
                    </a:lnTo>
                    <a:lnTo>
                      <a:pt x="772" y="791"/>
                    </a:lnTo>
                    <a:lnTo>
                      <a:pt x="801" y="745"/>
                    </a:lnTo>
                    <a:close/>
                    <a:moveTo>
                      <a:pt x="1374" y="1"/>
                    </a:moveTo>
                    <a:lnTo>
                      <a:pt x="1317" y="20"/>
                    </a:lnTo>
                    <a:lnTo>
                      <a:pt x="1223" y="76"/>
                    </a:lnTo>
                    <a:lnTo>
                      <a:pt x="1148" y="133"/>
                    </a:lnTo>
                    <a:lnTo>
                      <a:pt x="1073" y="208"/>
                    </a:lnTo>
                    <a:lnTo>
                      <a:pt x="998" y="283"/>
                    </a:lnTo>
                    <a:lnTo>
                      <a:pt x="922" y="396"/>
                    </a:lnTo>
                    <a:lnTo>
                      <a:pt x="847" y="509"/>
                    </a:lnTo>
                    <a:lnTo>
                      <a:pt x="804" y="610"/>
                    </a:lnTo>
                    <a:lnTo>
                      <a:pt x="804" y="610"/>
                    </a:lnTo>
                    <a:lnTo>
                      <a:pt x="772" y="546"/>
                    </a:lnTo>
                    <a:lnTo>
                      <a:pt x="697" y="415"/>
                    </a:lnTo>
                    <a:lnTo>
                      <a:pt x="603" y="321"/>
                    </a:lnTo>
                    <a:lnTo>
                      <a:pt x="527" y="245"/>
                    </a:lnTo>
                    <a:lnTo>
                      <a:pt x="452" y="170"/>
                    </a:lnTo>
                    <a:lnTo>
                      <a:pt x="377" y="133"/>
                    </a:lnTo>
                    <a:lnTo>
                      <a:pt x="283" y="95"/>
                    </a:lnTo>
                    <a:lnTo>
                      <a:pt x="208" y="95"/>
                    </a:lnTo>
                    <a:lnTo>
                      <a:pt x="151" y="114"/>
                    </a:lnTo>
                    <a:lnTo>
                      <a:pt x="95" y="133"/>
                    </a:lnTo>
                    <a:lnTo>
                      <a:pt x="57" y="189"/>
                    </a:lnTo>
                    <a:lnTo>
                      <a:pt x="20" y="245"/>
                    </a:lnTo>
                    <a:lnTo>
                      <a:pt x="20" y="321"/>
                    </a:lnTo>
                    <a:lnTo>
                      <a:pt x="1" y="377"/>
                    </a:lnTo>
                    <a:lnTo>
                      <a:pt x="20" y="452"/>
                    </a:lnTo>
                    <a:lnTo>
                      <a:pt x="76" y="565"/>
                    </a:lnTo>
                    <a:lnTo>
                      <a:pt x="132" y="678"/>
                    </a:lnTo>
                    <a:lnTo>
                      <a:pt x="226" y="791"/>
                    </a:lnTo>
                    <a:lnTo>
                      <a:pt x="339" y="866"/>
                    </a:lnTo>
                    <a:lnTo>
                      <a:pt x="452" y="923"/>
                    </a:lnTo>
                    <a:lnTo>
                      <a:pt x="565" y="979"/>
                    </a:lnTo>
                    <a:lnTo>
                      <a:pt x="697" y="998"/>
                    </a:lnTo>
                    <a:lnTo>
                      <a:pt x="847" y="998"/>
                    </a:lnTo>
                    <a:lnTo>
                      <a:pt x="914" y="979"/>
                    </a:lnTo>
                    <a:lnTo>
                      <a:pt x="914" y="979"/>
                    </a:lnTo>
                    <a:lnTo>
                      <a:pt x="922" y="998"/>
                    </a:lnTo>
                    <a:lnTo>
                      <a:pt x="922" y="998"/>
                    </a:lnTo>
                    <a:lnTo>
                      <a:pt x="919" y="977"/>
                    </a:lnTo>
                    <a:lnTo>
                      <a:pt x="919" y="977"/>
                    </a:lnTo>
                    <a:lnTo>
                      <a:pt x="979" y="960"/>
                    </a:lnTo>
                    <a:lnTo>
                      <a:pt x="1092" y="923"/>
                    </a:lnTo>
                    <a:lnTo>
                      <a:pt x="1205" y="866"/>
                    </a:lnTo>
                    <a:lnTo>
                      <a:pt x="1317" y="772"/>
                    </a:lnTo>
                    <a:lnTo>
                      <a:pt x="1411" y="697"/>
                    </a:lnTo>
                    <a:lnTo>
                      <a:pt x="1487" y="584"/>
                    </a:lnTo>
                    <a:lnTo>
                      <a:pt x="1543" y="471"/>
                    </a:lnTo>
                    <a:lnTo>
                      <a:pt x="1599" y="339"/>
                    </a:lnTo>
                    <a:lnTo>
                      <a:pt x="1599" y="264"/>
                    </a:lnTo>
                    <a:lnTo>
                      <a:pt x="1599" y="208"/>
                    </a:lnTo>
                    <a:lnTo>
                      <a:pt x="1581" y="133"/>
                    </a:lnTo>
                    <a:lnTo>
                      <a:pt x="1562" y="76"/>
                    </a:lnTo>
                    <a:lnTo>
                      <a:pt x="1505" y="38"/>
                    </a:lnTo>
                    <a:lnTo>
                      <a:pt x="1449" y="20"/>
                    </a:lnTo>
                    <a:lnTo>
                      <a:pt x="1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7231019" y="3971988"/>
                <a:ext cx="341240" cy="281543"/>
              </a:xfrm>
              <a:custGeom>
                <a:avLst/>
                <a:gdLst/>
                <a:ahLst/>
                <a:cxnLst/>
                <a:rect l="l" t="t" r="r" b="b"/>
                <a:pathLst>
                  <a:path w="8277" h="6829" extrusionOk="0">
                    <a:moveTo>
                      <a:pt x="8164" y="1"/>
                    </a:moveTo>
                    <a:lnTo>
                      <a:pt x="4026" y="95"/>
                    </a:lnTo>
                    <a:lnTo>
                      <a:pt x="4289" y="4345"/>
                    </a:lnTo>
                    <a:lnTo>
                      <a:pt x="3612" y="4628"/>
                    </a:lnTo>
                    <a:lnTo>
                      <a:pt x="2935" y="4928"/>
                    </a:lnTo>
                    <a:lnTo>
                      <a:pt x="2145" y="5286"/>
                    </a:lnTo>
                    <a:lnTo>
                      <a:pt x="1374" y="5700"/>
                    </a:lnTo>
                    <a:lnTo>
                      <a:pt x="1016" y="5907"/>
                    </a:lnTo>
                    <a:lnTo>
                      <a:pt x="678" y="6113"/>
                    </a:lnTo>
                    <a:lnTo>
                      <a:pt x="414" y="6301"/>
                    </a:lnTo>
                    <a:lnTo>
                      <a:pt x="189" y="6490"/>
                    </a:lnTo>
                    <a:lnTo>
                      <a:pt x="113" y="6584"/>
                    </a:lnTo>
                    <a:lnTo>
                      <a:pt x="57" y="6678"/>
                    </a:lnTo>
                    <a:lnTo>
                      <a:pt x="19" y="6753"/>
                    </a:lnTo>
                    <a:lnTo>
                      <a:pt x="1" y="6828"/>
                    </a:lnTo>
                    <a:lnTo>
                      <a:pt x="8276" y="6640"/>
                    </a:lnTo>
                    <a:lnTo>
                      <a:pt x="8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7231019" y="3971988"/>
                <a:ext cx="341240" cy="281543"/>
              </a:xfrm>
              <a:custGeom>
                <a:avLst/>
                <a:gdLst/>
                <a:ahLst/>
                <a:cxnLst/>
                <a:rect l="l" t="t" r="r" b="b"/>
                <a:pathLst>
                  <a:path w="8277" h="6829" fill="none" extrusionOk="0">
                    <a:moveTo>
                      <a:pt x="4026" y="95"/>
                    </a:moveTo>
                    <a:lnTo>
                      <a:pt x="4289" y="4345"/>
                    </a:lnTo>
                    <a:lnTo>
                      <a:pt x="4289" y="4345"/>
                    </a:lnTo>
                    <a:lnTo>
                      <a:pt x="3612" y="4628"/>
                    </a:lnTo>
                    <a:lnTo>
                      <a:pt x="2935" y="4928"/>
                    </a:lnTo>
                    <a:lnTo>
                      <a:pt x="2145" y="5286"/>
                    </a:lnTo>
                    <a:lnTo>
                      <a:pt x="1374" y="5700"/>
                    </a:lnTo>
                    <a:lnTo>
                      <a:pt x="1016" y="5907"/>
                    </a:lnTo>
                    <a:lnTo>
                      <a:pt x="678" y="6113"/>
                    </a:lnTo>
                    <a:lnTo>
                      <a:pt x="414" y="6301"/>
                    </a:lnTo>
                    <a:lnTo>
                      <a:pt x="189" y="6490"/>
                    </a:lnTo>
                    <a:lnTo>
                      <a:pt x="113" y="6584"/>
                    </a:lnTo>
                    <a:lnTo>
                      <a:pt x="57" y="6678"/>
                    </a:lnTo>
                    <a:lnTo>
                      <a:pt x="19" y="6753"/>
                    </a:lnTo>
                    <a:lnTo>
                      <a:pt x="1" y="6828"/>
                    </a:lnTo>
                    <a:lnTo>
                      <a:pt x="8276" y="6640"/>
                    </a:lnTo>
                    <a:lnTo>
                      <a:pt x="8164" y="1"/>
                    </a:lnTo>
                    <a:lnTo>
                      <a:pt x="4026" y="9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7496226" y="4134048"/>
                <a:ext cx="26386" cy="26427"/>
              </a:xfrm>
              <a:custGeom>
                <a:avLst/>
                <a:gdLst/>
                <a:ahLst/>
                <a:cxnLst/>
                <a:rect l="l" t="t" r="r" b="b"/>
                <a:pathLst>
                  <a:path w="640" h="641" extrusionOk="0">
                    <a:moveTo>
                      <a:pt x="339" y="1"/>
                    </a:moveTo>
                    <a:lnTo>
                      <a:pt x="226" y="19"/>
                    </a:lnTo>
                    <a:lnTo>
                      <a:pt x="132" y="57"/>
                    </a:lnTo>
                    <a:lnTo>
                      <a:pt x="57" y="132"/>
                    </a:lnTo>
                    <a:lnTo>
                      <a:pt x="19" y="226"/>
                    </a:lnTo>
                    <a:lnTo>
                      <a:pt x="0" y="283"/>
                    </a:lnTo>
                    <a:lnTo>
                      <a:pt x="19" y="358"/>
                    </a:lnTo>
                    <a:lnTo>
                      <a:pt x="38" y="414"/>
                    </a:lnTo>
                    <a:lnTo>
                      <a:pt x="57" y="471"/>
                    </a:lnTo>
                    <a:lnTo>
                      <a:pt x="94" y="527"/>
                    </a:lnTo>
                    <a:lnTo>
                      <a:pt x="151" y="565"/>
                    </a:lnTo>
                    <a:lnTo>
                      <a:pt x="207" y="602"/>
                    </a:lnTo>
                    <a:lnTo>
                      <a:pt x="264" y="621"/>
                    </a:lnTo>
                    <a:lnTo>
                      <a:pt x="320" y="640"/>
                    </a:lnTo>
                    <a:lnTo>
                      <a:pt x="433" y="621"/>
                    </a:lnTo>
                    <a:lnTo>
                      <a:pt x="527" y="565"/>
                    </a:lnTo>
                    <a:lnTo>
                      <a:pt x="602" y="490"/>
                    </a:lnTo>
                    <a:lnTo>
                      <a:pt x="640" y="377"/>
                    </a:lnTo>
                    <a:lnTo>
                      <a:pt x="640" y="320"/>
                    </a:lnTo>
                    <a:lnTo>
                      <a:pt x="640" y="264"/>
                    </a:lnTo>
                    <a:lnTo>
                      <a:pt x="602" y="151"/>
                    </a:lnTo>
                    <a:lnTo>
                      <a:pt x="527" y="57"/>
                    </a:lnTo>
                    <a:lnTo>
                      <a:pt x="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7513293" y="4134048"/>
                <a:ext cx="783" cy="825"/>
              </a:xfrm>
              <a:custGeom>
                <a:avLst/>
                <a:gdLst/>
                <a:ahLst/>
                <a:cxnLst/>
                <a:rect l="l" t="t" r="r" b="b"/>
                <a:pathLst>
                  <a:path w="19" h="20" fill="none" extrusionOk="0">
                    <a:moveTo>
                      <a:pt x="0" y="1"/>
                    </a:moveTo>
                    <a:lnTo>
                      <a:pt x="19" y="19"/>
                    </a:lnTo>
                    <a:lnTo>
                      <a:pt x="19" y="19"/>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7512510" y="4134048"/>
                <a:ext cx="825" cy="41"/>
              </a:xfrm>
              <a:custGeom>
                <a:avLst/>
                <a:gdLst/>
                <a:ahLst/>
                <a:cxnLst/>
                <a:rect l="l" t="t" r="r" b="b"/>
                <a:pathLst>
                  <a:path w="20" h="1" fill="none" extrusionOk="0">
                    <a:moveTo>
                      <a:pt x="0" y="1"/>
                    </a:moveTo>
                    <a:lnTo>
                      <a:pt x="0" y="1"/>
                    </a:lnTo>
                    <a:lnTo>
                      <a:pt x="19" y="1"/>
                    </a:lnTo>
                    <a:lnTo>
                      <a:pt x="19" y="1"/>
                    </a:lnTo>
                    <a:lnTo>
                      <a:pt x="19" y="1"/>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7512510" y="4134048"/>
                <a:ext cx="41" cy="41"/>
              </a:xfrm>
              <a:custGeom>
                <a:avLst/>
                <a:gdLst/>
                <a:ahLst/>
                <a:cxnLst/>
                <a:rect l="l" t="t" r="r" b="b"/>
                <a:pathLst>
                  <a:path w="1" h="1" fill="none" extrusionOk="0">
                    <a:moveTo>
                      <a:pt x="0" y="1"/>
                    </a:moveTo>
                    <a:lnTo>
                      <a:pt x="0" y="1"/>
                    </a:lnTo>
                    <a:lnTo>
                      <a:pt x="0" y="1"/>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7496226" y="4134048"/>
                <a:ext cx="26386" cy="26427"/>
              </a:xfrm>
              <a:custGeom>
                <a:avLst/>
                <a:gdLst/>
                <a:ahLst/>
                <a:cxnLst/>
                <a:rect l="l" t="t" r="r" b="b"/>
                <a:pathLst>
                  <a:path w="640" h="641" fill="none" extrusionOk="0">
                    <a:moveTo>
                      <a:pt x="339" y="1"/>
                    </a:moveTo>
                    <a:lnTo>
                      <a:pt x="339" y="1"/>
                    </a:lnTo>
                    <a:lnTo>
                      <a:pt x="226" y="19"/>
                    </a:lnTo>
                    <a:lnTo>
                      <a:pt x="132" y="57"/>
                    </a:lnTo>
                    <a:lnTo>
                      <a:pt x="57" y="132"/>
                    </a:lnTo>
                    <a:lnTo>
                      <a:pt x="19" y="226"/>
                    </a:lnTo>
                    <a:lnTo>
                      <a:pt x="19" y="226"/>
                    </a:lnTo>
                    <a:lnTo>
                      <a:pt x="0" y="283"/>
                    </a:lnTo>
                    <a:lnTo>
                      <a:pt x="19" y="358"/>
                    </a:lnTo>
                    <a:lnTo>
                      <a:pt x="38" y="414"/>
                    </a:lnTo>
                    <a:lnTo>
                      <a:pt x="57" y="471"/>
                    </a:lnTo>
                    <a:lnTo>
                      <a:pt x="94" y="527"/>
                    </a:lnTo>
                    <a:lnTo>
                      <a:pt x="151" y="565"/>
                    </a:lnTo>
                    <a:lnTo>
                      <a:pt x="207" y="602"/>
                    </a:lnTo>
                    <a:lnTo>
                      <a:pt x="264" y="621"/>
                    </a:lnTo>
                    <a:lnTo>
                      <a:pt x="264" y="621"/>
                    </a:lnTo>
                    <a:lnTo>
                      <a:pt x="320" y="640"/>
                    </a:lnTo>
                    <a:lnTo>
                      <a:pt x="320" y="640"/>
                    </a:lnTo>
                    <a:lnTo>
                      <a:pt x="433" y="621"/>
                    </a:lnTo>
                    <a:lnTo>
                      <a:pt x="527" y="565"/>
                    </a:lnTo>
                    <a:lnTo>
                      <a:pt x="602" y="490"/>
                    </a:lnTo>
                    <a:lnTo>
                      <a:pt x="640" y="377"/>
                    </a:lnTo>
                    <a:lnTo>
                      <a:pt x="640" y="377"/>
                    </a:lnTo>
                    <a:lnTo>
                      <a:pt x="640" y="320"/>
                    </a:lnTo>
                    <a:lnTo>
                      <a:pt x="640" y="264"/>
                    </a:lnTo>
                    <a:lnTo>
                      <a:pt x="602" y="151"/>
                    </a:lnTo>
                    <a:lnTo>
                      <a:pt x="527" y="57"/>
                    </a:lnTo>
                    <a:lnTo>
                      <a:pt x="414" y="1"/>
                    </a:lnTo>
                    <a:lnTo>
                      <a:pt x="414" y="1"/>
                    </a:lnTo>
                    <a:lnTo>
                      <a:pt x="33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7231019" y="4235630"/>
                <a:ext cx="11667" cy="17109"/>
              </a:xfrm>
              <a:custGeom>
                <a:avLst/>
                <a:gdLst/>
                <a:ahLst/>
                <a:cxnLst/>
                <a:rect l="l" t="t" r="r" b="b"/>
                <a:pathLst>
                  <a:path w="283" h="415" extrusionOk="0">
                    <a:moveTo>
                      <a:pt x="283" y="1"/>
                    </a:moveTo>
                    <a:lnTo>
                      <a:pt x="207" y="57"/>
                    </a:lnTo>
                    <a:lnTo>
                      <a:pt x="95" y="151"/>
                    </a:lnTo>
                    <a:lnTo>
                      <a:pt x="57" y="207"/>
                    </a:lnTo>
                    <a:lnTo>
                      <a:pt x="19" y="283"/>
                    </a:lnTo>
                    <a:lnTo>
                      <a:pt x="1" y="339"/>
                    </a:lnTo>
                    <a:lnTo>
                      <a:pt x="1" y="414"/>
                    </a:lnTo>
                    <a:lnTo>
                      <a:pt x="38" y="320"/>
                    </a:lnTo>
                    <a:lnTo>
                      <a:pt x="95" y="226"/>
                    </a:lnTo>
                    <a:lnTo>
                      <a:pt x="170" y="113"/>
                    </a:lnTo>
                    <a:lnTo>
                      <a:pt x="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7572205" y="4245730"/>
                <a:ext cx="41" cy="41"/>
              </a:xfrm>
              <a:custGeom>
                <a:avLst/>
                <a:gdLst/>
                <a:ahLst/>
                <a:cxnLst/>
                <a:rect l="l" t="t" r="r" b="b"/>
                <a:pathLst>
                  <a:path w="1" h="1" fill="none" extrusionOk="0">
                    <a:moveTo>
                      <a:pt x="0" y="0"/>
                    </a:moveTo>
                    <a:lnTo>
                      <a:pt x="0" y="0"/>
                    </a:lnTo>
                    <a:lnTo>
                      <a:pt x="0" y="0"/>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7231019" y="4235630"/>
                <a:ext cx="11667" cy="17109"/>
              </a:xfrm>
              <a:custGeom>
                <a:avLst/>
                <a:gdLst/>
                <a:ahLst/>
                <a:cxnLst/>
                <a:rect l="l" t="t" r="r" b="b"/>
                <a:pathLst>
                  <a:path w="283" h="415" fill="none" extrusionOk="0">
                    <a:moveTo>
                      <a:pt x="283" y="1"/>
                    </a:moveTo>
                    <a:lnTo>
                      <a:pt x="283" y="1"/>
                    </a:lnTo>
                    <a:lnTo>
                      <a:pt x="207" y="57"/>
                    </a:lnTo>
                    <a:lnTo>
                      <a:pt x="95" y="151"/>
                    </a:lnTo>
                    <a:lnTo>
                      <a:pt x="57" y="207"/>
                    </a:lnTo>
                    <a:lnTo>
                      <a:pt x="19" y="283"/>
                    </a:lnTo>
                    <a:lnTo>
                      <a:pt x="1" y="339"/>
                    </a:lnTo>
                    <a:lnTo>
                      <a:pt x="1" y="414"/>
                    </a:lnTo>
                    <a:lnTo>
                      <a:pt x="1" y="414"/>
                    </a:lnTo>
                    <a:lnTo>
                      <a:pt x="1" y="414"/>
                    </a:lnTo>
                    <a:lnTo>
                      <a:pt x="38" y="320"/>
                    </a:lnTo>
                    <a:lnTo>
                      <a:pt x="95" y="226"/>
                    </a:lnTo>
                    <a:lnTo>
                      <a:pt x="170" y="113"/>
                    </a:lnTo>
                    <a:lnTo>
                      <a:pt x="283"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7231019" y="4217779"/>
                <a:ext cx="341240" cy="34961"/>
              </a:xfrm>
              <a:custGeom>
                <a:avLst/>
                <a:gdLst/>
                <a:ahLst/>
                <a:cxnLst/>
                <a:rect l="l" t="t" r="r" b="b"/>
                <a:pathLst>
                  <a:path w="8277" h="848" extrusionOk="0">
                    <a:moveTo>
                      <a:pt x="8239" y="1"/>
                    </a:moveTo>
                    <a:lnTo>
                      <a:pt x="320" y="434"/>
                    </a:lnTo>
                    <a:lnTo>
                      <a:pt x="283" y="434"/>
                    </a:lnTo>
                    <a:lnTo>
                      <a:pt x="170" y="546"/>
                    </a:lnTo>
                    <a:lnTo>
                      <a:pt x="95" y="659"/>
                    </a:lnTo>
                    <a:lnTo>
                      <a:pt x="38" y="753"/>
                    </a:lnTo>
                    <a:lnTo>
                      <a:pt x="1" y="847"/>
                    </a:lnTo>
                    <a:lnTo>
                      <a:pt x="8276" y="678"/>
                    </a:lnTo>
                    <a:lnTo>
                      <a:pt x="8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7231019" y="4217779"/>
                <a:ext cx="341240" cy="34961"/>
              </a:xfrm>
              <a:custGeom>
                <a:avLst/>
                <a:gdLst/>
                <a:ahLst/>
                <a:cxnLst/>
                <a:rect l="l" t="t" r="r" b="b"/>
                <a:pathLst>
                  <a:path w="8277" h="848" fill="none" extrusionOk="0">
                    <a:moveTo>
                      <a:pt x="8239" y="1"/>
                    </a:moveTo>
                    <a:lnTo>
                      <a:pt x="320" y="434"/>
                    </a:lnTo>
                    <a:lnTo>
                      <a:pt x="320" y="434"/>
                    </a:lnTo>
                    <a:lnTo>
                      <a:pt x="283" y="434"/>
                    </a:lnTo>
                    <a:lnTo>
                      <a:pt x="283" y="434"/>
                    </a:lnTo>
                    <a:lnTo>
                      <a:pt x="170" y="546"/>
                    </a:lnTo>
                    <a:lnTo>
                      <a:pt x="95" y="659"/>
                    </a:lnTo>
                    <a:lnTo>
                      <a:pt x="38" y="753"/>
                    </a:lnTo>
                    <a:lnTo>
                      <a:pt x="1" y="847"/>
                    </a:lnTo>
                    <a:lnTo>
                      <a:pt x="8276" y="678"/>
                    </a:lnTo>
                    <a:lnTo>
                      <a:pt x="8276" y="678"/>
                    </a:lnTo>
                    <a:lnTo>
                      <a:pt x="823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7401612" y="4148024"/>
                <a:ext cx="31828" cy="20201"/>
              </a:xfrm>
              <a:custGeom>
                <a:avLst/>
                <a:gdLst/>
                <a:ahLst/>
                <a:cxnLst/>
                <a:rect l="l" t="t" r="r" b="b"/>
                <a:pathLst>
                  <a:path w="772" h="490" extrusionOk="0">
                    <a:moveTo>
                      <a:pt x="151" y="0"/>
                    </a:moveTo>
                    <a:lnTo>
                      <a:pt x="38" y="19"/>
                    </a:lnTo>
                    <a:lnTo>
                      <a:pt x="19" y="19"/>
                    </a:lnTo>
                    <a:lnTo>
                      <a:pt x="1" y="38"/>
                    </a:lnTo>
                    <a:lnTo>
                      <a:pt x="19" y="57"/>
                    </a:lnTo>
                    <a:lnTo>
                      <a:pt x="38" y="75"/>
                    </a:lnTo>
                    <a:lnTo>
                      <a:pt x="132" y="94"/>
                    </a:lnTo>
                    <a:lnTo>
                      <a:pt x="264" y="151"/>
                    </a:lnTo>
                    <a:lnTo>
                      <a:pt x="414" y="226"/>
                    </a:lnTo>
                    <a:lnTo>
                      <a:pt x="546" y="320"/>
                    </a:lnTo>
                    <a:lnTo>
                      <a:pt x="659" y="414"/>
                    </a:lnTo>
                    <a:lnTo>
                      <a:pt x="715" y="470"/>
                    </a:lnTo>
                    <a:lnTo>
                      <a:pt x="772" y="489"/>
                    </a:lnTo>
                    <a:lnTo>
                      <a:pt x="772" y="452"/>
                    </a:lnTo>
                    <a:lnTo>
                      <a:pt x="734" y="339"/>
                    </a:lnTo>
                    <a:lnTo>
                      <a:pt x="640" y="226"/>
                    </a:lnTo>
                    <a:lnTo>
                      <a:pt x="565" y="151"/>
                    </a:lnTo>
                    <a:lnTo>
                      <a:pt x="490" y="94"/>
                    </a:lnTo>
                    <a:lnTo>
                      <a:pt x="396" y="57"/>
                    </a:lnTo>
                    <a:lnTo>
                      <a:pt x="301" y="19"/>
                    </a:lnTo>
                    <a:lnTo>
                      <a:pt x="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7366735" y="4164308"/>
                <a:ext cx="22510" cy="26386"/>
              </a:xfrm>
              <a:custGeom>
                <a:avLst/>
                <a:gdLst/>
                <a:ahLst/>
                <a:cxnLst/>
                <a:rect l="l" t="t" r="r" b="b"/>
                <a:pathLst>
                  <a:path w="546" h="640" extrusionOk="0">
                    <a:moveTo>
                      <a:pt x="38" y="0"/>
                    </a:moveTo>
                    <a:lnTo>
                      <a:pt x="0" y="19"/>
                    </a:lnTo>
                    <a:lnTo>
                      <a:pt x="19" y="57"/>
                    </a:lnTo>
                    <a:lnTo>
                      <a:pt x="94" y="113"/>
                    </a:lnTo>
                    <a:lnTo>
                      <a:pt x="188" y="188"/>
                    </a:lnTo>
                    <a:lnTo>
                      <a:pt x="301" y="301"/>
                    </a:lnTo>
                    <a:lnTo>
                      <a:pt x="395" y="414"/>
                    </a:lnTo>
                    <a:lnTo>
                      <a:pt x="452" y="527"/>
                    </a:lnTo>
                    <a:lnTo>
                      <a:pt x="489" y="602"/>
                    </a:lnTo>
                    <a:lnTo>
                      <a:pt x="527" y="640"/>
                    </a:lnTo>
                    <a:lnTo>
                      <a:pt x="546" y="621"/>
                    </a:lnTo>
                    <a:lnTo>
                      <a:pt x="546" y="602"/>
                    </a:lnTo>
                    <a:lnTo>
                      <a:pt x="546" y="508"/>
                    </a:lnTo>
                    <a:lnTo>
                      <a:pt x="508" y="357"/>
                    </a:lnTo>
                    <a:lnTo>
                      <a:pt x="470" y="282"/>
                    </a:lnTo>
                    <a:lnTo>
                      <a:pt x="414" y="207"/>
                    </a:lnTo>
                    <a:lnTo>
                      <a:pt x="339" y="132"/>
                    </a:lnTo>
                    <a:lnTo>
                      <a:pt x="263" y="75"/>
                    </a:lnTo>
                    <a:lnTo>
                      <a:pt x="207" y="38"/>
                    </a:lnTo>
                    <a:lnTo>
                      <a:pt x="132" y="19"/>
                    </a:lnTo>
                    <a:lnTo>
                      <a:pt x="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7333383" y="4179809"/>
                <a:ext cx="15543" cy="28736"/>
              </a:xfrm>
              <a:custGeom>
                <a:avLst/>
                <a:gdLst/>
                <a:ahLst/>
                <a:cxnLst/>
                <a:rect l="l" t="t" r="r" b="b"/>
                <a:pathLst>
                  <a:path w="377" h="697" extrusionOk="0">
                    <a:moveTo>
                      <a:pt x="19" y="0"/>
                    </a:moveTo>
                    <a:lnTo>
                      <a:pt x="0" y="19"/>
                    </a:lnTo>
                    <a:lnTo>
                      <a:pt x="0" y="57"/>
                    </a:lnTo>
                    <a:lnTo>
                      <a:pt x="57" y="132"/>
                    </a:lnTo>
                    <a:lnTo>
                      <a:pt x="113" y="226"/>
                    </a:lnTo>
                    <a:lnTo>
                      <a:pt x="188" y="339"/>
                    </a:lnTo>
                    <a:lnTo>
                      <a:pt x="245" y="471"/>
                    </a:lnTo>
                    <a:lnTo>
                      <a:pt x="282" y="583"/>
                    </a:lnTo>
                    <a:lnTo>
                      <a:pt x="301" y="659"/>
                    </a:lnTo>
                    <a:lnTo>
                      <a:pt x="339" y="696"/>
                    </a:lnTo>
                    <a:lnTo>
                      <a:pt x="358" y="659"/>
                    </a:lnTo>
                    <a:lnTo>
                      <a:pt x="377" y="565"/>
                    </a:lnTo>
                    <a:lnTo>
                      <a:pt x="358" y="433"/>
                    </a:lnTo>
                    <a:lnTo>
                      <a:pt x="339" y="358"/>
                    </a:lnTo>
                    <a:lnTo>
                      <a:pt x="320" y="282"/>
                    </a:lnTo>
                    <a:lnTo>
                      <a:pt x="264" y="207"/>
                    </a:lnTo>
                    <a:lnTo>
                      <a:pt x="226" y="151"/>
                    </a:lnTo>
                    <a:lnTo>
                      <a:pt x="113" y="57"/>
                    </a:lnTo>
                    <a:lnTo>
                      <a:pt x="38" y="19"/>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7403921" y="4103046"/>
                <a:ext cx="35744" cy="7792"/>
              </a:xfrm>
              <a:custGeom>
                <a:avLst/>
                <a:gdLst/>
                <a:ahLst/>
                <a:cxnLst/>
                <a:rect l="l" t="t" r="r" b="b"/>
                <a:pathLst>
                  <a:path w="867" h="189" extrusionOk="0">
                    <a:moveTo>
                      <a:pt x="340" y="0"/>
                    </a:moveTo>
                    <a:lnTo>
                      <a:pt x="245" y="19"/>
                    </a:lnTo>
                    <a:lnTo>
                      <a:pt x="114" y="57"/>
                    </a:lnTo>
                    <a:lnTo>
                      <a:pt x="20" y="113"/>
                    </a:lnTo>
                    <a:lnTo>
                      <a:pt x="1" y="132"/>
                    </a:lnTo>
                    <a:lnTo>
                      <a:pt x="1" y="151"/>
                    </a:lnTo>
                    <a:lnTo>
                      <a:pt x="20" y="169"/>
                    </a:lnTo>
                    <a:lnTo>
                      <a:pt x="39" y="169"/>
                    </a:lnTo>
                    <a:lnTo>
                      <a:pt x="133" y="151"/>
                    </a:lnTo>
                    <a:lnTo>
                      <a:pt x="264" y="151"/>
                    </a:lnTo>
                    <a:lnTo>
                      <a:pt x="434" y="132"/>
                    </a:lnTo>
                    <a:lnTo>
                      <a:pt x="603" y="151"/>
                    </a:lnTo>
                    <a:lnTo>
                      <a:pt x="735" y="188"/>
                    </a:lnTo>
                    <a:lnTo>
                      <a:pt x="866" y="188"/>
                    </a:lnTo>
                    <a:lnTo>
                      <a:pt x="866" y="169"/>
                    </a:lnTo>
                    <a:lnTo>
                      <a:pt x="847" y="132"/>
                    </a:lnTo>
                    <a:lnTo>
                      <a:pt x="753" y="75"/>
                    </a:lnTo>
                    <a:lnTo>
                      <a:pt x="622" y="19"/>
                    </a:lnTo>
                    <a:lnTo>
                      <a:pt x="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7568330" y="4008432"/>
                <a:ext cx="825" cy="27952"/>
              </a:xfrm>
              <a:custGeom>
                <a:avLst/>
                <a:gdLst/>
                <a:ahLst/>
                <a:cxnLst/>
                <a:rect l="l" t="t" r="r" b="b"/>
                <a:pathLst>
                  <a:path w="20" h="678" extrusionOk="0">
                    <a:moveTo>
                      <a:pt x="0" y="1"/>
                    </a:moveTo>
                    <a:lnTo>
                      <a:pt x="0" y="1"/>
                    </a:lnTo>
                    <a:lnTo>
                      <a:pt x="19" y="678"/>
                    </a:lnTo>
                    <a:lnTo>
                      <a:pt x="19" y="678"/>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7568330" y="4008432"/>
                <a:ext cx="825" cy="27952"/>
              </a:xfrm>
              <a:custGeom>
                <a:avLst/>
                <a:gdLst/>
                <a:ahLst/>
                <a:cxnLst/>
                <a:rect l="l" t="t" r="r" b="b"/>
                <a:pathLst>
                  <a:path w="20" h="678" fill="none" extrusionOk="0">
                    <a:moveTo>
                      <a:pt x="0" y="1"/>
                    </a:moveTo>
                    <a:lnTo>
                      <a:pt x="0" y="1"/>
                    </a:lnTo>
                    <a:lnTo>
                      <a:pt x="19" y="678"/>
                    </a:lnTo>
                    <a:lnTo>
                      <a:pt x="19" y="6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399304" y="4008432"/>
                <a:ext cx="169857" cy="33394"/>
              </a:xfrm>
              <a:custGeom>
                <a:avLst/>
                <a:gdLst/>
                <a:ahLst/>
                <a:cxnLst/>
                <a:rect l="l" t="t" r="r" b="b"/>
                <a:pathLst>
                  <a:path w="4120" h="810" extrusionOk="0">
                    <a:moveTo>
                      <a:pt x="4100" y="1"/>
                    </a:moveTo>
                    <a:lnTo>
                      <a:pt x="0" y="57"/>
                    </a:lnTo>
                    <a:lnTo>
                      <a:pt x="38" y="809"/>
                    </a:lnTo>
                    <a:lnTo>
                      <a:pt x="4119" y="678"/>
                    </a:lnTo>
                    <a:lnTo>
                      <a:pt x="4100" y="1"/>
                    </a:lnTo>
                    <a:close/>
                  </a:path>
                </a:pathLst>
              </a:custGeom>
              <a:solidFill>
                <a:srgbClr val="B25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7399304" y="4008432"/>
                <a:ext cx="169857" cy="33394"/>
              </a:xfrm>
              <a:custGeom>
                <a:avLst/>
                <a:gdLst/>
                <a:ahLst/>
                <a:cxnLst/>
                <a:rect l="l" t="t" r="r" b="b"/>
                <a:pathLst>
                  <a:path w="4120" h="810" fill="none" extrusionOk="0">
                    <a:moveTo>
                      <a:pt x="4100" y="1"/>
                    </a:moveTo>
                    <a:lnTo>
                      <a:pt x="0" y="57"/>
                    </a:lnTo>
                    <a:lnTo>
                      <a:pt x="38" y="809"/>
                    </a:lnTo>
                    <a:lnTo>
                      <a:pt x="4119" y="678"/>
                    </a:lnTo>
                    <a:lnTo>
                      <a:pt x="41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402396" y="4044876"/>
                <a:ext cx="51205" cy="30302"/>
              </a:xfrm>
              <a:custGeom>
                <a:avLst/>
                <a:gdLst/>
                <a:ahLst/>
                <a:cxnLst/>
                <a:rect l="l" t="t" r="r" b="b"/>
                <a:pathLst>
                  <a:path w="1242" h="735" extrusionOk="0">
                    <a:moveTo>
                      <a:pt x="1016" y="132"/>
                    </a:moveTo>
                    <a:lnTo>
                      <a:pt x="1054" y="151"/>
                    </a:lnTo>
                    <a:lnTo>
                      <a:pt x="1091" y="170"/>
                    </a:lnTo>
                    <a:lnTo>
                      <a:pt x="1110" y="189"/>
                    </a:lnTo>
                    <a:lnTo>
                      <a:pt x="1091" y="207"/>
                    </a:lnTo>
                    <a:lnTo>
                      <a:pt x="997" y="283"/>
                    </a:lnTo>
                    <a:lnTo>
                      <a:pt x="772" y="414"/>
                    </a:lnTo>
                    <a:lnTo>
                      <a:pt x="583" y="508"/>
                    </a:lnTo>
                    <a:lnTo>
                      <a:pt x="377" y="584"/>
                    </a:lnTo>
                    <a:lnTo>
                      <a:pt x="188" y="640"/>
                    </a:lnTo>
                    <a:lnTo>
                      <a:pt x="81" y="672"/>
                    </a:lnTo>
                    <a:lnTo>
                      <a:pt x="81" y="672"/>
                    </a:lnTo>
                    <a:lnTo>
                      <a:pt x="94" y="659"/>
                    </a:lnTo>
                    <a:lnTo>
                      <a:pt x="320" y="452"/>
                    </a:lnTo>
                    <a:lnTo>
                      <a:pt x="489" y="339"/>
                    </a:lnTo>
                    <a:lnTo>
                      <a:pt x="677" y="226"/>
                    </a:lnTo>
                    <a:lnTo>
                      <a:pt x="903" y="151"/>
                    </a:lnTo>
                    <a:lnTo>
                      <a:pt x="1016" y="132"/>
                    </a:lnTo>
                    <a:close/>
                    <a:moveTo>
                      <a:pt x="1035" y="1"/>
                    </a:moveTo>
                    <a:lnTo>
                      <a:pt x="884" y="38"/>
                    </a:lnTo>
                    <a:lnTo>
                      <a:pt x="753" y="76"/>
                    </a:lnTo>
                    <a:lnTo>
                      <a:pt x="621" y="132"/>
                    </a:lnTo>
                    <a:lnTo>
                      <a:pt x="433" y="245"/>
                    </a:lnTo>
                    <a:lnTo>
                      <a:pt x="245" y="377"/>
                    </a:lnTo>
                    <a:lnTo>
                      <a:pt x="132" y="508"/>
                    </a:lnTo>
                    <a:lnTo>
                      <a:pt x="57" y="621"/>
                    </a:lnTo>
                    <a:lnTo>
                      <a:pt x="22" y="690"/>
                    </a:lnTo>
                    <a:lnTo>
                      <a:pt x="22" y="690"/>
                    </a:lnTo>
                    <a:lnTo>
                      <a:pt x="0" y="696"/>
                    </a:lnTo>
                    <a:lnTo>
                      <a:pt x="19" y="700"/>
                    </a:lnTo>
                    <a:lnTo>
                      <a:pt x="19" y="700"/>
                    </a:lnTo>
                    <a:lnTo>
                      <a:pt x="19" y="734"/>
                    </a:lnTo>
                    <a:lnTo>
                      <a:pt x="49" y="705"/>
                    </a:lnTo>
                    <a:lnTo>
                      <a:pt x="49" y="705"/>
                    </a:lnTo>
                    <a:lnTo>
                      <a:pt x="113" y="715"/>
                    </a:lnTo>
                    <a:lnTo>
                      <a:pt x="207" y="734"/>
                    </a:lnTo>
                    <a:lnTo>
                      <a:pt x="320" y="715"/>
                    </a:lnTo>
                    <a:lnTo>
                      <a:pt x="414" y="696"/>
                    </a:lnTo>
                    <a:lnTo>
                      <a:pt x="640" y="640"/>
                    </a:lnTo>
                    <a:lnTo>
                      <a:pt x="847" y="546"/>
                    </a:lnTo>
                    <a:lnTo>
                      <a:pt x="1072" y="414"/>
                    </a:lnTo>
                    <a:lnTo>
                      <a:pt x="1204" y="320"/>
                    </a:lnTo>
                    <a:lnTo>
                      <a:pt x="1242" y="264"/>
                    </a:lnTo>
                    <a:lnTo>
                      <a:pt x="1242" y="207"/>
                    </a:lnTo>
                    <a:lnTo>
                      <a:pt x="1242" y="151"/>
                    </a:lnTo>
                    <a:lnTo>
                      <a:pt x="1204" y="95"/>
                    </a:lnTo>
                    <a:lnTo>
                      <a:pt x="1185" y="57"/>
                    </a:lnTo>
                    <a:lnTo>
                      <a:pt x="1129" y="38"/>
                    </a:lnTo>
                    <a:lnTo>
                      <a:pt x="1091" y="19"/>
                    </a:lnTo>
                    <a:lnTo>
                      <a:pt x="10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7381453" y="4022408"/>
                <a:ext cx="27169" cy="53513"/>
              </a:xfrm>
              <a:custGeom>
                <a:avLst/>
                <a:gdLst/>
                <a:ahLst/>
                <a:cxnLst/>
                <a:rect l="l" t="t" r="r" b="b"/>
                <a:pathLst>
                  <a:path w="659" h="1298" extrusionOk="0">
                    <a:moveTo>
                      <a:pt x="170" y="0"/>
                    </a:moveTo>
                    <a:lnTo>
                      <a:pt x="113" y="38"/>
                    </a:lnTo>
                    <a:lnTo>
                      <a:pt x="76" y="75"/>
                    </a:lnTo>
                    <a:lnTo>
                      <a:pt x="57" y="113"/>
                    </a:lnTo>
                    <a:lnTo>
                      <a:pt x="19" y="188"/>
                    </a:lnTo>
                    <a:lnTo>
                      <a:pt x="19" y="263"/>
                    </a:lnTo>
                    <a:lnTo>
                      <a:pt x="1" y="452"/>
                    </a:lnTo>
                    <a:lnTo>
                      <a:pt x="38" y="640"/>
                    </a:lnTo>
                    <a:lnTo>
                      <a:pt x="113" y="809"/>
                    </a:lnTo>
                    <a:lnTo>
                      <a:pt x="207" y="978"/>
                    </a:lnTo>
                    <a:lnTo>
                      <a:pt x="320" y="1110"/>
                    </a:lnTo>
                    <a:lnTo>
                      <a:pt x="433" y="1185"/>
                    </a:lnTo>
                    <a:lnTo>
                      <a:pt x="508" y="1223"/>
                    </a:lnTo>
                    <a:lnTo>
                      <a:pt x="546" y="1223"/>
                    </a:lnTo>
                    <a:lnTo>
                      <a:pt x="471" y="1129"/>
                    </a:lnTo>
                    <a:lnTo>
                      <a:pt x="377" y="1053"/>
                    </a:lnTo>
                    <a:lnTo>
                      <a:pt x="283" y="922"/>
                    </a:lnTo>
                    <a:lnTo>
                      <a:pt x="226" y="828"/>
                    </a:lnTo>
                    <a:lnTo>
                      <a:pt x="189" y="734"/>
                    </a:lnTo>
                    <a:lnTo>
                      <a:pt x="170" y="640"/>
                    </a:lnTo>
                    <a:lnTo>
                      <a:pt x="151" y="527"/>
                    </a:lnTo>
                    <a:lnTo>
                      <a:pt x="132" y="414"/>
                    </a:lnTo>
                    <a:lnTo>
                      <a:pt x="151" y="282"/>
                    </a:lnTo>
                    <a:lnTo>
                      <a:pt x="170" y="188"/>
                    </a:lnTo>
                    <a:lnTo>
                      <a:pt x="189" y="151"/>
                    </a:lnTo>
                    <a:lnTo>
                      <a:pt x="226" y="132"/>
                    </a:lnTo>
                    <a:lnTo>
                      <a:pt x="301" y="188"/>
                    </a:lnTo>
                    <a:lnTo>
                      <a:pt x="339" y="226"/>
                    </a:lnTo>
                    <a:lnTo>
                      <a:pt x="377" y="263"/>
                    </a:lnTo>
                    <a:lnTo>
                      <a:pt x="471" y="489"/>
                    </a:lnTo>
                    <a:lnTo>
                      <a:pt x="527" y="696"/>
                    </a:lnTo>
                    <a:lnTo>
                      <a:pt x="565" y="903"/>
                    </a:lnTo>
                    <a:lnTo>
                      <a:pt x="565" y="1072"/>
                    </a:lnTo>
                    <a:lnTo>
                      <a:pt x="565" y="1204"/>
                    </a:lnTo>
                    <a:lnTo>
                      <a:pt x="565" y="1279"/>
                    </a:lnTo>
                    <a:lnTo>
                      <a:pt x="565" y="1298"/>
                    </a:lnTo>
                    <a:lnTo>
                      <a:pt x="621" y="1204"/>
                    </a:lnTo>
                    <a:lnTo>
                      <a:pt x="640" y="1110"/>
                    </a:lnTo>
                    <a:lnTo>
                      <a:pt x="659" y="1016"/>
                    </a:lnTo>
                    <a:lnTo>
                      <a:pt x="659" y="903"/>
                    </a:lnTo>
                    <a:lnTo>
                      <a:pt x="659" y="677"/>
                    </a:lnTo>
                    <a:lnTo>
                      <a:pt x="602" y="452"/>
                    </a:lnTo>
                    <a:lnTo>
                      <a:pt x="546" y="320"/>
                    </a:lnTo>
                    <a:lnTo>
                      <a:pt x="490" y="207"/>
                    </a:lnTo>
                    <a:lnTo>
                      <a:pt x="452" y="132"/>
                    </a:lnTo>
                    <a:lnTo>
                      <a:pt x="377" y="57"/>
                    </a:lnTo>
                    <a:lnTo>
                      <a:pt x="301" y="19"/>
                    </a:lnTo>
                    <a:lnTo>
                      <a:pt x="2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7170541" y="2089273"/>
                <a:ext cx="902635" cy="2056510"/>
              </a:xfrm>
              <a:custGeom>
                <a:avLst/>
                <a:gdLst/>
                <a:ahLst/>
                <a:cxnLst/>
                <a:rect l="l" t="t" r="r" b="b"/>
                <a:pathLst>
                  <a:path w="21894" h="49882" extrusionOk="0">
                    <a:moveTo>
                      <a:pt x="1806" y="0"/>
                    </a:moveTo>
                    <a:lnTo>
                      <a:pt x="1562" y="828"/>
                    </a:lnTo>
                    <a:lnTo>
                      <a:pt x="1016" y="2784"/>
                    </a:lnTo>
                    <a:lnTo>
                      <a:pt x="696" y="3932"/>
                    </a:lnTo>
                    <a:lnTo>
                      <a:pt x="414" y="5079"/>
                    </a:lnTo>
                    <a:lnTo>
                      <a:pt x="170" y="6095"/>
                    </a:lnTo>
                    <a:lnTo>
                      <a:pt x="76" y="6527"/>
                    </a:lnTo>
                    <a:lnTo>
                      <a:pt x="0" y="6903"/>
                    </a:lnTo>
                    <a:lnTo>
                      <a:pt x="0" y="7129"/>
                    </a:lnTo>
                    <a:lnTo>
                      <a:pt x="19" y="7580"/>
                    </a:lnTo>
                    <a:lnTo>
                      <a:pt x="132" y="9085"/>
                    </a:lnTo>
                    <a:lnTo>
                      <a:pt x="339" y="11305"/>
                    </a:lnTo>
                    <a:lnTo>
                      <a:pt x="602" y="14107"/>
                    </a:lnTo>
                    <a:lnTo>
                      <a:pt x="1317" y="21010"/>
                    </a:lnTo>
                    <a:lnTo>
                      <a:pt x="2145" y="28835"/>
                    </a:lnTo>
                    <a:lnTo>
                      <a:pt x="3725" y="43336"/>
                    </a:lnTo>
                    <a:lnTo>
                      <a:pt x="4439" y="49882"/>
                    </a:lnTo>
                    <a:lnTo>
                      <a:pt x="10590" y="49374"/>
                    </a:lnTo>
                    <a:lnTo>
                      <a:pt x="7167" y="9819"/>
                    </a:lnTo>
                    <a:lnTo>
                      <a:pt x="15649" y="49656"/>
                    </a:lnTo>
                    <a:lnTo>
                      <a:pt x="21894" y="49280"/>
                    </a:lnTo>
                    <a:lnTo>
                      <a:pt x="18452" y="28722"/>
                    </a:lnTo>
                    <a:lnTo>
                      <a:pt x="16007" y="14258"/>
                    </a:lnTo>
                    <a:lnTo>
                      <a:pt x="15142" y="9273"/>
                    </a:lnTo>
                    <a:lnTo>
                      <a:pt x="14878" y="7731"/>
                    </a:lnTo>
                    <a:lnTo>
                      <a:pt x="14728" y="7016"/>
                    </a:lnTo>
                    <a:lnTo>
                      <a:pt x="14634" y="6678"/>
                    </a:lnTo>
                    <a:lnTo>
                      <a:pt x="14502" y="6264"/>
                    </a:lnTo>
                    <a:lnTo>
                      <a:pt x="14145" y="5286"/>
                    </a:lnTo>
                    <a:lnTo>
                      <a:pt x="13693" y="4176"/>
                    </a:lnTo>
                    <a:lnTo>
                      <a:pt x="13204" y="3010"/>
                    </a:lnTo>
                    <a:lnTo>
                      <a:pt x="12320" y="1035"/>
                    </a:lnTo>
                    <a:lnTo>
                      <a:pt x="11925" y="189"/>
                    </a:lnTo>
                    <a:lnTo>
                      <a:pt x="1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7402396" y="2169911"/>
                <a:ext cx="61305" cy="317204"/>
              </a:xfrm>
              <a:custGeom>
                <a:avLst/>
                <a:gdLst/>
                <a:ahLst/>
                <a:cxnLst/>
                <a:rect l="l" t="t" r="r" b="b"/>
                <a:pathLst>
                  <a:path w="1487" h="7694" extrusionOk="0">
                    <a:moveTo>
                      <a:pt x="0" y="1"/>
                    </a:moveTo>
                    <a:lnTo>
                      <a:pt x="19" y="151"/>
                    </a:lnTo>
                    <a:lnTo>
                      <a:pt x="38" y="320"/>
                    </a:lnTo>
                    <a:lnTo>
                      <a:pt x="132" y="1167"/>
                    </a:lnTo>
                    <a:lnTo>
                      <a:pt x="546" y="3988"/>
                    </a:lnTo>
                    <a:lnTo>
                      <a:pt x="772" y="5549"/>
                    </a:lnTo>
                    <a:lnTo>
                      <a:pt x="978" y="6809"/>
                    </a:lnTo>
                    <a:lnTo>
                      <a:pt x="1072" y="7298"/>
                    </a:lnTo>
                    <a:lnTo>
                      <a:pt x="1072" y="7393"/>
                    </a:lnTo>
                    <a:lnTo>
                      <a:pt x="1110" y="7487"/>
                    </a:lnTo>
                    <a:lnTo>
                      <a:pt x="1148" y="7562"/>
                    </a:lnTo>
                    <a:lnTo>
                      <a:pt x="1204" y="7637"/>
                    </a:lnTo>
                    <a:lnTo>
                      <a:pt x="1261" y="7675"/>
                    </a:lnTo>
                    <a:lnTo>
                      <a:pt x="1336" y="7693"/>
                    </a:lnTo>
                    <a:lnTo>
                      <a:pt x="1392" y="7693"/>
                    </a:lnTo>
                    <a:lnTo>
                      <a:pt x="1449" y="7675"/>
                    </a:lnTo>
                    <a:lnTo>
                      <a:pt x="1486" y="7618"/>
                    </a:lnTo>
                    <a:lnTo>
                      <a:pt x="1449" y="7656"/>
                    </a:lnTo>
                    <a:lnTo>
                      <a:pt x="1355" y="7656"/>
                    </a:lnTo>
                    <a:lnTo>
                      <a:pt x="1298" y="7637"/>
                    </a:lnTo>
                    <a:lnTo>
                      <a:pt x="1261" y="7618"/>
                    </a:lnTo>
                    <a:lnTo>
                      <a:pt x="1204" y="7543"/>
                    </a:lnTo>
                    <a:lnTo>
                      <a:pt x="1166" y="7449"/>
                    </a:lnTo>
                    <a:lnTo>
                      <a:pt x="1148" y="7374"/>
                    </a:lnTo>
                    <a:lnTo>
                      <a:pt x="1148" y="7280"/>
                    </a:lnTo>
                    <a:lnTo>
                      <a:pt x="1072" y="6791"/>
                    </a:lnTo>
                    <a:lnTo>
                      <a:pt x="903" y="5530"/>
                    </a:lnTo>
                    <a:lnTo>
                      <a:pt x="677" y="3969"/>
                    </a:lnTo>
                    <a:lnTo>
                      <a:pt x="226" y="1167"/>
                    </a:lnTo>
                    <a:lnTo>
                      <a:pt x="76" y="302"/>
                    </a:lnTo>
                    <a:lnTo>
                      <a:pt x="57" y="15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7429522" y="2197821"/>
                <a:ext cx="31828" cy="30302"/>
              </a:xfrm>
              <a:custGeom>
                <a:avLst/>
                <a:gdLst/>
                <a:ahLst/>
                <a:cxnLst/>
                <a:rect l="l" t="t" r="r" b="b"/>
                <a:pathLst>
                  <a:path w="772" h="735" extrusionOk="0">
                    <a:moveTo>
                      <a:pt x="452" y="1"/>
                    </a:moveTo>
                    <a:lnTo>
                      <a:pt x="377" y="20"/>
                    </a:lnTo>
                    <a:lnTo>
                      <a:pt x="320" y="20"/>
                    </a:lnTo>
                    <a:lnTo>
                      <a:pt x="264" y="57"/>
                    </a:lnTo>
                    <a:lnTo>
                      <a:pt x="226" y="76"/>
                    </a:lnTo>
                    <a:lnTo>
                      <a:pt x="208" y="95"/>
                    </a:lnTo>
                    <a:lnTo>
                      <a:pt x="208" y="132"/>
                    </a:lnTo>
                    <a:lnTo>
                      <a:pt x="283" y="95"/>
                    </a:lnTo>
                    <a:lnTo>
                      <a:pt x="339" y="95"/>
                    </a:lnTo>
                    <a:lnTo>
                      <a:pt x="414" y="76"/>
                    </a:lnTo>
                    <a:lnTo>
                      <a:pt x="490" y="95"/>
                    </a:lnTo>
                    <a:lnTo>
                      <a:pt x="565" y="132"/>
                    </a:lnTo>
                    <a:lnTo>
                      <a:pt x="603" y="170"/>
                    </a:lnTo>
                    <a:lnTo>
                      <a:pt x="640" y="226"/>
                    </a:lnTo>
                    <a:lnTo>
                      <a:pt x="659" y="302"/>
                    </a:lnTo>
                    <a:lnTo>
                      <a:pt x="659" y="396"/>
                    </a:lnTo>
                    <a:lnTo>
                      <a:pt x="640" y="471"/>
                    </a:lnTo>
                    <a:lnTo>
                      <a:pt x="584" y="546"/>
                    </a:lnTo>
                    <a:lnTo>
                      <a:pt x="527" y="603"/>
                    </a:lnTo>
                    <a:lnTo>
                      <a:pt x="433" y="621"/>
                    </a:lnTo>
                    <a:lnTo>
                      <a:pt x="358" y="621"/>
                    </a:lnTo>
                    <a:lnTo>
                      <a:pt x="264" y="603"/>
                    </a:lnTo>
                    <a:lnTo>
                      <a:pt x="189" y="546"/>
                    </a:lnTo>
                    <a:lnTo>
                      <a:pt x="151" y="490"/>
                    </a:lnTo>
                    <a:lnTo>
                      <a:pt x="114" y="433"/>
                    </a:lnTo>
                    <a:lnTo>
                      <a:pt x="95" y="358"/>
                    </a:lnTo>
                    <a:lnTo>
                      <a:pt x="95" y="283"/>
                    </a:lnTo>
                    <a:lnTo>
                      <a:pt x="132" y="132"/>
                    </a:lnTo>
                    <a:lnTo>
                      <a:pt x="226" y="20"/>
                    </a:lnTo>
                    <a:lnTo>
                      <a:pt x="189" y="20"/>
                    </a:lnTo>
                    <a:lnTo>
                      <a:pt x="132" y="57"/>
                    </a:lnTo>
                    <a:lnTo>
                      <a:pt x="76" y="132"/>
                    </a:lnTo>
                    <a:lnTo>
                      <a:pt x="38" y="189"/>
                    </a:lnTo>
                    <a:lnTo>
                      <a:pt x="19" y="264"/>
                    </a:lnTo>
                    <a:lnTo>
                      <a:pt x="1" y="358"/>
                    </a:lnTo>
                    <a:lnTo>
                      <a:pt x="19" y="452"/>
                    </a:lnTo>
                    <a:lnTo>
                      <a:pt x="57" y="546"/>
                    </a:lnTo>
                    <a:lnTo>
                      <a:pt x="114" y="621"/>
                    </a:lnTo>
                    <a:lnTo>
                      <a:pt x="226" y="697"/>
                    </a:lnTo>
                    <a:lnTo>
                      <a:pt x="339" y="734"/>
                    </a:lnTo>
                    <a:lnTo>
                      <a:pt x="452" y="734"/>
                    </a:lnTo>
                    <a:lnTo>
                      <a:pt x="565" y="697"/>
                    </a:lnTo>
                    <a:lnTo>
                      <a:pt x="678" y="621"/>
                    </a:lnTo>
                    <a:lnTo>
                      <a:pt x="734" y="527"/>
                    </a:lnTo>
                    <a:lnTo>
                      <a:pt x="772" y="415"/>
                    </a:lnTo>
                    <a:lnTo>
                      <a:pt x="772" y="283"/>
                    </a:lnTo>
                    <a:lnTo>
                      <a:pt x="734" y="189"/>
                    </a:lnTo>
                    <a:lnTo>
                      <a:pt x="678" y="114"/>
                    </a:lnTo>
                    <a:lnTo>
                      <a:pt x="603" y="57"/>
                    </a:lnTo>
                    <a:lnTo>
                      <a:pt x="508" y="20"/>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6584350" y="645451"/>
                <a:ext cx="749887" cy="942213"/>
              </a:xfrm>
              <a:custGeom>
                <a:avLst/>
                <a:gdLst/>
                <a:ahLst/>
                <a:cxnLst/>
                <a:rect l="l" t="t" r="r" b="b"/>
                <a:pathLst>
                  <a:path w="18189" h="22854" extrusionOk="0">
                    <a:moveTo>
                      <a:pt x="2897" y="0"/>
                    </a:moveTo>
                    <a:lnTo>
                      <a:pt x="2878" y="19"/>
                    </a:lnTo>
                    <a:lnTo>
                      <a:pt x="2840" y="38"/>
                    </a:lnTo>
                    <a:lnTo>
                      <a:pt x="2803" y="76"/>
                    </a:lnTo>
                    <a:lnTo>
                      <a:pt x="2765" y="170"/>
                    </a:lnTo>
                    <a:lnTo>
                      <a:pt x="2746" y="301"/>
                    </a:lnTo>
                    <a:lnTo>
                      <a:pt x="2765" y="452"/>
                    </a:lnTo>
                    <a:lnTo>
                      <a:pt x="2784" y="621"/>
                    </a:lnTo>
                    <a:lnTo>
                      <a:pt x="2840" y="809"/>
                    </a:lnTo>
                    <a:lnTo>
                      <a:pt x="2953" y="1204"/>
                    </a:lnTo>
                    <a:lnTo>
                      <a:pt x="3103" y="1599"/>
                    </a:lnTo>
                    <a:lnTo>
                      <a:pt x="3254" y="1938"/>
                    </a:lnTo>
                    <a:lnTo>
                      <a:pt x="3423" y="2333"/>
                    </a:lnTo>
                    <a:lnTo>
                      <a:pt x="3442" y="2389"/>
                    </a:lnTo>
                    <a:lnTo>
                      <a:pt x="3423" y="2445"/>
                    </a:lnTo>
                    <a:lnTo>
                      <a:pt x="3404" y="2483"/>
                    </a:lnTo>
                    <a:lnTo>
                      <a:pt x="3367" y="2521"/>
                    </a:lnTo>
                    <a:lnTo>
                      <a:pt x="3273" y="2521"/>
                    </a:lnTo>
                    <a:lnTo>
                      <a:pt x="3235" y="2502"/>
                    </a:lnTo>
                    <a:lnTo>
                      <a:pt x="3198" y="2445"/>
                    </a:lnTo>
                    <a:lnTo>
                      <a:pt x="3028" y="1975"/>
                    </a:lnTo>
                    <a:lnTo>
                      <a:pt x="2859" y="1561"/>
                    </a:lnTo>
                    <a:lnTo>
                      <a:pt x="2652" y="1129"/>
                    </a:lnTo>
                    <a:lnTo>
                      <a:pt x="2445" y="715"/>
                    </a:lnTo>
                    <a:lnTo>
                      <a:pt x="2332" y="546"/>
                    </a:lnTo>
                    <a:lnTo>
                      <a:pt x="2219" y="376"/>
                    </a:lnTo>
                    <a:lnTo>
                      <a:pt x="2125" y="264"/>
                    </a:lnTo>
                    <a:lnTo>
                      <a:pt x="2013" y="170"/>
                    </a:lnTo>
                    <a:lnTo>
                      <a:pt x="1919" y="132"/>
                    </a:lnTo>
                    <a:lnTo>
                      <a:pt x="1881" y="132"/>
                    </a:lnTo>
                    <a:lnTo>
                      <a:pt x="1843" y="151"/>
                    </a:lnTo>
                    <a:lnTo>
                      <a:pt x="1787" y="188"/>
                    </a:lnTo>
                    <a:lnTo>
                      <a:pt x="1768" y="226"/>
                    </a:lnTo>
                    <a:lnTo>
                      <a:pt x="1730" y="301"/>
                    </a:lnTo>
                    <a:lnTo>
                      <a:pt x="1730" y="395"/>
                    </a:lnTo>
                    <a:lnTo>
                      <a:pt x="1768" y="471"/>
                    </a:lnTo>
                    <a:lnTo>
                      <a:pt x="1824" y="640"/>
                    </a:lnTo>
                    <a:lnTo>
                      <a:pt x="1862" y="696"/>
                    </a:lnTo>
                    <a:lnTo>
                      <a:pt x="2013" y="1035"/>
                    </a:lnTo>
                    <a:lnTo>
                      <a:pt x="2313" y="1768"/>
                    </a:lnTo>
                    <a:lnTo>
                      <a:pt x="2464" y="2163"/>
                    </a:lnTo>
                    <a:lnTo>
                      <a:pt x="2596" y="2521"/>
                    </a:lnTo>
                    <a:lnTo>
                      <a:pt x="2614" y="2671"/>
                    </a:lnTo>
                    <a:lnTo>
                      <a:pt x="2633" y="2784"/>
                    </a:lnTo>
                    <a:lnTo>
                      <a:pt x="2633" y="2878"/>
                    </a:lnTo>
                    <a:lnTo>
                      <a:pt x="2633" y="2897"/>
                    </a:lnTo>
                    <a:lnTo>
                      <a:pt x="2614" y="2916"/>
                    </a:lnTo>
                    <a:lnTo>
                      <a:pt x="2577" y="2916"/>
                    </a:lnTo>
                    <a:lnTo>
                      <a:pt x="2520" y="2897"/>
                    </a:lnTo>
                    <a:lnTo>
                      <a:pt x="2464" y="2859"/>
                    </a:lnTo>
                    <a:lnTo>
                      <a:pt x="2389" y="2784"/>
                    </a:lnTo>
                    <a:lnTo>
                      <a:pt x="2257" y="2596"/>
                    </a:lnTo>
                    <a:lnTo>
                      <a:pt x="2107" y="2351"/>
                    </a:lnTo>
                    <a:lnTo>
                      <a:pt x="1824" y="1806"/>
                    </a:lnTo>
                    <a:lnTo>
                      <a:pt x="1618" y="1373"/>
                    </a:lnTo>
                    <a:lnTo>
                      <a:pt x="1542" y="1242"/>
                    </a:lnTo>
                    <a:lnTo>
                      <a:pt x="1467" y="1129"/>
                    </a:lnTo>
                    <a:lnTo>
                      <a:pt x="1392" y="1054"/>
                    </a:lnTo>
                    <a:lnTo>
                      <a:pt x="1317" y="997"/>
                    </a:lnTo>
                    <a:lnTo>
                      <a:pt x="1241" y="978"/>
                    </a:lnTo>
                    <a:lnTo>
                      <a:pt x="1166" y="997"/>
                    </a:lnTo>
                    <a:lnTo>
                      <a:pt x="1110" y="1035"/>
                    </a:lnTo>
                    <a:lnTo>
                      <a:pt x="1053" y="1110"/>
                    </a:lnTo>
                    <a:lnTo>
                      <a:pt x="1053" y="1148"/>
                    </a:lnTo>
                    <a:lnTo>
                      <a:pt x="1053" y="1204"/>
                    </a:lnTo>
                    <a:lnTo>
                      <a:pt x="1091" y="1411"/>
                    </a:lnTo>
                    <a:lnTo>
                      <a:pt x="1166" y="1655"/>
                    </a:lnTo>
                    <a:lnTo>
                      <a:pt x="1260" y="1956"/>
                    </a:lnTo>
                    <a:lnTo>
                      <a:pt x="1467" y="2540"/>
                    </a:lnTo>
                    <a:lnTo>
                      <a:pt x="1655" y="2991"/>
                    </a:lnTo>
                    <a:lnTo>
                      <a:pt x="1843" y="3405"/>
                    </a:lnTo>
                    <a:lnTo>
                      <a:pt x="1919" y="3649"/>
                    </a:lnTo>
                    <a:lnTo>
                      <a:pt x="1994" y="3875"/>
                    </a:lnTo>
                    <a:lnTo>
                      <a:pt x="2013" y="3988"/>
                    </a:lnTo>
                    <a:lnTo>
                      <a:pt x="2013" y="4082"/>
                    </a:lnTo>
                    <a:lnTo>
                      <a:pt x="2013" y="4157"/>
                    </a:lnTo>
                    <a:lnTo>
                      <a:pt x="1975" y="4214"/>
                    </a:lnTo>
                    <a:lnTo>
                      <a:pt x="1937" y="4251"/>
                    </a:lnTo>
                    <a:lnTo>
                      <a:pt x="1862" y="4251"/>
                    </a:lnTo>
                    <a:lnTo>
                      <a:pt x="1768" y="4232"/>
                    </a:lnTo>
                    <a:lnTo>
                      <a:pt x="1655" y="4195"/>
                    </a:lnTo>
                    <a:lnTo>
                      <a:pt x="1392" y="4082"/>
                    </a:lnTo>
                    <a:lnTo>
                      <a:pt x="1147" y="3988"/>
                    </a:lnTo>
                    <a:lnTo>
                      <a:pt x="903" y="3931"/>
                    </a:lnTo>
                    <a:lnTo>
                      <a:pt x="677" y="3894"/>
                    </a:lnTo>
                    <a:lnTo>
                      <a:pt x="301" y="3894"/>
                    </a:lnTo>
                    <a:lnTo>
                      <a:pt x="169" y="3931"/>
                    </a:lnTo>
                    <a:lnTo>
                      <a:pt x="75" y="3969"/>
                    </a:lnTo>
                    <a:lnTo>
                      <a:pt x="19" y="4044"/>
                    </a:lnTo>
                    <a:lnTo>
                      <a:pt x="0" y="4138"/>
                    </a:lnTo>
                    <a:lnTo>
                      <a:pt x="0" y="4232"/>
                    </a:lnTo>
                    <a:lnTo>
                      <a:pt x="56" y="4308"/>
                    </a:lnTo>
                    <a:lnTo>
                      <a:pt x="94" y="4345"/>
                    </a:lnTo>
                    <a:lnTo>
                      <a:pt x="150" y="4383"/>
                    </a:lnTo>
                    <a:lnTo>
                      <a:pt x="188" y="4402"/>
                    </a:lnTo>
                    <a:lnTo>
                      <a:pt x="245" y="4402"/>
                    </a:lnTo>
                    <a:lnTo>
                      <a:pt x="451" y="4439"/>
                    </a:lnTo>
                    <a:lnTo>
                      <a:pt x="640" y="4477"/>
                    </a:lnTo>
                    <a:lnTo>
                      <a:pt x="828" y="4533"/>
                    </a:lnTo>
                    <a:lnTo>
                      <a:pt x="1016" y="4608"/>
                    </a:lnTo>
                    <a:lnTo>
                      <a:pt x="1166" y="4665"/>
                    </a:lnTo>
                    <a:lnTo>
                      <a:pt x="1317" y="4740"/>
                    </a:lnTo>
                    <a:lnTo>
                      <a:pt x="1448" y="4834"/>
                    </a:lnTo>
                    <a:lnTo>
                      <a:pt x="1580" y="4928"/>
                    </a:lnTo>
                    <a:lnTo>
                      <a:pt x="1824" y="5173"/>
                    </a:lnTo>
                    <a:lnTo>
                      <a:pt x="2050" y="5380"/>
                    </a:lnTo>
                    <a:lnTo>
                      <a:pt x="2991" y="7355"/>
                    </a:lnTo>
                    <a:lnTo>
                      <a:pt x="7185" y="15574"/>
                    </a:lnTo>
                    <a:lnTo>
                      <a:pt x="15969" y="22853"/>
                    </a:lnTo>
                    <a:lnTo>
                      <a:pt x="18188" y="18866"/>
                    </a:lnTo>
                    <a:lnTo>
                      <a:pt x="9950" y="11869"/>
                    </a:lnTo>
                    <a:lnTo>
                      <a:pt x="6132" y="5963"/>
                    </a:lnTo>
                    <a:lnTo>
                      <a:pt x="4966" y="4007"/>
                    </a:lnTo>
                    <a:lnTo>
                      <a:pt x="4777" y="2972"/>
                    </a:lnTo>
                    <a:lnTo>
                      <a:pt x="4608" y="2145"/>
                    </a:lnTo>
                    <a:lnTo>
                      <a:pt x="4533" y="1787"/>
                    </a:lnTo>
                    <a:lnTo>
                      <a:pt x="4458" y="1524"/>
                    </a:lnTo>
                    <a:lnTo>
                      <a:pt x="4345" y="1148"/>
                    </a:lnTo>
                    <a:lnTo>
                      <a:pt x="4251" y="866"/>
                    </a:lnTo>
                    <a:lnTo>
                      <a:pt x="4157" y="677"/>
                    </a:lnTo>
                    <a:lnTo>
                      <a:pt x="4082" y="546"/>
                    </a:lnTo>
                    <a:lnTo>
                      <a:pt x="4025" y="489"/>
                    </a:lnTo>
                    <a:lnTo>
                      <a:pt x="3987" y="452"/>
                    </a:lnTo>
                    <a:lnTo>
                      <a:pt x="3931" y="452"/>
                    </a:lnTo>
                    <a:lnTo>
                      <a:pt x="3893" y="471"/>
                    </a:lnTo>
                    <a:lnTo>
                      <a:pt x="3856" y="508"/>
                    </a:lnTo>
                    <a:lnTo>
                      <a:pt x="3837" y="527"/>
                    </a:lnTo>
                    <a:lnTo>
                      <a:pt x="3818" y="621"/>
                    </a:lnTo>
                    <a:lnTo>
                      <a:pt x="3818" y="715"/>
                    </a:lnTo>
                    <a:lnTo>
                      <a:pt x="3818" y="866"/>
                    </a:lnTo>
                    <a:lnTo>
                      <a:pt x="3893" y="1166"/>
                    </a:lnTo>
                    <a:lnTo>
                      <a:pt x="3969" y="1505"/>
                    </a:lnTo>
                    <a:lnTo>
                      <a:pt x="4063" y="1825"/>
                    </a:lnTo>
                    <a:lnTo>
                      <a:pt x="4119" y="2069"/>
                    </a:lnTo>
                    <a:lnTo>
                      <a:pt x="4119" y="2163"/>
                    </a:lnTo>
                    <a:lnTo>
                      <a:pt x="4100" y="2220"/>
                    </a:lnTo>
                    <a:lnTo>
                      <a:pt x="4063" y="2220"/>
                    </a:lnTo>
                    <a:lnTo>
                      <a:pt x="4006" y="2201"/>
                    </a:lnTo>
                    <a:lnTo>
                      <a:pt x="3931" y="2126"/>
                    </a:lnTo>
                    <a:lnTo>
                      <a:pt x="3856" y="2013"/>
                    </a:lnTo>
                    <a:lnTo>
                      <a:pt x="3781" y="1881"/>
                    </a:lnTo>
                    <a:lnTo>
                      <a:pt x="3705" y="1712"/>
                    </a:lnTo>
                    <a:lnTo>
                      <a:pt x="3555" y="1336"/>
                    </a:lnTo>
                    <a:lnTo>
                      <a:pt x="3404" y="922"/>
                    </a:lnTo>
                    <a:lnTo>
                      <a:pt x="3273" y="546"/>
                    </a:lnTo>
                    <a:lnTo>
                      <a:pt x="3141" y="226"/>
                    </a:lnTo>
                    <a:lnTo>
                      <a:pt x="3066" y="113"/>
                    </a:lnTo>
                    <a:lnTo>
                      <a:pt x="3009" y="38"/>
                    </a:lnTo>
                    <a:lnTo>
                      <a:pt x="2934"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7727297" y="1961348"/>
                <a:ext cx="420314" cy="650611"/>
              </a:xfrm>
              <a:custGeom>
                <a:avLst/>
                <a:gdLst/>
                <a:ahLst/>
                <a:cxnLst/>
                <a:rect l="l" t="t" r="r" b="b"/>
                <a:pathLst>
                  <a:path w="10195" h="15781" extrusionOk="0">
                    <a:moveTo>
                      <a:pt x="4138" y="0"/>
                    </a:moveTo>
                    <a:lnTo>
                      <a:pt x="0" y="56"/>
                    </a:lnTo>
                    <a:lnTo>
                      <a:pt x="4928" y="12941"/>
                    </a:lnTo>
                    <a:lnTo>
                      <a:pt x="5003" y="13223"/>
                    </a:lnTo>
                    <a:lnTo>
                      <a:pt x="5097" y="13561"/>
                    </a:lnTo>
                    <a:lnTo>
                      <a:pt x="5135" y="13712"/>
                    </a:lnTo>
                    <a:lnTo>
                      <a:pt x="5135" y="13881"/>
                    </a:lnTo>
                    <a:lnTo>
                      <a:pt x="5154" y="14031"/>
                    </a:lnTo>
                    <a:lnTo>
                      <a:pt x="5135" y="14201"/>
                    </a:lnTo>
                    <a:lnTo>
                      <a:pt x="5116" y="14408"/>
                    </a:lnTo>
                    <a:lnTo>
                      <a:pt x="5079" y="14596"/>
                    </a:lnTo>
                    <a:lnTo>
                      <a:pt x="5022" y="14784"/>
                    </a:lnTo>
                    <a:lnTo>
                      <a:pt x="4966" y="14991"/>
                    </a:lnTo>
                    <a:lnTo>
                      <a:pt x="4947" y="15066"/>
                    </a:lnTo>
                    <a:lnTo>
                      <a:pt x="4947" y="15141"/>
                    </a:lnTo>
                    <a:lnTo>
                      <a:pt x="4966" y="15216"/>
                    </a:lnTo>
                    <a:lnTo>
                      <a:pt x="5003" y="15273"/>
                    </a:lnTo>
                    <a:lnTo>
                      <a:pt x="5060" y="15329"/>
                    </a:lnTo>
                    <a:lnTo>
                      <a:pt x="5135" y="15348"/>
                    </a:lnTo>
                    <a:lnTo>
                      <a:pt x="5210" y="15348"/>
                    </a:lnTo>
                    <a:lnTo>
                      <a:pt x="5286" y="15329"/>
                    </a:lnTo>
                    <a:lnTo>
                      <a:pt x="5361" y="15273"/>
                    </a:lnTo>
                    <a:lnTo>
                      <a:pt x="5436" y="15160"/>
                    </a:lnTo>
                    <a:lnTo>
                      <a:pt x="5530" y="15028"/>
                    </a:lnTo>
                    <a:lnTo>
                      <a:pt x="5605" y="14840"/>
                    </a:lnTo>
                    <a:lnTo>
                      <a:pt x="5681" y="14633"/>
                    </a:lnTo>
                    <a:lnTo>
                      <a:pt x="5737" y="14389"/>
                    </a:lnTo>
                    <a:lnTo>
                      <a:pt x="5775" y="14126"/>
                    </a:lnTo>
                    <a:lnTo>
                      <a:pt x="5793" y="13825"/>
                    </a:lnTo>
                    <a:lnTo>
                      <a:pt x="5812" y="13712"/>
                    </a:lnTo>
                    <a:lnTo>
                      <a:pt x="5831" y="13618"/>
                    </a:lnTo>
                    <a:lnTo>
                      <a:pt x="5869" y="13561"/>
                    </a:lnTo>
                    <a:lnTo>
                      <a:pt x="5925" y="13542"/>
                    </a:lnTo>
                    <a:lnTo>
                      <a:pt x="6000" y="13542"/>
                    </a:lnTo>
                    <a:lnTo>
                      <a:pt x="6076" y="13561"/>
                    </a:lnTo>
                    <a:lnTo>
                      <a:pt x="6151" y="13618"/>
                    </a:lnTo>
                    <a:lnTo>
                      <a:pt x="6226" y="13674"/>
                    </a:lnTo>
                    <a:lnTo>
                      <a:pt x="6414" y="13843"/>
                    </a:lnTo>
                    <a:lnTo>
                      <a:pt x="6583" y="14031"/>
                    </a:lnTo>
                    <a:lnTo>
                      <a:pt x="6865" y="14370"/>
                    </a:lnTo>
                    <a:lnTo>
                      <a:pt x="7185" y="14746"/>
                    </a:lnTo>
                    <a:lnTo>
                      <a:pt x="7618" y="15216"/>
                    </a:lnTo>
                    <a:lnTo>
                      <a:pt x="7825" y="15423"/>
                    </a:lnTo>
                    <a:lnTo>
                      <a:pt x="8013" y="15611"/>
                    </a:lnTo>
                    <a:lnTo>
                      <a:pt x="8163" y="15724"/>
                    </a:lnTo>
                    <a:lnTo>
                      <a:pt x="8239" y="15762"/>
                    </a:lnTo>
                    <a:lnTo>
                      <a:pt x="8276" y="15781"/>
                    </a:lnTo>
                    <a:lnTo>
                      <a:pt x="8351" y="15762"/>
                    </a:lnTo>
                    <a:lnTo>
                      <a:pt x="8427" y="15724"/>
                    </a:lnTo>
                    <a:lnTo>
                      <a:pt x="8464" y="15668"/>
                    </a:lnTo>
                    <a:lnTo>
                      <a:pt x="8483" y="15593"/>
                    </a:lnTo>
                    <a:lnTo>
                      <a:pt x="8483" y="15499"/>
                    </a:lnTo>
                    <a:lnTo>
                      <a:pt x="8445" y="15386"/>
                    </a:lnTo>
                    <a:lnTo>
                      <a:pt x="8370" y="15273"/>
                    </a:lnTo>
                    <a:lnTo>
                      <a:pt x="8276" y="15141"/>
                    </a:lnTo>
                    <a:lnTo>
                      <a:pt x="7994" y="14765"/>
                    </a:lnTo>
                    <a:lnTo>
                      <a:pt x="7655" y="14276"/>
                    </a:lnTo>
                    <a:lnTo>
                      <a:pt x="7505" y="14031"/>
                    </a:lnTo>
                    <a:lnTo>
                      <a:pt x="7392" y="13825"/>
                    </a:lnTo>
                    <a:lnTo>
                      <a:pt x="7373" y="13731"/>
                    </a:lnTo>
                    <a:lnTo>
                      <a:pt x="7355" y="13655"/>
                    </a:lnTo>
                    <a:lnTo>
                      <a:pt x="7355" y="13599"/>
                    </a:lnTo>
                    <a:lnTo>
                      <a:pt x="7373" y="13561"/>
                    </a:lnTo>
                    <a:lnTo>
                      <a:pt x="7430" y="13561"/>
                    </a:lnTo>
                    <a:lnTo>
                      <a:pt x="7505" y="13599"/>
                    </a:lnTo>
                    <a:lnTo>
                      <a:pt x="7599" y="13674"/>
                    </a:lnTo>
                    <a:lnTo>
                      <a:pt x="7712" y="13768"/>
                    </a:lnTo>
                    <a:lnTo>
                      <a:pt x="7975" y="14031"/>
                    </a:lnTo>
                    <a:lnTo>
                      <a:pt x="8276" y="14351"/>
                    </a:lnTo>
                    <a:lnTo>
                      <a:pt x="8784" y="14953"/>
                    </a:lnTo>
                    <a:lnTo>
                      <a:pt x="9010" y="15235"/>
                    </a:lnTo>
                    <a:lnTo>
                      <a:pt x="9047" y="15310"/>
                    </a:lnTo>
                    <a:lnTo>
                      <a:pt x="9160" y="15442"/>
                    </a:lnTo>
                    <a:lnTo>
                      <a:pt x="9217" y="15499"/>
                    </a:lnTo>
                    <a:lnTo>
                      <a:pt x="9311" y="15536"/>
                    </a:lnTo>
                    <a:lnTo>
                      <a:pt x="9386" y="15555"/>
                    </a:lnTo>
                    <a:lnTo>
                      <a:pt x="9442" y="15555"/>
                    </a:lnTo>
                    <a:lnTo>
                      <a:pt x="9480" y="15517"/>
                    </a:lnTo>
                    <a:lnTo>
                      <a:pt x="9518" y="15499"/>
                    </a:lnTo>
                    <a:lnTo>
                      <a:pt x="9536" y="15461"/>
                    </a:lnTo>
                    <a:lnTo>
                      <a:pt x="9536" y="15348"/>
                    </a:lnTo>
                    <a:lnTo>
                      <a:pt x="9518" y="15216"/>
                    </a:lnTo>
                    <a:lnTo>
                      <a:pt x="9461" y="15066"/>
                    </a:lnTo>
                    <a:lnTo>
                      <a:pt x="9367" y="14897"/>
                    </a:lnTo>
                    <a:lnTo>
                      <a:pt x="9254" y="14727"/>
                    </a:lnTo>
                    <a:lnTo>
                      <a:pt x="8991" y="14351"/>
                    </a:lnTo>
                    <a:lnTo>
                      <a:pt x="8690" y="13975"/>
                    </a:lnTo>
                    <a:lnTo>
                      <a:pt x="8408" y="13636"/>
                    </a:lnTo>
                    <a:lnTo>
                      <a:pt x="8050" y="13260"/>
                    </a:lnTo>
                    <a:lnTo>
                      <a:pt x="8032" y="13204"/>
                    </a:lnTo>
                    <a:lnTo>
                      <a:pt x="8032" y="13166"/>
                    </a:lnTo>
                    <a:lnTo>
                      <a:pt x="8050" y="13129"/>
                    </a:lnTo>
                    <a:lnTo>
                      <a:pt x="8069" y="13091"/>
                    </a:lnTo>
                    <a:lnTo>
                      <a:pt x="8126" y="13072"/>
                    </a:lnTo>
                    <a:lnTo>
                      <a:pt x="8163" y="13053"/>
                    </a:lnTo>
                    <a:lnTo>
                      <a:pt x="8220" y="13072"/>
                    </a:lnTo>
                    <a:lnTo>
                      <a:pt x="8276" y="13110"/>
                    </a:lnTo>
                    <a:lnTo>
                      <a:pt x="8539" y="13448"/>
                    </a:lnTo>
                    <a:lnTo>
                      <a:pt x="8784" y="13731"/>
                    </a:lnTo>
                    <a:lnTo>
                      <a:pt x="9047" y="14050"/>
                    </a:lnTo>
                    <a:lnTo>
                      <a:pt x="9348" y="14332"/>
                    </a:lnTo>
                    <a:lnTo>
                      <a:pt x="9499" y="14464"/>
                    </a:lnTo>
                    <a:lnTo>
                      <a:pt x="9630" y="14558"/>
                    </a:lnTo>
                    <a:lnTo>
                      <a:pt x="9762" y="14633"/>
                    </a:lnTo>
                    <a:lnTo>
                      <a:pt x="9875" y="14690"/>
                    </a:lnTo>
                    <a:lnTo>
                      <a:pt x="10025" y="14690"/>
                    </a:lnTo>
                    <a:lnTo>
                      <a:pt x="10082" y="14671"/>
                    </a:lnTo>
                    <a:lnTo>
                      <a:pt x="10101" y="14633"/>
                    </a:lnTo>
                    <a:lnTo>
                      <a:pt x="10119" y="14615"/>
                    </a:lnTo>
                    <a:lnTo>
                      <a:pt x="10101" y="14539"/>
                    </a:lnTo>
                    <a:lnTo>
                      <a:pt x="10063" y="14445"/>
                    </a:lnTo>
                    <a:lnTo>
                      <a:pt x="9988" y="14332"/>
                    </a:lnTo>
                    <a:lnTo>
                      <a:pt x="9781" y="14069"/>
                    </a:lnTo>
                    <a:lnTo>
                      <a:pt x="9518" y="13768"/>
                    </a:lnTo>
                    <a:lnTo>
                      <a:pt x="9217" y="13448"/>
                    </a:lnTo>
                    <a:lnTo>
                      <a:pt x="8953" y="13147"/>
                    </a:lnTo>
                    <a:lnTo>
                      <a:pt x="8840" y="13016"/>
                    </a:lnTo>
                    <a:lnTo>
                      <a:pt x="8746" y="12884"/>
                    </a:lnTo>
                    <a:lnTo>
                      <a:pt x="8671" y="12752"/>
                    </a:lnTo>
                    <a:lnTo>
                      <a:pt x="8652" y="12658"/>
                    </a:lnTo>
                    <a:lnTo>
                      <a:pt x="8652" y="12583"/>
                    </a:lnTo>
                    <a:lnTo>
                      <a:pt x="8671" y="12564"/>
                    </a:lnTo>
                    <a:lnTo>
                      <a:pt x="8728" y="12564"/>
                    </a:lnTo>
                    <a:lnTo>
                      <a:pt x="8803" y="12621"/>
                    </a:lnTo>
                    <a:lnTo>
                      <a:pt x="9010" y="12771"/>
                    </a:lnTo>
                    <a:lnTo>
                      <a:pt x="9254" y="12997"/>
                    </a:lnTo>
                    <a:lnTo>
                      <a:pt x="9499" y="13223"/>
                    </a:lnTo>
                    <a:lnTo>
                      <a:pt x="9762" y="13430"/>
                    </a:lnTo>
                    <a:lnTo>
                      <a:pt x="9875" y="13505"/>
                    </a:lnTo>
                    <a:lnTo>
                      <a:pt x="9969" y="13542"/>
                    </a:lnTo>
                    <a:lnTo>
                      <a:pt x="10063" y="13561"/>
                    </a:lnTo>
                    <a:lnTo>
                      <a:pt x="10101" y="13561"/>
                    </a:lnTo>
                    <a:lnTo>
                      <a:pt x="10119" y="13542"/>
                    </a:lnTo>
                    <a:lnTo>
                      <a:pt x="10157" y="13505"/>
                    </a:lnTo>
                    <a:lnTo>
                      <a:pt x="10195" y="13467"/>
                    </a:lnTo>
                    <a:lnTo>
                      <a:pt x="10195" y="13411"/>
                    </a:lnTo>
                    <a:lnTo>
                      <a:pt x="10157" y="13336"/>
                    </a:lnTo>
                    <a:lnTo>
                      <a:pt x="10082" y="13204"/>
                    </a:lnTo>
                    <a:lnTo>
                      <a:pt x="9931" y="13053"/>
                    </a:lnTo>
                    <a:lnTo>
                      <a:pt x="9743" y="12847"/>
                    </a:lnTo>
                    <a:lnTo>
                      <a:pt x="9461" y="12564"/>
                    </a:lnTo>
                    <a:lnTo>
                      <a:pt x="9254" y="12376"/>
                    </a:lnTo>
                    <a:lnTo>
                      <a:pt x="8972" y="12151"/>
                    </a:lnTo>
                    <a:lnTo>
                      <a:pt x="8314" y="11624"/>
                    </a:lnTo>
                    <a:lnTo>
                      <a:pt x="7486" y="10966"/>
                    </a:lnTo>
                    <a:lnTo>
                      <a:pt x="4138"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6928628" y="1181267"/>
                <a:ext cx="473044" cy="438949"/>
              </a:xfrm>
              <a:custGeom>
                <a:avLst/>
                <a:gdLst/>
                <a:ahLst/>
                <a:cxnLst/>
                <a:rect l="l" t="t" r="r" b="b"/>
                <a:pathLst>
                  <a:path w="11474" h="10647" extrusionOk="0">
                    <a:moveTo>
                      <a:pt x="2934" y="0"/>
                    </a:moveTo>
                    <a:lnTo>
                      <a:pt x="0" y="3913"/>
                    </a:lnTo>
                    <a:lnTo>
                      <a:pt x="3762" y="7298"/>
                    </a:lnTo>
                    <a:lnTo>
                      <a:pt x="6376" y="9612"/>
                    </a:lnTo>
                    <a:lnTo>
                      <a:pt x="7260" y="10364"/>
                    </a:lnTo>
                    <a:lnTo>
                      <a:pt x="7524" y="10590"/>
                    </a:lnTo>
                    <a:lnTo>
                      <a:pt x="7618" y="10646"/>
                    </a:lnTo>
                    <a:lnTo>
                      <a:pt x="7693" y="10590"/>
                    </a:lnTo>
                    <a:lnTo>
                      <a:pt x="7825" y="10439"/>
                    </a:lnTo>
                    <a:lnTo>
                      <a:pt x="8276" y="9894"/>
                    </a:lnTo>
                    <a:lnTo>
                      <a:pt x="9593" y="8239"/>
                    </a:lnTo>
                    <a:lnTo>
                      <a:pt x="11474" y="5850"/>
                    </a:lnTo>
                    <a:lnTo>
                      <a:pt x="10985" y="5662"/>
                    </a:lnTo>
                    <a:lnTo>
                      <a:pt x="10477" y="5436"/>
                    </a:lnTo>
                    <a:lnTo>
                      <a:pt x="9988" y="5210"/>
                    </a:lnTo>
                    <a:lnTo>
                      <a:pt x="9499" y="4985"/>
                    </a:lnTo>
                    <a:lnTo>
                      <a:pt x="2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7228711" y="1422399"/>
                <a:ext cx="532742" cy="674688"/>
              </a:xfrm>
              <a:custGeom>
                <a:avLst/>
                <a:gdLst/>
                <a:ahLst/>
                <a:cxnLst/>
                <a:rect l="l" t="t" r="r" b="b"/>
                <a:pathLst>
                  <a:path w="12922" h="16365" extrusionOk="0">
                    <a:moveTo>
                      <a:pt x="4195" y="1"/>
                    </a:moveTo>
                    <a:lnTo>
                      <a:pt x="3931" y="38"/>
                    </a:lnTo>
                    <a:lnTo>
                      <a:pt x="3668" y="76"/>
                    </a:lnTo>
                    <a:lnTo>
                      <a:pt x="3423" y="132"/>
                    </a:lnTo>
                    <a:lnTo>
                      <a:pt x="3160" y="208"/>
                    </a:lnTo>
                    <a:lnTo>
                      <a:pt x="2934" y="302"/>
                    </a:lnTo>
                    <a:lnTo>
                      <a:pt x="2690" y="415"/>
                    </a:lnTo>
                    <a:lnTo>
                      <a:pt x="2483" y="546"/>
                    </a:lnTo>
                    <a:lnTo>
                      <a:pt x="2257" y="697"/>
                    </a:lnTo>
                    <a:lnTo>
                      <a:pt x="2069" y="847"/>
                    </a:lnTo>
                    <a:lnTo>
                      <a:pt x="1881" y="1035"/>
                    </a:lnTo>
                    <a:lnTo>
                      <a:pt x="1693" y="1223"/>
                    </a:lnTo>
                    <a:lnTo>
                      <a:pt x="1542" y="1430"/>
                    </a:lnTo>
                    <a:lnTo>
                      <a:pt x="1392" y="1637"/>
                    </a:lnTo>
                    <a:lnTo>
                      <a:pt x="1260" y="1863"/>
                    </a:lnTo>
                    <a:lnTo>
                      <a:pt x="1148" y="2107"/>
                    </a:lnTo>
                    <a:lnTo>
                      <a:pt x="1053" y="2352"/>
                    </a:lnTo>
                    <a:lnTo>
                      <a:pt x="903" y="2879"/>
                    </a:lnTo>
                    <a:lnTo>
                      <a:pt x="771" y="3330"/>
                    </a:lnTo>
                    <a:lnTo>
                      <a:pt x="583" y="4064"/>
                    </a:lnTo>
                    <a:lnTo>
                      <a:pt x="452" y="4741"/>
                    </a:lnTo>
                    <a:lnTo>
                      <a:pt x="358" y="5098"/>
                    </a:lnTo>
                    <a:lnTo>
                      <a:pt x="245" y="5493"/>
                    </a:lnTo>
                    <a:lnTo>
                      <a:pt x="169" y="5738"/>
                    </a:lnTo>
                    <a:lnTo>
                      <a:pt x="113" y="6001"/>
                    </a:lnTo>
                    <a:lnTo>
                      <a:pt x="57" y="6245"/>
                    </a:lnTo>
                    <a:lnTo>
                      <a:pt x="38" y="6509"/>
                    </a:lnTo>
                    <a:lnTo>
                      <a:pt x="0" y="7035"/>
                    </a:lnTo>
                    <a:lnTo>
                      <a:pt x="0" y="7543"/>
                    </a:lnTo>
                    <a:lnTo>
                      <a:pt x="19" y="8051"/>
                    </a:lnTo>
                    <a:lnTo>
                      <a:pt x="75" y="8559"/>
                    </a:lnTo>
                    <a:lnTo>
                      <a:pt x="169" y="9029"/>
                    </a:lnTo>
                    <a:lnTo>
                      <a:pt x="263" y="9481"/>
                    </a:lnTo>
                    <a:lnTo>
                      <a:pt x="358" y="9894"/>
                    </a:lnTo>
                    <a:lnTo>
                      <a:pt x="470" y="10270"/>
                    </a:lnTo>
                    <a:lnTo>
                      <a:pt x="677" y="10891"/>
                    </a:lnTo>
                    <a:lnTo>
                      <a:pt x="847" y="11286"/>
                    </a:lnTo>
                    <a:lnTo>
                      <a:pt x="903" y="11437"/>
                    </a:lnTo>
                    <a:lnTo>
                      <a:pt x="395" y="16176"/>
                    </a:lnTo>
                    <a:lnTo>
                      <a:pt x="10514" y="16365"/>
                    </a:lnTo>
                    <a:lnTo>
                      <a:pt x="11041" y="10665"/>
                    </a:lnTo>
                    <a:lnTo>
                      <a:pt x="12922" y="2107"/>
                    </a:lnTo>
                    <a:lnTo>
                      <a:pt x="12903" y="2032"/>
                    </a:lnTo>
                    <a:lnTo>
                      <a:pt x="12828" y="1825"/>
                    </a:lnTo>
                    <a:lnTo>
                      <a:pt x="12715" y="1524"/>
                    </a:lnTo>
                    <a:lnTo>
                      <a:pt x="12621" y="1355"/>
                    </a:lnTo>
                    <a:lnTo>
                      <a:pt x="12508" y="1186"/>
                    </a:lnTo>
                    <a:lnTo>
                      <a:pt x="12395" y="998"/>
                    </a:lnTo>
                    <a:lnTo>
                      <a:pt x="12245" y="828"/>
                    </a:lnTo>
                    <a:lnTo>
                      <a:pt x="12075" y="659"/>
                    </a:lnTo>
                    <a:lnTo>
                      <a:pt x="11887" y="509"/>
                    </a:lnTo>
                    <a:lnTo>
                      <a:pt x="11680" y="377"/>
                    </a:lnTo>
                    <a:lnTo>
                      <a:pt x="11436" y="264"/>
                    </a:lnTo>
                    <a:lnTo>
                      <a:pt x="11191" y="189"/>
                    </a:lnTo>
                    <a:lnTo>
                      <a:pt x="10890" y="132"/>
                    </a:lnTo>
                    <a:lnTo>
                      <a:pt x="10383" y="114"/>
                    </a:lnTo>
                    <a:lnTo>
                      <a:pt x="9574" y="76"/>
                    </a:lnTo>
                    <a:lnTo>
                      <a:pt x="7486" y="38"/>
                    </a:lnTo>
                    <a:lnTo>
                      <a:pt x="47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7228711" y="1422399"/>
                <a:ext cx="532742" cy="674688"/>
              </a:xfrm>
              <a:custGeom>
                <a:avLst/>
                <a:gdLst/>
                <a:ahLst/>
                <a:cxnLst/>
                <a:rect l="l" t="t" r="r" b="b"/>
                <a:pathLst>
                  <a:path w="12922" h="16365" fill="none" extrusionOk="0">
                    <a:moveTo>
                      <a:pt x="4702" y="1"/>
                    </a:moveTo>
                    <a:lnTo>
                      <a:pt x="4195" y="1"/>
                    </a:lnTo>
                    <a:lnTo>
                      <a:pt x="4195" y="1"/>
                    </a:lnTo>
                    <a:lnTo>
                      <a:pt x="3931" y="38"/>
                    </a:lnTo>
                    <a:lnTo>
                      <a:pt x="3668" y="76"/>
                    </a:lnTo>
                    <a:lnTo>
                      <a:pt x="3423" y="132"/>
                    </a:lnTo>
                    <a:lnTo>
                      <a:pt x="3160" y="208"/>
                    </a:lnTo>
                    <a:lnTo>
                      <a:pt x="2934" y="302"/>
                    </a:lnTo>
                    <a:lnTo>
                      <a:pt x="2690" y="415"/>
                    </a:lnTo>
                    <a:lnTo>
                      <a:pt x="2483" y="546"/>
                    </a:lnTo>
                    <a:lnTo>
                      <a:pt x="2257" y="697"/>
                    </a:lnTo>
                    <a:lnTo>
                      <a:pt x="2069" y="847"/>
                    </a:lnTo>
                    <a:lnTo>
                      <a:pt x="1881" y="1035"/>
                    </a:lnTo>
                    <a:lnTo>
                      <a:pt x="1693" y="1223"/>
                    </a:lnTo>
                    <a:lnTo>
                      <a:pt x="1542" y="1430"/>
                    </a:lnTo>
                    <a:lnTo>
                      <a:pt x="1392" y="1637"/>
                    </a:lnTo>
                    <a:lnTo>
                      <a:pt x="1260" y="1863"/>
                    </a:lnTo>
                    <a:lnTo>
                      <a:pt x="1148" y="2107"/>
                    </a:lnTo>
                    <a:lnTo>
                      <a:pt x="1053" y="2352"/>
                    </a:lnTo>
                    <a:lnTo>
                      <a:pt x="1053" y="2352"/>
                    </a:lnTo>
                    <a:lnTo>
                      <a:pt x="903" y="2879"/>
                    </a:lnTo>
                    <a:lnTo>
                      <a:pt x="771" y="3330"/>
                    </a:lnTo>
                    <a:lnTo>
                      <a:pt x="583" y="4064"/>
                    </a:lnTo>
                    <a:lnTo>
                      <a:pt x="452" y="4741"/>
                    </a:lnTo>
                    <a:lnTo>
                      <a:pt x="358" y="5098"/>
                    </a:lnTo>
                    <a:lnTo>
                      <a:pt x="245" y="5493"/>
                    </a:lnTo>
                    <a:lnTo>
                      <a:pt x="245" y="5493"/>
                    </a:lnTo>
                    <a:lnTo>
                      <a:pt x="169" y="5738"/>
                    </a:lnTo>
                    <a:lnTo>
                      <a:pt x="113" y="6001"/>
                    </a:lnTo>
                    <a:lnTo>
                      <a:pt x="57" y="6245"/>
                    </a:lnTo>
                    <a:lnTo>
                      <a:pt x="38" y="6509"/>
                    </a:lnTo>
                    <a:lnTo>
                      <a:pt x="0" y="7035"/>
                    </a:lnTo>
                    <a:lnTo>
                      <a:pt x="0" y="7543"/>
                    </a:lnTo>
                    <a:lnTo>
                      <a:pt x="19" y="8051"/>
                    </a:lnTo>
                    <a:lnTo>
                      <a:pt x="75" y="8559"/>
                    </a:lnTo>
                    <a:lnTo>
                      <a:pt x="169" y="9029"/>
                    </a:lnTo>
                    <a:lnTo>
                      <a:pt x="263" y="9481"/>
                    </a:lnTo>
                    <a:lnTo>
                      <a:pt x="358" y="9894"/>
                    </a:lnTo>
                    <a:lnTo>
                      <a:pt x="470" y="10270"/>
                    </a:lnTo>
                    <a:lnTo>
                      <a:pt x="677" y="10891"/>
                    </a:lnTo>
                    <a:lnTo>
                      <a:pt x="847" y="11286"/>
                    </a:lnTo>
                    <a:lnTo>
                      <a:pt x="903" y="11437"/>
                    </a:lnTo>
                    <a:lnTo>
                      <a:pt x="395" y="16176"/>
                    </a:lnTo>
                    <a:lnTo>
                      <a:pt x="10514" y="16365"/>
                    </a:lnTo>
                    <a:lnTo>
                      <a:pt x="11041" y="10665"/>
                    </a:lnTo>
                    <a:lnTo>
                      <a:pt x="12922" y="2107"/>
                    </a:lnTo>
                    <a:lnTo>
                      <a:pt x="12922" y="2107"/>
                    </a:lnTo>
                    <a:lnTo>
                      <a:pt x="12903" y="2032"/>
                    </a:lnTo>
                    <a:lnTo>
                      <a:pt x="12828" y="1825"/>
                    </a:lnTo>
                    <a:lnTo>
                      <a:pt x="12715" y="1524"/>
                    </a:lnTo>
                    <a:lnTo>
                      <a:pt x="12621" y="1355"/>
                    </a:lnTo>
                    <a:lnTo>
                      <a:pt x="12508" y="1186"/>
                    </a:lnTo>
                    <a:lnTo>
                      <a:pt x="12395" y="998"/>
                    </a:lnTo>
                    <a:lnTo>
                      <a:pt x="12245" y="828"/>
                    </a:lnTo>
                    <a:lnTo>
                      <a:pt x="12075" y="659"/>
                    </a:lnTo>
                    <a:lnTo>
                      <a:pt x="11887" y="509"/>
                    </a:lnTo>
                    <a:lnTo>
                      <a:pt x="11680" y="377"/>
                    </a:lnTo>
                    <a:lnTo>
                      <a:pt x="11436" y="264"/>
                    </a:lnTo>
                    <a:lnTo>
                      <a:pt x="11191" y="189"/>
                    </a:lnTo>
                    <a:lnTo>
                      <a:pt x="10890" y="132"/>
                    </a:lnTo>
                    <a:lnTo>
                      <a:pt x="10890" y="132"/>
                    </a:lnTo>
                    <a:lnTo>
                      <a:pt x="10383" y="114"/>
                    </a:lnTo>
                    <a:lnTo>
                      <a:pt x="9574" y="76"/>
                    </a:lnTo>
                    <a:lnTo>
                      <a:pt x="7486" y="38"/>
                    </a:lnTo>
                    <a:lnTo>
                      <a:pt x="4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7612524" y="1434024"/>
                <a:ext cx="297044" cy="584730"/>
              </a:xfrm>
              <a:custGeom>
                <a:avLst/>
                <a:gdLst/>
                <a:ahLst/>
                <a:cxnLst/>
                <a:rect l="l" t="t" r="r" b="b"/>
                <a:pathLst>
                  <a:path w="7205" h="14183" extrusionOk="0">
                    <a:moveTo>
                      <a:pt x="1881" y="1"/>
                    </a:moveTo>
                    <a:lnTo>
                      <a:pt x="1637" y="39"/>
                    </a:lnTo>
                    <a:lnTo>
                      <a:pt x="1392" y="95"/>
                    </a:lnTo>
                    <a:lnTo>
                      <a:pt x="1186" y="189"/>
                    </a:lnTo>
                    <a:lnTo>
                      <a:pt x="997" y="302"/>
                    </a:lnTo>
                    <a:lnTo>
                      <a:pt x="828" y="415"/>
                    </a:lnTo>
                    <a:lnTo>
                      <a:pt x="678" y="565"/>
                    </a:lnTo>
                    <a:lnTo>
                      <a:pt x="565" y="716"/>
                    </a:lnTo>
                    <a:lnTo>
                      <a:pt x="452" y="885"/>
                    </a:lnTo>
                    <a:lnTo>
                      <a:pt x="339" y="1073"/>
                    </a:lnTo>
                    <a:lnTo>
                      <a:pt x="264" y="1261"/>
                    </a:lnTo>
                    <a:lnTo>
                      <a:pt x="189" y="1449"/>
                    </a:lnTo>
                    <a:lnTo>
                      <a:pt x="132" y="1637"/>
                    </a:lnTo>
                    <a:lnTo>
                      <a:pt x="57" y="2051"/>
                    </a:lnTo>
                    <a:lnTo>
                      <a:pt x="19" y="2427"/>
                    </a:lnTo>
                    <a:lnTo>
                      <a:pt x="1" y="2879"/>
                    </a:lnTo>
                    <a:lnTo>
                      <a:pt x="38" y="3311"/>
                    </a:lnTo>
                    <a:lnTo>
                      <a:pt x="95" y="3744"/>
                    </a:lnTo>
                    <a:lnTo>
                      <a:pt x="207" y="4177"/>
                    </a:lnTo>
                    <a:lnTo>
                      <a:pt x="2653" y="14183"/>
                    </a:lnTo>
                    <a:lnTo>
                      <a:pt x="7204" y="12810"/>
                    </a:lnTo>
                    <a:lnTo>
                      <a:pt x="6960" y="11625"/>
                    </a:lnTo>
                    <a:lnTo>
                      <a:pt x="6377" y="8822"/>
                    </a:lnTo>
                    <a:lnTo>
                      <a:pt x="6038" y="7148"/>
                    </a:lnTo>
                    <a:lnTo>
                      <a:pt x="5662" y="5493"/>
                    </a:lnTo>
                    <a:lnTo>
                      <a:pt x="5323" y="3988"/>
                    </a:lnTo>
                    <a:lnTo>
                      <a:pt x="5023" y="2747"/>
                    </a:lnTo>
                    <a:lnTo>
                      <a:pt x="4947" y="2503"/>
                    </a:lnTo>
                    <a:lnTo>
                      <a:pt x="4853" y="2258"/>
                    </a:lnTo>
                    <a:lnTo>
                      <a:pt x="4759" y="2051"/>
                    </a:lnTo>
                    <a:lnTo>
                      <a:pt x="4665" y="1844"/>
                    </a:lnTo>
                    <a:lnTo>
                      <a:pt x="4571" y="1656"/>
                    </a:lnTo>
                    <a:lnTo>
                      <a:pt x="4458" y="1468"/>
                    </a:lnTo>
                    <a:lnTo>
                      <a:pt x="4345" y="1299"/>
                    </a:lnTo>
                    <a:lnTo>
                      <a:pt x="4214" y="1148"/>
                    </a:lnTo>
                    <a:lnTo>
                      <a:pt x="3969" y="885"/>
                    </a:lnTo>
                    <a:lnTo>
                      <a:pt x="3706" y="659"/>
                    </a:lnTo>
                    <a:lnTo>
                      <a:pt x="3443" y="490"/>
                    </a:lnTo>
                    <a:lnTo>
                      <a:pt x="3179" y="340"/>
                    </a:lnTo>
                    <a:lnTo>
                      <a:pt x="2916" y="227"/>
                    </a:lnTo>
                    <a:lnTo>
                      <a:pt x="2671" y="133"/>
                    </a:lnTo>
                    <a:lnTo>
                      <a:pt x="2465" y="76"/>
                    </a:lnTo>
                    <a:lnTo>
                      <a:pt x="2276" y="39"/>
                    </a:lnTo>
                    <a:lnTo>
                      <a:pt x="19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7612524" y="1434024"/>
                <a:ext cx="297044" cy="584730"/>
              </a:xfrm>
              <a:custGeom>
                <a:avLst/>
                <a:gdLst/>
                <a:ahLst/>
                <a:cxnLst/>
                <a:rect l="l" t="t" r="r" b="b"/>
                <a:pathLst>
                  <a:path w="7205" h="14183" fill="none" extrusionOk="0">
                    <a:moveTo>
                      <a:pt x="1881" y="1"/>
                    </a:moveTo>
                    <a:lnTo>
                      <a:pt x="1881" y="1"/>
                    </a:lnTo>
                    <a:lnTo>
                      <a:pt x="1994" y="1"/>
                    </a:lnTo>
                    <a:lnTo>
                      <a:pt x="2276" y="39"/>
                    </a:lnTo>
                    <a:lnTo>
                      <a:pt x="2465" y="76"/>
                    </a:lnTo>
                    <a:lnTo>
                      <a:pt x="2671" y="133"/>
                    </a:lnTo>
                    <a:lnTo>
                      <a:pt x="2916" y="227"/>
                    </a:lnTo>
                    <a:lnTo>
                      <a:pt x="3179" y="340"/>
                    </a:lnTo>
                    <a:lnTo>
                      <a:pt x="3443" y="490"/>
                    </a:lnTo>
                    <a:lnTo>
                      <a:pt x="3706" y="659"/>
                    </a:lnTo>
                    <a:lnTo>
                      <a:pt x="3969" y="885"/>
                    </a:lnTo>
                    <a:lnTo>
                      <a:pt x="4214" y="1148"/>
                    </a:lnTo>
                    <a:lnTo>
                      <a:pt x="4345" y="1299"/>
                    </a:lnTo>
                    <a:lnTo>
                      <a:pt x="4458" y="1468"/>
                    </a:lnTo>
                    <a:lnTo>
                      <a:pt x="4571" y="1656"/>
                    </a:lnTo>
                    <a:lnTo>
                      <a:pt x="4665" y="1844"/>
                    </a:lnTo>
                    <a:lnTo>
                      <a:pt x="4759" y="2051"/>
                    </a:lnTo>
                    <a:lnTo>
                      <a:pt x="4853" y="2258"/>
                    </a:lnTo>
                    <a:lnTo>
                      <a:pt x="4947" y="2503"/>
                    </a:lnTo>
                    <a:lnTo>
                      <a:pt x="5023" y="2747"/>
                    </a:lnTo>
                    <a:lnTo>
                      <a:pt x="5023" y="2747"/>
                    </a:lnTo>
                    <a:lnTo>
                      <a:pt x="5323" y="3988"/>
                    </a:lnTo>
                    <a:lnTo>
                      <a:pt x="5662" y="5493"/>
                    </a:lnTo>
                    <a:lnTo>
                      <a:pt x="6038" y="7148"/>
                    </a:lnTo>
                    <a:lnTo>
                      <a:pt x="6377" y="8822"/>
                    </a:lnTo>
                    <a:lnTo>
                      <a:pt x="6960" y="11625"/>
                    </a:lnTo>
                    <a:lnTo>
                      <a:pt x="7204" y="12810"/>
                    </a:lnTo>
                    <a:lnTo>
                      <a:pt x="2653" y="14183"/>
                    </a:lnTo>
                    <a:lnTo>
                      <a:pt x="207" y="4177"/>
                    </a:lnTo>
                    <a:lnTo>
                      <a:pt x="207" y="4177"/>
                    </a:lnTo>
                    <a:lnTo>
                      <a:pt x="95" y="3744"/>
                    </a:lnTo>
                    <a:lnTo>
                      <a:pt x="38" y="3311"/>
                    </a:lnTo>
                    <a:lnTo>
                      <a:pt x="1" y="2879"/>
                    </a:lnTo>
                    <a:lnTo>
                      <a:pt x="19" y="2427"/>
                    </a:lnTo>
                    <a:lnTo>
                      <a:pt x="19" y="2427"/>
                    </a:lnTo>
                    <a:lnTo>
                      <a:pt x="57" y="2051"/>
                    </a:lnTo>
                    <a:lnTo>
                      <a:pt x="132" y="1637"/>
                    </a:lnTo>
                    <a:lnTo>
                      <a:pt x="189" y="1449"/>
                    </a:lnTo>
                    <a:lnTo>
                      <a:pt x="264" y="1261"/>
                    </a:lnTo>
                    <a:lnTo>
                      <a:pt x="339" y="1073"/>
                    </a:lnTo>
                    <a:lnTo>
                      <a:pt x="452" y="885"/>
                    </a:lnTo>
                    <a:lnTo>
                      <a:pt x="565" y="716"/>
                    </a:lnTo>
                    <a:lnTo>
                      <a:pt x="678" y="565"/>
                    </a:lnTo>
                    <a:lnTo>
                      <a:pt x="828" y="415"/>
                    </a:lnTo>
                    <a:lnTo>
                      <a:pt x="997" y="302"/>
                    </a:lnTo>
                    <a:lnTo>
                      <a:pt x="1186" y="189"/>
                    </a:lnTo>
                    <a:lnTo>
                      <a:pt x="1392" y="95"/>
                    </a:lnTo>
                    <a:lnTo>
                      <a:pt x="1637" y="39"/>
                    </a:lnTo>
                    <a:lnTo>
                      <a:pt x="1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7393079" y="1364270"/>
                <a:ext cx="238089" cy="95400"/>
              </a:xfrm>
              <a:custGeom>
                <a:avLst/>
                <a:gdLst/>
                <a:ahLst/>
                <a:cxnLst/>
                <a:rect l="l" t="t" r="r" b="b"/>
                <a:pathLst>
                  <a:path w="5775" h="2314" extrusionOk="0">
                    <a:moveTo>
                      <a:pt x="791" y="0"/>
                    </a:moveTo>
                    <a:lnTo>
                      <a:pt x="1" y="1542"/>
                    </a:lnTo>
                    <a:lnTo>
                      <a:pt x="2051" y="2314"/>
                    </a:lnTo>
                    <a:lnTo>
                      <a:pt x="5775" y="1900"/>
                    </a:lnTo>
                    <a:lnTo>
                      <a:pt x="5775" y="0"/>
                    </a:lnTo>
                    <a:lnTo>
                      <a:pt x="2577" y="771"/>
                    </a:lnTo>
                    <a:lnTo>
                      <a:pt x="2145" y="1448"/>
                    </a:lnTo>
                    <a:lnTo>
                      <a:pt x="2145" y="771"/>
                    </a:lnTo>
                    <a:lnTo>
                      <a:pt x="7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7227928" y="1523980"/>
                <a:ext cx="62089" cy="366059"/>
              </a:xfrm>
              <a:custGeom>
                <a:avLst/>
                <a:gdLst/>
                <a:ahLst/>
                <a:cxnLst/>
                <a:rect l="l" t="t" r="r" b="b"/>
                <a:pathLst>
                  <a:path w="1506" h="8879" extrusionOk="0">
                    <a:moveTo>
                      <a:pt x="1505" y="1"/>
                    </a:moveTo>
                    <a:lnTo>
                      <a:pt x="1392" y="132"/>
                    </a:lnTo>
                    <a:lnTo>
                      <a:pt x="1298" y="302"/>
                    </a:lnTo>
                    <a:lnTo>
                      <a:pt x="1185" y="471"/>
                    </a:lnTo>
                    <a:lnTo>
                      <a:pt x="1072" y="659"/>
                    </a:lnTo>
                    <a:lnTo>
                      <a:pt x="941" y="922"/>
                    </a:lnTo>
                    <a:lnTo>
                      <a:pt x="828" y="1167"/>
                    </a:lnTo>
                    <a:lnTo>
                      <a:pt x="677" y="1487"/>
                    </a:lnTo>
                    <a:lnTo>
                      <a:pt x="565" y="1806"/>
                    </a:lnTo>
                    <a:lnTo>
                      <a:pt x="433" y="2183"/>
                    </a:lnTo>
                    <a:lnTo>
                      <a:pt x="320" y="2578"/>
                    </a:lnTo>
                    <a:lnTo>
                      <a:pt x="207" y="3010"/>
                    </a:lnTo>
                    <a:lnTo>
                      <a:pt x="132" y="3462"/>
                    </a:lnTo>
                    <a:lnTo>
                      <a:pt x="57" y="3913"/>
                    </a:lnTo>
                    <a:lnTo>
                      <a:pt x="19" y="4364"/>
                    </a:lnTo>
                    <a:lnTo>
                      <a:pt x="0" y="4816"/>
                    </a:lnTo>
                    <a:lnTo>
                      <a:pt x="19" y="5267"/>
                    </a:lnTo>
                    <a:lnTo>
                      <a:pt x="38" y="5719"/>
                    </a:lnTo>
                    <a:lnTo>
                      <a:pt x="76" y="6170"/>
                    </a:lnTo>
                    <a:lnTo>
                      <a:pt x="151" y="6565"/>
                    </a:lnTo>
                    <a:lnTo>
                      <a:pt x="226" y="6941"/>
                    </a:lnTo>
                    <a:lnTo>
                      <a:pt x="301" y="7299"/>
                    </a:lnTo>
                    <a:lnTo>
                      <a:pt x="414" y="7618"/>
                    </a:lnTo>
                    <a:lnTo>
                      <a:pt x="508" y="7919"/>
                    </a:lnTo>
                    <a:lnTo>
                      <a:pt x="602" y="8164"/>
                    </a:lnTo>
                    <a:lnTo>
                      <a:pt x="677" y="8371"/>
                    </a:lnTo>
                    <a:lnTo>
                      <a:pt x="772" y="8559"/>
                    </a:lnTo>
                    <a:lnTo>
                      <a:pt x="847" y="8728"/>
                    </a:lnTo>
                    <a:lnTo>
                      <a:pt x="922" y="8879"/>
                    </a:lnTo>
                    <a:lnTo>
                      <a:pt x="884" y="8709"/>
                    </a:lnTo>
                    <a:lnTo>
                      <a:pt x="809" y="8540"/>
                    </a:lnTo>
                    <a:lnTo>
                      <a:pt x="734" y="8352"/>
                    </a:lnTo>
                    <a:lnTo>
                      <a:pt x="659" y="8145"/>
                    </a:lnTo>
                    <a:lnTo>
                      <a:pt x="565" y="7882"/>
                    </a:lnTo>
                    <a:lnTo>
                      <a:pt x="489" y="7600"/>
                    </a:lnTo>
                    <a:lnTo>
                      <a:pt x="395" y="7280"/>
                    </a:lnTo>
                    <a:lnTo>
                      <a:pt x="320" y="6941"/>
                    </a:lnTo>
                    <a:lnTo>
                      <a:pt x="245" y="6565"/>
                    </a:lnTo>
                    <a:lnTo>
                      <a:pt x="188" y="6170"/>
                    </a:lnTo>
                    <a:lnTo>
                      <a:pt x="151" y="5719"/>
                    </a:lnTo>
                    <a:lnTo>
                      <a:pt x="113" y="5267"/>
                    </a:lnTo>
                    <a:lnTo>
                      <a:pt x="113" y="4816"/>
                    </a:lnTo>
                    <a:lnTo>
                      <a:pt x="132" y="4364"/>
                    </a:lnTo>
                    <a:lnTo>
                      <a:pt x="170" y="3932"/>
                    </a:lnTo>
                    <a:lnTo>
                      <a:pt x="245" y="3480"/>
                    </a:lnTo>
                    <a:lnTo>
                      <a:pt x="320" y="3029"/>
                    </a:lnTo>
                    <a:lnTo>
                      <a:pt x="414" y="2596"/>
                    </a:lnTo>
                    <a:lnTo>
                      <a:pt x="640" y="1844"/>
                    </a:lnTo>
                    <a:lnTo>
                      <a:pt x="772" y="1506"/>
                    </a:lnTo>
                    <a:lnTo>
                      <a:pt x="884" y="1205"/>
                    </a:lnTo>
                    <a:lnTo>
                      <a:pt x="1016" y="941"/>
                    </a:lnTo>
                    <a:lnTo>
                      <a:pt x="1129" y="697"/>
                    </a:lnTo>
                    <a:lnTo>
                      <a:pt x="1242" y="490"/>
                    </a:lnTo>
                    <a:lnTo>
                      <a:pt x="1336" y="321"/>
                    </a:lnTo>
                    <a:lnTo>
                      <a:pt x="1411" y="151"/>
                    </a:lnTo>
                    <a:lnTo>
                      <a:pt x="15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7400829" y="1391396"/>
                <a:ext cx="70623" cy="74498"/>
              </a:xfrm>
              <a:custGeom>
                <a:avLst/>
                <a:gdLst/>
                <a:ahLst/>
                <a:cxnLst/>
                <a:rect l="l" t="t" r="r" b="b"/>
                <a:pathLst>
                  <a:path w="1713" h="1807" extrusionOk="0">
                    <a:moveTo>
                      <a:pt x="1712" y="0"/>
                    </a:moveTo>
                    <a:lnTo>
                      <a:pt x="1599" y="207"/>
                    </a:lnTo>
                    <a:lnTo>
                      <a:pt x="1524" y="433"/>
                    </a:lnTo>
                    <a:lnTo>
                      <a:pt x="1110" y="1505"/>
                    </a:lnTo>
                    <a:lnTo>
                      <a:pt x="1075" y="1636"/>
                    </a:lnTo>
                    <a:lnTo>
                      <a:pt x="565" y="1279"/>
                    </a:lnTo>
                    <a:lnTo>
                      <a:pt x="1" y="847"/>
                    </a:lnTo>
                    <a:lnTo>
                      <a:pt x="132" y="1016"/>
                    </a:lnTo>
                    <a:lnTo>
                      <a:pt x="264" y="1148"/>
                    </a:lnTo>
                    <a:lnTo>
                      <a:pt x="452" y="1336"/>
                    </a:lnTo>
                    <a:lnTo>
                      <a:pt x="659" y="1486"/>
                    </a:lnTo>
                    <a:lnTo>
                      <a:pt x="866" y="1637"/>
                    </a:lnTo>
                    <a:lnTo>
                      <a:pt x="1073" y="1769"/>
                    </a:lnTo>
                    <a:lnTo>
                      <a:pt x="1148" y="1806"/>
                    </a:lnTo>
                    <a:lnTo>
                      <a:pt x="1167" y="1750"/>
                    </a:lnTo>
                    <a:lnTo>
                      <a:pt x="1242" y="1543"/>
                    </a:lnTo>
                    <a:lnTo>
                      <a:pt x="1599" y="452"/>
                    </a:lnTo>
                    <a:lnTo>
                      <a:pt x="1675" y="226"/>
                    </a:lnTo>
                    <a:lnTo>
                      <a:pt x="17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7499318" y="1395272"/>
                <a:ext cx="80682" cy="80682"/>
              </a:xfrm>
              <a:custGeom>
                <a:avLst/>
                <a:gdLst/>
                <a:ahLst/>
                <a:cxnLst/>
                <a:rect l="l" t="t" r="r" b="b"/>
                <a:pathLst>
                  <a:path w="1957" h="1957" extrusionOk="0">
                    <a:moveTo>
                      <a:pt x="0" y="1"/>
                    </a:moveTo>
                    <a:lnTo>
                      <a:pt x="0" y="264"/>
                    </a:lnTo>
                    <a:lnTo>
                      <a:pt x="38" y="546"/>
                    </a:lnTo>
                    <a:lnTo>
                      <a:pt x="207" y="1844"/>
                    </a:lnTo>
                    <a:lnTo>
                      <a:pt x="207" y="1900"/>
                    </a:lnTo>
                    <a:lnTo>
                      <a:pt x="207" y="1957"/>
                    </a:lnTo>
                    <a:lnTo>
                      <a:pt x="283" y="1938"/>
                    </a:lnTo>
                    <a:lnTo>
                      <a:pt x="1468" y="1524"/>
                    </a:lnTo>
                    <a:lnTo>
                      <a:pt x="1712" y="1430"/>
                    </a:lnTo>
                    <a:lnTo>
                      <a:pt x="1957" y="1317"/>
                    </a:lnTo>
                    <a:lnTo>
                      <a:pt x="1693" y="1355"/>
                    </a:lnTo>
                    <a:lnTo>
                      <a:pt x="1449" y="1449"/>
                    </a:lnTo>
                    <a:lnTo>
                      <a:pt x="317" y="1803"/>
                    </a:lnTo>
                    <a:lnTo>
                      <a:pt x="317" y="1803"/>
                    </a:lnTo>
                    <a:lnTo>
                      <a:pt x="113" y="527"/>
                    </a:lnTo>
                    <a:lnTo>
                      <a:pt x="76" y="26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7648968" y="2013293"/>
                <a:ext cx="18635" cy="73715"/>
              </a:xfrm>
              <a:custGeom>
                <a:avLst/>
                <a:gdLst/>
                <a:ahLst/>
                <a:cxnLst/>
                <a:rect l="l" t="t" r="r" b="b"/>
                <a:pathLst>
                  <a:path w="452" h="1788" extrusionOk="0">
                    <a:moveTo>
                      <a:pt x="1" y="0"/>
                    </a:moveTo>
                    <a:lnTo>
                      <a:pt x="95" y="207"/>
                    </a:lnTo>
                    <a:lnTo>
                      <a:pt x="170" y="433"/>
                    </a:lnTo>
                    <a:lnTo>
                      <a:pt x="245" y="659"/>
                    </a:lnTo>
                    <a:lnTo>
                      <a:pt x="302" y="865"/>
                    </a:lnTo>
                    <a:lnTo>
                      <a:pt x="320" y="1110"/>
                    </a:lnTo>
                    <a:lnTo>
                      <a:pt x="320" y="1336"/>
                    </a:lnTo>
                    <a:lnTo>
                      <a:pt x="320" y="1561"/>
                    </a:lnTo>
                    <a:lnTo>
                      <a:pt x="302" y="1787"/>
                    </a:lnTo>
                    <a:lnTo>
                      <a:pt x="377" y="1561"/>
                    </a:lnTo>
                    <a:lnTo>
                      <a:pt x="433" y="1336"/>
                    </a:lnTo>
                    <a:lnTo>
                      <a:pt x="452" y="1091"/>
                    </a:lnTo>
                    <a:lnTo>
                      <a:pt x="414" y="847"/>
                    </a:lnTo>
                    <a:lnTo>
                      <a:pt x="358" y="621"/>
                    </a:lnTo>
                    <a:lnTo>
                      <a:pt x="283" y="395"/>
                    </a:lnTo>
                    <a:lnTo>
                      <a:pt x="151" y="1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7706354" y="1896211"/>
                <a:ext cx="187709" cy="34920"/>
              </a:xfrm>
              <a:custGeom>
                <a:avLst/>
                <a:gdLst/>
                <a:ahLst/>
                <a:cxnLst/>
                <a:rect l="l" t="t" r="r" b="b"/>
                <a:pathLst>
                  <a:path w="4553" h="847" extrusionOk="0">
                    <a:moveTo>
                      <a:pt x="4552" y="0"/>
                    </a:moveTo>
                    <a:lnTo>
                      <a:pt x="4214" y="38"/>
                    </a:lnTo>
                    <a:lnTo>
                      <a:pt x="3894" y="113"/>
                    </a:lnTo>
                    <a:lnTo>
                      <a:pt x="3160" y="263"/>
                    </a:lnTo>
                    <a:lnTo>
                      <a:pt x="2276" y="433"/>
                    </a:lnTo>
                    <a:lnTo>
                      <a:pt x="678" y="715"/>
                    </a:lnTo>
                    <a:lnTo>
                      <a:pt x="339" y="771"/>
                    </a:lnTo>
                    <a:lnTo>
                      <a:pt x="0" y="846"/>
                    </a:lnTo>
                    <a:lnTo>
                      <a:pt x="339" y="828"/>
                    </a:lnTo>
                    <a:lnTo>
                      <a:pt x="678" y="790"/>
                    </a:lnTo>
                    <a:lnTo>
                      <a:pt x="1411" y="696"/>
                    </a:lnTo>
                    <a:lnTo>
                      <a:pt x="1825" y="640"/>
                    </a:lnTo>
                    <a:lnTo>
                      <a:pt x="2295" y="546"/>
                    </a:lnTo>
                    <a:lnTo>
                      <a:pt x="3179" y="357"/>
                    </a:lnTo>
                    <a:lnTo>
                      <a:pt x="3894" y="188"/>
                    </a:lnTo>
                    <a:lnTo>
                      <a:pt x="4232" y="113"/>
                    </a:lnTo>
                    <a:lnTo>
                      <a:pt x="45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679227" y="1781437"/>
                <a:ext cx="193110" cy="52771"/>
              </a:xfrm>
              <a:custGeom>
                <a:avLst/>
                <a:gdLst/>
                <a:ahLst/>
                <a:cxnLst/>
                <a:rect l="l" t="t" r="r" b="b"/>
                <a:pathLst>
                  <a:path w="4684" h="1280" extrusionOk="0">
                    <a:moveTo>
                      <a:pt x="4684" y="0"/>
                    </a:moveTo>
                    <a:lnTo>
                      <a:pt x="4345" y="76"/>
                    </a:lnTo>
                    <a:lnTo>
                      <a:pt x="3988" y="170"/>
                    </a:lnTo>
                    <a:lnTo>
                      <a:pt x="2332" y="583"/>
                    </a:lnTo>
                    <a:lnTo>
                      <a:pt x="1411" y="828"/>
                    </a:lnTo>
                    <a:lnTo>
                      <a:pt x="677" y="1035"/>
                    </a:lnTo>
                    <a:lnTo>
                      <a:pt x="339" y="1148"/>
                    </a:lnTo>
                    <a:lnTo>
                      <a:pt x="0" y="1279"/>
                    </a:lnTo>
                    <a:lnTo>
                      <a:pt x="339" y="1223"/>
                    </a:lnTo>
                    <a:lnTo>
                      <a:pt x="696" y="1129"/>
                    </a:lnTo>
                    <a:lnTo>
                      <a:pt x="2351" y="696"/>
                    </a:lnTo>
                    <a:lnTo>
                      <a:pt x="3273" y="471"/>
                    </a:lnTo>
                    <a:lnTo>
                      <a:pt x="4006" y="245"/>
                    </a:lnTo>
                    <a:lnTo>
                      <a:pt x="4345" y="151"/>
                    </a:lnTo>
                    <a:lnTo>
                      <a:pt x="46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679227" y="1781437"/>
                <a:ext cx="193110" cy="52771"/>
              </a:xfrm>
              <a:custGeom>
                <a:avLst/>
                <a:gdLst/>
                <a:ahLst/>
                <a:cxnLst/>
                <a:rect l="l" t="t" r="r" b="b"/>
                <a:pathLst>
                  <a:path w="4684" h="1280" fill="none" extrusionOk="0">
                    <a:moveTo>
                      <a:pt x="4684" y="0"/>
                    </a:moveTo>
                    <a:lnTo>
                      <a:pt x="4684" y="0"/>
                    </a:lnTo>
                    <a:lnTo>
                      <a:pt x="4345" y="151"/>
                    </a:lnTo>
                    <a:lnTo>
                      <a:pt x="4006" y="245"/>
                    </a:lnTo>
                    <a:lnTo>
                      <a:pt x="4006" y="245"/>
                    </a:lnTo>
                    <a:lnTo>
                      <a:pt x="3273" y="471"/>
                    </a:lnTo>
                    <a:lnTo>
                      <a:pt x="2351" y="696"/>
                    </a:lnTo>
                    <a:lnTo>
                      <a:pt x="2351" y="696"/>
                    </a:lnTo>
                    <a:lnTo>
                      <a:pt x="696" y="1129"/>
                    </a:lnTo>
                    <a:lnTo>
                      <a:pt x="696" y="1129"/>
                    </a:lnTo>
                    <a:lnTo>
                      <a:pt x="339" y="1223"/>
                    </a:lnTo>
                    <a:lnTo>
                      <a:pt x="0" y="1279"/>
                    </a:lnTo>
                    <a:lnTo>
                      <a:pt x="0" y="1279"/>
                    </a:lnTo>
                    <a:lnTo>
                      <a:pt x="339" y="1148"/>
                    </a:lnTo>
                    <a:lnTo>
                      <a:pt x="677" y="1035"/>
                    </a:lnTo>
                    <a:lnTo>
                      <a:pt x="677" y="1035"/>
                    </a:lnTo>
                    <a:lnTo>
                      <a:pt x="1411" y="828"/>
                    </a:lnTo>
                    <a:lnTo>
                      <a:pt x="2332" y="583"/>
                    </a:lnTo>
                    <a:lnTo>
                      <a:pt x="2332" y="583"/>
                    </a:lnTo>
                    <a:lnTo>
                      <a:pt x="3988" y="170"/>
                    </a:lnTo>
                    <a:lnTo>
                      <a:pt x="3988" y="170"/>
                    </a:lnTo>
                    <a:lnTo>
                      <a:pt x="4345" y="76"/>
                    </a:lnTo>
                    <a:lnTo>
                      <a:pt x="46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7658285" y="1736459"/>
                <a:ext cx="63614" cy="282285"/>
              </a:xfrm>
              <a:custGeom>
                <a:avLst/>
                <a:gdLst/>
                <a:ahLst/>
                <a:cxnLst/>
                <a:rect l="l" t="t" r="r" b="b"/>
                <a:pathLst>
                  <a:path w="1543" h="6847" extrusionOk="0">
                    <a:moveTo>
                      <a:pt x="0" y="0"/>
                    </a:moveTo>
                    <a:lnTo>
                      <a:pt x="19" y="132"/>
                    </a:lnTo>
                    <a:lnTo>
                      <a:pt x="38" y="283"/>
                    </a:lnTo>
                    <a:lnTo>
                      <a:pt x="188" y="1016"/>
                    </a:lnTo>
                    <a:lnTo>
                      <a:pt x="414" y="2107"/>
                    </a:lnTo>
                    <a:lnTo>
                      <a:pt x="715" y="3424"/>
                    </a:lnTo>
                    <a:lnTo>
                      <a:pt x="1279" y="5850"/>
                    </a:lnTo>
                    <a:lnTo>
                      <a:pt x="1467" y="6565"/>
                    </a:lnTo>
                    <a:lnTo>
                      <a:pt x="1486" y="6715"/>
                    </a:lnTo>
                    <a:lnTo>
                      <a:pt x="1543" y="6847"/>
                    </a:lnTo>
                    <a:lnTo>
                      <a:pt x="1543" y="6847"/>
                    </a:lnTo>
                    <a:lnTo>
                      <a:pt x="1524" y="6696"/>
                    </a:lnTo>
                    <a:lnTo>
                      <a:pt x="1505" y="6565"/>
                    </a:lnTo>
                    <a:lnTo>
                      <a:pt x="1355" y="5831"/>
                    </a:lnTo>
                    <a:lnTo>
                      <a:pt x="828" y="3405"/>
                    </a:lnTo>
                    <a:lnTo>
                      <a:pt x="527" y="2069"/>
                    </a:lnTo>
                    <a:lnTo>
                      <a:pt x="264" y="997"/>
                    </a:lnTo>
                    <a:lnTo>
                      <a:pt x="76" y="264"/>
                    </a:lnTo>
                    <a:lnTo>
                      <a:pt x="57" y="13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7236461" y="1676764"/>
                <a:ext cx="625792" cy="17852"/>
              </a:xfrm>
              <a:custGeom>
                <a:avLst/>
                <a:gdLst/>
                <a:ahLst/>
                <a:cxnLst/>
                <a:rect l="l" t="t" r="r" b="b"/>
                <a:pathLst>
                  <a:path w="15179" h="433" extrusionOk="0">
                    <a:moveTo>
                      <a:pt x="151" y="0"/>
                    </a:moveTo>
                    <a:lnTo>
                      <a:pt x="0" y="19"/>
                    </a:lnTo>
                    <a:lnTo>
                      <a:pt x="151" y="19"/>
                    </a:lnTo>
                    <a:lnTo>
                      <a:pt x="583" y="57"/>
                    </a:lnTo>
                    <a:lnTo>
                      <a:pt x="2220" y="113"/>
                    </a:lnTo>
                    <a:lnTo>
                      <a:pt x="7580" y="263"/>
                    </a:lnTo>
                    <a:lnTo>
                      <a:pt x="12960" y="395"/>
                    </a:lnTo>
                    <a:lnTo>
                      <a:pt x="14577" y="433"/>
                    </a:lnTo>
                    <a:lnTo>
                      <a:pt x="15029" y="433"/>
                    </a:lnTo>
                    <a:lnTo>
                      <a:pt x="15179" y="414"/>
                    </a:lnTo>
                    <a:lnTo>
                      <a:pt x="15029" y="395"/>
                    </a:lnTo>
                    <a:lnTo>
                      <a:pt x="14577" y="376"/>
                    </a:lnTo>
                    <a:lnTo>
                      <a:pt x="12960" y="320"/>
                    </a:lnTo>
                    <a:lnTo>
                      <a:pt x="7580" y="151"/>
                    </a:lnTo>
                    <a:lnTo>
                      <a:pt x="2220" y="19"/>
                    </a:lnTo>
                    <a:lnTo>
                      <a:pt x="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7278306" y="1535606"/>
                <a:ext cx="530474" cy="15584"/>
              </a:xfrm>
              <a:custGeom>
                <a:avLst/>
                <a:gdLst/>
                <a:ahLst/>
                <a:cxnLst/>
                <a:rect l="l" t="t" r="r" b="b"/>
                <a:pathLst>
                  <a:path w="12867" h="378" extrusionOk="0">
                    <a:moveTo>
                      <a:pt x="12490" y="1"/>
                    </a:moveTo>
                    <a:lnTo>
                      <a:pt x="11098" y="57"/>
                    </a:lnTo>
                    <a:lnTo>
                      <a:pt x="9029" y="133"/>
                    </a:lnTo>
                    <a:lnTo>
                      <a:pt x="6509" y="208"/>
                    </a:lnTo>
                    <a:lnTo>
                      <a:pt x="3970" y="264"/>
                    </a:lnTo>
                    <a:lnTo>
                      <a:pt x="1901" y="302"/>
                    </a:lnTo>
                    <a:lnTo>
                      <a:pt x="509" y="321"/>
                    </a:lnTo>
                    <a:lnTo>
                      <a:pt x="1" y="321"/>
                    </a:lnTo>
                    <a:lnTo>
                      <a:pt x="133" y="339"/>
                    </a:lnTo>
                    <a:lnTo>
                      <a:pt x="509" y="358"/>
                    </a:lnTo>
                    <a:lnTo>
                      <a:pt x="1111" y="377"/>
                    </a:lnTo>
                    <a:lnTo>
                      <a:pt x="1901" y="377"/>
                    </a:lnTo>
                    <a:lnTo>
                      <a:pt x="3970" y="358"/>
                    </a:lnTo>
                    <a:lnTo>
                      <a:pt x="5192" y="358"/>
                    </a:lnTo>
                    <a:lnTo>
                      <a:pt x="6509" y="321"/>
                    </a:lnTo>
                    <a:lnTo>
                      <a:pt x="9029" y="227"/>
                    </a:lnTo>
                    <a:lnTo>
                      <a:pt x="11098" y="133"/>
                    </a:lnTo>
                    <a:lnTo>
                      <a:pt x="12490" y="20"/>
                    </a:lnTo>
                    <a:lnTo>
                      <a:pt x="128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7144157" y="1372804"/>
                <a:ext cx="146605" cy="169074"/>
              </a:xfrm>
              <a:custGeom>
                <a:avLst/>
                <a:gdLst/>
                <a:ahLst/>
                <a:cxnLst/>
                <a:rect l="l" t="t" r="r" b="b"/>
                <a:pathLst>
                  <a:path w="3556" h="4101" extrusionOk="0">
                    <a:moveTo>
                      <a:pt x="3556" y="0"/>
                    </a:moveTo>
                    <a:lnTo>
                      <a:pt x="3405" y="151"/>
                    </a:lnTo>
                    <a:lnTo>
                      <a:pt x="3010" y="583"/>
                    </a:lnTo>
                    <a:lnTo>
                      <a:pt x="2427" y="1223"/>
                    </a:lnTo>
                    <a:lnTo>
                      <a:pt x="1731" y="2013"/>
                    </a:lnTo>
                    <a:lnTo>
                      <a:pt x="490" y="3480"/>
                    </a:lnTo>
                    <a:lnTo>
                      <a:pt x="133" y="3931"/>
                    </a:lnTo>
                    <a:lnTo>
                      <a:pt x="39" y="4044"/>
                    </a:lnTo>
                    <a:lnTo>
                      <a:pt x="1" y="4100"/>
                    </a:lnTo>
                    <a:lnTo>
                      <a:pt x="1" y="4100"/>
                    </a:lnTo>
                    <a:lnTo>
                      <a:pt x="170" y="3950"/>
                    </a:lnTo>
                    <a:lnTo>
                      <a:pt x="565" y="3517"/>
                    </a:lnTo>
                    <a:lnTo>
                      <a:pt x="1130" y="2878"/>
                    </a:lnTo>
                    <a:lnTo>
                      <a:pt x="1825" y="2088"/>
                    </a:lnTo>
                    <a:lnTo>
                      <a:pt x="3067" y="621"/>
                    </a:lnTo>
                    <a:lnTo>
                      <a:pt x="3424" y="169"/>
                    </a:lnTo>
                    <a:lnTo>
                      <a:pt x="35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7242645" y="1825632"/>
                <a:ext cx="426540" cy="42670"/>
              </a:xfrm>
              <a:custGeom>
                <a:avLst/>
                <a:gdLst/>
                <a:ahLst/>
                <a:cxnLst/>
                <a:rect l="l" t="t" r="r" b="b"/>
                <a:pathLst>
                  <a:path w="10346" h="1035" extrusionOk="0">
                    <a:moveTo>
                      <a:pt x="1" y="0"/>
                    </a:moveTo>
                    <a:lnTo>
                      <a:pt x="114" y="19"/>
                    </a:lnTo>
                    <a:lnTo>
                      <a:pt x="415" y="57"/>
                    </a:lnTo>
                    <a:lnTo>
                      <a:pt x="1505" y="189"/>
                    </a:lnTo>
                    <a:lnTo>
                      <a:pt x="3161" y="377"/>
                    </a:lnTo>
                    <a:lnTo>
                      <a:pt x="5173" y="584"/>
                    </a:lnTo>
                    <a:lnTo>
                      <a:pt x="8822" y="922"/>
                    </a:lnTo>
                    <a:lnTo>
                      <a:pt x="9932" y="1016"/>
                    </a:lnTo>
                    <a:lnTo>
                      <a:pt x="10233" y="1035"/>
                    </a:lnTo>
                    <a:lnTo>
                      <a:pt x="10346" y="1035"/>
                    </a:lnTo>
                    <a:lnTo>
                      <a:pt x="9932" y="960"/>
                    </a:lnTo>
                    <a:lnTo>
                      <a:pt x="8841" y="828"/>
                    </a:lnTo>
                    <a:lnTo>
                      <a:pt x="7186" y="659"/>
                    </a:lnTo>
                    <a:lnTo>
                      <a:pt x="5173" y="452"/>
                    </a:lnTo>
                    <a:lnTo>
                      <a:pt x="1524" y="113"/>
                    </a:lnTo>
                    <a:lnTo>
                      <a:pt x="415" y="19"/>
                    </a:lnTo>
                    <a:lnTo>
                      <a:pt x="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7259713" y="1986908"/>
                <a:ext cx="414130" cy="10925"/>
              </a:xfrm>
              <a:custGeom>
                <a:avLst/>
                <a:gdLst/>
                <a:ahLst/>
                <a:cxnLst/>
                <a:rect l="l" t="t" r="r" b="b"/>
                <a:pathLst>
                  <a:path w="10045" h="265" extrusionOk="0">
                    <a:moveTo>
                      <a:pt x="396" y="1"/>
                    </a:moveTo>
                    <a:lnTo>
                      <a:pt x="95" y="20"/>
                    </a:lnTo>
                    <a:lnTo>
                      <a:pt x="1" y="20"/>
                    </a:lnTo>
                    <a:lnTo>
                      <a:pt x="95" y="38"/>
                    </a:lnTo>
                    <a:lnTo>
                      <a:pt x="396" y="57"/>
                    </a:lnTo>
                    <a:lnTo>
                      <a:pt x="1468" y="95"/>
                    </a:lnTo>
                    <a:lnTo>
                      <a:pt x="3066" y="151"/>
                    </a:lnTo>
                    <a:lnTo>
                      <a:pt x="5022" y="189"/>
                    </a:lnTo>
                    <a:lnTo>
                      <a:pt x="8577" y="245"/>
                    </a:lnTo>
                    <a:lnTo>
                      <a:pt x="9649" y="264"/>
                    </a:lnTo>
                    <a:lnTo>
                      <a:pt x="9950" y="264"/>
                    </a:lnTo>
                    <a:lnTo>
                      <a:pt x="10044" y="245"/>
                    </a:lnTo>
                    <a:lnTo>
                      <a:pt x="9950" y="226"/>
                    </a:lnTo>
                    <a:lnTo>
                      <a:pt x="9649" y="208"/>
                    </a:lnTo>
                    <a:lnTo>
                      <a:pt x="8577" y="170"/>
                    </a:lnTo>
                    <a:lnTo>
                      <a:pt x="6979" y="114"/>
                    </a:lnTo>
                    <a:lnTo>
                      <a:pt x="5022" y="76"/>
                    </a:lnTo>
                    <a:lnTo>
                      <a:pt x="1468" y="20"/>
                    </a:lnTo>
                    <a:lnTo>
                      <a:pt x="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7393079" y="1420873"/>
                <a:ext cx="90000" cy="659929"/>
              </a:xfrm>
              <a:custGeom>
                <a:avLst/>
                <a:gdLst/>
                <a:ahLst/>
                <a:cxnLst/>
                <a:rect l="l" t="t" r="r" b="b"/>
                <a:pathLst>
                  <a:path w="2183" h="16007" extrusionOk="0">
                    <a:moveTo>
                      <a:pt x="2182" y="0"/>
                    </a:moveTo>
                    <a:lnTo>
                      <a:pt x="2107" y="151"/>
                    </a:lnTo>
                    <a:lnTo>
                      <a:pt x="1957" y="602"/>
                    </a:lnTo>
                    <a:lnTo>
                      <a:pt x="1750" y="1336"/>
                    </a:lnTo>
                    <a:lnTo>
                      <a:pt x="1637" y="1787"/>
                    </a:lnTo>
                    <a:lnTo>
                      <a:pt x="1505" y="2295"/>
                    </a:lnTo>
                    <a:lnTo>
                      <a:pt x="1374" y="3010"/>
                    </a:lnTo>
                    <a:lnTo>
                      <a:pt x="1242" y="3724"/>
                    </a:lnTo>
                    <a:lnTo>
                      <a:pt x="1110" y="4439"/>
                    </a:lnTo>
                    <a:lnTo>
                      <a:pt x="1016" y="5154"/>
                    </a:lnTo>
                    <a:lnTo>
                      <a:pt x="903" y="5869"/>
                    </a:lnTo>
                    <a:lnTo>
                      <a:pt x="828" y="6583"/>
                    </a:lnTo>
                    <a:lnTo>
                      <a:pt x="753" y="7317"/>
                    </a:lnTo>
                    <a:lnTo>
                      <a:pt x="678" y="8032"/>
                    </a:lnTo>
                    <a:lnTo>
                      <a:pt x="527" y="9668"/>
                    </a:lnTo>
                    <a:lnTo>
                      <a:pt x="339" y="11192"/>
                    </a:lnTo>
                    <a:lnTo>
                      <a:pt x="264" y="11906"/>
                    </a:lnTo>
                    <a:lnTo>
                      <a:pt x="170" y="12583"/>
                    </a:lnTo>
                    <a:lnTo>
                      <a:pt x="113" y="13204"/>
                    </a:lnTo>
                    <a:lnTo>
                      <a:pt x="76" y="13787"/>
                    </a:lnTo>
                    <a:lnTo>
                      <a:pt x="19" y="14784"/>
                    </a:lnTo>
                    <a:lnTo>
                      <a:pt x="1" y="15536"/>
                    </a:lnTo>
                    <a:lnTo>
                      <a:pt x="1" y="16007"/>
                    </a:lnTo>
                    <a:lnTo>
                      <a:pt x="38" y="15518"/>
                    </a:lnTo>
                    <a:lnTo>
                      <a:pt x="76" y="14765"/>
                    </a:lnTo>
                    <a:lnTo>
                      <a:pt x="151" y="13768"/>
                    </a:lnTo>
                    <a:lnTo>
                      <a:pt x="189" y="13204"/>
                    </a:lnTo>
                    <a:lnTo>
                      <a:pt x="264" y="12565"/>
                    </a:lnTo>
                    <a:lnTo>
                      <a:pt x="452" y="11192"/>
                    </a:lnTo>
                    <a:lnTo>
                      <a:pt x="621" y="9687"/>
                    </a:lnTo>
                    <a:lnTo>
                      <a:pt x="791" y="8032"/>
                    </a:lnTo>
                    <a:lnTo>
                      <a:pt x="922" y="6602"/>
                    </a:lnTo>
                    <a:lnTo>
                      <a:pt x="1110" y="5154"/>
                    </a:lnTo>
                    <a:lnTo>
                      <a:pt x="1317" y="3724"/>
                    </a:lnTo>
                    <a:lnTo>
                      <a:pt x="1581" y="2314"/>
                    </a:lnTo>
                    <a:lnTo>
                      <a:pt x="1806" y="1336"/>
                    </a:lnTo>
                    <a:lnTo>
                      <a:pt x="1994" y="602"/>
                    </a:lnTo>
                    <a:lnTo>
                      <a:pt x="2145" y="151"/>
                    </a:lnTo>
                    <a:lnTo>
                      <a:pt x="21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7543512" y="1676764"/>
                <a:ext cx="101626" cy="26386"/>
              </a:xfrm>
              <a:custGeom>
                <a:avLst/>
                <a:gdLst/>
                <a:ahLst/>
                <a:cxnLst/>
                <a:rect l="l" t="t" r="r" b="b"/>
                <a:pathLst>
                  <a:path w="2465" h="640" extrusionOk="0">
                    <a:moveTo>
                      <a:pt x="1" y="0"/>
                    </a:moveTo>
                    <a:lnTo>
                      <a:pt x="1" y="640"/>
                    </a:lnTo>
                    <a:lnTo>
                      <a:pt x="2465" y="640"/>
                    </a:lnTo>
                    <a:lnTo>
                      <a:pt x="2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7678444" y="1861292"/>
                <a:ext cx="7009" cy="53555"/>
              </a:xfrm>
              <a:custGeom>
                <a:avLst/>
                <a:gdLst/>
                <a:ahLst/>
                <a:cxnLst/>
                <a:rect l="l" t="t" r="r" b="b"/>
                <a:pathLst>
                  <a:path w="170" h="1299" extrusionOk="0">
                    <a:moveTo>
                      <a:pt x="132" y="1"/>
                    </a:moveTo>
                    <a:lnTo>
                      <a:pt x="132" y="19"/>
                    </a:lnTo>
                    <a:lnTo>
                      <a:pt x="0" y="1298"/>
                    </a:lnTo>
                    <a:lnTo>
                      <a:pt x="170" y="170"/>
                    </a:lnTo>
                    <a:lnTo>
                      <a:pt x="1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7678444" y="1861292"/>
                <a:ext cx="7009" cy="53555"/>
              </a:xfrm>
              <a:custGeom>
                <a:avLst/>
                <a:gdLst/>
                <a:ahLst/>
                <a:cxnLst/>
                <a:rect l="l" t="t" r="r" b="b"/>
                <a:pathLst>
                  <a:path w="170" h="1299" fill="none" extrusionOk="0">
                    <a:moveTo>
                      <a:pt x="132" y="1"/>
                    </a:moveTo>
                    <a:lnTo>
                      <a:pt x="132" y="19"/>
                    </a:lnTo>
                    <a:lnTo>
                      <a:pt x="0" y="1298"/>
                    </a:lnTo>
                    <a:lnTo>
                      <a:pt x="0" y="1298"/>
                    </a:lnTo>
                    <a:lnTo>
                      <a:pt x="170" y="170"/>
                    </a:lnTo>
                    <a:lnTo>
                      <a:pt x="1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7628808" y="1760494"/>
                <a:ext cx="55080" cy="228029"/>
              </a:xfrm>
              <a:custGeom>
                <a:avLst/>
                <a:gdLst/>
                <a:ahLst/>
                <a:cxnLst/>
                <a:rect l="l" t="t" r="r" b="b"/>
                <a:pathLst>
                  <a:path w="1336" h="5531" extrusionOk="0">
                    <a:moveTo>
                      <a:pt x="734" y="1"/>
                    </a:moveTo>
                    <a:lnTo>
                      <a:pt x="565" y="301"/>
                    </a:lnTo>
                    <a:lnTo>
                      <a:pt x="433" y="602"/>
                    </a:lnTo>
                    <a:lnTo>
                      <a:pt x="301" y="903"/>
                    </a:lnTo>
                    <a:lnTo>
                      <a:pt x="207" y="1204"/>
                    </a:lnTo>
                    <a:lnTo>
                      <a:pt x="113" y="1524"/>
                    </a:lnTo>
                    <a:lnTo>
                      <a:pt x="57" y="1844"/>
                    </a:lnTo>
                    <a:lnTo>
                      <a:pt x="19" y="2164"/>
                    </a:lnTo>
                    <a:lnTo>
                      <a:pt x="1" y="2483"/>
                    </a:lnTo>
                    <a:lnTo>
                      <a:pt x="715" y="2559"/>
                    </a:lnTo>
                    <a:lnTo>
                      <a:pt x="979" y="2615"/>
                    </a:lnTo>
                    <a:lnTo>
                      <a:pt x="941" y="2615"/>
                    </a:lnTo>
                    <a:lnTo>
                      <a:pt x="1" y="2540"/>
                    </a:lnTo>
                    <a:lnTo>
                      <a:pt x="19" y="2935"/>
                    </a:lnTo>
                    <a:lnTo>
                      <a:pt x="57" y="3330"/>
                    </a:lnTo>
                    <a:lnTo>
                      <a:pt x="132" y="3725"/>
                    </a:lnTo>
                    <a:lnTo>
                      <a:pt x="226" y="4101"/>
                    </a:lnTo>
                    <a:lnTo>
                      <a:pt x="377" y="4477"/>
                    </a:lnTo>
                    <a:lnTo>
                      <a:pt x="527" y="4834"/>
                    </a:lnTo>
                    <a:lnTo>
                      <a:pt x="734" y="5192"/>
                    </a:lnTo>
                    <a:lnTo>
                      <a:pt x="960" y="5530"/>
                    </a:lnTo>
                    <a:lnTo>
                      <a:pt x="1204" y="3743"/>
                    </a:lnTo>
                    <a:lnTo>
                      <a:pt x="1336" y="2464"/>
                    </a:lnTo>
                    <a:lnTo>
                      <a:pt x="1336" y="2446"/>
                    </a:lnTo>
                    <a:lnTo>
                      <a:pt x="734"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7628808" y="1760494"/>
                <a:ext cx="55080" cy="228029"/>
              </a:xfrm>
              <a:custGeom>
                <a:avLst/>
                <a:gdLst/>
                <a:ahLst/>
                <a:cxnLst/>
                <a:rect l="l" t="t" r="r" b="b"/>
                <a:pathLst>
                  <a:path w="1336" h="5531" fill="none" extrusionOk="0">
                    <a:moveTo>
                      <a:pt x="734" y="1"/>
                    </a:moveTo>
                    <a:lnTo>
                      <a:pt x="734" y="1"/>
                    </a:lnTo>
                    <a:lnTo>
                      <a:pt x="565" y="301"/>
                    </a:lnTo>
                    <a:lnTo>
                      <a:pt x="433" y="602"/>
                    </a:lnTo>
                    <a:lnTo>
                      <a:pt x="301" y="903"/>
                    </a:lnTo>
                    <a:lnTo>
                      <a:pt x="207" y="1204"/>
                    </a:lnTo>
                    <a:lnTo>
                      <a:pt x="113" y="1524"/>
                    </a:lnTo>
                    <a:lnTo>
                      <a:pt x="57" y="1844"/>
                    </a:lnTo>
                    <a:lnTo>
                      <a:pt x="19" y="2164"/>
                    </a:lnTo>
                    <a:lnTo>
                      <a:pt x="1" y="2483"/>
                    </a:lnTo>
                    <a:lnTo>
                      <a:pt x="1" y="2483"/>
                    </a:lnTo>
                    <a:lnTo>
                      <a:pt x="715" y="2559"/>
                    </a:lnTo>
                    <a:lnTo>
                      <a:pt x="979" y="2615"/>
                    </a:lnTo>
                    <a:lnTo>
                      <a:pt x="979" y="2615"/>
                    </a:lnTo>
                    <a:lnTo>
                      <a:pt x="941" y="2615"/>
                    </a:lnTo>
                    <a:lnTo>
                      <a:pt x="941" y="2615"/>
                    </a:lnTo>
                    <a:lnTo>
                      <a:pt x="1" y="2540"/>
                    </a:lnTo>
                    <a:lnTo>
                      <a:pt x="1" y="2540"/>
                    </a:lnTo>
                    <a:lnTo>
                      <a:pt x="19" y="2935"/>
                    </a:lnTo>
                    <a:lnTo>
                      <a:pt x="57" y="3330"/>
                    </a:lnTo>
                    <a:lnTo>
                      <a:pt x="132" y="3725"/>
                    </a:lnTo>
                    <a:lnTo>
                      <a:pt x="226" y="4101"/>
                    </a:lnTo>
                    <a:lnTo>
                      <a:pt x="377" y="4477"/>
                    </a:lnTo>
                    <a:lnTo>
                      <a:pt x="527" y="4834"/>
                    </a:lnTo>
                    <a:lnTo>
                      <a:pt x="734" y="5192"/>
                    </a:lnTo>
                    <a:lnTo>
                      <a:pt x="960" y="5530"/>
                    </a:lnTo>
                    <a:lnTo>
                      <a:pt x="960" y="5530"/>
                    </a:lnTo>
                    <a:lnTo>
                      <a:pt x="1204" y="3743"/>
                    </a:lnTo>
                    <a:lnTo>
                      <a:pt x="1336" y="2464"/>
                    </a:lnTo>
                    <a:lnTo>
                      <a:pt x="1336" y="2446"/>
                    </a:lnTo>
                    <a:lnTo>
                      <a:pt x="7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7628808" y="1862859"/>
                <a:ext cx="40362" cy="5442"/>
              </a:xfrm>
              <a:custGeom>
                <a:avLst/>
                <a:gdLst/>
                <a:ahLst/>
                <a:cxnLst/>
                <a:rect l="l" t="t" r="r" b="b"/>
                <a:pathLst>
                  <a:path w="979" h="132" extrusionOk="0">
                    <a:moveTo>
                      <a:pt x="1" y="0"/>
                    </a:moveTo>
                    <a:lnTo>
                      <a:pt x="1" y="57"/>
                    </a:lnTo>
                    <a:lnTo>
                      <a:pt x="941" y="132"/>
                    </a:lnTo>
                    <a:lnTo>
                      <a:pt x="979" y="132"/>
                    </a:lnTo>
                    <a:lnTo>
                      <a:pt x="715" y="76"/>
                    </a:lnTo>
                    <a:lnTo>
                      <a:pt x="1"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628808" y="1862859"/>
                <a:ext cx="40362" cy="5442"/>
              </a:xfrm>
              <a:custGeom>
                <a:avLst/>
                <a:gdLst/>
                <a:ahLst/>
                <a:cxnLst/>
                <a:rect l="l" t="t" r="r" b="b"/>
                <a:pathLst>
                  <a:path w="979" h="132" fill="none" extrusionOk="0">
                    <a:moveTo>
                      <a:pt x="1" y="0"/>
                    </a:moveTo>
                    <a:lnTo>
                      <a:pt x="1" y="0"/>
                    </a:lnTo>
                    <a:lnTo>
                      <a:pt x="1" y="57"/>
                    </a:lnTo>
                    <a:lnTo>
                      <a:pt x="1" y="57"/>
                    </a:lnTo>
                    <a:lnTo>
                      <a:pt x="941" y="132"/>
                    </a:lnTo>
                    <a:lnTo>
                      <a:pt x="941" y="132"/>
                    </a:lnTo>
                    <a:lnTo>
                      <a:pt x="979" y="132"/>
                    </a:lnTo>
                    <a:lnTo>
                      <a:pt x="979" y="132"/>
                    </a:lnTo>
                    <a:lnTo>
                      <a:pt x="715" y="7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7560579" y="1068802"/>
                <a:ext cx="140380" cy="554510"/>
              </a:xfrm>
              <a:custGeom>
                <a:avLst/>
                <a:gdLst/>
                <a:ahLst/>
                <a:cxnLst/>
                <a:rect l="l" t="t" r="r" b="b"/>
                <a:pathLst>
                  <a:path w="3405" h="13450" extrusionOk="0">
                    <a:moveTo>
                      <a:pt x="2163" y="1"/>
                    </a:moveTo>
                    <a:lnTo>
                      <a:pt x="2013" y="20"/>
                    </a:lnTo>
                    <a:lnTo>
                      <a:pt x="1862" y="76"/>
                    </a:lnTo>
                    <a:lnTo>
                      <a:pt x="1750" y="151"/>
                    </a:lnTo>
                    <a:lnTo>
                      <a:pt x="1637" y="264"/>
                    </a:lnTo>
                    <a:lnTo>
                      <a:pt x="1524" y="377"/>
                    </a:lnTo>
                    <a:lnTo>
                      <a:pt x="1467" y="528"/>
                    </a:lnTo>
                    <a:lnTo>
                      <a:pt x="1016" y="923"/>
                    </a:lnTo>
                    <a:lnTo>
                      <a:pt x="1110" y="1167"/>
                    </a:lnTo>
                    <a:lnTo>
                      <a:pt x="1167" y="1393"/>
                    </a:lnTo>
                    <a:lnTo>
                      <a:pt x="1185" y="1637"/>
                    </a:lnTo>
                    <a:lnTo>
                      <a:pt x="1167" y="1882"/>
                    </a:lnTo>
                    <a:lnTo>
                      <a:pt x="1148" y="2126"/>
                    </a:lnTo>
                    <a:lnTo>
                      <a:pt x="1091" y="2390"/>
                    </a:lnTo>
                    <a:lnTo>
                      <a:pt x="1035" y="2634"/>
                    </a:lnTo>
                    <a:lnTo>
                      <a:pt x="960" y="2860"/>
                    </a:lnTo>
                    <a:lnTo>
                      <a:pt x="790" y="3330"/>
                    </a:lnTo>
                    <a:lnTo>
                      <a:pt x="640" y="3819"/>
                    </a:lnTo>
                    <a:lnTo>
                      <a:pt x="583" y="4045"/>
                    </a:lnTo>
                    <a:lnTo>
                      <a:pt x="546" y="4289"/>
                    </a:lnTo>
                    <a:lnTo>
                      <a:pt x="527" y="4534"/>
                    </a:lnTo>
                    <a:lnTo>
                      <a:pt x="527" y="4778"/>
                    </a:lnTo>
                    <a:lnTo>
                      <a:pt x="565" y="5004"/>
                    </a:lnTo>
                    <a:lnTo>
                      <a:pt x="621" y="5230"/>
                    </a:lnTo>
                    <a:lnTo>
                      <a:pt x="753" y="5681"/>
                    </a:lnTo>
                    <a:lnTo>
                      <a:pt x="884" y="6114"/>
                    </a:lnTo>
                    <a:lnTo>
                      <a:pt x="941" y="6340"/>
                    </a:lnTo>
                    <a:lnTo>
                      <a:pt x="960" y="6565"/>
                    </a:lnTo>
                    <a:lnTo>
                      <a:pt x="978" y="6753"/>
                    </a:lnTo>
                    <a:lnTo>
                      <a:pt x="978" y="6960"/>
                    </a:lnTo>
                    <a:lnTo>
                      <a:pt x="960" y="7148"/>
                    </a:lnTo>
                    <a:lnTo>
                      <a:pt x="922" y="7318"/>
                    </a:lnTo>
                    <a:lnTo>
                      <a:pt x="828" y="7694"/>
                    </a:lnTo>
                    <a:lnTo>
                      <a:pt x="696" y="8070"/>
                    </a:lnTo>
                    <a:lnTo>
                      <a:pt x="395" y="8785"/>
                    </a:lnTo>
                    <a:lnTo>
                      <a:pt x="264" y="9161"/>
                    </a:lnTo>
                    <a:lnTo>
                      <a:pt x="132" y="9537"/>
                    </a:lnTo>
                    <a:lnTo>
                      <a:pt x="76" y="9782"/>
                    </a:lnTo>
                    <a:lnTo>
                      <a:pt x="38" y="10026"/>
                    </a:lnTo>
                    <a:lnTo>
                      <a:pt x="19" y="10271"/>
                    </a:lnTo>
                    <a:lnTo>
                      <a:pt x="0" y="10515"/>
                    </a:lnTo>
                    <a:lnTo>
                      <a:pt x="19" y="10778"/>
                    </a:lnTo>
                    <a:lnTo>
                      <a:pt x="38" y="11023"/>
                    </a:lnTo>
                    <a:lnTo>
                      <a:pt x="76" y="11268"/>
                    </a:lnTo>
                    <a:lnTo>
                      <a:pt x="113" y="11493"/>
                    </a:lnTo>
                    <a:lnTo>
                      <a:pt x="188" y="11738"/>
                    </a:lnTo>
                    <a:lnTo>
                      <a:pt x="264" y="11982"/>
                    </a:lnTo>
                    <a:lnTo>
                      <a:pt x="358" y="12208"/>
                    </a:lnTo>
                    <a:lnTo>
                      <a:pt x="452" y="12434"/>
                    </a:lnTo>
                    <a:lnTo>
                      <a:pt x="583" y="12641"/>
                    </a:lnTo>
                    <a:lnTo>
                      <a:pt x="715" y="12847"/>
                    </a:lnTo>
                    <a:lnTo>
                      <a:pt x="866" y="13054"/>
                    </a:lnTo>
                    <a:lnTo>
                      <a:pt x="1016" y="13261"/>
                    </a:lnTo>
                    <a:lnTo>
                      <a:pt x="1091" y="13336"/>
                    </a:lnTo>
                    <a:lnTo>
                      <a:pt x="1167" y="13393"/>
                    </a:lnTo>
                    <a:lnTo>
                      <a:pt x="1261" y="13431"/>
                    </a:lnTo>
                    <a:lnTo>
                      <a:pt x="1355" y="13449"/>
                    </a:lnTo>
                    <a:lnTo>
                      <a:pt x="1467" y="13412"/>
                    </a:lnTo>
                    <a:lnTo>
                      <a:pt x="1561" y="13355"/>
                    </a:lnTo>
                    <a:lnTo>
                      <a:pt x="1637" y="13261"/>
                    </a:lnTo>
                    <a:lnTo>
                      <a:pt x="1674" y="13148"/>
                    </a:lnTo>
                    <a:lnTo>
                      <a:pt x="1674" y="12923"/>
                    </a:lnTo>
                    <a:lnTo>
                      <a:pt x="1656" y="12678"/>
                    </a:lnTo>
                    <a:lnTo>
                      <a:pt x="1656" y="12415"/>
                    </a:lnTo>
                    <a:lnTo>
                      <a:pt x="1674" y="12133"/>
                    </a:lnTo>
                    <a:lnTo>
                      <a:pt x="1731" y="11869"/>
                    </a:lnTo>
                    <a:lnTo>
                      <a:pt x="1806" y="11625"/>
                    </a:lnTo>
                    <a:lnTo>
                      <a:pt x="1900" y="11362"/>
                    </a:lnTo>
                    <a:lnTo>
                      <a:pt x="2032" y="11117"/>
                    </a:lnTo>
                    <a:lnTo>
                      <a:pt x="2276" y="10609"/>
                    </a:lnTo>
                    <a:lnTo>
                      <a:pt x="2558" y="10120"/>
                    </a:lnTo>
                    <a:lnTo>
                      <a:pt x="2822" y="9612"/>
                    </a:lnTo>
                    <a:lnTo>
                      <a:pt x="2935" y="9349"/>
                    </a:lnTo>
                    <a:lnTo>
                      <a:pt x="3029" y="9086"/>
                    </a:lnTo>
                    <a:lnTo>
                      <a:pt x="3104" y="8822"/>
                    </a:lnTo>
                    <a:lnTo>
                      <a:pt x="3160" y="8559"/>
                    </a:lnTo>
                    <a:lnTo>
                      <a:pt x="3179" y="8371"/>
                    </a:lnTo>
                    <a:lnTo>
                      <a:pt x="3179" y="8202"/>
                    </a:lnTo>
                    <a:lnTo>
                      <a:pt x="3179" y="7844"/>
                    </a:lnTo>
                    <a:lnTo>
                      <a:pt x="3141" y="7487"/>
                    </a:lnTo>
                    <a:lnTo>
                      <a:pt x="3066" y="7130"/>
                    </a:lnTo>
                    <a:lnTo>
                      <a:pt x="2935" y="6415"/>
                    </a:lnTo>
                    <a:lnTo>
                      <a:pt x="2878" y="6057"/>
                    </a:lnTo>
                    <a:lnTo>
                      <a:pt x="2840" y="5700"/>
                    </a:lnTo>
                    <a:lnTo>
                      <a:pt x="2840" y="5474"/>
                    </a:lnTo>
                    <a:lnTo>
                      <a:pt x="2840" y="5249"/>
                    </a:lnTo>
                    <a:lnTo>
                      <a:pt x="2878" y="4797"/>
                    </a:lnTo>
                    <a:lnTo>
                      <a:pt x="2935" y="4346"/>
                    </a:lnTo>
                    <a:lnTo>
                      <a:pt x="3029" y="3894"/>
                    </a:lnTo>
                    <a:lnTo>
                      <a:pt x="3217" y="3010"/>
                    </a:lnTo>
                    <a:lnTo>
                      <a:pt x="3292" y="2559"/>
                    </a:lnTo>
                    <a:lnTo>
                      <a:pt x="3367" y="2108"/>
                    </a:lnTo>
                    <a:lnTo>
                      <a:pt x="3405" y="1807"/>
                    </a:lnTo>
                    <a:lnTo>
                      <a:pt x="3405" y="1487"/>
                    </a:lnTo>
                    <a:lnTo>
                      <a:pt x="3367" y="1186"/>
                    </a:lnTo>
                    <a:lnTo>
                      <a:pt x="3292" y="885"/>
                    </a:lnTo>
                    <a:lnTo>
                      <a:pt x="3254" y="735"/>
                    </a:lnTo>
                    <a:lnTo>
                      <a:pt x="3179" y="603"/>
                    </a:lnTo>
                    <a:lnTo>
                      <a:pt x="3085" y="471"/>
                    </a:lnTo>
                    <a:lnTo>
                      <a:pt x="2991" y="358"/>
                    </a:lnTo>
                    <a:lnTo>
                      <a:pt x="2878" y="245"/>
                    </a:lnTo>
                    <a:lnTo>
                      <a:pt x="2746" y="151"/>
                    </a:lnTo>
                    <a:lnTo>
                      <a:pt x="2615" y="76"/>
                    </a:lnTo>
                    <a:lnTo>
                      <a:pt x="2464" y="20"/>
                    </a:lnTo>
                    <a:lnTo>
                      <a:pt x="23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7560579" y="1068802"/>
                <a:ext cx="140380" cy="554510"/>
              </a:xfrm>
              <a:custGeom>
                <a:avLst/>
                <a:gdLst/>
                <a:ahLst/>
                <a:cxnLst/>
                <a:rect l="l" t="t" r="r" b="b"/>
                <a:pathLst>
                  <a:path w="3405" h="13450" fill="none" extrusionOk="0">
                    <a:moveTo>
                      <a:pt x="1016" y="923"/>
                    </a:moveTo>
                    <a:lnTo>
                      <a:pt x="1016" y="923"/>
                    </a:lnTo>
                    <a:lnTo>
                      <a:pt x="1110" y="1167"/>
                    </a:lnTo>
                    <a:lnTo>
                      <a:pt x="1167" y="1393"/>
                    </a:lnTo>
                    <a:lnTo>
                      <a:pt x="1185" y="1637"/>
                    </a:lnTo>
                    <a:lnTo>
                      <a:pt x="1167" y="1882"/>
                    </a:lnTo>
                    <a:lnTo>
                      <a:pt x="1148" y="2126"/>
                    </a:lnTo>
                    <a:lnTo>
                      <a:pt x="1091" y="2390"/>
                    </a:lnTo>
                    <a:lnTo>
                      <a:pt x="1035" y="2634"/>
                    </a:lnTo>
                    <a:lnTo>
                      <a:pt x="960" y="2860"/>
                    </a:lnTo>
                    <a:lnTo>
                      <a:pt x="960" y="2860"/>
                    </a:lnTo>
                    <a:lnTo>
                      <a:pt x="790" y="3330"/>
                    </a:lnTo>
                    <a:lnTo>
                      <a:pt x="640" y="3819"/>
                    </a:lnTo>
                    <a:lnTo>
                      <a:pt x="583" y="4045"/>
                    </a:lnTo>
                    <a:lnTo>
                      <a:pt x="546" y="4289"/>
                    </a:lnTo>
                    <a:lnTo>
                      <a:pt x="527" y="4534"/>
                    </a:lnTo>
                    <a:lnTo>
                      <a:pt x="527" y="4778"/>
                    </a:lnTo>
                    <a:lnTo>
                      <a:pt x="527" y="4778"/>
                    </a:lnTo>
                    <a:lnTo>
                      <a:pt x="565" y="5004"/>
                    </a:lnTo>
                    <a:lnTo>
                      <a:pt x="621" y="5230"/>
                    </a:lnTo>
                    <a:lnTo>
                      <a:pt x="753" y="5681"/>
                    </a:lnTo>
                    <a:lnTo>
                      <a:pt x="884" y="6114"/>
                    </a:lnTo>
                    <a:lnTo>
                      <a:pt x="941" y="6340"/>
                    </a:lnTo>
                    <a:lnTo>
                      <a:pt x="960" y="6565"/>
                    </a:lnTo>
                    <a:lnTo>
                      <a:pt x="960" y="6565"/>
                    </a:lnTo>
                    <a:lnTo>
                      <a:pt x="978" y="6753"/>
                    </a:lnTo>
                    <a:lnTo>
                      <a:pt x="978" y="6960"/>
                    </a:lnTo>
                    <a:lnTo>
                      <a:pt x="960" y="7148"/>
                    </a:lnTo>
                    <a:lnTo>
                      <a:pt x="922" y="7318"/>
                    </a:lnTo>
                    <a:lnTo>
                      <a:pt x="828" y="7694"/>
                    </a:lnTo>
                    <a:lnTo>
                      <a:pt x="696" y="8070"/>
                    </a:lnTo>
                    <a:lnTo>
                      <a:pt x="395" y="8785"/>
                    </a:lnTo>
                    <a:lnTo>
                      <a:pt x="264" y="9161"/>
                    </a:lnTo>
                    <a:lnTo>
                      <a:pt x="132" y="9537"/>
                    </a:lnTo>
                    <a:lnTo>
                      <a:pt x="132" y="9537"/>
                    </a:lnTo>
                    <a:lnTo>
                      <a:pt x="76" y="9782"/>
                    </a:lnTo>
                    <a:lnTo>
                      <a:pt x="38" y="10026"/>
                    </a:lnTo>
                    <a:lnTo>
                      <a:pt x="19" y="10271"/>
                    </a:lnTo>
                    <a:lnTo>
                      <a:pt x="0" y="10515"/>
                    </a:lnTo>
                    <a:lnTo>
                      <a:pt x="19" y="10778"/>
                    </a:lnTo>
                    <a:lnTo>
                      <a:pt x="38" y="11023"/>
                    </a:lnTo>
                    <a:lnTo>
                      <a:pt x="76" y="11268"/>
                    </a:lnTo>
                    <a:lnTo>
                      <a:pt x="113" y="11493"/>
                    </a:lnTo>
                    <a:lnTo>
                      <a:pt x="188" y="11738"/>
                    </a:lnTo>
                    <a:lnTo>
                      <a:pt x="264" y="11982"/>
                    </a:lnTo>
                    <a:lnTo>
                      <a:pt x="358" y="12208"/>
                    </a:lnTo>
                    <a:lnTo>
                      <a:pt x="452" y="12434"/>
                    </a:lnTo>
                    <a:lnTo>
                      <a:pt x="583" y="12641"/>
                    </a:lnTo>
                    <a:lnTo>
                      <a:pt x="715" y="12847"/>
                    </a:lnTo>
                    <a:lnTo>
                      <a:pt x="866" y="13054"/>
                    </a:lnTo>
                    <a:lnTo>
                      <a:pt x="1016" y="13261"/>
                    </a:lnTo>
                    <a:lnTo>
                      <a:pt x="1016" y="13261"/>
                    </a:lnTo>
                    <a:lnTo>
                      <a:pt x="1091" y="13336"/>
                    </a:lnTo>
                    <a:lnTo>
                      <a:pt x="1167" y="13393"/>
                    </a:lnTo>
                    <a:lnTo>
                      <a:pt x="1261" y="13431"/>
                    </a:lnTo>
                    <a:lnTo>
                      <a:pt x="1355" y="13449"/>
                    </a:lnTo>
                    <a:lnTo>
                      <a:pt x="1355" y="13449"/>
                    </a:lnTo>
                    <a:lnTo>
                      <a:pt x="1467" y="13412"/>
                    </a:lnTo>
                    <a:lnTo>
                      <a:pt x="1561" y="13355"/>
                    </a:lnTo>
                    <a:lnTo>
                      <a:pt x="1637" y="13261"/>
                    </a:lnTo>
                    <a:lnTo>
                      <a:pt x="1674" y="13148"/>
                    </a:lnTo>
                    <a:lnTo>
                      <a:pt x="1674" y="13148"/>
                    </a:lnTo>
                    <a:lnTo>
                      <a:pt x="1674" y="12923"/>
                    </a:lnTo>
                    <a:lnTo>
                      <a:pt x="1656" y="12678"/>
                    </a:lnTo>
                    <a:lnTo>
                      <a:pt x="1656" y="12678"/>
                    </a:lnTo>
                    <a:lnTo>
                      <a:pt x="1656" y="12415"/>
                    </a:lnTo>
                    <a:lnTo>
                      <a:pt x="1674" y="12133"/>
                    </a:lnTo>
                    <a:lnTo>
                      <a:pt x="1731" y="11869"/>
                    </a:lnTo>
                    <a:lnTo>
                      <a:pt x="1806" y="11625"/>
                    </a:lnTo>
                    <a:lnTo>
                      <a:pt x="1900" y="11362"/>
                    </a:lnTo>
                    <a:lnTo>
                      <a:pt x="2032" y="11117"/>
                    </a:lnTo>
                    <a:lnTo>
                      <a:pt x="2276" y="10609"/>
                    </a:lnTo>
                    <a:lnTo>
                      <a:pt x="2558" y="10120"/>
                    </a:lnTo>
                    <a:lnTo>
                      <a:pt x="2822" y="9612"/>
                    </a:lnTo>
                    <a:lnTo>
                      <a:pt x="2935" y="9349"/>
                    </a:lnTo>
                    <a:lnTo>
                      <a:pt x="3029" y="9086"/>
                    </a:lnTo>
                    <a:lnTo>
                      <a:pt x="3104" y="8822"/>
                    </a:lnTo>
                    <a:lnTo>
                      <a:pt x="3160" y="8559"/>
                    </a:lnTo>
                    <a:lnTo>
                      <a:pt x="3160" y="8559"/>
                    </a:lnTo>
                    <a:lnTo>
                      <a:pt x="3179" y="8371"/>
                    </a:lnTo>
                    <a:lnTo>
                      <a:pt x="3179" y="8202"/>
                    </a:lnTo>
                    <a:lnTo>
                      <a:pt x="3179" y="7844"/>
                    </a:lnTo>
                    <a:lnTo>
                      <a:pt x="3141" y="7487"/>
                    </a:lnTo>
                    <a:lnTo>
                      <a:pt x="3066" y="7130"/>
                    </a:lnTo>
                    <a:lnTo>
                      <a:pt x="2935" y="6415"/>
                    </a:lnTo>
                    <a:lnTo>
                      <a:pt x="2878" y="6057"/>
                    </a:lnTo>
                    <a:lnTo>
                      <a:pt x="2840" y="5700"/>
                    </a:lnTo>
                    <a:lnTo>
                      <a:pt x="2840" y="5700"/>
                    </a:lnTo>
                    <a:lnTo>
                      <a:pt x="2840" y="5474"/>
                    </a:lnTo>
                    <a:lnTo>
                      <a:pt x="2840" y="5249"/>
                    </a:lnTo>
                    <a:lnTo>
                      <a:pt x="2878" y="4797"/>
                    </a:lnTo>
                    <a:lnTo>
                      <a:pt x="2935" y="4346"/>
                    </a:lnTo>
                    <a:lnTo>
                      <a:pt x="3029" y="3894"/>
                    </a:lnTo>
                    <a:lnTo>
                      <a:pt x="3217" y="3010"/>
                    </a:lnTo>
                    <a:lnTo>
                      <a:pt x="3292" y="2559"/>
                    </a:lnTo>
                    <a:lnTo>
                      <a:pt x="3367" y="2108"/>
                    </a:lnTo>
                    <a:lnTo>
                      <a:pt x="3367" y="2108"/>
                    </a:lnTo>
                    <a:lnTo>
                      <a:pt x="3405" y="1807"/>
                    </a:lnTo>
                    <a:lnTo>
                      <a:pt x="3405" y="1487"/>
                    </a:lnTo>
                    <a:lnTo>
                      <a:pt x="3367" y="1186"/>
                    </a:lnTo>
                    <a:lnTo>
                      <a:pt x="3292" y="885"/>
                    </a:lnTo>
                    <a:lnTo>
                      <a:pt x="3292" y="885"/>
                    </a:lnTo>
                    <a:lnTo>
                      <a:pt x="3254" y="735"/>
                    </a:lnTo>
                    <a:lnTo>
                      <a:pt x="3179" y="603"/>
                    </a:lnTo>
                    <a:lnTo>
                      <a:pt x="3085" y="471"/>
                    </a:lnTo>
                    <a:lnTo>
                      <a:pt x="2991" y="358"/>
                    </a:lnTo>
                    <a:lnTo>
                      <a:pt x="2878" y="245"/>
                    </a:lnTo>
                    <a:lnTo>
                      <a:pt x="2746" y="151"/>
                    </a:lnTo>
                    <a:lnTo>
                      <a:pt x="2615" y="76"/>
                    </a:lnTo>
                    <a:lnTo>
                      <a:pt x="2464" y="20"/>
                    </a:lnTo>
                    <a:lnTo>
                      <a:pt x="2464" y="20"/>
                    </a:lnTo>
                    <a:lnTo>
                      <a:pt x="2314" y="1"/>
                    </a:lnTo>
                    <a:lnTo>
                      <a:pt x="2163" y="1"/>
                    </a:lnTo>
                    <a:lnTo>
                      <a:pt x="2013" y="20"/>
                    </a:lnTo>
                    <a:lnTo>
                      <a:pt x="1862" y="76"/>
                    </a:lnTo>
                    <a:lnTo>
                      <a:pt x="1750" y="151"/>
                    </a:lnTo>
                    <a:lnTo>
                      <a:pt x="1637" y="264"/>
                    </a:lnTo>
                    <a:lnTo>
                      <a:pt x="1524" y="377"/>
                    </a:lnTo>
                    <a:lnTo>
                      <a:pt x="1467" y="5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KEY TAKEAWAYS</a:t>
            </a:r>
            <a:endParaRPr dirty="0"/>
          </a:p>
        </p:txBody>
      </p:sp>
      <p:sp>
        <p:nvSpPr>
          <p:cNvPr id="820" name="Google Shape;820;p36"/>
          <p:cNvSpPr txBox="1">
            <a:spLocks noGrp="1"/>
          </p:cNvSpPr>
          <p:nvPr>
            <p:ph type="title"/>
          </p:nvPr>
        </p:nvSpPr>
        <p:spPr>
          <a:xfrm>
            <a:off x="1320850" y="942675"/>
            <a:ext cx="31227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SALARY</a:t>
            </a:r>
            <a:endParaRPr dirty="0"/>
          </a:p>
        </p:txBody>
      </p:sp>
      <p:sp>
        <p:nvSpPr>
          <p:cNvPr id="821" name="Google Shape;821;p36"/>
          <p:cNvSpPr txBox="1">
            <a:spLocks noGrp="1"/>
          </p:cNvSpPr>
          <p:nvPr>
            <p:ph type="subTitle" idx="1"/>
          </p:nvPr>
        </p:nvSpPr>
        <p:spPr>
          <a:xfrm>
            <a:off x="1320850" y="1439460"/>
            <a:ext cx="3122700" cy="582393"/>
          </a:xfrm>
          <a:prstGeom prst="rect">
            <a:avLst/>
          </a:prstGeom>
        </p:spPr>
        <p:txBody>
          <a:bodyPr spcFirstLastPara="1" wrap="square" lIns="91425" tIns="91425" rIns="91425" bIns="91425" anchor="t" anchorCtr="0">
            <a:noAutofit/>
          </a:bodyPr>
          <a:lstStyle/>
          <a:p>
            <a:pPr marL="0" indent="0">
              <a:buNone/>
            </a:pPr>
            <a:r>
              <a:rPr lang="en-US" dirty="0"/>
              <a:t>Salary adjustments needed in high-effort departments.</a:t>
            </a:r>
          </a:p>
        </p:txBody>
      </p:sp>
      <p:sp>
        <p:nvSpPr>
          <p:cNvPr id="822" name="Google Shape;822;p36"/>
          <p:cNvSpPr txBox="1">
            <a:spLocks noGrp="1"/>
          </p:cNvSpPr>
          <p:nvPr>
            <p:ph type="title" idx="2"/>
          </p:nvPr>
        </p:nvSpPr>
        <p:spPr>
          <a:xfrm>
            <a:off x="4675591" y="942675"/>
            <a:ext cx="31230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WORKLOAD</a:t>
            </a:r>
            <a:endParaRPr dirty="0"/>
          </a:p>
        </p:txBody>
      </p:sp>
      <p:sp>
        <p:nvSpPr>
          <p:cNvPr id="823" name="Google Shape;823;p36"/>
          <p:cNvSpPr txBox="1">
            <a:spLocks noGrp="1"/>
          </p:cNvSpPr>
          <p:nvPr>
            <p:ph type="subTitle" idx="3"/>
          </p:nvPr>
        </p:nvSpPr>
        <p:spPr>
          <a:xfrm>
            <a:off x="4675587" y="1439460"/>
            <a:ext cx="3123000" cy="1188600"/>
          </a:xfrm>
          <a:prstGeom prst="rect">
            <a:avLst/>
          </a:prstGeom>
        </p:spPr>
        <p:txBody>
          <a:bodyPr spcFirstLastPara="1" wrap="square" lIns="91425" tIns="91425" rIns="91425" bIns="91425" anchor="t" anchorCtr="0">
            <a:noAutofit/>
          </a:bodyPr>
          <a:lstStyle/>
          <a:p>
            <a:pPr marL="0" indent="0">
              <a:buNone/>
            </a:pPr>
            <a:r>
              <a:rPr lang="en-US" dirty="0"/>
              <a:t>Workload redistribution required to reduce overtime.</a:t>
            </a:r>
          </a:p>
        </p:txBody>
      </p:sp>
      <p:sp>
        <p:nvSpPr>
          <p:cNvPr id="824" name="Google Shape;824;p36"/>
          <p:cNvSpPr txBox="1">
            <a:spLocks noGrp="1"/>
          </p:cNvSpPr>
          <p:nvPr>
            <p:ph type="title" idx="4"/>
          </p:nvPr>
        </p:nvSpPr>
        <p:spPr>
          <a:xfrm>
            <a:off x="1320846" y="2025528"/>
            <a:ext cx="3117600" cy="4747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INNOVATIVE POLICIES</a:t>
            </a:r>
            <a:endParaRPr dirty="0"/>
          </a:p>
        </p:txBody>
      </p:sp>
      <p:sp>
        <p:nvSpPr>
          <p:cNvPr id="825" name="Google Shape;825;p36"/>
          <p:cNvSpPr txBox="1">
            <a:spLocks noGrp="1"/>
          </p:cNvSpPr>
          <p:nvPr>
            <p:ph type="subTitle" idx="5"/>
          </p:nvPr>
        </p:nvSpPr>
        <p:spPr>
          <a:xfrm>
            <a:off x="1315742" y="2456852"/>
            <a:ext cx="3122700" cy="518154"/>
          </a:xfrm>
          <a:prstGeom prst="rect">
            <a:avLst/>
          </a:prstGeom>
        </p:spPr>
        <p:txBody>
          <a:bodyPr spcFirstLastPara="1" wrap="square" lIns="91425" tIns="91425" rIns="91425" bIns="91425" anchor="t" anchorCtr="0">
            <a:noAutofit/>
          </a:bodyPr>
          <a:lstStyle/>
          <a:p>
            <a:pPr marL="0" indent="0">
              <a:buNone/>
            </a:pPr>
            <a:r>
              <a:rPr lang="en-US" dirty="0"/>
              <a:t>Consider innovative HR policies for long-serving employees.</a:t>
            </a:r>
          </a:p>
        </p:txBody>
      </p:sp>
      <p:sp>
        <p:nvSpPr>
          <p:cNvPr id="826" name="Google Shape;826;p36"/>
          <p:cNvSpPr txBox="1">
            <a:spLocks noGrp="1"/>
          </p:cNvSpPr>
          <p:nvPr>
            <p:ph type="title" idx="6"/>
          </p:nvPr>
        </p:nvSpPr>
        <p:spPr>
          <a:xfrm>
            <a:off x="4670479" y="2079660"/>
            <a:ext cx="1321651" cy="3827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FAIR PAY</a:t>
            </a:r>
            <a:endParaRPr dirty="0"/>
          </a:p>
        </p:txBody>
      </p:sp>
      <p:sp>
        <p:nvSpPr>
          <p:cNvPr id="827" name="Google Shape;827;p36"/>
          <p:cNvSpPr txBox="1">
            <a:spLocks noGrp="1"/>
          </p:cNvSpPr>
          <p:nvPr>
            <p:ph type="subTitle" idx="7"/>
          </p:nvPr>
        </p:nvSpPr>
        <p:spPr>
          <a:xfrm>
            <a:off x="4706032" y="2395109"/>
            <a:ext cx="2360201" cy="579897"/>
          </a:xfrm>
          <a:prstGeom prst="rect">
            <a:avLst/>
          </a:prstGeom>
        </p:spPr>
        <p:txBody>
          <a:bodyPr spcFirstLastPara="1" wrap="square" lIns="91425" tIns="91425" rIns="91425" bIns="91425" anchor="t" anchorCtr="0">
            <a:noAutofit/>
          </a:bodyPr>
          <a:lstStyle/>
          <a:p>
            <a:pPr marL="0" indent="0">
              <a:buNone/>
            </a:pPr>
            <a:r>
              <a:rPr lang="en-US" dirty="0"/>
              <a:t>Promote fair pay and inclusive hiring practices.</a:t>
            </a:r>
          </a:p>
        </p:txBody>
      </p:sp>
      <p:sp>
        <p:nvSpPr>
          <p:cNvPr id="12" name="TextBox 11">
            <a:extLst>
              <a:ext uri="{FF2B5EF4-FFF2-40B4-BE49-F238E27FC236}">
                <a16:creationId xmlns:a16="http://schemas.microsoft.com/office/drawing/2014/main" id="{8F8AC315-332E-4931-AB96-B5790900DEAF}"/>
              </a:ext>
            </a:extLst>
          </p:cNvPr>
          <p:cNvSpPr txBox="1"/>
          <p:nvPr/>
        </p:nvSpPr>
        <p:spPr>
          <a:xfrm>
            <a:off x="2983718" y="3450296"/>
            <a:ext cx="2908500" cy="461665"/>
          </a:xfrm>
          <a:prstGeom prst="rect">
            <a:avLst/>
          </a:prstGeom>
          <a:noFill/>
        </p:spPr>
        <p:txBody>
          <a:bodyPr wrap="square">
            <a:spAutoFit/>
          </a:bodyPr>
          <a:lstStyle/>
          <a:p>
            <a:pPr marL="0" indent="0" algn="ctr">
              <a:buNone/>
            </a:pPr>
            <a:r>
              <a:rPr lang="en-US" sz="1200" dirty="0">
                <a:latin typeface="Roboto" panose="02000000000000000000" pitchFamily="2" charset="0"/>
                <a:ea typeface="Roboto" panose="02000000000000000000" pitchFamily="2" charset="0"/>
              </a:rPr>
              <a:t>Implement a rewards system for high-performing employees.</a:t>
            </a:r>
          </a:p>
        </p:txBody>
      </p:sp>
      <p:sp>
        <p:nvSpPr>
          <p:cNvPr id="21" name="Google Shape;824;p36">
            <a:extLst>
              <a:ext uri="{FF2B5EF4-FFF2-40B4-BE49-F238E27FC236}">
                <a16:creationId xmlns:a16="http://schemas.microsoft.com/office/drawing/2014/main" id="{4B07D24A-3741-4F7A-8FE0-C5A99901498A}"/>
              </a:ext>
            </a:extLst>
          </p:cNvPr>
          <p:cNvSpPr txBox="1">
            <a:spLocks/>
          </p:cNvSpPr>
          <p:nvPr/>
        </p:nvSpPr>
        <p:spPr>
          <a:xfrm>
            <a:off x="3797126" y="2801637"/>
            <a:ext cx="1281685"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bert Sans ExtraBold"/>
              <a:buNone/>
              <a:defRPr sz="1800" b="1" i="0" u="none" strike="noStrike" cap="none">
                <a:solidFill>
                  <a:schemeClr val="lt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2pPr>
            <a:lvl3pPr marR="0" lvl="2"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3pPr>
            <a:lvl4pPr marR="0" lvl="3"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4pPr>
            <a:lvl5pPr marR="0" lvl="4"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5pPr>
            <a:lvl6pPr marR="0" lvl="5"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6pPr>
            <a:lvl7pPr marR="0" lvl="6"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7pPr>
            <a:lvl8pPr marR="0" lvl="7"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8pPr>
            <a:lvl9pPr marR="0" lvl="8"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9pPr>
          </a:lstStyle>
          <a:p>
            <a:r>
              <a:rPr lang="en-US" dirty="0"/>
              <a:t>R</a:t>
            </a:r>
            <a:r>
              <a:rPr lang="en-ID" dirty="0"/>
              <a:t>EWARD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7"/>
          <p:cNvSpPr/>
          <p:nvPr/>
        </p:nvSpPr>
        <p:spPr>
          <a:xfrm>
            <a:off x="985271" y="1619624"/>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985271" y="2805237"/>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795271" y="1619624"/>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4795271" y="2805237"/>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txBox="1">
            <a:spLocks noGrp="1"/>
          </p:cNvSpPr>
          <p:nvPr>
            <p:ph type="title" idx="2"/>
          </p:nvPr>
        </p:nvSpPr>
        <p:spPr>
          <a:xfrm>
            <a:off x="5641445" y="1628049"/>
            <a:ext cx="2782555"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RECOMMENDATIONS </a:t>
            </a:r>
            <a:r>
              <a:rPr lang="en-ID" dirty="0"/>
              <a:t>2</a:t>
            </a:r>
            <a:endParaRPr lang="en-ID" sz="1800" dirty="0"/>
          </a:p>
        </p:txBody>
      </p:sp>
      <p:sp>
        <p:nvSpPr>
          <p:cNvPr id="839" name="Google Shape;839;p37"/>
          <p:cNvSpPr txBox="1">
            <a:spLocks noGrp="1"/>
          </p:cNvSpPr>
          <p:nvPr>
            <p:ph type="subTitle" idx="3"/>
          </p:nvPr>
        </p:nvSpPr>
        <p:spPr>
          <a:xfrm>
            <a:off x="5641446" y="1839568"/>
            <a:ext cx="2638800" cy="8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Redistribute workload across branches to prevent burnout</a:t>
            </a:r>
            <a:endParaRPr dirty="0"/>
          </a:p>
        </p:txBody>
      </p:sp>
      <p:sp>
        <p:nvSpPr>
          <p:cNvPr id="841" name="Google Shape;841;p37"/>
          <p:cNvSpPr txBox="1">
            <a:spLocks noGrp="1"/>
          </p:cNvSpPr>
          <p:nvPr>
            <p:ph type="title" idx="1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RECOMMENDATIONS</a:t>
            </a:r>
            <a:endParaRPr dirty="0"/>
          </a:p>
        </p:txBody>
      </p:sp>
      <p:sp>
        <p:nvSpPr>
          <p:cNvPr id="842" name="Google Shape;842;p37"/>
          <p:cNvSpPr txBox="1">
            <a:spLocks noGrp="1"/>
          </p:cNvSpPr>
          <p:nvPr>
            <p:ph type="title" idx="4"/>
          </p:nvPr>
        </p:nvSpPr>
        <p:spPr>
          <a:xfrm>
            <a:off x="1810164" y="2801021"/>
            <a:ext cx="2773143"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RECOMMENDATIONS </a:t>
            </a:r>
            <a:r>
              <a:rPr lang="en-ID" sz="1600" dirty="0"/>
              <a:t>3</a:t>
            </a:r>
          </a:p>
        </p:txBody>
      </p:sp>
      <p:sp>
        <p:nvSpPr>
          <p:cNvPr id="843" name="Google Shape;843;p37"/>
          <p:cNvSpPr txBox="1">
            <a:spLocks noGrp="1"/>
          </p:cNvSpPr>
          <p:nvPr>
            <p:ph type="subTitle" idx="1"/>
          </p:nvPr>
        </p:nvSpPr>
        <p:spPr>
          <a:xfrm>
            <a:off x="1821450" y="1897721"/>
            <a:ext cx="2293956" cy="539056"/>
          </a:xfrm>
          <a:prstGeom prst="rect">
            <a:avLst/>
          </a:prstGeom>
        </p:spPr>
        <p:txBody>
          <a:bodyPr spcFirstLastPara="1" wrap="square" lIns="91425" tIns="91425" rIns="91425" bIns="91425" anchor="t" anchorCtr="0">
            <a:noAutofit/>
          </a:bodyPr>
          <a:lstStyle/>
          <a:p>
            <a:pPr marL="0" indent="0"/>
            <a:r>
              <a:rPr lang="en-US" dirty="0"/>
              <a:t>Adjust salary based on workload and department.</a:t>
            </a:r>
          </a:p>
          <a:p>
            <a:pPr marL="0" lvl="0" indent="0" algn="l" rtl="0">
              <a:spcBef>
                <a:spcPts val="0"/>
              </a:spcBef>
              <a:spcAft>
                <a:spcPts val="0"/>
              </a:spcAft>
              <a:buNone/>
            </a:pPr>
            <a:endParaRPr lang="en-US" dirty="0"/>
          </a:p>
        </p:txBody>
      </p:sp>
      <p:sp>
        <p:nvSpPr>
          <p:cNvPr id="844" name="Google Shape;844;p37"/>
          <p:cNvSpPr txBox="1">
            <a:spLocks noGrp="1"/>
          </p:cNvSpPr>
          <p:nvPr>
            <p:ph type="subTitle" idx="5"/>
          </p:nvPr>
        </p:nvSpPr>
        <p:spPr>
          <a:xfrm>
            <a:off x="1810165" y="3011899"/>
            <a:ext cx="2638800" cy="822900"/>
          </a:xfrm>
          <a:prstGeom prst="rect">
            <a:avLst/>
          </a:prstGeom>
        </p:spPr>
        <p:txBody>
          <a:bodyPr spcFirstLastPara="1" wrap="square" lIns="91425" tIns="91425" rIns="91425" bIns="91425" anchor="t" anchorCtr="0">
            <a:noAutofit/>
          </a:bodyPr>
          <a:lstStyle/>
          <a:p>
            <a:pPr marL="0" indent="0"/>
            <a:r>
              <a:rPr lang="en-US" dirty="0"/>
              <a:t>Introduce fresh talent while balancing experienced workers.</a:t>
            </a:r>
          </a:p>
        </p:txBody>
      </p:sp>
      <p:sp>
        <p:nvSpPr>
          <p:cNvPr id="845" name="Google Shape;845;p37"/>
          <p:cNvSpPr txBox="1">
            <a:spLocks noGrp="1"/>
          </p:cNvSpPr>
          <p:nvPr>
            <p:ph type="title" idx="6"/>
          </p:nvPr>
        </p:nvSpPr>
        <p:spPr>
          <a:xfrm>
            <a:off x="5641446" y="2801021"/>
            <a:ext cx="26388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SOLUTION</a:t>
            </a:r>
            <a:r>
              <a:rPr lang="en" dirty="0"/>
              <a:t> 4</a:t>
            </a:r>
            <a:endParaRPr dirty="0"/>
          </a:p>
        </p:txBody>
      </p:sp>
      <p:sp>
        <p:nvSpPr>
          <p:cNvPr id="846" name="Google Shape;846;p37"/>
          <p:cNvSpPr txBox="1">
            <a:spLocks noGrp="1"/>
          </p:cNvSpPr>
          <p:nvPr>
            <p:ph type="subTitle" idx="7"/>
          </p:nvPr>
        </p:nvSpPr>
        <p:spPr>
          <a:xfrm>
            <a:off x="5641446" y="3011899"/>
            <a:ext cx="2638800" cy="8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 rewards for employees with high work rates.</a:t>
            </a:r>
            <a:endParaRPr dirty="0"/>
          </a:p>
        </p:txBody>
      </p:sp>
      <p:sp>
        <p:nvSpPr>
          <p:cNvPr id="848" name="Google Shape;848;p37"/>
          <p:cNvSpPr txBox="1">
            <a:spLocks noGrp="1"/>
          </p:cNvSpPr>
          <p:nvPr>
            <p:ph type="title"/>
          </p:nvPr>
        </p:nvSpPr>
        <p:spPr>
          <a:xfrm>
            <a:off x="1810165" y="1628049"/>
            <a:ext cx="2725975" cy="3770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RECOMMENDATIONS </a:t>
            </a:r>
            <a:r>
              <a:rPr lang="en-ID" sz="1600" dirty="0"/>
              <a:t>1</a:t>
            </a:r>
          </a:p>
        </p:txBody>
      </p:sp>
      <p:grpSp>
        <p:nvGrpSpPr>
          <p:cNvPr id="851" name="Google Shape;851;p37"/>
          <p:cNvGrpSpPr/>
          <p:nvPr/>
        </p:nvGrpSpPr>
        <p:grpSpPr>
          <a:xfrm>
            <a:off x="1196646" y="1830999"/>
            <a:ext cx="336250" cy="336250"/>
            <a:chOff x="979450" y="1994725"/>
            <a:chExt cx="336250" cy="336250"/>
          </a:xfrm>
        </p:grpSpPr>
        <p:sp>
          <p:nvSpPr>
            <p:cNvPr id="852" name="Google Shape;852;p37"/>
            <p:cNvSpPr/>
            <p:nvPr/>
          </p:nvSpPr>
          <p:spPr>
            <a:xfrm>
              <a:off x="1120725" y="2217700"/>
              <a:ext cx="53725" cy="25725"/>
            </a:xfrm>
            <a:custGeom>
              <a:avLst/>
              <a:gdLst/>
              <a:ahLst/>
              <a:cxnLst/>
              <a:rect l="l" t="t" r="r" b="b"/>
              <a:pathLst>
                <a:path w="2149" h="1029" extrusionOk="0">
                  <a:moveTo>
                    <a:pt x="140" y="1"/>
                  </a:moveTo>
                  <a:lnTo>
                    <a:pt x="47" y="47"/>
                  </a:lnTo>
                  <a:lnTo>
                    <a:pt x="0" y="141"/>
                  </a:lnTo>
                  <a:lnTo>
                    <a:pt x="0" y="841"/>
                  </a:lnTo>
                  <a:lnTo>
                    <a:pt x="514" y="981"/>
                  </a:lnTo>
                  <a:lnTo>
                    <a:pt x="1074" y="1028"/>
                  </a:lnTo>
                  <a:lnTo>
                    <a:pt x="1635" y="981"/>
                  </a:lnTo>
                  <a:lnTo>
                    <a:pt x="2148" y="841"/>
                  </a:lnTo>
                  <a:lnTo>
                    <a:pt x="2148" y="141"/>
                  </a:lnTo>
                  <a:lnTo>
                    <a:pt x="2102" y="47"/>
                  </a:lnTo>
                  <a:lnTo>
                    <a:pt x="20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979450" y="1994725"/>
              <a:ext cx="336250" cy="336250"/>
            </a:xfrm>
            <a:custGeom>
              <a:avLst/>
              <a:gdLst/>
              <a:ahLst/>
              <a:cxnLst/>
              <a:rect l="l" t="t" r="r" b="b"/>
              <a:pathLst>
                <a:path w="13450" h="13450" extrusionOk="0">
                  <a:moveTo>
                    <a:pt x="7146" y="2755"/>
                  </a:moveTo>
                  <a:lnTo>
                    <a:pt x="7519" y="2802"/>
                  </a:lnTo>
                  <a:lnTo>
                    <a:pt x="7893" y="2896"/>
                  </a:lnTo>
                  <a:lnTo>
                    <a:pt x="8266" y="3036"/>
                  </a:lnTo>
                  <a:lnTo>
                    <a:pt x="8640" y="3222"/>
                  </a:lnTo>
                  <a:lnTo>
                    <a:pt x="8967" y="3409"/>
                  </a:lnTo>
                  <a:lnTo>
                    <a:pt x="9247" y="3643"/>
                  </a:lnTo>
                  <a:lnTo>
                    <a:pt x="9574" y="3923"/>
                  </a:lnTo>
                  <a:lnTo>
                    <a:pt x="9807" y="4203"/>
                  </a:lnTo>
                  <a:lnTo>
                    <a:pt x="10041" y="4483"/>
                  </a:lnTo>
                  <a:lnTo>
                    <a:pt x="10228" y="4810"/>
                  </a:lnTo>
                  <a:lnTo>
                    <a:pt x="10415" y="5184"/>
                  </a:lnTo>
                  <a:lnTo>
                    <a:pt x="10555" y="5557"/>
                  </a:lnTo>
                  <a:lnTo>
                    <a:pt x="10648" y="5931"/>
                  </a:lnTo>
                  <a:lnTo>
                    <a:pt x="10695" y="6351"/>
                  </a:lnTo>
                  <a:lnTo>
                    <a:pt x="10741" y="6725"/>
                  </a:lnTo>
                  <a:lnTo>
                    <a:pt x="10695" y="7145"/>
                  </a:lnTo>
                  <a:lnTo>
                    <a:pt x="10648" y="7565"/>
                  </a:lnTo>
                  <a:lnTo>
                    <a:pt x="10555" y="7939"/>
                  </a:lnTo>
                  <a:lnTo>
                    <a:pt x="10415" y="8313"/>
                  </a:lnTo>
                  <a:lnTo>
                    <a:pt x="10228" y="8639"/>
                  </a:lnTo>
                  <a:lnTo>
                    <a:pt x="10041" y="8966"/>
                  </a:lnTo>
                  <a:lnTo>
                    <a:pt x="9807" y="9293"/>
                  </a:lnTo>
                  <a:lnTo>
                    <a:pt x="9574" y="9573"/>
                  </a:lnTo>
                  <a:lnTo>
                    <a:pt x="9247" y="9854"/>
                  </a:lnTo>
                  <a:lnTo>
                    <a:pt x="8967" y="10087"/>
                  </a:lnTo>
                  <a:lnTo>
                    <a:pt x="8640" y="10274"/>
                  </a:lnTo>
                  <a:lnTo>
                    <a:pt x="8266" y="10414"/>
                  </a:lnTo>
                  <a:lnTo>
                    <a:pt x="7893" y="10554"/>
                  </a:lnTo>
                  <a:lnTo>
                    <a:pt x="7519" y="10648"/>
                  </a:lnTo>
                  <a:lnTo>
                    <a:pt x="7146" y="10741"/>
                  </a:lnTo>
                  <a:lnTo>
                    <a:pt x="6305" y="10741"/>
                  </a:lnTo>
                  <a:lnTo>
                    <a:pt x="5931" y="10648"/>
                  </a:lnTo>
                  <a:lnTo>
                    <a:pt x="5511" y="10554"/>
                  </a:lnTo>
                  <a:lnTo>
                    <a:pt x="5138" y="10414"/>
                  </a:lnTo>
                  <a:lnTo>
                    <a:pt x="4811" y="10274"/>
                  </a:lnTo>
                  <a:lnTo>
                    <a:pt x="4484" y="10087"/>
                  </a:lnTo>
                  <a:lnTo>
                    <a:pt x="4157" y="9854"/>
                  </a:lnTo>
                  <a:lnTo>
                    <a:pt x="3877" y="9573"/>
                  </a:lnTo>
                  <a:lnTo>
                    <a:pt x="3643" y="9293"/>
                  </a:lnTo>
                  <a:lnTo>
                    <a:pt x="3410" y="8966"/>
                  </a:lnTo>
                  <a:lnTo>
                    <a:pt x="3176" y="8639"/>
                  </a:lnTo>
                  <a:lnTo>
                    <a:pt x="3036" y="8313"/>
                  </a:lnTo>
                  <a:lnTo>
                    <a:pt x="2896" y="7939"/>
                  </a:lnTo>
                  <a:lnTo>
                    <a:pt x="2803" y="7565"/>
                  </a:lnTo>
                  <a:lnTo>
                    <a:pt x="2709" y="7145"/>
                  </a:lnTo>
                  <a:lnTo>
                    <a:pt x="2709" y="6725"/>
                  </a:lnTo>
                  <a:lnTo>
                    <a:pt x="2709" y="6351"/>
                  </a:lnTo>
                  <a:lnTo>
                    <a:pt x="2803" y="5931"/>
                  </a:lnTo>
                  <a:lnTo>
                    <a:pt x="2896" y="5557"/>
                  </a:lnTo>
                  <a:lnTo>
                    <a:pt x="3036" y="5184"/>
                  </a:lnTo>
                  <a:lnTo>
                    <a:pt x="3176" y="4810"/>
                  </a:lnTo>
                  <a:lnTo>
                    <a:pt x="3410" y="4483"/>
                  </a:lnTo>
                  <a:lnTo>
                    <a:pt x="3643" y="4203"/>
                  </a:lnTo>
                  <a:lnTo>
                    <a:pt x="3877" y="3923"/>
                  </a:lnTo>
                  <a:lnTo>
                    <a:pt x="4157" y="3643"/>
                  </a:lnTo>
                  <a:lnTo>
                    <a:pt x="4484" y="3409"/>
                  </a:lnTo>
                  <a:lnTo>
                    <a:pt x="4811" y="3222"/>
                  </a:lnTo>
                  <a:lnTo>
                    <a:pt x="5138" y="3036"/>
                  </a:lnTo>
                  <a:lnTo>
                    <a:pt x="5511" y="2896"/>
                  </a:lnTo>
                  <a:lnTo>
                    <a:pt x="5931" y="2802"/>
                  </a:lnTo>
                  <a:lnTo>
                    <a:pt x="6305" y="2755"/>
                  </a:lnTo>
                  <a:close/>
                  <a:moveTo>
                    <a:pt x="5605" y="0"/>
                  </a:moveTo>
                  <a:lnTo>
                    <a:pt x="5465" y="47"/>
                  </a:lnTo>
                  <a:lnTo>
                    <a:pt x="5324" y="140"/>
                  </a:lnTo>
                  <a:lnTo>
                    <a:pt x="5231" y="280"/>
                  </a:lnTo>
                  <a:lnTo>
                    <a:pt x="5231" y="421"/>
                  </a:lnTo>
                  <a:lnTo>
                    <a:pt x="5231" y="1495"/>
                  </a:lnTo>
                  <a:lnTo>
                    <a:pt x="4624" y="1681"/>
                  </a:lnTo>
                  <a:lnTo>
                    <a:pt x="4064" y="1962"/>
                  </a:lnTo>
                  <a:lnTo>
                    <a:pt x="3316" y="1214"/>
                  </a:lnTo>
                  <a:lnTo>
                    <a:pt x="3176" y="1121"/>
                  </a:lnTo>
                  <a:lnTo>
                    <a:pt x="3036" y="1074"/>
                  </a:lnTo>
                  <a:lnTo>
                    <a:pt x="2896" y="1121"/>
                  </a:lnTo>
                  <a:lnTo>
                    <a:pt x="2756" y="1214"/>
                  </a:lnTo>
                  <a:lnTo>
                    <a:pt x="1168" y="2755"/>
                  </a:lnTo>
                  <a:lnTo>
                    <a:pt x="1122" y="2896"/>
                  </a:lnTo>
                  <a:lnTo>
                    <a:pt x="1075" y="3036"/>
                  </a:lnTo>
                  <a:lnTo>
                    <a:pt x="1122" y="3176"/>
                  </a:lnTo>
                  <a:lnTo>
                    <a:pt x="1168" y="3316"/>
                  </a:lnTo>
                  <a:lnTo>
                    <a:pt x="1962" y="4063"/>
                  </a:lnTo>
                  <a:lnTo>
                    <a:pt x="1682" y="4670"/>
                  </a:lnTo>
                  <a:lnTo>
                    <a:pt x="1448" y="5230"/>
                  </a:lnTo>
                  <a:lnTo>
                    <a:pt x="374" y="5230"/>
                  </a:lnTo>
                  <a:lnTo>
                    <a:pt x="234" y="5277"/>
                  </a:lnTo>
                  <a:lnTo>
                    <a:pt x="94" y="5371"/>
                  </a:lnTo>
                  <a:lnTo>
                    <a:pt x="47" y="5464"/>
                  </a:lnTo>
                  <a:lnTo>
                    <a:pt x="1" y="5651"/>
                  </a:lnTo>
                  <a:lnTo>
                    <a:pt x="1" y="7846"/>
                  </a:lnTo>
                  <a:lnTo>
                    <a:pt x="47" y="7986"/>
                  </a:lnTo>
                  <a:lnTo>
                    <a:pt x="94" y="8126"/>
                  </a:lnTo>
                  <a:lnTo>
                    <a:pt x="234" y="8219"/>
                  </a:lnTo>
                  <a:lnTo>
                    <a:pt x="1448" y="8219"/>
                  </a:lnTo>
                  <a:lnTo>
                    <a:pt x="1682" y="8826"/>
                  </a:lnTo>
                  <a:lnTo>
                    <a:pt x="1962" y="9387"/>
                  </a:lnTo>
                  <a:lnTo>
                    <a:pt x="1168" y="10181"/>
                  </a:lnTo>
                  <a:lnTo>
                    <a:pt x="1075" y="10274"/>
                  </a:lnTo>
                  <a:lnTo>
                    <a:pt x="1075" y="10461"/>
                  </a:lnTo>
                  <a:lnTo>
                    <a:pt x="1075" y="10601"/>
                  </a:lnTo>
                  <a:lnTo>
                    <a:pt x="1168" y="10694"/>
                  </a:lnTo>
                  <a:lnTo>
                    <a:pt x="2756" y="12282"/>
                  </a:lnTo>
                  <a:lnTo>
                    <a:pt x="2896" y="12375"/>
                  </a:lnTo>
                  <a:lnTo>
                    <a:pt x="3176" y="12375"/>
                  </a:lnTo>
                  <a:lnTo>
                    <a:pt x="3316" y="12282"/>
                  </a:lnTo>
                  <a:lnTo>
                    <a:pt x="4064" y="11535"/>
                  </a:lnTo>
                  <a:lnTo>
                    <a:pt x="4624" y="11768"/>
                  </a:lnTo>
                  <a:lnTo>
                    <a:pt x="5231" y="12002"/>
                  </a:lnTo>
                  <a:lnTo>
                    <a:pt x="5231" y="13076"/>
                  </a:lnTo>
                  <a:lnTo>
                    <a:pt x="5231" y="13216"/>
                  </a:lnTo>
                  <a:lnTo>
                    <a:pt x="5324" y="13356"/>
                  </a:lnTo>
                  <a:lnTo>
                    <a:pt x="5465" y="13449"/>
                  </a:lnTo>
                  <a:lnTo>
                    <a:pt x="7986" y="13449"/>
                  </a:lnTo>
                  <a:lnTo>
                    <a:pt x="8080" y="13356"/>
                  </a:lnTo>
                  <a:lnTo>
                    <a:pt x="8173" y="13216"/>
                  </a:lnTo>
                  <a:lnTo>
                    <a:pt x="8220" y="13076"/>
                  </a:lnTo>
                  <a:lnTo>
                    <a:pt x="8220" y="12002"/>
                  </a:lnTo>
                  <a:lnTo>
                    <a:pt x="8827" y="11768"/>
                  </a:lnTo>
                  <a:lnTo>
                    <a:pt x="9387" y="11535"/>
                  </a:lnTo>
                  <a:lnTo>
                    <a:pt x="10134" y="12282"/>
                  </a:lnTo>
                  <a:lnTo>
                    <a:pt x="10274" y="12375"/>
                  </a:lnTo>
                  <a:lnTo>
                    <a:pt x="10555" y="12375"/>
                  </a:lnTo>
                  <a:lnTo>
                    <a:pt x="10695" y="12282"/>
                  </a:lnTo>
                  <a:lnTo>
                    <a:pt x="12236" y="10694"/>
                  </a:lnTo>
                  <a:lnTo>
                    <a:pt x="12329" y="10601"/>
                  </a:lnTo>
                  <a:lnTo>
                    <a:pt x="12376" y="10461"/>
                  </a:lnTo>
                  <a:lnTo>
                    <a:pt x="12329" y="10274"/>
                  </a:lnTo>
                  <a:lnTo>
                    <a:pt x="12236" y="10181"/>
                  </a:lnTo>
                  <a:lnTo>
                    <a:pt x="11489" y="9387"/>
                  </a:lnTo>
                  <a:lnTo>
                    <a:pt x="11769" y="8826"/>
                  </a:lnTo>
                  <a:lnTo>
                    <a:pt x="11956" y="8219"/>
                  </a:lnTo>
                  <a:lnTo>
                    <a:pt x="13217" y="8219"/>
                  </a:lnTo>
                  <a:lnTo>
                    <a:pt x="13310" y="8126"/>
                  </a:lnTo>
                  <a:lnTo>
                    <a:pt x="13403" y="7986"/>
                  </a:lnTo>
                  <a:lnTo>
                    <a:pt x="13450" y="7846"/>
                  </a:lnTo>
                  <a:lnTo>
                    <a:pt x="13450" y="5651"/>
                  </a:lnTo>
                  <a:lnTo>
                    <a:pt x="13403" y="5464"/>
                  </a:lnTo>
                  <a:lnTo>
                    <a:pt x="13310" y="5371"/>
                  </a:lnTo>
                  <a:lnTo>
                    <a:pt x="13217" y="5277"/>
                  </a:lnTo>
                  <a:lnTo>
                    <a:pt x="13030" y="5230"/>
                  </a:lnTo>
                  <a:lnTo>
                    <a:pt x="11956" y="5230"/>
                  </a:lnTo>
                  <a:lnTo>
                    <a:pt x="11769" y="4670"/>
                  </a:lnTo>
                  <a:lnTo>
                    <a:pt x="11489" y="4063"/>
                  </a:lnTo>
                  <a:lnTo>
                    <a:pt x="12236" y="3316"/>
                  </a:lnTo>
                  <a:lnTo>
                    <a:pt x="12329" y="3176"/>
                  </a:lnTo>
                  <a:lnTo>
                    <a:pt x="12376" y="3036"/>
                  </a:lnTo>
                  <a:lnTo>
                    <a:pt x="12329" y="2896"/>
                  </a:lnTo>
                  <a:lnTo>
                    <a:pt x="12236" y="2755"/>
                  </a:lnTo>
                  <a:lnTo>
                    <a:pt x="10695" y="1214"/>
                  </a:lnTo>
                  <a:lnTo>
                    <a:pt x="10555" y="1121"/>
                  </a:lnTo>
                  <a:lnTo>
                    <a:pt x="10415" y="1074"/>
                  </a:lnTo>
                  <a:lnTo>
                    <a:pt x="10274" y="1121"/>
                  </a:lnTo>
                  <a:lnTo>
                    <a:pt x="10134" y="1214"/>
                  </a:lnTo>
                  <a:lnTo>
                    <a:pt x="9387" y="1962"/>
                  </a:lnTo>
                  <a:lnTo>
                    <a:pt x="8827" y="1681"/>
                  </a:lnTo>
                  <a:lnTo>
                    <a:pt x="8220" y="1495"/>
                  </a:lnTo>
                  <a:lnTo>
                    <a:pt x="8220" y="421"/>
                  </a:lnTo>
                  <a:lnTo>
                    <a:pt x="8173" y="280"/>
                  </a:lnTo>
                  <a:lnTo>
                    <a:pt x="8080" y="140"/>
                  </a:lnTo>
                  <a:lnTo>
                    <a:pt x="7986" y="47"/>
                  </a:lnTo>
                  <a:lnTo>
                    <a:pt x="7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1067025" y="2082275"/>
              <a:ext cx="161125" cy="147125"/>
            </a:xfrm>
            <a:custGeom>
              <a:avLst/>
              <a:gdLst/>
              <a:ahLst/>
              <a:cxnLst/>
              <a:rect l="l" t="t" r="r" b="b"/>
              <a:pathLst>
                <a:path w="6445" h="5885" extrusionOk="0">
                  <a:moveTo>
                    <a:pt x="3222" y="1588"/>
                  </a:moveTo>
                  <a:lnTo>
                    <a:pt x="3503" y="1635"/>
                  </a:lnTo>
                  <a:lnTo>
                    <a:pt x="3736" y="1728"/>
                  </a:lnTo>
                  <a:lnTo>
                    <a:pt x="3970" y="1822"/>
                  </a:lnTo>
                  <a:lnTo>
                    <a:pt x="4156" y="2009"/>
                  </a:lnTo>
                  <a:lnTo>
                    <a:pt x="4343" y="2195"/>
                  </a:lnTo>
                  <a:lnTo>
                    <a:pt x="4483" y="2429"/>
                  </a:lnTo>
                  <a:lnTo>
                    <a:pt x="4530" y="2709"/>
                  </a:lnTo>
                  <a:lnTo>
                    <a:pt x="4577" y="2989"/>
                  </a:lnTo>
                  <a:lnTo>
                    <a:pt x="4530" y="3223"/>
                  </a:lnTo>
                  <a:lnTo>
                    <a:pt x="4483" y="3503"/>
                  </a:lnTo>
                  <a:lnTo>
                    <a:pt x="4343" y="3737"/>
                  </a:lnTo>
                  <a:lnTo>
                    <a:pt x="4156" y="3923"/>
                  </a:lnTo>
                  <a:lnTo>
                    <a:pt x="3970" y="4110"/>
                  </a:lnTo>
                  <a:lnTo>
                    <a:pt x="3736" y="4204"/>
                  </a:lnTo>
                  <a:lnTo>
                    <a:pt x="3503" y="4297"/>
                  </a:lnTo>
                  <a:lnTo>
                    <a:pt x="3222" y="4344"/>
                  </a:lnTo>
                  <a:lnTo>
                    <a:pt x="2942" y="4297"/>
                  </a:lnTo>
                  <a:lnTo>
                    <a:pt x="2709" y="4204"/>
                  </a:lnTo>
                  <a:lnTo>
                    <a:pt x="2475" y="4110"/>
                  </a:lnTo>
                  <a:lnTo>
                    <a:pt x="2242" y="3923"/>
                  </a:lnTo>
                  <a:lnTo>
                    <a:pt x="2102" y="3737"/>
                  </a:lnTo>
                  <a:lnTo>
                    <a:pt x="1962" y="3503"/>
                  </a:lnTo>
                  <a:lnTo>
                    <a:pt x="1868" y="3223"/>
                  </a:lnTo>
                  <a:lnTo>
                    <a:pt x="1868" y="2989"/>
                  </a:lnTo>
                  <a:lnTo>
                    <a:pt x="1868" y="2709"/>
                  </a:lnTo>
                  <a:lnTo>
                    <a:pt x="1962" y="2429"/>
                  </a:lnTo>
                  <a:lnTo>
                    <a:pt x="2102" y="2195"/>
                  </a:lnTo>
                  <a:lnTo>
                    <a:pt x="2242" y="2009"/>
                  </a:lnTo>
                  <a:lnTo>
                    <a:pt x="2475" y="1822"/>
                  </a:lnTo>
                  <a:lnTo>
                    <a:pt x="2709" y="1728"/>
                  </a:lnTo>
                  <a:lnTo>
                    <a:pt x="2942" y="1635"/>
                  </a:lnTo>
                  <a:lnTo>
                    <a:pt x="3222" y="1588"/>
                  </a:lnTo>
                  <a:close/>
                  <a:moveTo>
                    <a:pt x="3222" y="1"/>
                  </a:moveTo>
                  <a:lnTo>
                    <a:pt x="2895" y="47"/>
                  </a:lnTo>
                  <a:lnTo>
                    <a:pt x="2569" y="94"/>
                  </a:lnTo>
                  <a:lnTo>
                    <a:pt x="2242" y="187"/>
                  </a:lnTo>
                  <a:lnTo>
                    <a:pt x="1962" y="281"/>
                  </a:lnTo>
                  <a:lnTo>
                    <a:pt x="1681" y="421"/>
                  </a:lnTo>
                  <a:lnTo>
                    <a:pt x="1401" y="561"/>
                  </a:lnTo>
                  <a:lnTo>
                    <a:pt x="1168" y="748"/>
                  </a:lnTo>
                  <a:lnTo>
                    <a:pt x="934" y="981"/>
                  </a:lnTo>
                  <a:lnTo>
                    <a:pt x="747" y="1215"/>
                  </a:lnTo>
                  <a:lnTo>
                    <a:pt x="561" y="1448"/>
                  </a:lnTo>
                  <a:lnTo>
                    <a:pt x="374" y="1728"/>
                  </a:lnTo>
                  <a:lnTo>
                    <a:pt x="234" y="2009"/>
                  </a:lnTo>
                  <a:lnTo>
                    <a:pt x="140" y="2289"/>
                  </a:lnTo>
                  <a:lnTo>
                    <a:pt x="47" y="2569"/>
                  </a:lnTo>
                  <a:lnTo>
                    <a:pt x="0" y="2896"/>
                  </a:lnTo>
                  <a:lnTo>
                    <a:pt x="0" y="3223"/>
                  </a:lnTo>
                  <a:lnTo>
                    <a:pt x="0" y="3643"/>
                  </a:lnTo>
                  <a:lnTo>
                    <a:pt x="94" y="4017"/>
                  </a:lnTo>
                  <a:lnTo>
                    <a:pt x="187" y="4390"/>
                  </a:lnTo>
                  <a:lnTo>
                    <a:pt x="374" y="4717"/>
                  </a:lnTo>
                  <a:lnTo>
                    <a:pt x="561" y="5044"/>
                  </a:lnTo>
                  <a:lnTo>
                    <a:pt x="794" y="5371"/>
                  </a:lnTo>
                  <a:lnTo>
                    <a:pt x="1074" y="5651"/>
                  </a:lnTo>
                  <a:lnTo>
                    <a:pt x="1354" y="5885"/>
                  </a:lnTo>
                  <a:lnTo>
                    <a:pt x="1354" y="5558"/>
                  </a:lnTo>
                  <a:lnTo>
                    <a:pt x="1354" y="5371"/>
                  </a:lnTo>
                  <a:lnTo>
                    <a:pt x="1401" y="5184"/>
                  </a:lnTo>
                  <a:lnTo>
                    <a:pt x="1495" y="5044"/>
                  </a:lnTo>
                  <a:lnTo>
                    <a:pt x="1635" y="4904"/>
                  </a:lnTo>
                  <a:lnTo>
                    <a:pt x="1775" y="4764"/>
                  </a:lnTo>
                  <a:lnTo>
                    <a:pt x="1915" y="4671"/>
                  </a:lnTo>
                  <a:lnTo>
                    <a:pt x="2102" y="4624"/>
                  </a:lnTo>
                  <a:lnTo>
                    <a:pt x="4343" y="4624"/>
                  </a:lnTo>
                  <a:lnTo>
                    <a:pt x="4483" y="4671"/>
                  </a:lnTo>
                  <a:lnTo>
                    <a:pt x="4670" y="4764"/>
                  </a:lnTo>
                  <a:lnTo>
                    <a:pt x="4810" y="4904"/>
                  </a:lnTo>
                  <a:lnTo>
                    <a:pt x="4904" y="5044"/>
                  </a:lnTo>
                  <a:lnTo>
                    <a:pt x="4997" y="5184"/>
                  </a:lnTo>
                  <a:lnTo>
                    <a:pt x="5044" y="5371"/>
                  </a:lnTo>
                  <a:lnTo>
                    <a:pt x="5090" y="5558"/>
                  </a:lnTo>
                  <a:lnTo>
                    <a:pt x="5090" y="5885"/>
                  </a:lnTo>
                  <a:lnTo>
                    <a:pt x="5371" y="5651"/>
                  </a:lnTo>
                  <a:lnTo>
                    <a:pt x="5651" y="5371"/>
                  </a:lnTo>
                  <a:lnTo>
                    <a:pt x="5884" y="5044"/>
                  </a:lnTo>
                  <a:lnTo>
                    <a:pt x="6071" y="4717"/>
                  </a:lnTo>
                  <a:lnTo>
                    <a:pt x="6211" y="4390"/>
                  </a:lnTo>
                  <a:lnTo>
                    <a:pt x="6351" y="4017"/>
                  </a:lnTo>
                  <a:lnTo>
                    <a:pt x="6398" y="3643"/>
                  </a:lnTo>
                  <a:lnTo>
                    <a:pt x="6445" y="3223"/>
                  </a:lnTo>
                  <a:lnTo>
                    <a:pt x="6398" y="2896"/>
                  </a:lnTo>
                  <a:lnTo>
                    <a:pt x="6351" y="2569"/>
                  </a:lnTo>
                  <a:lnTo>
                    <a:pt x="6304" y="2289"/>
                  </a:lnTo>
                  <a:lnTo>
                    <a:pt x="6164" y="2009"/>
                  </a:lnTo>
                  <a:lnTo>
                    <a:pt x="6024" y="1728"/>
                  </a:lnTo>
                  <a:lnTo>
                    <a:pt x="5884" y="1448"/>
                  </a:lnTo>
                  <a:lnTo>
                    <a:pt x="5697" y="1215"/>
                  </a:lnTo>
                  <a:lnTo>
                    <a:pt x="5511" y="981"/>
                  </a:lnTo>
                  <a:lnTo>
                    <a:pt x="5277" y="748"/>
                  </a:lnTo>
                  <a:lnTo>
                    <a:pt x="4997" y="561"/>
                  </a:lnTo>
                  <a:lnTo>
                    <a:pt x="4763" y="421"/>
                  </a:lnTo>
                  <a:lnTo>
                    <a:pt x="4483" y="281"/>
                  </a:lnTo>
                  <a:lnTo>
                    <a:pt x="4156" y="187"/>
                  </a:lnTo>
                  <a:lnTo>
                    <a:pt x="3876" y="94"/>
                  </a:lnTo>
                  <a:lnTo>
                    <a:pt x="3549" y="47"/>
                  </a:lnTo>
                  <a:lnTo>
                    <a:pt x="3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1133550" y="2141825"/>
              <a:ext cx="28050" cy="29200"/>
            </a:xfrm>
            <a:custGeom>
              <a:avLst/>
              <a:gdLst/>
              <a:ahLst/>
              <a:cxnLst/>
              <a:rect l="l" t="t" r="r" b="b"/>
              <a:pathLst>
                <a:path w="1122" h="1168" extrusionOk="0">
                  <a:moveTo>
                    <a:pt x="561" y="0"/>
                  </a:moveTo>
                  <a:lnTo>
                    <a:pt x="328" y="47"/>
                  </a:lnTo>
                  <a:lnTo>
                    <a:pt x="141" y="187"/>
                  </a:lnTo>
                  <a:lnTo>
                    <a:pt x="48" y="374"/>
                  </a:lnTo>
                  <a:lnTo>
                    <a:pt x="1" y="607"/>
                  </a:lnTo>
                  <a:lnTo>
                    <a:pt x="48" y="794"/>
                  </a:lnTo>
                  <a:lnTo>
                    <a:pt x="141" y="981"/>
                  </a:lnTo>
                  <a:lnTo>
                    <a:pt x="328" y="1121"/>
                  </a:lnTo>
                  <a:lnTo>
                    <a:pt x="561" y="1168"/>
                  </a:lnTo>
                  <a:lnTo>
                    <a:pt x="795" y="1121"/>
                  </a:lnTo>
                  <a:lnTo>
                    <a:pt x="982" y="981"/>
                  </a:lnTo>
                  <a:lnTo>
                    <a:pt x="1075" y="794"/>
                  </a:lnTo>
                  <a:lnTo>
                    <a:pt x="1122" y="607"/>
                  </a:lnTo>
                  <a:lnTo>
                    <a:pt x="1075" y="374"/>
                  </a:lnTo>
                  <a:lnTo>
                    <a:pt x="982" y="187"/>
                  </a:lnTo>
                  <a:lnTo>
                    <a:pt x="795" y="47"/>
                  </a:lnTo>
                  <a:lnTo>
                    <a:pt x="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7"/>
          <p:cNvGrpSpPr/>
          <p:nvPr/>
        </p:nvGrpSpPr>
        <p:grpSpPr>
          <a:xfrm>
            <a:off x="1197233" y="3017187"/>
            <a:ext cx="335075" cy="335100"/>
            <a:chOff x="1752325" y="1995875"/>
            <a:chExt cx="335075" cy="335100"/>
          </a:xfrm>
        </p:grpSpPr>
        <p:sp>
          <p:nvSpPr>
            <p:cNvPr id="857" name="Google Shape;857;p37"/>
            <p:cNvSpPr/>
            <p:nvPr/>
          </p:nvSpPr>
          <p:spPr>
            <a:xfrm>
              <a:off x="1824700" y="2068275"/>
              <a:ext cx="38550" cy="38550"/>
            </a:xfrm>
            <a:custGeom>
              <a:avLst/>
              <a:gdLst/>
              <a:ahLst/>
              <a:cxnLst/>
              <a:rect l="l" t="t" r="r" b="b"/>
              <a:pathLst>
                <a:path w="1542" h="1542" extrusionOk="0">
                  <a:moveTo>
                    <a:pt x="795" y="0"/>
                  </a:moveTo>
                  <a:lnTo>
                    <a:pt x="795" y="0"/>
                  </a:lnTo>
                  <a:lnTo>
                    <a:pt x="608" y="0"/>
                  </a:lnTo>
                  <a:lnTo>
                    <a:pt x="468" y="47"/>
                  </a:lnTo>
                  <a:lnTo>
                    <a:pt x="328" y="140"/>
                  </a:lnTo>
                  <a:lnTo>
                    <a:pt x="234" y="234"/>
                  </a:lnTo>
                  <a:lnTo>
                    <a:pt x="141" y="327"/>
                  </a:lnTo>
                  <a:lnTo>
                    <a:pt x="94" y="467"/>
                  </a:lnTo>
                  <a:lnTo>
                    <a:pt x="47" y="607"/>
                  </a:lnTo>
                  <a:lnTo>
                    <a:pt x="1" y="747"/>
                  </a:lnTo>
                  <a:lnTo>
                    <a:pt x="1" y="747"/>
                  </a:lnTo>
                  <a:lnTo>
                    <a:pt x="47" y="934"/>
                  </a:lnTo>
                  <a:lnTo>
                    <a:pt x="94" y="1074"/>
                  </a:lnTo>
                  <a:lnTo>
                    <a:pt x="141" y="1214"/>
                  </a:lnTo>
                  <a:lnTo>
                    <a:pt x="234" y="1308"/>
                  </a:lnTo>
                  <a:lnTo>
                    <a:pt x="328" y="1401"/>
                  </a:lnTo>
                  <a:lnTo>
                    <a:pt x="468" y="1495"/>
                  </a:lnTo>
                  <a:lnTo>
                    <a:pt x="608" y="1495"/>
                  </a:lnTo>
                  <a:lnTo>
                    <a:pt x="795" y="1541"/>
                  </a:lnTo>
                  <a:lnTo>
                    <a:pt x="795" y="1541"/>
                  </a:lnTo>
                  <a:lnTo>
                    <a:pt x="935" y="1495"/>
                  </a:lnTo>
                  <a:lnTo>
                    <a:pt x="1075" y="1495"/>
                  </a:lnTo>
                  <a:lnTo>
                    <a:pt x="1215" y="1401"/>
                  </a:lnTo>
                  <a:lnTo>
                    <a:pt x="1308" y="1308"/>
                  </a:lnTo>
                  <a:lnTo>
                    <a:pt x="1402" y="1214"/>
                  </a:lnTo>
                  <a:lnTo>
                    <a:pt x="1495" y="1074"/>
                  </a:lnTo>
                  <a:lnTo>
                    <a:pt x="1542" y="934"/>
                  </a:lnTo>
                  <a:lnTo>
                    <a:pt x="1542" y="747"/>
                  </a:lnTo>
                  <a:lnTo>
                    <a:pt x="1542" y="747"/>
                  </a:lnTo>
                  <a:lnTo>
                    <a:pt x="1542" y="607"/>
                  </a:lnTo>
                  <a:lnTo>
                    <a:pt x="1495" y="467"/>
                  </a:lnTo>
                  <a:lnTo>
                    <a:pt x="1402" y="327"/>
                  </a:lnTo>
                  <a:lnTo>
                    <a:pt x="1308" y="234"/>
                  </a:lnTo>
                  <a:lnTo>
                    <a:pt x="1215" y="140"/>
                  </a:lnTo>
                  <a:lnTo>
                    <a:pt x="1075" y="47"/>
                  </a:lnTo>
                  <a:lnTo>
                    <a:pt x="935" y="0"/>
                  </a:lnTo>
                  <a:lnTo>
                    <a:pt x="795" y="0"/>
                  </a:lnTo>
                  <a:lnTo>
                    <a:pt x="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1752325" y="1995875"/>
              <a:ext cx="183325" cy="183325"/>
            </a:xfrm>
            <a:custGeom>
              <a:avLst/>
              <a:gdLst/>
              <a:ahLst/>
              <a:cxnLst/>
              <a:rect l="l" t="t" r="r" b="b"/>
              <a:pathLst>
                <a:path w="7333" h="7333" extrusionOk="0">
                  <a:moveTo>
                    <a:pt x="6538" y="5418"/>
                  </a:moveTo>
                  <a:lnTo>
                    <a:pt x="6165" y="5091"/>
                  </a:lnTo>
                  <a:lnTo>
                    <a:pt x="6165" y="5091"/>
                  </a:lnTo>
                  <a:lnTo>
                    <a:pt x="6071" y="4998"/>
                  </a:lnTo>
                  <a:lnTo>
                    <a:pt x="6071" y="4858"/>
                  </a:lnTo>
                  <a:lnTo>
                    <a:pt x="6071" y="4764"/>
                  </a:lnTo>
                  <a:lnTo>
                    <a:pt x="6071" y="4671"/>
                  </a:lnTo>
                  <a:lnTo>
                    <a:pt x="6071" y="4671"/>
                  </a:lnTo>
                  <a:lnTo>
                    <a:pt x="6071" y="4671"/>
                  </a:lnTo>
                  <a:lnTo>
                    <a:pt x="6071" y="4671"/>
                  </a:lnTo>
                  <a:lnTo>
                    <a:pt x="6165" y="4577"/>
                  </a:lnTo>
                  <a:lnTo>
                    <a:pt x="6211" y="4484"/>
                  </a:lnTo>
                  <a:lnTo>
                    <a:pt x="6305" y="4437"/>
                  </a:lnTo>
                  <a:lnTo>
                    <a:pt x="6445" y="4437"/>
                  </a:lnTo>
                  <a:lnTo>
                    <a:pt x="6912" y="4437"/>
                  </a:lnTo>
                  <a:lnTo>
                    <a:pt x="6912" y="4437"/>
                  </a:lnTo>
                  <a:lnTo>
                    <a:pt x="7099" y="4391"/>
                  </a:lnTo>
                  <a:lnTo>
                    <a:pt x="7239" y="4297"/>
                  </a:lnTo>
                  <a:lnTo>
                    <a:pt x="7332" y="4157"/>
                  </a:lnTo>
                  <a:lnTo>
                    <a:pt x="7332" y="4017"/>
                  </a:lnTo>
                  <a:lnTo>
                    <a:pt x="7332" y="3317"/>
                  </a:lnTo>
                  <a:lnTo>
                    <a:pt x="7332" y="3317"/>
                  </a:lnTo>
                  <a:lnTo>
                    <a:pt x="7332" y="3176"/>
                  </a:lnTo>
                  <a:lnTo>
                    <a:pt x="7239" y="3036"/>
                  </a:lnTo>
                  <a:lnTo>
                    <a:pt x="7099" y="2943"/>
                  </a:lnTo>
                  <a:lnTo>
                    <a:pt x="6912" y="2896"/>
                  </a:lnTo>
                  <a:lnTo>
                    <a:pt x="6445" y="2896"/>
                  </a:lnTo>
                  <a:lnTo>
                    <a:pt x="6445" y="2896"/>
                  </a:lnTo>
                  <a:lnTo>
                    <a:pt x="6305" y="2896"/>
                  </a:lnTo>
                  <a:lnTo>
                    <a:pt x="6211" y="2850"/>
                  </a:lnTo>
                  <a:lnTo>
                    <a:pt x="6165" y="2756"/>
                  </a:lnTo>
                  <a:lnTo>
                    <a:pt x="6071" y="2663"/>
                  </a:lnTo>
                  <a:lnTo>
                    <a:pt x="6071" y="2663"/>
                  </a:lnTo>
                  <a:lnTo>
                    <a:pt x="6071" y="2663"/>
                  </a:lnTo>
                  <a:lnTo>
                    <a:pt x="6071" y="2663"/>
                  </a:lnTo>
                  <a:lnTo>
                    <a:pt x="6071" y="2569"/>
                  </a:lnTo>
                  <a:lnTo>
                    <a:pt x="6071" y="2429"/>
                  </a:lnTo>
                  <a:lnTo>
                    <a:pt x="6071" y="2336"/>
                  </a:lnTo>
                  <a:lnTo>
                    <a:pt x="6165" y="2242"/>
                  </a:lnTo>
                  <a:lnTo>
                    <a:pt x="6538" y="1916"/>
                  </a:lnTo>
                  <a:lnTo>
                    <a:pt x="6538" y="1916"/>
                  </a:lnTo>
                  <a:lnTo>
                    <a:pt x="6585" y="1776"/>
                  </a:lnTo>
                  <a:lnTo>
                    <a:pt x="6632" y="1589"/>
                  </a:lnTo>
                  <a:lnTo>
                    <a:pt x="6585" y="1449"/>
                  </a:lnTo>
                  <a:lnTo>
                    <a:pt x="6538" y="1309"/>
                  </a:lnTo>
                  <a:lnTo>
                    <a:pt x="6025" y="842"/>
                  </a:lnTo>
                  <a:lnTo>
                    <a:pt x="6025" y="842"/>
                  </a:lnTo>
                  <a:lnTo>
                    <a:pt x="5884" y="748"/>
                  </a:lnTo>
                  <a:lnTo>
                    <a:pt x="5744" y="701"/>
                  </a:lnTo>
                  <a:lnTo>
                    <a:pt x="5558" y="748"/>
                  </a:lnTo>
                  <a:lnTo>
                    <a:pt x="5417" y="842"/>
                  </a:lnTo>
                  <a:lnTo>
                    <a:pt x="5091" y="1168"/>
                  </a:lnTo>
                  <a:lnTo>
                    <a:pt x="5091" y="1168"/>
                  </a:lnTo>
                  <a:lnTo>
                    <a:pt x="4997" y="1262"/>
                  </a:lnTo>
                  <a:lnTo>
                    <a:pt x="4904" y="1262"/>
                  </a:lnTo>
                  <a:lnTo>
                    <a:pt x="4764" y="1262"/>
                  </a:lnTo>
                  <a:lnTo>
                    <a:pt x="4670" y="1262"/>
                  </a:lnTo>
                  <a:lnTo>
                    <a:pt x="4670" y="1262"/>
                  </a:lnTo>
                  <a:lnTo>
                    <a:pt x="4670" y="1262"/>
                  </a:lnTo>
                  <a:lnTo>
                    <a:pt x="4670" y="1262"/>
                  </a:lnTo>
                  <a:lnTo>
                    <a:pt x="4577" y="1215"/>
                  </a:lnTo>
                  <a:lnTo>
                    <a:pt x="4483" y="1122"/>
                  </a:lnTo>
                  <a:lnTo>
                    <a:pt x="4437" y="1028"/>
                  </a:lnTo>
                  <a:lnTo>
                    <a:pt x="4437" y="888"/>
                  </a:lnTo>
                  <a:lnTo>
                    <a:pt x="4437" y="421"/>
                  </a:lnTo>
                  <a:lnTo>
                    <a:pt x="4437" y="421"/>
                  </a:lnTo>
                  <a:lnTo>
                    <a:pt x="4390" y="234"/>
                  </a:lnTo>
                  <a:lnTo>
                    <a:pt x="4297" y="94"/>
                  </a:lnTo>
                  <a:lnTo>
                    <a:pt x="4157" y="1"/>
                  </a:lnTo>
                  <a:lnTo>
                    <a:pt x="4016" y="1"/>
                  </a:lnTo>
                  <a:lnTo>
                    <a:pt x="3316" y="1"/>
                  </a:lnTo>
                  <a:lnTo>
                    <a:pt x="3316" y="1"/>
                  </a:lnTo>
                  <a:lnTo>
                    <a:pt x="3176" y="1"/>
                  </a:lnTo>
                  <a:lnTo>
                    <a:pt x="3036" y="94"/>
                  </a:lnTo>
                  <a:lnTo>
                    <a:pt x="2942" y="234"/>
                  </a:lnTo>
                  <a:lnTo>
                    <a:pt x="2896" y="421"/>
                  </a:lnTo>
                  <a:lnTo>
                    <a:pt x="2896" y="888"/>
                  </a:lnTo>
                  <a:lnTo>
                    <a:pt x="2896" y="888"/>
                  </a:lnTo>
                  <a:lnTo>
                    <a:pt x="2896" y="1028"/>
                  </a:lnTo>
                  <a:lnTo>
                    <a:pt x="2849" y="1122"/>
                  </a:lnTo>
                  <a:lnTo>
                    <a:pt x="2802" y="1215"/>
                  </a:lnTo>
                  <a:lnTo>
                    <a:pt x="2662" y="1262"/>
                  </a:lnTo>
                  <a:lnTo>
                    <a:pt x="2662" y="1262"/>
                  </a:lnTo>
                  <a:lnTo>
                    <a:pt x="2662" y="1262"/>
                  </a:lnTo>
                  <a:lnTo>
                    <a:pt x="2662" y="1262"/>
                  </a:lnTo>
                  <a:lnTo>
                    <a:pt x="2569" y="1262"/>
                  </a:lnTo>
                  <a:lnTo>
                    <a:pt x="2475" y="1262"/>
                  </a:lnTo>
                  <a:lnTo>
                    <a:pt x="2335" y="1262"/>
                  </a:lnTo>
                  <a:lnTo>
                    <a:pt x="2242" y="1168"/>
                  </a:lnTo>
                  <a:lnTo>
                    <a:pt x="1915" y="842"/>
                  </a:lnTo>
                  <a:lnTo>
                    <a:pt x="1915" y="842"/>
                  </a:lnTo>
                  <a:lnTo>
                    <a:pt x="1775" y="748"/>
                  </a:lnTo>
                  <a:lnTo>
                    <a:pt x="1635" y="701"/>
                  </a:lnTo>
                  <a:lnTo>
                    <a:pt x="1448" y="748"/>
                  </a:lnTo>
                  <a:lnTo>
                    <a:pt x="1308" y="842"/>
                  </a:lnTo>
                  <a:lnTo>
                    <a:pt x="841" y="1309"/>
                  </a:lnTo>
                  <a:lnTo>
                    <a:pt x="841" y="1309"/>
                  </a:lnTo>
                  <a:lnTo>
                    <a:pt x="748" y="1449"/>
                  </a:lnTo>
                  <a:lnTo>
                    <a:pt x="701" y="1589"/>
                  </a:lnTo>
                  <a:lnTo>
                    <a:pt x="748" y="1776"/>
                  </a:lnTo>
                  <a:lnTo>
                    <a:pt x="841" y="1916"/>
                  </a:lnTo>
                  <a:lnTo>
                    <a:pt x="1168" y="2242"/>
                  </a:lnTo>
                  <a:lnTo>
                    <a:pt x="1168" y="2242"/>
                  </a:lnTo>
                  <a:lnTo>
                    <a:pt x="1261" y="2336"/>
                  </a:lnTo>
                  <a:lnTo>
                    <a:pt x="1308" y="2429"/>
                  </a:lnTo>
                  <a:lnTo>
                    <a:pt x="1308" y="2569"/>
                  </a:lnTo>
                  <a:lnTo>
                    <a:pt x="1261" y="2663"/>
                  </a:lnTo>
                  <a:lnTo>
                    <a:pt x="1261" y="2663"/>
                  </a:lnTo>
                  <a:lnTo>
                    <a:pt x="1261" y="2663"/>
                  </a:lnTo>
                  <a:lnTo>
                    <a:pt x="1261" y="2663"/>
                  </a:lnTo>
                  <a:lnTo>
                    <a:pt x="1215" y="2756"/>
                  </a:lnTo>
                  <a:lnTo>
                    <a:pt x="1121" y="2850"/>
                  </a:lnTo>
                  <a:lnTo>
                    <a:pt x="1028" y="2896"/>
                  </a:lnTo>
                  <a:lnTo>
                    <a:pt x="934" y="2896"/>
                  </a:lnTo>
                  <a:lnTo>
                    <a:pt x="421" y="2896"/>
                  </a:lnTo>
                  <a:lnTo>
                    <a:pt x="421" y="2896"/>
                  </a:lnTo>
                  <a:lnTo>
                    <a:pt x="234" y="2943"/>
                  </a:lnTo>
                  <a:lnTo>
                    <a:pt x="140" y="3036"/>
                  </a:lnTo>
                  <a:lnTo>
                    <a:pt x="47" y="3176"/>
                  </a:lnTo>
                  <a:lnTo>
                    <a:pt x="0" y="3317"/>
                  </a:lnTo>
                  <a:lnTo>
                    <a:pt x="0" y="4017"/>
                  </a:lnTo>
                  <a:lnTo>
                    <a:pt x="0" y="4017"/>
                  </a:lnTo>
                  <a:lnTo>
                    <a:pt x="47" y="4157"/>
                  </a:lnTo>
                  <a:lnTo>
                    <a:pt x="140" y="4297"/>
                  </a:lnTo>
                  <a:lnTo>
                    <a:pt x="234" y="4391"/>
                  </a:lnTo>
                  <a:lnTo>
                    <a:pt x="421" y="4437"/>
                  </a:lnTo>
                  <a:lnTo>
                    <a:pt x="934" y="4437"/>
                  </a:lnTo>
                  <a:lnTo>
                    <a:pt x="934" y="4437"/>
                  </a:lnTo>
                  <a:lnTo>
                    <a:pt x="1028" y="4437"/>
                  </a:lnTo>
                  <a:lnTo>
                    <a:pt x="1121" y="4484"/>
                  </a:lnTo>
                  <a:lnTo>
                    <a:pt x="1215" y="4577"/>
                  </a:lnTo>
                  <a:lnTo>
                    <a:pt x="1261" y="4671"/>
                  </a:lnTo>
                  <a:lnTo>
                    <a:pt x="1261" y="4671"/>
                  </a:lnTo>
                  <a:lnTo>
                    <a:pt x="1261" y="4671"/>
                  </a:lnTo>
                  <a:lnTo>
                    <a:pt x="1261" y="4671"/>
                  </a:lnTo>
                  <a:lnTo>
                    <a:pt x="1308" y="4764"/>
                  </a:lnTo>
                  <a:lnTo>
                    <a:pt x="1308" y="4858"/>
                  </a:lnTo>
                  <a:lnTo>
                    <a:pt x="1261" y="4998"/>
                  </a:lnTo>
                  <a:lnTo>
                    <a:pt x="1168" y="5091"/>
                  </a:lnTo>
                  <a:lnTo>
                    <a:pt x="841" y="5418"/>
                  </a:lnTo>
                  <a:lnTo>
                    <a:pt x="841" y="5418"/>
                  </a:lnTo>
                  <a:lnTo>
                    <a:pt x="748" y="5558"/>
                  </a:lnTo>
                  <a:lnTo>
                    <a:pt x="701" y="5745"/>
                  </a:lnTo>
                  <a:lnTo>
                    <a:pt x="748" y="5885"/>
                  </a:lnTo>
                  <a:lnTo>
                    <a:pt x="841" y="6025"/>
                  </a:lnTo>
                  <a:lnTo>
                    <a:pt x="1308" y="6492"/>
                  </a:lnTo>
                  <a:lnTo>
                    <a:pt x="1308" y="6492"/>
                  </a:lnTo>
                  <a:lnTo>
                    <a:pt x="1448" y="6585"/>
                  </a:lnTo>
                  <a:lnTo>
                    <a:pt x="1635" y="6632"/>
                  </a:lnTo>
                  <a:lnTo>
                    <a:pt x="1775" y="6585"/>
                  </a:lnTo>
                  <a:lnTo>
                    <a:pt x="1915" y="6492"/>
                  </a:lnTo>
                  <a:lnTo>
                    <a:pt x="2242" y="6165"/>
                  </a:lnTo>
                  <a:lnTo>
                    <a:pt x="2242" y="6165"/>
                  </a:lnTo>
                  <a:lnTo>
                    <a:pt x="2335" y="6072"/>
                  </a:lnTo>
                  <a:lnTo>
                    <a:pt x="2475" y="6025"/>
                  </a:lnTo>
                  <a:lnTo>
                    <a:pt x="2569" y="6025"/>
                  </a:lnTo>
                  <a:lnTo>
                    <a:pt x="2662" y="6072"/>
                  </a:lnTo>
                  <a:lnTo>
                    <a:pt x="2662" y="6072"/>
                  </a:lnTo>
                  <a:lnTo>
                    <a:pt x="2662" y="6072"/>
                  </a:lnTo>
                  <a:lnTo>
                    <a:pt x="2662" y="6072"/>
                  </a:lnTo>
                  <a:lnTo>
                    <a:pt x="2802" y="6118"/>
                  </a:lnTo>
                  <a:lnTo>
                    <a:pt x="2849" y="6212"/>
                  </a:lnTo>
                  <a:lnTo>
                    <a:pt x="2896" y="6305"/>
                  </a:lnTo>
                  <a:lnTo>
                    <a:pt x="2896" y="6399"/>
                  </a:lnTo>
                  <a:lnTo>
                    <a:pt x="2896" y="6912"/>
                  </a:lnTo>
                  <a:lnTo>
                    <a:pt x="2896" y="6912"/>
                  </a:lnTo>
                  <a:lnTo>
                    <a:pt x="2942" y="7099"/>
                  </a:lnTo>
                  <a:lnTo>
                    <a:pt x="3036" y="7193"/>
                  </a:lnTo>
                  <a:lnTo>
                    <a:pt x="3176" y="7286"/>
                  </a:lnTo>
                  <a:lnTo>
                    <a:pt x="3316" y="7333"/>
                  </a:lnTo>
                  <a:lnTo>
                    <a:pt x="4016" y="7333"/>
                  </a:lnTo>
                  <a:lnTo>
                    <a:pt x="4016" y="7333"/>
                  </a:lnTo>
                  <a:lnTo>
                    <a:pt x="4157" y="7286"/>
                  </a:lnTo>
                  <a:lnTo>
                    <a:pt x="4297" y="7193"/>
                  </a:lnTo>
                  <a:lnTo>
                    <a:pt x="4390" y="7099"/>
                  </a:lnTo>
                  <a:lnTo>
                    <a:pt x="4437" y="6912"/>
                  </a:lnTo>
                  <a:lnTo>
                    <a:pt x="4437" y="6399"/>
                  </a:lnTo>
                  <a:lnTo>
                    <a:pt x="4437" y="6399"/>
                  </a:lnTo>
                  <a:lnTo>
                    <a:pt x="4437" y="6305"/>
                  </a:lnTo>
                  <a:lnTo>
                    <a:pt x="4483" y="6212"/>
                  </a:lnTo>
                  <a:lnTo>
                    <a:pt x="4577" y="6118"/>
                  </a:lnTo>
                  <a:lnTo>
                    <a:pt x="4670" y="6072"/>
                  </a:lnTo>
                  <a:lnTo>
                    <a:pt x="4670" y="6072"/>
                  </a:lnTo>
                  <a:lnTo>
                    <a:pt x="4670" y="6072"/>
                  </a:lnTo>
                  <a:lnTo>
                    <a:pt x="4670" y="6072"/>
                  </a:lnTo>
                  <a:lnTo>
                    <a:pt x="4764" y="6025"/>
                  </a:lnTo>
                  <a:lnTo>
                    <a:pt x="4904" y="6025"/>
                  </a:lnTo>
                  <a:lnTo>
                    <a:pt x="4997" y="6072"/>
                  </a:lnTo>
                  <a:lnTo>
                    <a:pt x="5091" y="6165"/>
                  </a:lnTo>
                  <a:lnTo>
                    <a:pt x="5417" y="6492"/>
                  </a:lnTo>
                  <a:lnTo>
                    <a:pt x="5417" y="6492"/>
                  </a:lnTo>
                  <a:lnTo>
                    <a:pt x="5558" y="6585"/>
                  </a:lnTo>
                  <a:lnTo>
                    <a:pt x="5744" y="6632"/>
                  </a:lnTo>
                  <a:lnTo>
                    <a:pt x="5884" y="6585"/>
                  </a:lnTo>
                  <a:lnTo>
                    <a:pt x="6025" y="6492"/>
                  </a:lnTo>
                  <a:lnTo>
                    <a:pt x="6538" y="6025"/>
                  </a:lnTo>
                  <a:lnTo>
                    <a:pt x="6538" y="6025"/>
                  </a:lnTo>
                  <a:lnTo>
                    <a:pt x="6585" y="5885"/>
                  </a:lnTo>
                  <a:lnTo>
                    <a:pt x="6632" y="5745"/>
                  </a:lnTo>
                  <a:lnTo>
                    <a:pt x="6585" y="5558"/>
                  </a:lnTo>
                  <a:lnTo>
                    <a:pt x="6538" y="5418"/>
                  </a:lnTo>
                  <a:lnTo>
                    <a:pt x="6538" y="5418"/>
                  </a:lnTo>
                  <a:close/>
                  <a:moveTo>
                    <a:pt x="3690" y="5231"/>
                  </a:moveTo>
                  <a:lnTo>
                    <a:pt x="3690" y="5231"/>
                  </a:lnTo>
                  <a:lnTo>
                    <a:pt x="3363" y="5184"/>
                  </a:lnTo>
                  <a:lnTo>
                    <a:pt x="3082" y="5091"/>
                  </a:lnTo>
                  <a:lnTo>
                    <a:pt x="2802" y="4951"/>
                  </a:lnTo>
                  <a:lnTo>
                    <a:pt x="2569" y="4764"/>
                  </a:lnTo>
                  <a:lnTo>
                    <a:pt x="2382" y="4531"/>
                  </a:lnTo>
                  <a:lnTo>
                    <a:pt x="2242" y="4251"/>
                  </a:lnTo>
                  <a:lnTo>
                    <a:pt x="2149" y="3970"/>
                  </a:lnTo>
                  <a:lnTo>
                    <a:pt x="2102" y="3643"/>
                  </a:lnTo>
                  <a:lnTo>
                    <a:pt x="2102" y="3643"/>
                  </a:lnTo>
                  <a:lnTo>
                    <a:pt x="2149" y="3363"/>
                  </a:lnTo>
                  <a:lnTo>
                    <a:pt x="2242" y="3036"/>
                  </a:lnTo>
                  <a:lnTo>
                    <a:pt x="2382" y="2803"/>
                  </a:lnTo>
                  <a:lnTo>
                    <a:pt x="2569" y="2569"/>
                  </a:lnTo>
                  <a:lnTo>
                    <a:pt x="2802" y="2383"/>
                  </a:lnTo>
                  <a:lnTo>
                    <a:pt x="3082" y="2242"/>
                  </a:lnTo>
                  <a:lnTo>
                    <a:pt x="3363" y="2149"/>
                  </a:lnTo>
                  <a:lnTo>
                    <a:pt x="3690" y="2102"/>
                  </a:lnTo>
                  <a:lnTo>
                    <a:pt x="3690" y="2102"/>
                  </a:lnTo>
                  <a:lnTo>
                    <a:pt x="3970" y="2149"/>
                  </a:lnTo>
                  <a:lnTo>
                    <a:pt x="4297" y="2242"/>
                  </a:lnTo>
                  <a:lnTo>
                    <a:pt x="4530" y="2383"/>
                  </a:lnTo>
                  <a:lnTo>
                    <a:pt x="4764" y="2569"/>
                  </a:lnTo>
                  <a:lnTo>
                    <a:pt x="4950" y="2803"/>
                  </a:lnTo>
                  <a:lnTo>
                    <a:pt x="5091" y="3036"/>
                  </a:lnTo>
                  <a:lnTo>
                    <a:pt x="5184" y="3363"/>
                  </a:lnTo>
                  <a:lnTo>
                    <a:pt x="5231" y="3643"/>
                  </a:lnTo>
                  <a:lnTo>
                    <a:pt x="5231" y="3643"/>
                  </a:lnTo>
                  <a:lnTo>
                    <a:pt x="5184" y="3970"/>
                  </a:lnTo>
                  <a:lnTo>
                    <a:pt x="5091" y="4251"/>
                  </a:lnTo>
                  <a:lnTo>
                    <a:pt x="4950" y="4531"/>
                  </a:lnTo>
                  <a:lnTo>
                    <a:pt x="4764" y="4764"/>
                  </a:lnTo>
                  <a:lnTo>
                    <a:pt x="4530" y="4951"/>
                  </a:lnTo>
                  <a:lnTo>
                    <a:pt x="4297" y="5091"/>
                  </a:lnTo>
                  <a:lnTo>
                    <a:pt x="3970" y="5184"/>
                  </a:lnTo>
                  <a:lnTo>
                    <a:pt x="3690" y="5231"/>
                  </a:lnTo>
                  <a:lnTo>
                    <a:pt x="3690" y="5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1976475" y="2220050"/>
              <a:ext cx="38550" cy="38550"/>
            </a:xfrm>
            <a:custGeom>
              <a:avLst/>
              <a:gdLst/>
              <a:ahLst/>
              <a:cxnLst/>
              <a:rect l="l" t="t" r="r" b="b"/>
              <a:pathLst>
                <a:path w="1542" h="1542" extrusionOk="0">
                  <a:moveTo>
                    <a:pt x="794" y="0"/>
                  </a:moveTo>
                  <a:lnTo>
                    <a:pt x="794" y="0"/>
                  </a:lnTo>
                  <a:lnTo>
                    <a:pt x="608" y="0"/>
                  </a:lnTo>
                  <a:lnTo>
                    <a:pt x="468" y="47"/>
                  </a:lnTo>
                  <a:lnTo>
                    <a:pt x="327" y="140"/>
                  </a:lnTo>
                  <a:lnTo>
                    <a:pt x="234" y="234"/>
                  </a:lnTo>
                  <a:lnTo>
                    <a:pt x="141" y="327"/>
                  </a:lnTo>
                  <a:lnTo>
                    <a:pt x="94" y="467"/>
                  </a:lnTo>
                  <a:lnTo>
                    <a:pt x="47" y="607"/>
                  </a:lnTo>
                  <a:lnTo>
                    <a:pt x="1" y="747"/>
                  </a:lnTo>
                  <a:lnTo>
                    <a:pt x="1" y="747"/>
                  </a:lnTo>
                  <a:lnTo>
                    <a:pt x="47" y="934"/>
                  </a:lnTo>
                  <a:lnTo>
                    <a:pt x="94" y="1074"/>
                  </a:lnTo>
                  <a:lnTo>
                    <a:pt x="141" y="1214"/>
                  </a:lnTo>
                  <a:lnTo>
                    <a:pt x="234" y="1308"/>
                  </a:lnTo>
                  <a:lnTo>
                    <a:pt x="327" y="1401"/>
                  </a:lnTo>
                  <a:lnTo>
                    <a:pt x="468" y="1494"/>
                  </a:lnTo>
                  <a:lnTo>
                    <a:pt x="608" y="1494"/>
                  </a:lnTo>
                  <a:lnTo>
                    <a:pt x="794" y="1541"/>
                  </a:lnTo>
                  <a:lnTo>
                    <a:pt x="794" y="1541"/>
                  </a:lnTo>
                  <a:lnTo>
                    <a:pt x="935" y="1494"/>
                  </a:lnTo>
                  <a:lnTo>
                    <a:pt x="1075" y="1494"/>
                  </a:lnTo>
                  <a:lnTo>
                    <a:pt x="1215" y="1401"/>
                  </a:lnTo>
                  <a:lnTo>
                    <a:pt x="1308" y="1308"/>
                  </a:lnTo>
                  <a:lnTo>
                    <a:pt x="1401" y="1214"/>
                  </a:lnTo>
                  <a:lnTo>
                    <a:pt x="1495" y="1074"/>
                  </a:lnTo>
                  <a:lnTo>
                    <a:pt x="1542" y="934"/>
                  </a:lnTo>
                  <a:lnTo>
                    <a:pt x="1542" y="747"/>
                  </a:lnTo>
                  <a:lnTo>
                    <a:pt x="1542" y="747"/>
                  </a:lnTo>
                  <a:lnTo>
                    <a:pt x="1542" y="607"/>
                  </a:lnTo>
                  <a:lnTo>
                    <a:pt x="1495" y="467"/>
                  </a:lnTo>
                  <a:lnTo>
                    <a:pt x="1401" y="327"/>
                  </a:lnTo>
                  <a:lnTo>
                    <a:pt x="1308" y="234"/>
                  </a:lnTo>
                  <a:lnTo>
                    <a:pt x="1215" y="140"/>
                  </a:lnTo>
                  <a:lnTo>
                    <a:pt x="1075" y="47"/>
                  </a:lnTo>
                  <a:lnTo>
                    <a:pt x="935" y="0"/>
                  </a:lnTo>
                  <a:lnTo>
                    <a:pt x="794" y="0"/>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1904100" y="2147650"/>
              <a:ext cx="183300" cy="183325"/>
            </a:xfrm>
            <a:custGeom>
              <a:avLst/>
              <a:gdLst/>
              <a:ahLst/>
              <a:cxnLst/>
              <a:rect l="l" t="t" r="r" b="b"/>
              <a:pathLst>
                <a:path w="7332" h="7333" extrusionOk="0">
                  <a:moveTo>
                    <a:pt x="6912" y="2896"/>
                  </a:moveTo>
                  <a:lnTo>
                    <a:pt x="6445" y="2896"/>
                  </a:lnTo>
                  <a:lnTo>
                    <a:pt x="6445" y="2896"/>
                  </a:lnTo>
                  <a:lnTo>
                    <a:pt x="6305" y="2896"/>
                  </a:lnTo>
                  <a:lnTo>
                    <a:pt x="6211" y="2849"/>
                  </a:lnTo>
                  <a:lnTo>
                    <a:pt x="6164" y="2756"/>
                  </a:lnTo>
                  <a:lnTo>
                    <a:pt x="6071" y="2663"/>
                  </a:lnTo>
                  <a:lnTo>
                    <a:pt x="6071" y="2663"/>
                  </a:lnTo>
                  <a:lnTo>
                    <a:pt x="6071" y="2663"/>
                  </a:lnTo>
                  <a:lnTo>
                    <a:pt x="6071" y="2663"/>
                  </a:lnTo>
                  <a:lnTo>
                    <a:pt x="6071" y="2569"/>
                  </a:lnTo>
                  <a:lnTo>
                    <a:pt x="6071" y="2429"/>
                  </a:lnTo>
                  <a:lnTo>
                    <a:pt x="6071" y="2336"/>
                  </a:lnTo>
                  <a:lnTo>
                    <a:pt x="6164" y="2242"/>
                  </a:lnTo>
                  <a:lnTo>
                    <a:pt x="6538" y="1915"/>
                  </a:lnTo>
                  <a:lnTo>
                    <a:pt x="6538" y="1915"/>
                  </a:lnTo>
                  <a:lnTo>
                    <a:pt x="6585" y="1775"/>
                  </a:lnTo>
                  <a:lnTo>
                    <a:pt x="6631" y="1589"/>
                  </a:lnTo>
                  <a:lnTo>
                    <a:pt x="6585" y="1448"/>
                  </a:lnTo>
                  <a:lnTo>
                    <a:pt x="6538" y="1308"/>
                  </a:lnTo>
                  <a:lnTo>
                    <a:pt x="6024" y="841"/>
                  </a:lnTo>
                  <a:lnTo>
                    <a:pt x="6024" y="841"/>
                  </a:lnTo>
                  <a:lnTo>
                    <a:pt x="5884" y="748"/>
                  </a:lnTo>
                  <a:lnTo>
                    <a:pt x="5744" y="701"/>
                  </a:lnTo>
                  <a:lnTo>
                    <a:pt x="5557" y="748"/>
                  </a:lnTo>
                  <a:lnTo>
                    <a:pt x="5417" y="841"/>
                  </a:lnTo>
                  <a:lnTo>
                    <a:pt x="5090" y="1168"/>
                  </a:lnTo>
                  <a:lnTo>
                    <a:pt x="5090" y="1168"/>
                  </a:lnTo>
                  <a:lnTo>
                    <a:pt x="4997" y="1262"/>
                  </a:lnTo>
                  <a:lnTo>
                    <a:pt x="4904" y="1262"/>
                  </a:lnTo>
                  <a:lnTo>
                    <a:pt x="4763" y="1262"/>
                  </a:lnTo>
                  <a:lnTo>
                    <a:pt x="4670" y="1262"/>
                  </a:lnTo>
                  <a:lnTo>
                    <a:pt x="4670" y="1262"/>
                  </a:lnTo>
                  <a:lnTo>
                    <a:pt x="4670" y="1262"/>
                  </a:lnTo>
                  <a:lnTo>
                    <a:pt x="4670" y="1262"/>
                  </a:lnTo>
                  <a:lnTo>
                    <a:pt x="4577" y="1215"/>
                  </a:lnTo>
                  <a:lnTo>
                    <a:pt x="4483" y="1122"/>
                  </a:lnTo>
                  <a:lnTo>
                    <a:pt x="4437" y="1028"/>
                  </a:lnTo>
                  <a:lnTo>
                    <a:pt x="4437" y="888"/>
                  </a:lnTo>
                  <a:lnTo>
                    <a:pt x="4437" y="421"/>
                  </a:lnTo>
                  <a:lnTo>
                    <a:pt x="4437" y="421"/>
                  </a:lnTo>
                  <a:lnTo>
                    <a:pt x="4390" y="234"/>
                  </a:lnTo>
                  <a:lnTo>
                    <a:pt x="4296" y="94"/>
                  </a:lnTo>
                  <a:lnTo>
                    <a:pt x="4156" y="1"/>
                  </a:lnTo>
                  <a:lnTo>
                    <a:pt x="4016" y="1"/>
                  </a:lnTo>
                  <a:lnTo>
                    <a:pt x="3316" y="1"/>
                  </a:lnTo>
                  <a:lnTo>
                    <a:pt x="3316" y="1"/>
                  </a:lnTo>
                  <a:lnTo>
                    <a:pt x="3176" y="1"/>
                  </a:lnTo>
                  <a:lnTo>
                    <a:pt x="3036" y="94"/>
                  </a:lnTo>
                  <a:lnTo>
                    <a:pt x="2942" y="234"/>
                  </a:lnTo>
                  <a:lnTo>
                    <a:pt x="2896" y="421"/>
                  </a:lnTo>
                  <a:lnTo>
                    <a:pt x="2896" y="888"/>
                  </a:lnTo>
                  <a:lnTo>
                    <a:pt x="2896" y="888"/>
                  </a:lnTo>
                  <a:lnTo>
                    <a:pt x="2896" y="1028"/>
                  </a:lnTo>
                  <a:lnTo>
                    <a:pt x="2849" y="1122"/>
                  </a:lnTo>
                  <a:lnTo>
                    <a:pt x="2802" y="1215"/>
                  </a:lnTo>
                  <a:lnTo>
                    <a:pt x="2662" y="1262"/>
                  </a:lnTo>
                  <a:lnTo>
                    <a:pt x="2662" y="1262"/>
                  </a:lnTo>
                  <a:lnTo>
                    <a:pt x="2662" y="1262"/>
                  </a:lnTo>
                  <a:lnTo>
                    <a:pt x="2662" y="1262"/>
                  </a:lnTo>
                  <a:lnTo>
                    <a:pt x="2569" y="1262"/>
                  </a:lnTo>
                  <a:lnTo>
                    <a:pt x="2475" y="1262"/>
                  </a:lnTo>
                  <a:lnTo>
                    <a:pt x="2335" y="1262"/>
                  </a:lnTo>
                  <a:lnTo>
                    <a:pt x="2242" y="1168"/>
                  </a:lnTo>
                  <a:lnTo>
                    <a:pt x="1915" y="841"/>
                  </a:lnTo>
                  <a:lnTo>
                    <a:pt x="1915" y="841"/>
                  </a:lnTo>
                  <a:lnTo>
                    <a:pt x="1775" y="748"/>
                  </a:lnTo>
                  <a:lnTo>
                    <a:pt x="1635" y="701"/>
                  </a:lnTo>
                  <a:lnTo>
                    <a:pt x="1448" y="748"/>
                  </a:lnTo>
                  <a:lnTo>
                    <a:pt x="1308" y="841"/>
                  </a:lnTo>
                  <a:lnTo>
                    <a:pt x="841" y="1308"/>
                  </a:lnTo>
                  <a:lnTo>
                    <a:pt x="841" y="1308"/>
                  </a:lnTo>
                  <a:lnTo>
                    <a:pt x="747" y="1448"/>
                  </a:lnTo>
                  <a:lnTo>
                    <a:pt x="701" y="1589"/>
                  </a:lnTo>
                  <a:lnTo>
                    <a:pt x="747" y="1775"/>
                  </a:lnTo>
                  <a:lnTo>
                    <a:pt x="841" y="1915"/>
                  </a:lnTo>
                  <a:lnTo>
                    <a:pt x="1168" y="2242"/>
                  </a:lnTo>
                  <a:lnTo>
                    <a:pt x="1168" y="2242"/>
                  </a:lnTo>
                  <a:lnTo>
                    <a:pt x="1261" y="2336"/>
                  </a:lnTo>
                  <a:lnTo>
                    <a:pt x="1308" y="2429"/>
                  </a:lnTo>
                  <a:lnTo>
                    <a:pt x="1308" y="2569"/>
                  </a:lnTo>
                  <a:lnTo>
                    <a:pt x="1261" y="2663"/>
                  </a:lnTo>
                  <a:lnTo>
                    <a:pt x="1261" y="2663"/>
                  </a:lnTo>
                  <a:lnTo>
                    <a:pt x="1261" y="2663"/>
                  </a:lnTo>
                  <a:lnTo>
                    <a:pt x="1261" y="2663"/>
                  </a:lnTo>
                  <a:lnTo>
                    <a:pt x="1214" y="2756"/>
                  </a:lnTo>
                  <a:lnTo>
                    <a:pt x="1121" y="2849"/>
                  </a:lnTo>
                  <a:lnTo>
                    <a:pt x="1028" y="2896"/>
                  </a:lnTo>
                  <a:lnTo>
                    <a:pt x="934" y="2896"/>
                  </a:lnTo>
                  <a:lnTo>
                    <a:pt x="420" y="2896"/>
                  </a:lnTo>
                  <a:lnTo>
                    <a:pt x="420" y="2896"/>
                  </a:lnTo>
                  <a:lnTo>
                    <a:pt x="234" y="2943"/>
                  </a:lnTo>
                  <a:lnTo>
                    <a:pt x="140" y="3036"/>
                  </a:lnTo>
                  <a:lnTo>
                    <a:pt x="47" y="3176"/>
                  </a:lnTo>
                  <a:lnTo>
                    <a:pt x="0" y="3316"/>
                  </a:lnTo>
                  <a:lnTo>
                    <a:pt x="0" y="4017"/>
                  </a:lnTo>
                  <a:lnTo>
                    <a:pt x="0" y="4017"/>
                  </a:lnTo>
                  <a:lnTo>
                    <a:pt x="47" y="4157"/>
                  </a:lnTo>
                  <a:lnTo>
                    <a:pt x="140" y="4297"/>
                  </a:lnTo>
                  <a:lnTo>
                    <a:pt x="234" y="4390"/>
                  </a:lnTo>
                  <a:lnTo>
                    <a:pt x="420" y="4437"/>
                  </a:lnTo>
                  <a:lnTo>
                    <a:pt x="934" y="4437"/>
                  </a:lnTo>
                  <a:lnTo>
                    <a:pt x="934" y="4437"/>
                  </a:lnTo>
                  <a:lnTo>
                    <a:pt x="1028" y="4437"/>
                  </a:lnTo>
                  <a:lnTo>
                    <a:pt x="1121" y="4484"/>
                  </a:lnTo>
                  <a:lnTo>
                    <a:pt x="1214" y="4577"/>
                  </a:lnTo>
                  <a:lnTo>
                    <a:pt x="1261" y="4671"/>
                  </a:lnTo>
                  <a:lnTo>
                    <a:pt x="1261" y="4671"/>
                  </a:lnTo>
                  <a:lnTo>
                    <a:pt x="1261" y="4671"/>
                  </a:lnTo>
                  <a:lnTo>
                    <a:pt x="1261" y="4671"/>
                  </a:lnTo>
                  <a:lnTo>
                    <a:pt x="1308" y="4764"/>
                  </a:lnTo>
                  <a:lnTo>
                    <a:pt x="1308" y="4857"/>
                  </a:lnTo>
                  <a:lnTo>
                    <a:pt x="1261" y="4998"/>
                  </a:lnTo>
                  <a:lnTo>
                    <a:pt x="1168" y="5091"/>
                  </a:lnTo>
                  <a:lnTo>
                    <a:pt x="841" y="5418"/>
                  </a:lnTo>
                  <a:lnTo>
                    <a:pt x="841" y="5418"/>
                  </a:lnTo>
                  <a:lnTo>
                    <a:pt x="747" y="5558"/>
                  </a:lnTo>
                  <a:lnTo>
                    <a:pt x="701" y="5745"/>
                  </a:lnTo>
                  <a:lnTo>
                    <a:pt x="747" y="5885"/>
                  </a:lnTo>
                  <a:lnTo>
                    <a:pt x="841" y="6025"/>
                  </a:lnTo>
                  <a:lnTo>
                    <a:pt x="1308" y="6492"/>
                  </a:lnTo>
                  <a:lnTo>
                    <a:pt x="1308" y="6492"/>
                  </a:lnTo>
                  <a:lnTo>
                    <a:pt x="1448" y="6585"/>
                  </a:lnTo>
                  <a:lnTo>
                    <a:pt x="1635" y="6632"/>
                  </a:lnTo>
                  <a:lnTo>
                    <a:pt x="1775" y="6585"/>
                  </a:lnTo>
                  <a:lnTo>
                    <a:pt x="1915" y="6492"/>
                  </a:lnTo>
                  <a:lnTo>
                    <a:pt x="2242" y="6165"/>
                  </a:lnTo>
                  <a:lnTo>
                    <a:pt x="2242" y="6165"/>
                  </a:lnTo>
                  <a:lnTo>
                    <a:pt x="2335" y="6072"/>
                  </a:lnTo>
                  <a:lnTo>
                    <a:pt x="2475" y="6025"/>
                  </a:lnTo>
                  <a:lnTo>
                    <a:pt x="2569" y="6025"/>
                  </a:lnTo>
                  <a:lnTo>
                    <a:pt x="2662" y="6072"/>
                  </a:lnTo>
                  <a:lnTo>
                    <a:pt x="2662" y="6072"/>
                  </a:lnTo>
                  <a:lnTo>
                    <a:pt x="2662" y="6072"/>
                  </a:lnTo>
                  <a:lnTo>
                    <a:pt x="2662" y="6072"/>
                  </a:lnTo>
                  <a:lnTo>
                    <a:pt x="2802" y="6118"/>
                  </a:lnTo>
                  <a:lnTo>
                    <a:pt x="2849" y="6212"/>
                  </a:lnTo>
                  <a:lnTo>
                    <a:pt x="2896" y="6305"/>
                  </a:lnTo>
                  <a:lnTo>
                    <a:pt x="2896" y="6398"/>
                  </a:lnTo>
                  <a:lnTo>
                    <a:pt x="2896" y="6912"/>
                  </a:lnTo>
                  <a:lnTo>
                    <a:pt x="2896" y="6912"/>
                  </a:lnTo>
                  <a:lnTo>
                    <a:pt x="2942" y="7099"/>
                  </a:lnTo>
                  <a:lnTo>
                    <a:pt x="3036" y="7192"/>
                  </a:lnTo>
                  <a:lnTo>
                    <a:pt x="3176" y="7286"/>
                  </a:lnTo>
                  <a:lnTo>
                    <a:pt x="3316" y="7332"/>
                  </a:lnTo>
                  <a:lnTo>
                    <a:pt x="4016" y="7332"/>
                  </a:lnTo>
                  <a:lnTo>
                    <a:pt x="4016" y="7332"/>
                  </a:lnTo>
                  <a:lnTo>
                    <a:pt x="4156" y="7286"/>
                  </a:lnTo>
                  <a:lnTo>
                    <a:pt x="4296" y="7192"/>
                  </a:lnTo>
                  <a:lnTo>
                    <a:pt x="4390" y="7099"/>
                  </a:lnTo>
                  <a:lnTo>
                    <a:pt x="4437" y="6912"/>
                  </a:lnTo>
                  <a:lnTo>
                    <a:pt x="4437" y="6398"/>
                  </a:lnTo>
                  <a:lnTo>
                    <a:pt x="4437" y="6398"/>
                  </a:lnTo>
                  <a:lnTo>
                    <a:pt x="4437" y="6305"/>
                  </a:lnTo>
                  <a:lnTo>
                    <a:pt x="4483" y="6212"/>
                  </a:lnTo>
                  <a:lnTo>
                    <a:pt x="4577" y="6118"/>
                  </a:lnTo>
                  <a:lnTo>
                    <a:pt x="4670" y="6072"/>
                  </a:lnTo>
                  <a:lnTo>
                    <a:pt x="4670" y="6072"/>
                  </a:lnTo>
                  <a:lnTo>
                    <a:pt x="4670" y="6072"/>
                  </a:lnTo>
                  <a:lnTo>
                    <a:pt x="4670" y="6072"/>
                  </a:lnTo>
                  <a:lnTo>
                    <a:pt x="4763" y="6025"/>
                  </a:lnTo>
                  <a:lnTo>
                    <a:pt x="4904" y="6025"/>
                  </a:lnTo>
                  <a:lnTo>
                    <a:pt x="4997" y="6072"/>
                  </a:lnTo>
                  <a:lnTo>
                    <a:pt x="5090" y="6165"/>
                  </a:lnTo>
                  <a:lnTo>
                    <a:pt x="5417" y="6492"/>
                  </a:lnTo>
                  <a:lnTo>
                    <a:pt x="5417" y="6492"/>
                  </a:lnTo>
                  <a:lnTo>
                    <a:pt x="5557" y="6585"/>
                  </a:lnTo>
                  <a:lnTo>
                    <a:pt x="5744" y="6632"/>
                  </a:lnTo>
                  <a:lnTo>
                    <a:pt x="5884" y="6585"/>
                  </a:lnTo>
                  <a:lnTo>
                    <a:pt x="6024" y="6492"/>
                  </a:lnTo>
                  <a:lnTo>
                    <a:pt x="6538" y="6025"/>
                  </a:lnTo>
                  <a:lnTo>
                    <a:pt x="6538" y="6025"/>
                  </a:lnTo>
                  <a:lnTo>
                    <a:pt x="6585" y="5885"/>
                  </a:lnTo>
                  <a:lnTo>
                    <a:pt x="6631" y="5745"/>
                  </a:lnTo>
                  <a:lnTo>
                    <a:pt x="6585" y="5558"/>
                  </a:lnTo>
                  <a:lnTo>
                    <a:pt x="6538" y="5418"/>
                  </a:lnTo>
                  <a:lnTo>
                    <a:pt x="6164" y="5091"/>
                  </a:lnTo>
                  <a:lnTo>
                    <a:pt x="6164" y="5091"/>
                  </a:lnTo>
                  <a:lnTo>
                    <a:pt x="6071" y="4998"/>
                  </a:lnTo>
                  <a:lnTo>
                    <a:pt x="6071" y="4857"/>
                  </a:lnTo>
                  <a:lnTo>
                    <a:pt x="6071" y="4764"/>
                  </a:lnTo>
                  <a:lnTo>
                    <a:pt x="6071" y="4671"/>
                  </a:lnTo>
                  <a:lnTo>
                    <a:pt x="6071" y="4671"/>
                  </a:lnTo>
                  <a:lnTo>
                    <a:pt x="6071" y="4671"/>
                  </a:lnTo>
                  <a:lnTo>
                    <a:pt x="6071" y="4671"/>
                  </a:lnTo>
                  <a:lnTo>
                    <a:pt x="6164" y="4577"/>
                  </a:lnTo>
                  <a:lnTo>
                    <a:pt x="6211" y="4484"/>
                  </a:lnTo>
                  <a:lnTo>
                    <a:pt x="6305" y="4437"/>
                  </a:lnTo>
                  <a:lnTo>
                    <a:pt x="6445" y="4437"/>
                  </a:lnTo>
                  <a:lnTo>
                    <a:pt x="6912" y="4437"/>
                  </a:lnTo>
                  <a:lnTo>
                    <a:pt x="6912" y="4437"/>
                  </a:lnTo>
                  <a:lnTo>
                    <a:pt x="7098" y="4390"/>
                  </a:lnTo>
                  <a:lnTo>
                    <a:pt x="7239" y="4297"/>
                  </a:lnTo>
                  <a:lnTo>
                    <a:pt x="7332" y="4157"/>
                  </a:lnTo>
                  <a:lnTo>
                    <a:pt x="7332" y="4017"/>
                  </a:lnTo>
                  <a:lnTo>
                    <a:pt x="7332" y="3316"/>
                  </a:lnTo>
                  <a:lnTo>
                    <a:pt x="7332" y="3316"/>
                  </a:lnTo>
                  <a:lnTo>
                    <a:pt x="7332" y="3176"/>
                  </a:lnTo>
                  <a:lnTo>
                    <a:pt x="7239" y="3036"/>
                  </a:lnTo>
                  <a:lnTo>
                    <a:pt x="7098" y="2943"/>
                  </a:lnTo>
                  <a:lnTo>
                    <a:pt x="6912" y="2896"/>
                  </a:lnTo>
                  <a:lnTo>
                    <a:pt x="6912" y="2896"/>
                  </a:lnTo>
                  <a:close/>
                  <a:moveTo>
                    <a:pt x="3689" y="5231"/>
                  </a:moveTo>
                  <a:lnTo>
                    <a:pt x="3689" y="5231"/>
                  </a:lnTo>
                  <a:lnTo>
                    <a:pt x="3363" y="5184"/>
                  </a:lnTo>
                  <a:lnTo>
                    <a:pt x="3082" y="5091"/>
                  </a:lnTo>
                  <a:lnTo>
                    <a:pt x="2802" y="4951"/>
                  </a:lnTo>
                  <a:lnTo>
                    <a:pt x="2569" y="4764"/>
                  </a:lnTo>
                  <a:lnTo>
                    <a:pt x="2382" y="4531"/>
                  </a:lnTo>
                  <a:lnTo>
                    <a:pt x="2242" y="4250"/>
                  </a:lnTo>
                  <a:lnTo>
                    <a:pt x="2148" y="3970"/>
                  </a:lnTo>
                  <a:lnTo>
                    <a:pt x="2102" y="3643"/>
                  </a:lnTo>
                  <a:lnTo>
                    <a:pt x="2102" y="3643"/>
                  </a:lnTo>
                  <a:lnTo>
                    <a:pt x="2148" y="3363"/>
                  </a:lnTo>
                  <a:lnTo>
                    <a:pt x="2242" y="3036"/>
                  </a:lnTo>
                  <a:lnTo>
                    <a:pt x="2382" y="2803"/>
                  </a:lnTo>
                  <a:lnTo>
                    <a:pt x="2569" y="2569"/>
                  </a:lnTo>
                  <a:lnTo>
                    <a:pt x="2802" y="2382"/>
                  </a:lnTo>
                  <a:lnTo>
                    <a:pt x="3082" y="2242"/>
                  </a:lnTo>
                  <a:lnTo>
                    <a:pt x="3363" y="2149"/>
                  </a:lnTo>
                  <a:lnTo>
                    <a:pt x="3689" y="2102"/>
                  </a:lnTo>
                  <a:lnTo>
                    <a:pt x="3689" y="2102"/>
                  </a:lnTo>
                  <a:lnTo>
                    <a:pt x="3970" y="2149"/>
                  </a:lnTo>
                  <a:lnTo>
                    <a:pt x="4296" y="2242"/>
                  </a:lnTo>
                  <a:lnTo>
                    <a:pt x="4530" y="2382"/>
                  </a:lnTo>
                  <a:lnTo>
                    <a:pt x="4763" y="2569"/>
                  </a:lnTo>
                  <a:lnTo>
                    <a:pt x="4950" y="2803"/>
                  </a:lnTo>
                  <a:lnTo>
                    <a:pt x="5090" y="3036"/>
                  </a:lnTo>
                  <a:lnTo>
                    <a:pt x="5184" y="3363"/>
                  </a:lnTo>
                  <a:lnTo>
                    <a:pt x="5230" y="3643"/>
                  </a:lnTo>
                  <a:lnTo>
                    <a:pt x="5230" y="3643"/>
                  </a:lnTo>
                  <a:lnTo>
                    <a:pt x="5184" y="3970"/>
                  </a:lnTo>
                  <a:lnTo>
                    <a:pt x="5090" y="4250"/>
                  </a:lnTo>
                  <a:lnTo>
                    <a:pt x="4950" y="4531"/>
                  </a:lnTo>
                  <a:lnTo>
                    <a:pt x="4763" y="4764"/>
                  </a:lnTo>
                  <a:lnTo>
                    <a:pt x="4530" y="4951"/>
                  </a:lnTo>
                  <a:lnTo>
                    <a:pt x="4296" y="5091"/>
                  </a:lnTo>
                  <a:lnTo>
                    <a:pt x="3970" y="5184"/>
                  </a:lnTo>
                  <a:lnTo>
                    <a:pt x="3689" y="5231"/>
                  </a:lnTo>
                  <a:lnTo>
                    <a:pt x="3689" y="5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7"/>
          <p:cNvGrpSpPr/>
          <p:nvPr/>
        </p:nvGrpSpPr>
        <p:grpSpPr>
          <a:xfrm>
            <a:off x="5006646" y="1830999"/>
            <a:ext cx="336250" cy="336250"/>
            <a:chOff x="1752325" y="3385175"/>
            <a:chExt cx="336250" cy="336250"/>
          </a:xfrm>
        </p:grpSpPr>
        <p:sp>
          <p:nvSpPr>
            <p:cNvPr id="862" name="Google Shape;862;p37"/>
            <p:cNvSpPr/>
            <p:nvPr/>
          </p:nvSpPr>
          <p:spPr>
            <a:xfrm>
              <a:off x="1752325" y="3608150"/>
              <a:ext cx="91075" cy="113275"/>
            </a:xfrm>
            <a:custGeom>
              <a:avLst/>
              <a:gdLst/>
              <a:ahLst/>
              <a:cxnLst/>
              <a:rect l="l" t="t" r="r" b="b"/>
              <a:pathLst>
                <a:path w="3643" h="4531" extrusionOk="0">
                  <a:moveTo>
                    <a:pt x="888" y="1"/>
                  </a:moveTo>
                  <a:lnTo>
                    <a:pt x="701" y="47"/>
                  </a:lnTo>
                  <a:lnTo>
                    <a:pt x="561" y="94"/>
                  </a:lnTo>
                  <a:lnTo>
                    <a:pt x="374" y="187"/>
                  </a:lnTo>
                  <a:lnTo>
                    <a:pt x="234" y="281"/>
                  </a:lnTo>
                  <a:lnTo>
                    <a:pt x="140" y="421"/>
                  </a:lnTo>
                  <a:lnTo>
                    <a:pt x="47" y="561"/>
                  </a:lnTo>
                  <a:lnTo>
                    <a:pt x="0" y="748"/>
                  </a:lnTo>
                  <a:lnTo>
                    <a:pt x="0" y="935"/>
                  </a:lnTo>
                  <a:lnTo>
                    <a:pt x="0" y="1869"/>
                  </a:lnTo>
                  <a:lnTo>
                    <a:pt x="0" y="2102"/>
                  </a:lnTo>
                  <a:lnTo>
                    <a:pt x="94" y="2289"/>
                  </a:lnTo>
                  <a:lnTo>
                    <a:pt x="234" y="2476"/>
                  </a:lnTo>
                  <a:lnTo>
                    <a:pt x="421" y="2616"/>
                  </a:lnTo>
                  <a:lnTo>
                    <a:pt x="421" y="4157"/>
                  </a:lnTo>
                  <a:lnTo>
                    <a:pt x="467" y="4297"/>
                  </a:lnTo>
                  <a:lnTo>
                    <a:pt x="514" y="4437"/>
                  </a:lnTo>
                  <a:lnTo>
                    <a:pt x="654" y="4530"/>
                  </a:lnTo>
                  <a:lnTo>
                    <a:pt x="2989" y="4530"/>
                  </a:lnTo>
                  <a:lnTo>
                    <a:pt x="3082" y="4437"/>
                  </a:lnTo>
                  <a:lnTo>
                    <a:pt x="3176" y="4297"/>
                  </a:lnTo>
                  <a:lnTo>
                    <a:pt x="3223" y="4157"/>
                  </a:lnTo>
                  <a:lnTo>
                    <a:pt x="3223" y="2616"/>
                  </a:lnTo>
                  <a:lnTo>
                    <a:pt x="3409" y="2476"/>
                  </a:lnTo>
                  <a:lnTo>
                    <a:pt x="3549" y="2289"/>
                  </a:lnTo>
                  <a:lnTo>
                    <a:pt x="3596" y="2102"/>
                  </a:lnTo>
                  <a:lnTo>
                    <a:pt x="3643" y="1869"/>
                  </a:lnTo>
                  <a:lnTo>
                    <a:pt x="3643" y="935"/>
                  </a:lnTo>
                  <a:lnTo>
                    <a:pt x="3643" y="748"/>
                  </a:lnTo>
                  <a:lnTo>
                    <a:pt x="3596" y="561"/>
                  </a:lnTo>
                  <a:lnTo>
                    <a:pt x="3503" y="421"/>
                  </a:lnTo>
                  <a:lnTo>
                    <a:pt x="3363" y="281"/>
                  </a:lnTo>
                  <a:lnTo>
                    <a:pt x="3269" y="187"/>
                  </a:lnTo>
                  <a:lnTo>
                    <a:pt x="3082" y="94"/>
                  </a:lnTo>
                  <a:lnTo>
                    <a:pt x="2942" y="47"/>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1764000" y="3534600"/>
              <a:ext cx="67725" cy="67750"/>
            </a:xfrm>
            <a:custGeom>
              <a:avLst/>
              <a:gdLst/>
              <a:ahLst/>
              <a:cxnLst/>
              <a:rect l="l" t="t" r="r" b="b"/>
              <a:pathLst>
                <a:path w="2709" h="2710" extrusionOk="0">
                  <a:moveTo>
                    <a:pt x="1355" y="1"/>
                  </a:moveTo>
                  <a:lnTo>
                    <a:pt x="1074" y="47"/>
                  </a:lnTo>
                  <a:lnTo>
                    <a:pt x="841" y="141"/>
                  </a:lnTo>
                  <a:lnTo>
                    <a:pt x="607" y="234"/>
                  </a:lnTo>
                  <a:lnTo>
                    <a:pt x="421" y="421"/>
                  </a:lnTo>
                  <a:lnTo>
                    <a:pt x="234" y="608"/>
                  </a:lnTo>
                  <a:lnTo>
                    <a:pt x="94" y="841"/>
                  </a:lnTo>
                  <a:lnTo>
                    <a:pt x="47" y="1075"/>
                  </a:lnTo>
                  <a:lnTo>
                    <a:pt x="0" y="1355"/>
                  </a:lnTo>
                  <a:lnTo>
                    <a:pt x="47" y="1635"/>
                  </a:lnTo>
                  <a:lnTo>
                    <a:pt x="94" y="1869"/>
                  </a:lnTo>
                  <a:lnTo>
                    <a:pt x="234" y="2102"/>
                  </a:lnTo>
                  <a:lnTo>
                    <a:pt x="421" y="2336"/>
                  </a:lnTo>
                  <a:lnTo>
                    <a:pt x="607" y="2476"/>
                  </a:lnTo>
                  <a:lnTo>
                    <a:pt x="841" y="2616"/>
                  </a:lnTo>
                  <a:lnTo>
                    <a:pt x="1074" y="2709"/>
                  </a:lnTo>
                  <a:lnTo>
                    <a:pt x="1635" y="2709"/>
                  </a:lnTo>
                  <a:lnTo>
                    <a:pt x="1868" y="2616"/>
                  </a:lnTo>
                  <a:lnTo>
                    <a:pt x="2102" y="2476"/>
                  </a:lnTo>
                  <a:lnTo>
                    <a:pt x="2289" y="2336"/>
                  </a:lnTo>
                  <a:lnTo>
                    <a:pt x="2475" y="2102"/>
                  </a:lnTo>
                  <a:lnTo>
                    <a:pt x="2569" y="1869"/>
                  </a:lnTo>
                  <a:lnTo>
                    <a:pt x="2662" y="1635"/>
                  </a:lnTo>
                  <a:lnTo>
                    <a:pt x="2709" y="1355"/>
                  </a:lnTo>
                  <a:lnTo>
                    <a:pt x="2662" y="1075"/>
                  </a:lnTo>
                  <a:lnTo>
                    <a:pt x="2569" y="841"/>
                  </a:lnTo>
                  <a:lnTo>
                    <a:pt x="2475" y="608"/>
                  </a:lnTo>
                  <a:lnTo>
                    <a:pt x="2289" y="421"/>
                  </a:lnTo>
                  <a:lnTo>
                    <a:pt x="2102" y="234"/>
                  </a:lnTo>
                  <a:lnTo>
                    <a:pt x="1868" y="141"/>
                  </a:lnTo>
                  <a:lnTo>
                    <a:pt x="1635" y="47"/>
                  </a:lnTo>
                  <a:lnTo>
                    <a:pt x="13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1864400" y="3595325"/>
              <a:ext cx="109775" cy="126100"/>
            </a:xfrm>
            <a:custGeom>
              <a:avLst/>
              <a:gdLst/>
              <a:ahLst/>
              <a:cxnLst/>
              <a:rect l="l" t="t" r="r" b="b"/>
              <a:pathLst>
                <a:path w="4391" h="5044" extrusionOk="0">
                  <a:moveTo>
                    <a:pt x="841" y="0"/>
                  </a:moveTo>
                  <a:lnTo>
                    <a:pt x="654" y="47"/>
                  </a:lnTo>
                  <a:lnTo>
                    <a:pt x="467" y="140"/>
                  </a:lnTo>
                  <a:lnTo>
                    <a:pt x="327" y="280"/>
                  </a:lnTo>
                  <a:lnTo>
                    <a:pt x="187" y="467"/>
                  </a:lnTo>
                  <a:lnTo>
                    <a:pt x="94" y="607"/>
                  </a:lnTo>
                  <a:lnTo>
                    <a:pt x="47" y="841"/>
                  </a:lnTo>
                  <a:lnTo>
                    <a:pt x="0" y="1027"/>
                  </a:lnTo>
                  <a:lnTo>
                    <a:pt x="0" y="1588"/>
                  </a:lnTo>
                  <a:lnTo>
                    <a:pt x="47" y="1868"/>
                  </a:lnTo>
                  <a:lnTo>
                    <a:pt x="141" y="2148"/>
                  </a:lnTo>
                  <a:lnTo>
                    <a:pt x="327" y="2335"/>
                  </a:lnTo>
                  <a:lnTo>
                    <a:pt x="561" y="2522"/>
                  </a:lnTo>
                  <a:lnTo>
                    <a:pt x="561" y="4670"/>
                  </a:lnTo>
                  <a:lnTo>
                    <a:pt x="608" y="4810"/>
                  </a:lnTo>
                  <a:lnTo>
                    <a:pt x="654" y="4950"/>
                  </a:lnTo>
                  <a:lnTo>
                    <a:pt x="794" y="5043"/>
                  </a:lnTo>
                  <a:lnTo>
                    <a:pt x="3643" y="5043"/>
                  </a:lnTo>
                  <a:lnTo>
                    <a:pt x="3736" y="4950"/>
                  </a:lnTo>
                  <a:lnTo>
                    <a:pt x="3830" y="4810"/>
                  </a:lnTo>
                  <a:lnTo>
                    <a:pt x="3876" y="4670"/>
                  </a:lnTo>
                  <a:lnTo>
                    <a:pt x="3876" y="2522"/>
                  </a:lnTo>
                  <a:lnTo>
                    <a:pt x="4063" y="2335"/>
                  </a:lnTo>
                  <a:lnTo>
                    <a:pt x="4250" y="2148"/>
                  </a:lnTo>
                  <a:lnTo>
                    <a:pt x="4343" y="1868"/>
                  </a:lnTo>
                  <a:lnTo>
                    <a:pt x="4390" y="1588"/>
                  </a:lnTo>
                  <a:lnTo>
                    <a:pt x="4390" y="1027"/>
                  </a:lnTo>
                  <a:lnTo>
                    <a:pt x="4390" y="841"/>
                  </a:lnTo>
                  <a:lnTo>
                    <a:pt x="4343" y="607"/>
                  </a:lnTo>
                  <a:lnTo>
                    <a:pt x="4203" y="467"/>
                  </a:lnTo>
                  <a:lnTo>
                    <a:pt x="4110" y="280"/>
                  </a:lnTo>
                  <a:lnTo>
                    <a:pt x="3923" y="140"/>
                  </a:lnTo>
                  <a:lnTo>
                    <a:pt x="3783" y="47"/>
                  </a:lnTo>
                  <a:lnTo>
                    <a:pt x="3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1879575" y="3503075"/>
              <a:ext cx="79425" cy="79425"/>
            </a:xfrm>
            <a:custGeom>
              <a:avLst/>
              <a:gdLst/>
              <a:ahLst/>
              <a:cxnLst/>
              <a:rect l="l" t="t" r="r" b="b"/>
              <a:pathLst>
                <a:path w="3177" h="3177" extrusionOk="0">
                  <a:moveTo>
                    <a:pt x="1261" y="1"/>
                  </a:moveTo>
                  <a:lnTo>
                    <a:pt x="981" y="94"/>
                  </a:lnTo>
                  <a:lnTo>
                    <a:pt x="701" y="234"/>
                  </a:lnTo>
                  <a:lnTo>
                    <a:pt x="468" y="468"/>
                  </a:lnTo>
                  <a:lnTo>
                    <a:pt x="281" y="701"/>
                  </a:lnTo>
                  <a:lnTo>
                    <a:pt x="141" y="935"/>
                  </a:lnTo>
                  <a:lnTo>
                    <a:pt x="47" y="1262"/>
                  </a:lnTo>
                  <a:lnTo>
                    <a:pt x="1" y="1589"/>
                  </a:lnTo>
                  <a:lnTo>
                    <a:pt x="47" y="1869"/>
                  </a:lnTo>
                  <a:lnTo>
                    <a:pt x="141" y="2196"/>
                  </a:lnTo>
                  <a:lnTo>
                    <a:pt x="281" y="2476"/>
                  </a:lnTo>
                  <a:lnTo>
                    <a:pt x="468" y="2709"/>
                  </a:lnTo>
                  <a:lnTo>
                    <a:pt x="701" y="2896"/>
                  </a:lnTo>
                  <a:lnTo>
                    <a:pt x="981" y="3036"/>
                  </a:lnTo>
                  <a:lnTo>
                    <a:pt x="1261" y="3130"/>
                  </a:lnTo>
                  <a:lnTo>
                    <a:pt x="1588" y="3176"/>
                  </a:lnTo>
                  <a:lnTo>
                    <a:pt x="1915" y="3130"/>
                  </a:lnTo>
                  <a:lnTo>
                    <a:pt x="2195" y="3036"/>
                  </a:lnTo>
                  <a:lnTo>
                    <a:pt x="2476" y="2896"/>
                  </a:lnTo>
                  <a:lnTo>
                    <a:pt x="2709" y="2709"/>
                  </a:lnTo>
                  <a:lnTo>
                    <a:pt x="2896" y="2476"/>
                  </a:lnTo>
                  <a:lnTo>
                    <a:pt x="3083" y="2196"/>
                  </a:lnTo>
                  <a:lnTo>
                    <a:pt x="3176" y="1869"/>
                  </a:lnTo>
                  <a:lnTo>
                    <a:pt x="3176" y="1589"/>
                  </a:lnTo>
                  <a:lnTo>
                    <a:pt x="3176" y="1262"/>
                  </a:lnTo>
                  <a:lnTo>
                    <a:pt x="3083" y="935"/>
                  </a:lnTo>
                  <a:lnTo>
                    <a:pt x="2896" y="701"/>
                  </a:lnTo>
                  <a:lnTo>
                    <a:pt x="2709" y="468"/>
                  </a:lnTo>
                  <a:lnTo>
                    <a:pt x="2476" y="234"/>
                  </a:lnTo>
                  <a:lnTo>
                    <a:pt x="2195" y="94"/>
                  </a:lnTo>
                  <a:lnTo>
                    <a:pt x="1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1864400" y="3385175"/>
              <a:ext cx="110925" cy="101600"/>
            </a:xfrm>
            <a:custGeom>
              <a:avLst/>
              <a:gdLst/>
              <a:ahLst/>
              <a:cxnLst/>
              <a:rect l="l" t="t" r="r" b="b"/>
              <a:pathLst>
                <a:path w="4437" h="4064" extrusionOk="0">
                  <a:moveTo>
                    <a:pt x="2242" y="0"/>
                  </a:moveTo>
                  <a:lnTo>
                    <a:pt x="2055" y="47"/>
                  </a:lnTo>
                  <a:lnTo>
                    <a:pt x="1915" y="187"/>
                  </a:lnTo>
                  <a:lnTo>
                    <a:pt x="1308" y="1028"/>
                  </a:lnTo>
                  <a:lnTo>
                    <a:pt x="281" y="1261"/>
                  </a:lnTo>
                  <a:lnTo>
                    <a:pt x="141" y="1355"/>
                  </a:lnTo>
                  <a:lnTo>
                    <a:pt x="0" y="1541"/>
                  </a:lnTo>
                  <a:lnTo>
                    <a:pt x="0" y="1728"/>
                  </a:lnTo>
                  <a:lnTo>
                    <a:pt x="94" y="1915"/>
                  </a:lnTo>
                  <a:lnTo>
                    <a:pt x="748" y="2709"/>
                  </a:lnTo>
                  <a:lnTo>
                    <a:pt x="701" y="3689"/>
                  </a:lnTo>
                  <a:lnTo>
                    <a:pt x="748" y="3876"/>
                  </a:lnTo>
                  <a:lnTo>
                    <a:pt x="841" y="4016"/>
                  </a:lnTo>
                  <a:lnTo>
                    <a:pt x="1028" y="4063"/>
                  </a:lnTo>
                  <a:lnTo>
                    <a:pt x="1215" y="4063"/>
                  </a:lnTo>
                  <a:lnTo>
                    <a:pt x="2242" y="3689"/>
                  </a:lnTo>
                  <a:lnTo>
                    <a:pt x="3223" y="4063"/>
                  </a:lnTo>
                  <a:lnTo>
                    <a:pt x="3409" y="4063"/>
                  </a:lnTo>
                  <a:lnTo>
                    <a:pt x="3596" y="4016"/>
                  </a:lnTo>
                  <a:lnTo>
                    <a:pt x="3736" y="3876"/>
                  </a:lnTo>
                  <a:lnTo>
                    <a:pt x="3736" y="3689"/>
                  </a:lnTo>
                  <a:lnTo>
                    <a:pt x="3690" y="2709"/>
                  </a:lnTo>
                  <a:lnTo>
                    <a:pt x="4343" y="1915"/>
                  </a:lnTo>
                  <a:lnTo>
                    <a:pt x="4437" y="1728"/>
                  </a:lnTo>
                  <a:lnTo>
                    <a:pt x="4437" y="1541"/>
                  </a:lnTo>
                  <a:lnTo>
                    <a:pt x="4343" y="1355"/>
                  </a:lnTo>
                  <a:lnTo>
                    <a:pt x="4157" y="1261"/>
                  </a:lnTo>
                  <a:lnTo>
                    <a:pt x="3129" y="1028"/>
                  </a:lnTo>
                  <a:lnTo>
                    <a:pt x="2569" y="187"/>
                  </a:lnTo>
                  <a:lnTo>
                    <a:pt x="2429" y="47"/>
                  </a:lnTo>
                  <a:lnTo>
                    <a:pt x="2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1752325" y="3401525"/>
              <a:ext cx="93425" cy="85250"/>
            </a:xfrm>
            <a:custGeom>
              <a:avLst/>
              <a:gdLst/>
              <a:ahLst/>
              <a:cxnLst/>
              <a:rect l="l" t="t" r="r" b="b"/>
              <a:pathLst>
                <a:path w="3737" h="3410" extrusionOk="0">
                  <a:moveTo>
                    <a:pt x="1868" y="0"/>
                  </a:moveTo>
                  <a:lnTo>
                    <a:pt x="1682" y="47"/>
                  </a:lnTo>
                  <a:lnTo>
                    <a:pt x="1541" y="140"/>
                  </a:lnTo>
                  <a:lnTo>
                    <a:pt x="1074" y="794"/>
                  </a:lnTo>
                  <a:lnTo>
                    <a:pt x="281" y="1027"/>
                  </a:lnTo>
                  <a:lnTo>
                    <a:pt x="94" y="1121"/>
                  </a:lnTo>
                  <a:lnTo>
                    <a:pt x="0" y="1261"/>
                  </a:lnTo>
                  <a:lnTo>
                    <a:pt x="0" y="1494"/>
                  </a:lnTo>
                  <a:lnTo>
                    <a:pt x="94" y="1634"/>
                  </a:lnTo>
                  <a:lnTo>
                    <a:pt x="607" y="2242"/>
                  </a:lnTo>
                  <a:lnTo>
                    <a:pt x="561" y="3035"/>
                  </a:lnTo>
                  <a:lnTo>
                    <a:pt x="607" y="3222"/>
                  </a:lnTo>
                  <a:lnTo>
                    <a:pt x="701" y="3362"/>
                  </a:lnTo>
                  <a:lnTo>
                    <a:pt x="888" y="3409"/>
                  </a:lnTo>
                  <a:lnTo>
                    <a:pt x="1074" y="3409"/>
                  </a:lnTo>
                  <a:lnTo>
                    <a:pt x="1868" y="3129"/>
                  </a:lnTo>
                  <a:lnTo>
                    <a:pt x="2662" y="3409"/>
                  </a:lnTo>
                  <a:lnTo>
                    <a:pt x="2849" y="3409"/>
                  </a:lnTo>
                  <a:lnTo>
                    <a:pt x="3036" y="3362"/>
                  </a:lnTo>
                  <a:lnTo>
                    <a:pt x="3129" y="3222"/>
                  </a:lnTo>
                  <a:lnTo>
                    <a:pt x="3176" y="3035"/>
                  </a:lnTo>
                  <a:lnTo>
                    <a:pt x="3129" y="2242"/>
                  </a:lnTo>
                  <a:lnTo>
                    <a:pt x="3643" y="1634"/>
                  </a:lnTo>
                  <a:lnTo>
                    <a:pt x="3736" y="1494"/>
                  </a:lnTo>
                  <a:lnTo>
                    <a:pt x="3736" y="1261"/>
                  </a:lnTo>
                  <a:lnTo>
                    <a:pt x="3643" y="1121"/>
                  </a:lnTo>
                  <a:lnTo>
                    <a:pt x="3456" y="1027"/>
                  </a:lnTo>
                  <a:lnTo>
                    <a:pt x="2662" y="794"/>
                  </a:lnTo>
                  <a:lnTo>
                    <a:pt x="2195" y="140"/>
                  </a:lnTo>
                  <a:lnTo>
                    <a:pt x="2055" y="47"/>
                  </a:lnTo>
                  <a:lnTo>
                    <a:pt x="1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1994000" y="3401525"/>
              <a:ext cx="94575" cy="85250"/>
            </a:xfrm>
            <a:custGeom>
              <a:avLst/>
              <a:gdLst/>
              <a:ahLst/>
              <a:cxnLst/>
              <a:rect l="l" t="t" r="r" b="b"/>
              <a:pathLst>
                <a:path w="3783" h="3410" extrusionOk="0">
                  <a:moveTo>
                    <a:pt x="1915" y="0"/>
                  </a:moveTo>
                  <a:lnTo>
                    <a:pt x="1728" y="47"/>
                  </a:lnTo>
                  <a:lnTo>
                    <a:pt x="1588" y="140"/>
                  </a:lnTo>
                  <a:lnTo>
                    <a:pt x="1121" y="794"/>
                  </a:lnTo>
                  <a:lnTo>
                    <a:pt x="327" y="1027"/>
                  </a:lnTo>
                  <a:lnTo>
                    <a:pt x="140" y="1121"/>
                  </a:lnTo>
                  <a:lnTo>
                    <a:pt x="47" y="1261"/>
                  </a:lnTo>
                  <a:lnTo>
                    <a:pt x="0" y="1494"/>
                  </a:lnTo>
                  <a:lnTo>
                    <a:pt x="93" y="1634"/>
                  </a:lnTo>
                  <a:lnTo>
                    <a:pt x="607" y="2242"/>
                  </a:lnTo>
                  <a:lnTo>
                    <a:pt x="560" y="3035"/>
                  </a:lnTo>
                  <a:lnTo>
                    <a:pt x="607" y="3222"/>
                  </a:lnTo>
                  <a:lnTo>
                    <a:pt x="747" y="3362"/>
                  </a:lnTo>
                  <a:lnTo>
                    <a:pt x="934" y="3409"/>
                  </a:lnTo>
                  <a:lnTo>
                    <a:pt x="1121" y="3409"/>
                  </a:lnTo>
                  <a:lnTo>
                    <a:pt x="1915" y="3129"/>
                  </a:lnTo>
                  <a:lnTo>
                    <a:pt x="2662" y="3409"/>
                  </a:lnTo>
                  <a:lnTo>
                    <a:pt x="2849" y="3409"/>
                  </a:lnTo>
                  <a:lnTo>
                    <a:pt x="3035" y="3362"/>
                  </a:lnTo>
                  <a:lnTo>
                    <a:pt x="3176" y="3222"/>
                  </a:lnTo>
                  <a:lnTo>
                    <a:pt x="3222" y="3035"/>
                  </a:lnTo>
                  <a:lnTo>
                    <a:pt x="3176" y="2242"/>
                  </a:lnTo>
                  <a:lnTo>
                    <a:pt x="3689" y="1634"/>
                  </a:lnTo>
                  <a:lnTo>
                    <a:pt x="3783" y="1494"/>
                  </a:lnTo>
                  <a:lnTo>
                    <a:pt x="3736" y="1261"/>
                  </a:lnTo>
                  <a:lnTo>
                    <a:pt x="3643" y="1121"/>
                  </a:lnTo>
                  <a:lnTo>
                    <a:pt x="3456" y="1027"/>
                  </a:lnTo>
                  <a:lnTo>
                    <a:pt x="2662" y="794"/>
                  </a:lnTo>
                  <a:lnTo>
                    <a:pt x="2195" y="140"/>
                  </a:lnTo>
                  <a:lnTo>
                    <a:pt x="2055" y="47"/>
                  </a:lnTo>
                  <a:lnTo>
                    <a:pt x="1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1996325" y="3608150"/>
              <a:ext cx="92250" cy="113275"/>
            </a:xfrm>
            <a:custGeom>
              <a:avLst/>
              <a:gdLst/>
              <a:ahLst/>
              <a:cxnLst/>
              <a:rect l="l" t="t" r="r" b="b"/>
              <a:pathLst>
                <a:path w="3690" h="4531" extrusionOk="0">
                  <a:moveTo>
                    <a:pt x="934" y="1"/>
                  </a:moveTo>
                  <a:lnTo>
                    <a:pt x="748" y="47"/>
                  </a:lnTo>
                  <a:lnTo>
                    <a:pt x="561" y="94"/>
                  </a:lnTo>
                  <a:lnTo>
                    <a:pt x="421" y="187"/>
                  </a:lnTo>
                  <a:lnTo>
                    <a:pt x="281" y="281"/>
                  </a:lnTo>
                  <a:lnTo>
                    <a:pt x="187" y="421"/>
                  </a:lnTo>
                  <a:lnTo>
                    <a:pt x="94" y="561"/>
                  </a:lnTo>
                  <a:lnTo>
                    <a:pt x="47" y="748"/>
                  </a:lnTo>
                  <a:lnTo>
                    <a:pt x="0" y="935"/>
                  </a:lnTo>
                  <a:lnTo>
                    <a:pt x="0" y="1869"/>
                  </a:lnTo>
                  <a:lnTo>
                    <a:pt x="47" y="2102"/>
                  </a:lnTo>
                  <a:lnTo>
                    <a:pt x="141" y="2289"/>
                  </a:lnTo>
                  <a:lnTo>
                    <a:pt x="281" y="2476"/>
                  </a:lnTo>
                  <a:lnTo>
                    <a:pt x="467" y="2616"/>
                  </a:lnTo>
                  <a:lnTo>
                    <a:pt x="467" y="4157"/>
                  </a:lnTo>
                  <a:lnTo>
                    <a:pt x="467" y="4297"/>
                  </a:lnTo>
                  <a:lnTo>
                    <a:pt x="561" y="4437"/>
                  </a:lnTo>
                  <a:lnTo>
                    <a:pt x="701" y="4530"/>
                  </a:lnTo>
                  <a:lnTo>
                    <a:pt x="2989" y="4530"/>
                  </a:lnTo>
                  <a:lnTo>
                    <a:pt x="3129" y="4437"/>
                  </a:lnTo>
                  <a:lnTo>
                    <a:pt x="3223" y="4297"/>
                  </a:lnTo>
                  <a:lnTo>
                    <a:pt x="3223" y="4157"/>
                  </a:lnTo>
                  <a:lnTo>
                    <a:pt x="3223" y="2616"/>
                  </a:lnTo>
                  <a:lnTo>
                    <a:pt x="3409" y="2476"/>
                  </a:lnTo>
                  <a:lnTo>
                    <a:pt x="3550" y="2289"/>
                  </a:lnTo>
                  <a:lnTo>
                    <a:pt x="3643" y="2102"/>
                  </a:lnTo>
                  <a:lnTo>
                    <a:pt x="3690" y="1869"/>
                  </a:lnTo>
                  <a:lnTo>
                    <a:pt x="3690" y="935"/>
                  </a:lnTo>
                  <a:lnTo>
                    <a:pt x="3643" y="748"/>
                  </a:lnTo>
                  <a:lnTo>
                    <a:pt x="3596" y="561"/>
                  </a:lnTo>
                  <a:lnTo>
                    <a:pt x="3503" y="421"/>
                  </a:lnTo>
                  <a:lnTo>
                    <a:pt x="3409" y="281"/>
                  </a:lnTo>
                  <a:lnTo>
                    <a:pt x="3269" y="187"/>
                  </a:lnTo>
                  <a:lnTo>
                    <a:pt x="3129" y="94"/>
                  </a:lnTo>
                  <a:lnTo>
                    <a:pt x="2942" y="47"/>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2009175" y="3534600"/>
              <a:ext cx="66550" cy="67750"/>
            </a:xfrm>
            <a:custGeom>
              <a:avLst/>
              <a:gdLst/>
              <a:ahLst/>
              <a:cxnLst/>
              <a:rect l="l" t="t" r="r" b="b"/>
              <a:pathLst>
                <a:path w="2662" h="2710" extrusionOk="0">
                  <a:moveTo>
                    <a:pt x="1308" y="1"/>
                  </a:moveTo>
                  <a:lnTo>
                    <a:pt x="1074" y="47"/>
                  </a:lnTo>
                  <a:lnTo>
                    <a:pt x="794" y="141"/>
                  </a:lnTo>
                  <a:lnTo>
                    <a:pt x="560" y="234"/>
                  </a:lnTo>
                  <a:lnTo>
                    <a:pt x="374" y="421"/>
                  </a:lnTo>
                  <a:lnTo>
                    <a:pt x="234" y="608"/>
                  </a:lnTo>
                  <a:lnTo>
                    <a:pt x="93" y="841"/>
                  </a:lnTo>
                  <a:lnTo>
                    <a:pt x="0" y="1075"/>
                  </a:lnTo>
                  <a:lnTo>
                    <a:pt x="0" y="1355"/>
                  </a:lnTo>
                  <a:lnTo>
                    <a:pt x="0" y="1635"/>
                  </a:lnTo>
                  <a:lnTo>
                    <a:pt x="93" y="1869"/>
                  </a:lnTo>
                  <a:lnTo>
                    <a:pt x="234" y="2102"/>
                  </a:lnTo>
                  <a:lnTo>
                    <a:pt x="374" y="2336"/>
                  </a:lnTo>
                  <a:lnTo>
                    <a:pt x="560" y="2476"/>
                  </a:lnTo>
                  <a:lnTo>
                    <a:pt x="794" y="2616"/>
                  </a:lnTo>
                  <a:lnTo>
                    <a:pt x="1074" y="2709"/>
                  </a:lnTo>
                  <a:lnTo>
                    <a:pt x="1588" y="2709"/>
                  </a:lnTo>
                  <a:lnTo>
                    <a:pt x="1868" y="2616"/>
                  </a:lnTo>
                  <a:lnTo>
                    <a:pt x="2102" y="2476"/>
                  </a:lnTo>
                  <a:lnTo>
                    <a:pt x="2288" y="2336"/>
                  </a:lnTo>
                  <a:lnTo>
                    <a:pt x="2428" y="2102"/>
                  </a:lnTo>
                  <a:lnTo>
                    <a:pt x="2569" y="1869"/>
                  </a:lnTo>
                  <a:lnTo>
                    <a:pt x="2662" y="1635"/>
                  </a:lnTo>
                  <a:lnTo>
                    <a:pt x="2662" y="1355"/>
                  </a:lnTo>
                  <a:lnTo>
                    <a:pt x="2662" y="1075"/>
                  </a:lnTo>
                  <a:lnTo>
                    <a:pt x="2569" y="841"/>
                  </a:lnTo>
                  <a:lnTo>
                    <a:pt x="2428" y="608"/>
                  </a:lnTo>
                  <a:lnTo>
                    <a:pt x="2288" y="421"/>
                  </a:lnTo>
                  <a:lnTo>
                    <a:pt x="2102" y="234"/>
                  </a:lnTo>
                  <a:lnTo>
                    <a:pt x="1868" y="141"/>
                  </a:lnTo>
                  <a:lnTo>
                    <a:pt x="1588" y="47"/>
                  </a:lnTo>
                  <a:lnTo>
                    <a:pt x="1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7"/>
          <p:cNvGrpSpPr/>
          <p:nvPr/>
        </p:nvGrpSpPr>
        <p:grpSpPr>
          <a:xfrm>
            <a:off x="5006646" y="3016612"/>
            <a:ext cx="336250" cy="336250"/>
            <a:chOff x="4024225" y="4076300"/>
            <a:chExt cx="336250" cy="336250"/>
          </a:xfrm>
        </p:grpSpPr>
        <p:sp>
          <p:nvSpPr>
            <p:cNvPr id="880" name="Google Shape;880;p37"/>
            <p:cNvSpPr/>
            <p:nvPr/>
          </p:nvSpPr>
          <p:spPr>
            <a:xfrm>
              <a:off x="4098925" y="4203550"/>
              <a:ext cx="188000" cy="31550"/>
            </a:xfrm>
            <a:custGeom>
              <a:avLst/>
              <a:gdLst/>
              <a:ahLst/>
              <a:cxnLst/>
              <a:rect l="l" t="t" r="r" b="b"/>
              <a:pathLst>
                <a:path w="7520" h="1262" extrusionOk="0">
                  <a:moveTo>
                    <a:pt x="234" y="1"/>
                  </a:moveTo>
                  <a:lnTo>
                    <a:pt x="94" y="94"/>
                  </a:lnTo>
                  <a:lnTo>
                    <a:pt x="48" y="234"/>
                  </a:lnTo>
                  <a:lnTo>
                    <a:pt x="1" y="375"/>
                  </a:lnTo>
                  <a:lnTo>
                    <a:pt x="1" y="842"/>
                  </a:lnTo>
                  <a:lnTo>
                    <a:pt x="48" y="982"/>
                  </a:lnTo>
                  <a:lnTo>
                    <a:pt x="94" y="1122"/>
                  </a:lnTo>
                  <a:lnTo>
                    <a:pt x="234" y="1215"/>
                  </a:lnTo>
                  <a:lnTo>
                    <a:pt x="375" y="1262"/>
                  </a:lnTo>
                  <a:lnTo>
                    <a:pt x="7099" y="1262"/>
                  </a:lnTo>
                  <a:lnTo>
                    <a:pt x="7286" y="1215"/>
                  </a:lnTo>
                  <a:lnTo>
                    <a:pt x="7379" y="1122"/>
                  </a:lnTo>
                  <a:lnTo>
                    <a:pt x="7473" y="982"/>
                  </a:lnTo>
                  <a:lnTo>
                    <a:pt x="7519" y="842"/>
                  </a:lnTo>
                  <a:lnTo>
                    <a:pt x="7519" y="375"/>
                  </a:lnTo>
                  <a:lnTo>
                    <a:pt x="7473" y="234"/>
                  </a:lnTo>
                  <a:lnTo>
                    <a:pt x="7379" y="94"/>
                  </a:lnTo>
                  <a:lnTo>
                    <a:pt x="7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4124625" y="4254925"/>
              <a:ext cx="40875" cy="98100"/>
            </a:xfrm>
            <a:custGeom>
              <a:avLst/>
              <a:gdLst/>
              <a:ahLst/>
              <a:cxnLst/>
              <a:rect l="l" t="t" r="r" b="b"/>
              <a:pathLst>
                <a:path w="1635" h="3924" extrusionOk="0">
                  <a:moveTo>
                    <a:pt x="0" y="1"/>
                  </a:moveTo>
                  <a:lnTo>
                    <a:pt x="0" y="3923"/>
                  </a:lnTo>
                  <a:lnTo>
                    <a:pt x="140" y="3923"/>
                  </a:lnTo>
                  <a:lnTo>
                    <a:pt x="281" y="3643"/>
                  </a:lnTo>
                  <a:lnTo>
                    <a:pt x="514" y="3363"/>
                  </a:lnTo>
                  <a:lnTo>
                    <a:pt x="701" y="3223"/>
                  </a:lnTo>
                  <a:lnTo>
                    <a:pt x="888" y="3083"/>
                  </a:lnTo>
                  <a:lnTo>
                    <a:pt x="701" y="2756"/>
                  </a:lnTo>
                  <a:lnTo>
                    <a:pt x="561" y="2336"/>
                  </a:lnTo>
                  <a:lnTo>
                    <a:pt x="514" y="1915"/>
                  </a:lnTo>
                  <a:lnTo>
                    <a:pt x="561" y="1495"/>
                  </a:lnTo>
                  <a:lnTo>
                    <a:pt x="701" y="1075"/>
                  </a:lnTo>
                  <a:lnTo>
                    <a:pt x="888" y="748"/>
                  </a:lnTo>
                  <a:lnTo>
                    <a:pt x="1074" y="421"/>
                  </a:lnTo>
                  <a:lnTo>
                    <a:pt x="1355" y="187"/>
                  </a:lnTo>
                  <a:lnTo>
                    <a:pt x="1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4219175" y="4254925"/>
              <a:ext cx="40900" cy="98100"/>
            </a:xfrm>
            <a:custGeom>
              <a:avLst/>
              <a:gdLst/>
              <a:ahLst/>
              <a:cxnLst/>
              <a:rect l="l" t="t" r="r" b="b"/>
              <a:pathLst>
                <a:path w="1636" h="3924" extrusionOk="0">
                  <a:moveTo>
                    <a:pt x="1" y="1"/>
                  </a:moveTo>
                  <a:lnTo>
                    <a:pt x="328" y="187"/>
                  </a:lnTo>
                  <a:lnTo>
                    <a:pt x="608" y="421"/>
                  </a:lnTo>
                  <a:lnTo>
                    <a:pt x="795" y="748"/>
                  </a:lnTo>
                  <a:lnTo>
                    <a:pt x="982" y="1075"/>
                  </a:lnTo>
                  <a:lnTo>
                    <a:pt x="1075" y="1308"/>
                  </a:lnTo>
                  <a:lnTo>
                    <a:pt x="1122" y="1588"/>
                  </a:lnTo>
                  <a:lnTo>
                    <a:pt x="1168" y="1822"/>
                  </a:lnTo>
                  <a:lnTo>
                    <a:pt x="1122" y="2102"/>
                  </a:lnTo>
                  <a:lnTo>
                    <a:pt x="1075" y="2382"/>
                  </a:lnTo>
                  <a:lnTo>
                    <a:pt x="1028" y="2616"/>
                  </a:lnTo>
                  <a:lnTo>
                    <a:pt x="935" y="2849"/>
                  </a:lnTo>
                  <a:lnTo>
                    <a:pt x="795" y="3083"/>
                  </a:lnTo>
                  <a:lnTo>
                    <a:pt x="982" y="3223"/>
                  </a:lnTo>
                  <a:lnTo>
                    <a:pt x="1168" y="3363"/>
                  </a:lnTo>
                  <a:lnTo>
                    <a:pt x="1355" y="3643"/>
                  </a:lnTo>
                  <a:lnTo>
                    <a:pt x="1542" y="3923"/>
                  </a:lnTo>
                  <a:lnTo>
                    <a:pt x="1635" y="3923"/>
                  </a:lnTo>
                  <a:lnTo>
                    <a:pt x="1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4249550" y="4133525"/>
              <a:ext cx="37375" cy="50225"/>
            </a:xfrm>
            <a:custGeom>
              <a:avLst/>
              <a:gdLst/>
              <a:ahLst/>
              <a:cxnLst/>
              <a:rect l="l" t="t" r="r" b="b"/>
              <a:pathLst>
                <a:path w="1495" h="2009" extrusionOk="0">
                  <a:moveTo>
                    <a:pt x="234" y="0"/>
                  </a:moveTo>
                  <a:lnTo>
                    <a:pt x="94" y="93"/>
                  </a:lnTo>
                  <a:lnTo>
                    <a:pt x="0" y="234"/>
                  </a:lnTo>
                  <a:lnTo>
                    <a:pt x="0" y="374"/>
                  </a:lnTo>
                  <a:lnTo>
                    <a:pt x="0" y="514"/>
                  </a:lnTo>
                  <a:lnTo>
                    <a:pt x="94" y="654"/>
                  </a:lnTo>
                  <a:lnTo>
                    <a:pt x="701" y="1261"/>
                  </a:lnTo>
                  <a:lnTo>
                    <a:pt x="701" y="2008"/>
                  </a:lnTo>
                  <a:lnTo>
                    <a:pt x="1494" y="2008"/>
                  </a:lnTo>
                  <a:lnTo>
                    <a:pt x="1494" y="1121"/>
                  </a:lnTo>
                  <a:lnTo>
                    <a:pt x="1448" y="934"/>
                  </a:lnTo>
                  <a:lnTo>
                    <a:pt x="1354" y="841"/>
                  </a:lnTo>
                  <a:lnTo>
                    <a:pt x="654" y="93"/>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4024225" y="4346000"/>
              <a:ext cx="98075" cy="66550"/>
            </a:xfrm>
            <a:custGeom>
              <a:avLst/>
              <a:gdLst/>
              <a:ahLst/>
              <a:cxnLst/>
              <a:rect l="l" t="t" r="r" b="b"/>
              <a:pathLst>
                <a:path w="3923" h="2662" extrusionOk="0">
                  <a:moveTo>
                    <a:pt x="981" y="0"/>
                  </a:moveTo>
                  <a:lnTo>
                    <a:pt x="794" y="47"/>
                  </a:lnTo>
                  <a:lnTo>
                    <a:pt x="607" y="94"/>
                  </a:lnTo>
                  <a:lnTo>
                    <a:pt x="421" y="187"/>
                  </a:lnTo>
                  <a:lnTo>
                    <a:pt x="280" y="280"/>
                  </a:lnTo>
                  <a:lnTo>
                    <a:pt x="187" y="420"/>
                  </a:lnTo>
                  <a:lnTo>
                    <a:pt x="94" y="607"/>
                  </a:lnTo>
                  <a:lnTo>
                    <a:pt x="47" y="794"/>
                  </a:lnTo>
                  <a:lnTo>
                    <a:pt x="0" y="981"/>
                  </a:lnTo>
                  <a:lnTo>
                    <a:pt x="0" y="1868"/>
                  </a:lnTo>
                  <a:lnTo>
                    <a:pt x="47" y="1962"/>
                  </a:lnTo>
                  <a:lnTo>
                    <a:pt x="94" y="2055"/>
                  </a:lnTo>
                  <a:lnTo>
                    <a:pt x="140" y="2148"/>
                  </a:lnTo>
                  <a:lnTo>
                    <a:pt x="234" y="2242"/>
                  </a:lnTo>
                  <a:lnTo>
                    <a:pt x="654" y="2382"/>
                  </a:lnTo>
                  <a:lnTo>
                    <a:pt x="1074" y="2522"/>
                  </a:lnTo>
                  <a:lnTo>
                    <a:pt x="1495" y="2615"/>
                  </a:lnTo>
                  <a:lnTo>
                    <a:pt x="1962" y="2662"/>
                  </a:lnTo>
                  <a:lnTo>
                    <a:pt x="2429" y="2615"/>
                  </a:lnTo>
                  <a:lnTo>
                    <a:pt x="2849" y="2522"/>
                  </a:lnTo>
                  <a:lnTo>
                    <a:pt x="3269" y="2382"/>
                  </a:lnTo>
                  <a:lnTo>
                    <a:pt x="3689" y="2242"/>
                  </a:lnTo>
                  <a:lnTo>
                    <a:pt x="3783" y="2148"/>
                  </a:lnTo>
                  <a:lnTo>
                    <a:pt x="3830" y="2055"/>
                  </a:lnTo>
                  <a:lnTo>
                    <a:pt x="3876" y="1962"/>
                  </a:lnTo>
                  <a:lnTo>
                    <a:pt x="3923" y="1868"/>
                  </a:lnTo>
                  <a:lnTo>
                    <a:pt x="3923" y="981"/>
                  </a:lnTo>
                  <a:lnTo>
                    <a:pt x="3876" y="794"/>
                  </a:lnTo>
                  <a:lnTo>
                    <a:pt x="3830" y="607"/>
                  </a:lnTo>
                  <a:lnTo>
                    <a:pt x="3736" y="420"/>
                  </a:lnTo>
                  <a:lnTo>
                    <a:pt x="3643" y="280"/>
                  </a:lnTo>
                  <a:lnTo>
                    <a:pt x="3503" y="187"/>
                  </a:lnTo>
                  <a:lnTo>
                    <a:pt x="3316" y="94"/>
                  </a:lnTo>
                  <a:lnTo>
                    <a:pt x="3129" y="47"/>
                  </a:ln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4038225" y="4266600"/>
              <a:ext cx="70075" cy="71250"/>
            </a:xfrm>
            <a:custGeom>
              <a:avLst/>
              <a:gdLst/>
              <a:ahLst/>
              <a:cxnLst/>
              <a:rect l="l" t="t" r="r" b="b"/>
              <a:pathLst>
                <a:path w="2803" h="2850" extrusionOk="0">
                  <a:moveTo>
                    <a:pt x="1402" y="1"/>
                  </a:moveTo>
                  <a:lnTo>
                    <a:pt x="1121" y="47"/>
                  </a:lnTo>
                  <a:lnTo>
                    <a:pt x="841" y="141"/>
                  </a:lnTo>
                  <a:lnTo>
                    <a:pt x="608" y="281"/>
                  </a:lnTo>
                  <a:lnTo>
                    <a:pt x="421" y="421"/>
                  </a:lnTo>
                  <a:lnTo>
                    <a:pt x="234" y="654"/>
                  </a:lnTo>
                  <a:lnTo>
                    <a:pt x="94" y="888"/>
                  </a:lnTo>
                  <a:lnTo>
                    <a:pt x="1" y="1168"/>
                  </a:lnTo>
                  <a:lnTo>
                    <a:pt x="1" y="1448"/>
                  </a:lnTo>
                  <a:lnTo>
                    <a:pt x="1" y="1729"/>
                  </a:lnTo>
                  <a:lnTo>
                    <a:pt x="94" y="1962"/>
                  </a:lnTo>
                  <a:lnTo>
                    <a:pt x="234" y="2242"/>
                  </a:lnTo>
                  <a:lnTo>
                    <a:pt x="421" y="2429"/>
                  </a:lnTo>
                  <a:lnTo>
                    <a:pt x="608" y="2616"/>
                  </a:lnTo>
                  <a:lnTo>
                    <a:pt x="841" y="2756"/>
                  </a:lnTo>
                  <a:lnTo>
                    <a:pt x="1121" y="2803"/>
                  </a:lnTo>
                  <a:lnTo>
                    <a:pt x="1402" y="2849"/>
                  </a:lnTo>
                  <a:lnTo>
                    <a:pt x="1682" y="2803"/>
                  </a:lnTo>
                  <a:lnTo>
                    <a:pt x="1962" y="2756"/>
                  </a:lnTo>
                  <a:lnTo>
                    <a:pt x="2195" y="2616"/>
                  </a:lnTo>
                  <a:lnTo>
                    <a:pt x="2382" y="2429"/>
                  </a:lnTo>
                  <a:lnTo>
                    <a:pt x="2569" y="2242"/>
                  </a:lnTo>
                  <a:lnTo>
                    <a:pt x="2709" y="1962"/>
                  </a:lnTo>
                  <a:lnTo>
                    <a:pt x="2803" y="1729"/>
                  </a:lnTo>
                  <a:lnTo>
                    <a:pt x="2803" y="1448"/>
                  </a:lnTo>
                  <a:lnTo>
                    <a:pt x="2803" y="1168"/>
                  </a:lnTo>
                  <a:lnTo>
                    <a:pt x="2709" y="888"/>
                  </a:lnTo>
                  <a:lnTo>
                    <a:pt x="2569" y="654"/>
                  </a:lnTo>
                  <a:lnTo>
                    <a:pt x="2382" y="421"/>
                  </a:lnTo>
                  <a:lnTo>
                    <a:pt x="2195" y="281"/>
                  </a:lnTo>
                  <a:lnTo>
                    <a:pt x="1962" y="141"/>
                  </a:lnTo>
                  <a:lnTo>
                    <a:pt x="1682" y="47"/>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4144475" y="4154525"/>
              <a:ext cx="96925" cy="29225"/>
            </a:xfrm>
            <a:custGeom>
              <a:avLst/>
              <a:gdLst/>
              <a:ahLst/>
              <a:cxnLst/>
              <a:rect l="l" t="t" r="r" b="b"/>
              <a:pathLst>
                <a:path w="3877" h="1169" extrusionOk="0">
                  <a:moveTo>
                    <a:pt x="934" y="1"/>
                  </a:moveTo>
                  <a:lnTo>
                    <a:pt x="747" y="47"/>
                  </a:lnTo>
                  <a:lnTo>
                    <a:pt x="561" y="94"/>
                  </a:lnTo>
                  <a:lnTo>
                    <a:pt x="421" y="187"/>
                  </a:lnTo>
                  <a:lnTo>
                    <a:pt x="280" y="281"/>
                  </a:lnTo>
                  <a:lnTo>
                    <a:pt x="140" y="468"/>
                  </a:lnTo>
                  <a:lnTo>
                    <a:pt x="47" y="608"/>
                  </a:lnTo>
                  <a:lnTo>
                    <a:pt x="0" y="794"/>
                  </a:lnTo>
                  <a:lnTo>
                    <a:pt x="0" y="981"/>
                  </a:lnTo>
                  <a:lnTo>
                    <a:pt x="0" y="1168"/>
                  </a:lnTo>
                  <a:lnTo>
                    <a:pt x="3876" y="1168"/>
                  </a:lnTo>
                  <a:lnTo>
                    <a:pt x="3876" y="981"/>
                  </a:lnTo>
                  <a:lnTo>
                    <a:pt x="3876" y="794"/>
                  </a:lnTo>
                  <a:lnTo>
                    <a:pt x="3783" y="608"/>
                  </a:lnTo>
                  <a:lnTo>
                    <a:pt x="3689" y="421"/>
                  </a:lnTo>
                  <a:lnTo>
                    <a:pt x="3596" y="281"/>
                  </a:lnTo>
                  <a:lnTo>
                    <a:pt x="3456" y="187"/>
                  </a:lnTo>
                  <a:lnTo>
                    <a:pt x="3269" y="94"/>
                  </a:lnTo>
                  <a:lnTo>
                    <a:pt x="3129" y="47"/>
                  </a:lnTo>
                  <a:lnTo>
                    <a:pt x="2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4157300" y="4076300"/>
              <a:ext cx="71250" cy="70075"/>
            </a:xfrm>
            <a:custGeom>
              <a:avLst/>
              <a:gdLst/>
              <a:ahLst/>
              <a:cxnLst/>
              <a:rect l="l" t="t" r="r" b="b"/>
              <a:pathLst>
                <a:path w="2850" h="2803" extrusionOk="0">
                  <a:moveTo>
                    <a:pt x="1122" y="1"/>
                  </a:moveTo>
                  <a:lnTo>
                    <a:pt x="888" y="94"/>
                  </a:lnTo>
                  <a:lnTo>
                    <a:pt x="608" y="234"/>
                  </a:lnTo>
                  <a:lnTo>
                    <a:pt x="421" y="374"/>
                  </a:lnTo>
                  <a:lnTo>
                    <a:pt x="234" y="608"/>
                  </a:lnTo>
                  <a:lnTo>
                    <a:pt x="141" y="841"/>
                  </a:lnTo>
                  <a:lnTo>
                    <a:pt x="48" y="1122"/>
                  </a:lnTo>
                  <a:lnTo>
                    <a:pt x="1" y="1402"/>
                  </a:lnTo>
                  <a:lnTo>
                    <a:pt x="48" y="1682"/>
                  </a:lnTo>
                  <a:lnTo>
                    <a:pt x="141" y="1962"/>
                  </a:lnTo>
                  <a:lnTo>
                    <a:pt x="234" y="2196"/>
                  </a:lnTo>
                  <a:lnTo>
                    <a:pt x="421" y="2382"/>
                  </a:lnTo>
                  <a:lnTo>
                    <a:pt x="608" y="2569"/>
                  </a:lnTo>
                  <a:lnTo>
                    <a:pt x="888" y="2709"/>
                  </a:lnTo>
                  <a:lnTo>
                    <a:pt x="1122" y="2756"/>
                  </a:lnTo>
                  <a:lnTo>
                    <a:pt x="1402" y="2803"/>
                  </a:lnTo>
                  <a:lnTo>
                    <a:pt x="1682" y="2756"/>
                  </a:lnTo>
                  <a:lnTo>
                    <a:pt x="1962" y="2709"/>
                  </a:lnTo>
                  <a:lnTo>
                    <a:pt x="2196" y="2569"/>
                  </a:lnTo>
                  <a:lnTo>
                    <a:pt x="2429" y="2382"/>
                  </a:lnTo>
                  <a:lnTo>
                    <a:pt x="2616" y="2196"/>
                  </a:lnTo>
                  <a:lnTo>
                    <a:pt x="2709" y="1962"/>
                  </a:lnTo>
                  <a:lnTo>
                    <a:pt x="2803" y="1682"/>
                  </a:lnTo>
                  <a:lnTo>
                    <a:pt x="2850" y="1402"/>
                  </a:lnTo>
                  <a:lnTo>
                    <a:pt x="2803" y="1122"/>
                  </a:lnTo>
                  <a:lnTo>
                    <a:pt x="2709" y="841"/>
                  </a:lnTo>
                  <a:lnTo>
                    <a:pt x="2616" y="608"/>
                  </a:lnTo>
                  <a:lnTo>
                    <a:pt x="2429" y="374"/>
                  </a:lnTo>
                  <a:lnTo>
                    <a:pt x="2196" y="234"/>
                  </a:lnTo>
                  <a:lnTo>
                    <a:pt x="1962" y="94"/>
                  </a:lnTo>
                  <a:lnTo>
                    <a:pt x="16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4263550" y="4346000"/>
              <a:ext cx="96925" cy="66550"/>
            </a:xfrm>
            <a:custGeom>
              <a:avLst/>
              <a:gdLst/>
              <a:ahLst/>
              <a:cxnLst/>
              <a:rect l="l" t="t" r="r" b="b"/>
              <a:pathLst>
                <a:path w="3877" h="2662" extrusionOk="0">
                  <a:moveTo>
                    <a:pt x="981" y="0"/>
                  </a:moveTo>
                  <a:lnTo>
                    <a:pt x="794" y="47"/>
                  </a:lnTo>
                  <a:lnTo>
                    <a:pt x="608" y="94"/>
                  </a:lnTo>
                  <a:lnTo>
                    <a:pt x="421" y="187"/>
                  </a:lnTo>
                  <a:lnTo>
                    <a:pt x="281" y="280"/>
                  </a:lnTo>
                  <a:lnTo>
                    <a:pt x="187" y="420"/>
                  </a:lnTo>
                  <a:lnTo>
                    <a:pt x="94" y="607"/>
                  </a:lnTo>
                  <a:lnTo>
                    <a:pt x="47" y="794"/>
                  </a:lnTo>
                  <a:lnTo>
                    <a:pt x="0" y="981"/>
                  </a:lnTo>
                  <a:lnTo>
                    <a:pt x="0" y="1868"/>
                  </a:lnTo>
                  <a:lnTo>
                    <a:pt x="47" y="1962"/>
                  </a:lnTo>
                  <a:lnTo>
                    <a:pt x="47" y="2055"/>
                  </a:lnTo>
                  <a:lnTo>
                    <a:pt x="141" y="2148"/>
                  </a:lnTo>
                  <a:lnTo>
                    <a:pt x="234" y="2242"/>
                  </a:lnTo>
                  <a:lnTo>
                    <a:pt x="654" y="2382"/>
                  </a:lnTo>
                  <a:lnTo>
                    <a:pt x="1075" y="2522"/>
                  </a:lnTo>
                  <a:lnTo>
                    <a:pt x="1495" y="2615"/>
                  </a:lnTo>
                  <a:lnTo>
                    <a:pt x="1962" y="2662"/>
                  </a:lnTo>
                  <a:lnTo>
                    <a:pt x="2382" y="2615"/>
                  </a:lnTo>
                  <a:lnTo>
                    <a:pt x="2849" y="2522"/>
                  </a:lnTo>
                  <a:lnTo>
                    <a:pt x="3269" y="2382"/>
                  </a:lnTo>
                  <a:lnTo>
                    <a:pt x="3690" y="2242"/>
                  </a:lnTo>
                  <a:lnTo>
                    <a:pt x="3783" y="2148"/>
                  </a:lnTo>
                  <a:lnTo>
                    <a:pt x="3830" y="2055"/>
                  </a:lnTo>
                  <a:lnTo>
                    <a:pt x="3876" y="1962"/>
                  </a:lnTo>
                  <a:lnTo>
                    <a:pt x="3876" y="1868"/>
                  </a:lnTo>
                  <a:lnTo>
                    <a:pt x="3876" y="981"/>
                  </a:lnTo>
                  <a:lnTo>
                    <a:pt x="3876" y="794"/>
                  </a:lnTo>
                  <a:lnTo>
                    <a:pt x="3830" y="607"/>
                  </a:lnTo>
                  <a:lnTo>
                    <a:pt x="3736" y="420"/>
                  </a:lnTo>
                  <a:lnTo>
                    <a:pt x="3596" y="280"/>
                  </a:lnTo>
                  <a:lnTo>
                    <a:pt x="3456" y="187"/>
                  </a:lnTo>
                  <a:lnTo>
                    <a:pt x="3316" y="94"/>
                  </a:lnTo>
                  <a:lnTo>
                    <a:pt x="3129" y="47"/>
                  </a:lnTo>
                  <a:lnTo>
                    <a:pt x="29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4277550" y="4266600"/>
              <a:ext cx="70075" cy="71250"/>
            </a:xfrm>
            <a:custGeom>
              <a:avLst/>
              <a:gdLst/>
              <a:ahLst/>
              <a:cxnLst/>
              <a:rect l="l" t="t" r="r" b="b"/>
              <a:pathLst>
                <a:path w="2803" h="2850" extrusionOk="0">
                  <a:moveTo>
                    <a:pt x="1402" y="1"/>
                  </a:moveTo>
                  <a:lnTo>
                    <a:pt x="1122" y="47"/>
                  </a:lnTo>
                  <a:lnTo>
                    <a:pt x="841" y="141"/>
                  </a:lnTo>
                  <a:lnTo>
                    <a:pt x="608" y="281"/>
                  </a:lnTo>
                  <a:lnTo>
                    <a:pt x="374" y="421"/>
                  </a:lnTo>
                  <a:lnTo>
                    <a:pt x="234" y="654"/>
                  </a:lnTo>
                  <a:lnTo>
                    <a:pt x="94" y="888"/>
                  </a:lnTo>
                  <a:lnTo>
                    <a:pt x="1" y="1168"/>
                  </a:lnTo>
                  <a:lnTo>
                    <a:pt x="1" y="1448"/>
                  </a:lnTo>
                  <a:lnTo>
                    <a:pt x="1" y="1729"/>
                  </a:lnTo>
                  <a:lnTo>
                    <a:pt x="94" y="1962"/>
                  </a:lnTo>
                  <a:lnTo>
                    <a:pt x="234" y="2242"/>
                  </a:lnTo>
                  <a:lnTo>
                    <a:pt x="374" y="2429"/>
                  </a:lnTo>
                  <a:lnTo>
                    <a:pt x="608" y="2616"/>
                  </a:lnTo>
                  <a:lnTo>
                    <a:pt x="841" y="2756"/>
                  </a:lnTo>
                  <a:lnTo>
                    <a:pt x="1122" y="2803"/>
                  </a:lnTo>
                  <a:lnTo>
                    <a:pt x="1402" y="2849"/>
                  </a:lnTo>
                  <a:lnTo>
                    <a:pt x="1682" y="2803"/>
                  </a:lnTo>
                  <a:lnTo>
                    <a:pt x="1962" y="2756"/>
                  </a:lnTo>
                  <a:lnTo>
                    <a:pt x="2196" y="2616"/>
                  </a:lnTo>
                  <a:lnTo>
                    <a:pt x="2383" y="2429"/>
                  </a:lnTo>
                  <a:lnTo>
                    <a:pt x="2569" y="2242"/>
                  </a:lnTo>
                  <a:lnTo>
                    <a:pt x="2709" y="1962"/>
                  </a:lnTo>
                  <a:lnTo>
                    <a:pt x="2756" y="1729"/>
                  </a:lnTo>
                  <a:lnTo>
                    <a:pt x="2803" y="1448"/>
                  </a:lnTo>
                  <a:lnTo>
                    <a:pt x="2756" y="1168"/>
                  </a:lnTo>
                  <a:lnTo>
                    <a:pt x="2709" y="888"/>
                  </a:lnTo>
                  <a:lnTo>
                    <a:pt x="2569" y="654"/>
                  </a:lnTo>
                  <a:lnTo>
                    <a:pt x="2383" y="421"/>
                  </a:lnTo>
                  <a:lnTo>
                    <a:pt x="2196" y="281"/>
                  </a:lnTo>
                  <a:lnTo>
                    <a:pt x="1962" y="141"/>
                  </a:lnTo>
                  <a:lnTo>
                    <a:pt x="1682" y="47"/>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4144475" y="4346000"/>
              <a:ext cx="96925" cy="66550"/>
            </a:xfrm>
            <a:custGeom>
              <a:avLst/>
              <a:gdLst/>
              <a:ahLst/>
              <a:cxnLst/>
              <a:rect l="l" t="t" r="r" b="b"/>
              <a:pathLst>
                <a:path w="3877" h="2662" extrusionOk="0">
                  <a:moveTo>
                    <a:pt x="934" y="0"/>
                  </a:moveTo>
                  <a:lnTo>
                    <a:pt x="747" y="47"/>
                  </a:lnTo>
                  <a:lnTo>
                    <a:pt x="561" y="94"/>
                  </a:lnTo>
                  <a:lnTo>
                    <a:pt x="421" y="187"/>
                  </a:lnTo>
                  <a:lnTo>
                    <a:pt x="280" y="280"/>
                  </a:lnTo>
                  <a:lnTo>
                    <a:pt x="140" y="420"/>
                  </a:lnTo>
                  <a:lnTo>
                    <a:pt x="47" y="607"/>
                  </a:lnTo>
                  <a:lnTo>
                    <a:pt x="0" y="794"/>
                  </a:lnTo>
                  <a:lnTo>
                    <a:pt x="0" y="981"/>
                  </a:lnTo>
                  <a:lnTo>
                    <a:pt x="0" y="1821"/>
                  </a:lnTo>
                  <a:lnTo>
                    <a:pt x="0" y="1962"/>
                  </a:lnTo>
                  <a:lnTo>
                    <a:pt x="47" y="2055"/>
                  </a:lnTo>
                  <a:lnTo>
                    <a:pt x="94" y="2148"/>
                  </a:lnTo>
                  <a:lnTo>
                    <a:pt x="187" y="2242"/>
                  </a:lnTo>
                  <a:lnTo>
                    <a:pt x="607" y="2382"/>
                  </a:lnTo>
                  <a:lnTo>
                    <a:pt x="1028" y="2522"/>
                  </a:lnTo>
                  <a:lnTo>
                    <a:pt x="1495" y="2615"/>
                  </a:lnTo>
                  <a:lnTo>
                    <a:pt x="1915" y="2662"/>
                  </a:lnTo>
                  <a:lnTo>
                    <a:pt x="2382" y="2615"/>
                  </a:lnTo>
                  <a:lnTo>
                    <a:pt x="2802" y="2522"/>
                  </a:lnTo>
                  <a:lnTo>
                    <a:pt x="3269" y="2382"/>
                  </a:lnTo>
                  <a:lnTo>
                    <a:pt x="3643" y="2242"/>
                  </a:lnTo>
                  <a:lnTo>
                    <a:pt x="3736" y="2148"/>
                  </a:lnTo>
                  <a:lnTo>
                    <a:pt x="3830" y="2102"/>
                  </a:lnTo>
                  <a:lnTo>
                    <a:pt x="3876" y="1962"/>
                  </a:lnTo>
                  <a:lnTo>
                    <a:pt x="3876" y="1868"/>
                  </a:lnTo>
                  <a:lnTo>
                    <a:pt x="3876" y="981"/>
                  </a:lnTo>
                  <a:lnTo>
                    <a:pt x="3876" y="794"/>
                  </a:lnTo>
                  <a:lnTo>
                    <a:pt x="3783" y="607"/>
                  </a:lnTo>
                  <a:lnTo>
                    <a:pt x="3689" y="420"/>
                  </a:lnTo>
                  <a:lnTo>
                    <a:pt x="3596" y="280"/>
                  </a:lnTo>
                  <a:lnTo>
                    <a:pt x="3456" y="187"/>
                  </a:lnTo>
                  <a:lnTo>
                    <a:pt x="3316" y="94"/>
                  </a:lnTo>
                  <a:lnTo>
                    <a:pt x="3129" y="47"/>
                  </a:ln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4157300" y="4266600"/>
              <a:ext cx="71250" cy="71250"/>
            </a:xfrm>
            <a:custGeom>
              <a:avLst/>
              <a:gdLst/>
              <a:ahLst/>
              <a:cxnLst/>
              <a:rect l="l" t="t" r="r" b="b"/>
              <a:pathLst>
                <a:path w="2850" h="2850" extrusionOk="0">
                  <a:moveTo>
                    <a:pt x="1402" y="1"/>
                  </a:moveTo>
                  <a:lnTo>
                    <a:pt x="1122" y="47"/>
                  </a:lnTo>
                  <a:lnTo>
                    <a:pt x="888" y="141"/>
                  </a:lnTo>
                  <a:lnTo>
                    <a:pt x="608" y="281"/>
                  </a:lnTo>
                  <a:lnTo>
                    <a:pt x="421" y="421"/>
                  </a:lnTo>
                  <a:lnTo>
                    <a:pt x="234" y="654"/>
                  </a:lnTo>
                  <a:lnTo>
                    <a:pt x="141" y="888"/>
                  </a:lnTo>
                  <a:lnTo>
                    <a:pt x="48" y="1168"/>
                  </a:lnTo>
                  <a:lnTo>
                    <a:pt x="1" y="1448"/>
                  </a:lnTo>
                  <a:lnTo>
                    <a:pt x="48" y="1729"/>
                  </a:lnTo>
                  <a:lnTo>
                    <a:pt x="141" y="1962"/>
                  </a:lnTo>
                  <a:lnTo>
                    <a:pt x="234" y="2242"/>
                  </a:lnTo>
                  <a:lnTo>
                    <a:pt x="421" y="2429"/>
                  </a:lnTo>
                  <a:lnTo>
                    <a:pt x="608" y="2616"/>
                  </a:lnTo>
                  <a:lnTo>
                    <a:pt x="888" y="2756"/>
                  </a:lnTo>
                  <a:lnTo>
                    <a:pt x="1122" y="2803"/>
                  </a:lnTo>
                  <a:lnTo>
                    <a:pt x="1402" y="2849"/>
                  </a:lnTo>
                  <a:lnTo>
                    <a:pt x="1729" y="2803"/>
                  </a:lnTo>
                  <a:lnTo>
                    <a:pt x="1962" y="2756"/>
                  </a:lnTo>
                  <a:lnTo>
                    <a:pt x="2196" y="2616"/>
                  </a:lnTo>
                  <a:lnTo>
                    <a:pt x="2429" y="2429"/>
                  </a:lnTo>
                  <a:lnTo>
                    <a:pt x="2616" y="2242"/>
                  </a:lnTo>
                  <a:lnTo>
                    <a:pt x="2709" y="1962"/>
                  </a:lnTo>
                  <a:lnTo>
                    <a:pt x="2803" y="1729"/>
                  </a:lnTo>
                  <a:lnTo>
                    <a:pt x="2850" y="1448"/>
                  </a:lnTo>
                  <a:lnTo>
                    <a:pt x="2803" y="1168"/>
                  </a:lnTo>
                  <a:lnTo>
                    <a:pt x="2709" y="888"/>
                  </a:lnTo>
                  <a:lnTo>
                    <a:pt x="2616" y="654"/>
                  </a:lnTo>
                  <a:lnTo>
                    <a:pt x="2429" y="421"/>
                  </a:lnTo>
                  <a:lnTo>
                    <a:pt x="2196" y="281"/>
                  </a:lnTo>
                  <a:lnTo>
                    <a:pt x="1962" y="141"/>
                  </a:lnTo>
                  <a:lnTo>
                    <a:pt x="1729" y="47"/>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p:nvPr/>
        </p:nvSpPr>
        <p:spPr>
          <a:xfrm>
            <a:off x="1018025" y="2718300"/>
            <a:ext cx="629400" cy="629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8"/>
          <p:cNvSpPr/>
          <p:nvPr/>
        </p:nvSpPr>
        <p:spPr>
          <a:xfrm>
            <a:off x="1780025" y="2718300"/>
            <a:ext cx="629400" cy="629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8"/>
          <p:cNvSpPr/>
          <p:nvPr/>
        </p:nvSpPr>
        <p:spPr>
          <a:xfrm>
            <a:off x="2542025" y="2718300"/>
            <a:ext cx="629400" cy="629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304025" y="2718300"/>
            <a:ext cx="629400" cy="629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txBox="1">
            <a:spLocks noGrp="1"/>
          </p:cNvSpPr>
          <p:nvPr>
            <p:ph type="subTitle" idx="1"/>
          </p:nvPr>
        </p:nvSpPr>
        <p:spPr>
          <a:xfrm>
            <a:off x="953250" y="1712691"/>
            <a:ext cx="46200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dirty="0"/>
              <a:t>Does anyone have any questions?</a:t>
            </a:r>
            <a:endParaRPr sz="2000" b="1" dirty="0"/>
          </a:p>
        </p:txBody>
      </p:sp>
      <p:sp>
        <p:nvSpPr>
          <p:cNvPr id="1934" name="Google Shape;1934;p48"/>
          <p:cNvSpPr txBox="1">
            <a:spLocks noGrp="1"/>
          </p:cNvSpPr>
          <p:nvPr>
            <p:ph type="title"/>
          </p:nvPr>
        </p:nvSpPr>
        <p:spPr>
          <a:xfrm>
            <a:off x="953250" y="614150"/>
            <a:ext cx="4616700" cy="10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935" name="Google Shape;1935;p48"/>
          <p:cNvSpPr/>
          <p:nvPr/>
        </p:nvSpPr>
        <p:spPr>
          <a:xfrm>
            <a:off x="3513313" y="2911460"/>
            <a:ext cx="210823" cy="243078"/>
          </a:xfrm>
          <a:custGeom>
            <a:avLst/>
            <a:gdLst/>
            <a:ahLst/>
            <a:cxnLst/>
            <a:rect l="l" t="t" r="r" b="b"/>
            <a:pathLst>
              <a:path w="184125" h="209550" extrusionOk="0">
                <a:moveTo>
                  <a:pt x="96778" y="0"/>
                </a:moveTo>
                <a:lnTo>
                  <a:pt x="96778" y="93498"/>
                </a:lnTo>
                <a:lnTo>
                  <a:pt x="96778" y="144758"/>
                </a:lnTo>
                <a:lnTo>
                  <a:pt x="96676" y="147218"/>
                </a:lnTo>
                <a:lnTo>
                  <a:pt x="96368" y="149781"/>
                </a:lnTo>
                <a:lnTo>
                  <a:pt x="95856" y="152139"/>
                </a:lnTo>
                <a:lnTo>
                  <a:pt x="95138" y="154497"/>
                </a:lnTo>
                <a:lnTo>
                  <a:pt x="94318" y="156752"/>
                </a:lnTo>
                <a:lnTo>
                  <a:pt x="93293" y="159008"/>
                </a:lnTo>
                <a:lnTo>
                  <a:pt x="92063" y="161058"/>
                </a:lnTo>
                <a:lnTo>
                  <a:pt x="90730" y="163006"/>
                </a:lnTo>
                <a:lnTo>
                  <a:pt x="89294" y="164851"/>
                </a:lnTo>
                <a:lnTo>
                  <a:pt x="87654" y="166594"/>
                </a:lnTo>
                <a:lnTo>
                  <a:pt x="85911" y="168235"/>
                </a:lnTo>
                <a:lnTo>
                  <a:pt x="84066" y="169670"/>
                </a:lnTo>
                <a:lnTo>
                  <a:pt x="82016" y="171105"/>
                </a:lnTo>
                <a:lnTo>
                  <a:pt x="79965" y="172233"/>
                </a:lnTo>
                <a:lnTo>
                  <a:pt x="77710" y="173258"/>
                </a:lnTo>
                <a:lnTo>
                  <a:pt x="75454" y="174078"/>
                </a:lnTo>
                <a:lnTo>
                  <a:pt x="74122" y="174488"/>
                </a:lnTo>
                <a:lnTo>
                  <a:pt x="72789" y="174898"/>
                </a:lnTo>
                <a:lnTo>
                  <a:pt x="71354" y="175206"/>
                </a:lnTo>
                <a:lnTo>
                  <a:pt x="69918" y="175411"/>
                </a:lnTo>
                <a:lnTo>
                  <a:pt x="68483" y="175514"/>
                </a:lnTo>
                <a:lnTo>
                  <a:pt x="66945" y="175616"/>
                </a:lnTo>
                <a:lnTo>
                  <a:pt x="65510" y="175719"/>
                </a:lnTo>
                <a:lnTo>
                  <a:pt x="63972" y="175616"/>
                </a:lnTo>
                <a:lnTo>
                  <a:pt x="62024" y="175514"/>
                </a:lnTo>
                <a:lnTo>
                  <a:pt x="60179" y="175206"/>
                </a:lnTo>
                <a:lnTo>
                  <a:pt x="58334" y="174796"/>
                </a:lnTo>
                <a:lnTo>
                  <a:pt x="56591" y="174283"/>
                </a:lnTo>
                <a:lnTo>
                  <a:pt x="54745" y="173668"/>
                </a:lnTo>
                <a:lnTo>
                  <a:pt x="53105" y="172951"/>
                </a:lnTo>
                <a:lnTo>
                  <a:pt x="51465" y="172233"/>
                </a:lnTo>
                <a:lnTo>
                  <a:pt x="49824" y="171310"/>
                </a:lnTo>
                <a:lnTo>
                  <a:pt x="48184" y="170285"/>
                </a:lnTo>
                <a:lnTo>
                  <a:pt x="46646" y="169055"/>
                </a:lnTo>
                <a:lnTo>
                  <a:pt x="45109" y="167825"/>
                </a:lnTo>
                <a:lnTo>
                  <a:pt x="43673" y="166492"/>
                </a:lnTo>
                <a:lnTo>
                  <a:pt x="42341" y="165057"/>
                </a:lnTo>
                <a:lnTo>
                  <a:pt x="41110" y="163621"/>
                </a:lnTo>
                <a:lnTo>
                  <a:pt x="39983" y="162083"/>
                </a:lnTo>
                <a:lnTo>
                  <a:pt x="38957" y="160341"/>
                </a:lnTo>
                <a:lnTo>
                  <a:pt x="38035" y="158700"/>
                </a:lnTo>
                <a:lnTo>
                  <a:pt x="37215" y="156855"/>
                </a:lnTo>
                <a:lnTo>
                  <a:pt x="36497" y="155112"/>
                </a:lnTo>
                <a:lnTo>
                  <a:pt x="35882" y="153164"/>
                </a:lnTo>
                <a:lnTo>
                  <a:pt x="35369" y="151216"/>
                </a:lnTo>
                <a:lnTo>
                  <a:pt x="34959" y="149269"/>
                </a:lnTo>
                <a:lnTo>
                  <a:pt x="34754" y="147218"/>
                </a:lnTo>
                <a:lnTo>
                  <a:pt x="34652" y="145168"/>
                </a:lnTo>
                <a:lnTo>
                  <a:pt x="34652" y="143527"/>
                </a:lnTo>
                <a:lnTo>
                  <a:pt x="34754" y="141990"/>
                </a:lnTo>
                <a:lnTo>
                  <a:pt x="34959" y="140452"/>
                </a:lnTo>
                <a:lnTo>
                  <a:pt x="35267" y="138812"/>
                </a:lnTo>
                <a:lnTo>
                  <a:pt x="35574" y="137376"/>
                </a:lnTo>
                <a:lnTo>
                  <a:pt x="35984" y="135838"/>
                </a:lnTo>
                <a:lnTo>
                  <a:pt x="36394" y="134403"/>
                </a:lnTo>
                <a:lnTo>
                  <a:pt x="37010" y="132968"/>
                </a:lnTo>
                <a:lnTo>
                  <a:pt x="37625" y="131533"/>
                </a:lnTo>
                <a:lnTo>
                  <a:pt x="38240" y="130200"/>
                </a:lnTo>
                <a:lnTo>
                  <a:pt x="39060" y="128867"/>
                </a:lnTo>
                <a:lnTo>
                  <a:pt x="39778" y="127637"/>
                </a:lnTo>
                <a:lnTo>
                  <a:pt x="40700" y="126407"/>
                </a:lnTo>
                <a:lnTo>
                  <a:pt x="41623" y="125176"/>
                </a:lnTo>
                <a:lnTo>
                  <a:pt x="42546" y="124049"/>
                </a:lnTo>
                <a:lnTo>
                  <a:pt x="43571" y="122921"/>
                </a:lnTo>
                <a:lnTo>
                  <a:pt x="44699" y="121896"/>
                </a:lnTo>
                <a:lnTo>
                  <a:pt x="45826" y="120973"/>
                </a:lnTo>
                <a:lnTo>
                  <a:pt x="46954" y="120050"/>
                </a:lnTo>
                <a:lnTo>
                  <a:pt x="48184" y="119128"/>
                </a:lnTo>
                <a:lnTo>
                  <a:pt x="49517" y="118308"/>
                </a:lnTo>
                <a:lnTo>
                  <a:pt x="50747" y="117590"/>
                </a:lnTo>
                <a:lnTo>
                  <a:pt x="52182" y="116872"/>
                </a:lnTo>
                <a:lnTo>
                  <a:pt x="53515" y="116257"/>
                </a:lnTo>
                <a:lnTo>
                  <a:pt x="54950" y="115642"/>
                </a:lnTo>
                <a:lnTo>
                  <a:pt x="56386" y="115129"/>
                </a:lnTo>
                <a:lnTo>
                  <a:pt x="57924" y="114719"/>
                </a:lnTo>
                <a:lnTo>
                  <a:pt x="59359" y="114412"/>
                </a:lnTo>
                <a:lnTo>
                  <a:pt x="60897" y="114104"/>
                </a:lnTo>
                <a:lnTo>
                  <a:pt x="62537" y="113899"/>
                </a:lnTo>
                <a:lnTo>
                  <a:pt x="64075" y="113797"/>
                </a:lnTo>
                <a:lnTo>
                  <a:pt x="65715" y="113797"/>
                </a:lnTo>
                <a:lnTo>
                  <a:pt x="68278" y="113899"/>
                </a:lnTo>
                <a:lnTo>
                  <a:pt x="70738" y="114104"/>
                </a:lnTo>
                <a:lnTo>
                  <a:pt x="73096" y="114617"/>
                </a:lnTo>
                <a:lnTo>
                  <a:pt x="75454" y="115335"/>
                </a:lnTo>
                <a:lnTo>
                  <a:pt x="75454" y="89705"/>
                </a:lnTo>
                <a:lnTo>
                  <a:pt x="75454" y="80580"/>
                </a:lnTo>
                <a:lnTo>
                  <a:pt x="72994" y="80273"/>
                </a:lnTo>
                <a:lnTo>
                  <a:pt x="70533" y="80068"/>
                </a:lnTo>
                <a:lnTo>
                  <a:pt x="68073" y="79863"/>
                </a:lnTo>
                <a:lnTo>
                  <a:pt x="65612" y="79863"/>
                </a:lnTo>
                <a:lnTo>
                  <a:pt x="62127" y="79965"/>
                </a:lnTo>
                <a:lnTo>
                  <a:pt x="58539" y="80170"/>
                </a:lnTo>
                <a:lnTo>
                  <a:pt x="55155" y="80683"/>
                </a:lnTo>
                <a:lnTo>
                  <a:pt x="51670" y="81298"/>
                </a:lnTo>
                <a:lnTo>
                  <a:pt x="48287" y="82118"/>
                </a:lnTo>
                <a:lnTo>
                  <a:pt x="45006" y="83041"/>
                </a:lnTo>
                <a:lnTo>
                  <a:pt x="41725" y="84271"/>
                </a:lnTo>
                <a:lnTo>
                  <a:pt x="38547" y="85501"/>
                </a:lnTo>
                <a:lnTo>
                  <a:pt x="35472" y="87039"/>
                </a:lnTo>
                <a:lnTo>
                  <a:pt x="32499" y="88679"/>
                </a:lnTo>
                <a:lnTo>
                  <a:pt x="29526" y="90525"/>
                </a:lnTo>
                <a:lnTo>
                  <a:pt x="26655" y="92473"/>
                </a:lnTo>
                <a:lnTo>
                  <a:pt x="23887" y="94626"/>
                </a:lnTo>
                <a:lnTo>
                  <a:pt x="21222" y="96881"/>
                </a:lnTo>
                <a:lnTo>
                  <a:pt x="18761" y="99341"/>
                </a:lnTo>
                <a:lnTo>
                  <a:pt x="16301" y="101904"/>
                </a:lnTo>
                <a:lnTo>
                  <a:pt x="14558" y="103955"/>
                </a:lnTo>
                <a:lnTo>
                  <a:pt x="12917" y="106005"/>
                </a:lnTo>
                <a:lnTo>
                  <a:pt x="11277" y="108261"/>
                </a:lnTo>
                <a:lnTo>
                  <a:pt x="9842" y="110414"/>
                </a:lnTo>
                <a:lnTo>
                  <a:pt x="8509" y="112772"/>
                </a:lnTo>
                <a:lnTo>
                  <a:pt x="7176" y="115027"/>
                </a:lnTo>
                <a:lnTo>
                  <a:pt x="6049" y="117487"/>
                </a:lnTo>
                <a:lnTo>
                  <a:pt x="4921" y="119948"/>
                </a:lnTo>
                <a:lnTo>
                  <a:pt x="3998" y="122408"/>
                </a:lnTo>
                <a:lnTo>
                  <a:pt x="3076" y="124869"/>
                </a:lnTo>
                <a:lnTo>
                  <a:pt x="2358" y="127432"/>
                </a:lnTo>
                <a:lnTo>
                  <a:pt x="1640" y="129995"/>
                </a:lnTo>
                <a:lnTo>
                  <a:pt x="1128" y="132660"/>
                </a:lnTo>
                <a:lnTo>
                  <a:pt x="615" y="135326"/>
                </a:lnTo>
                <a:lnTo>
                  <a:pt x="308" y="137991"/>
                </a:lnTo>
                <a:lnTo>
                  <a:pt x="103" y="140657"/>
                </a:lnTo>
                <a:lnTo>
                  <a:pt x="0" y="144143"/>
                </a:lnTo>
                <a:lnTo>
                  <a:pt x="0" y="147628"/>
                </a:lnTo>
                <a:lnTo>
                  <a:pt x="308" y="151114"/>
                </a:lnTo>
                <a:lnTo>
                  <a:pt x="718" y="154497"/>
                </a:lnTo>
                <a:lnTo>
                  <a:pt x="1333" y="157880"/>
                </a:lnTo>
                <a:lnTo>
                  <a:pt x="2153" y="161263"/>
                </a:lnTo>
                <a:lnTo>
                  <a:pt x="3076" y="164544"/>
                </a:lnTo>
                <a:lnTo>
                  <a:pt x="4203" y="167722"/>
                </a:lnTo>
                <a:lnTo>
                  <a:pt x="5536" y="170900"/>
                </a:lnTo>
                <a:lnTo>
                  <a:pt x="6971" y="173976"/>
                </a:lnTo>
                <a:lnTo>
                  <a:pt x="8612" y="176949"/>
                </a:lnTo>
                <a:lnTo>
                  <a:pt x="10457" y="179819"/>
                </a:lnTo>
                <a:lnTo>
                  <a:pt x="12405" y="182690"/>
                </a:lnTo>
                <a:lnTo>
                  <a:pt x="14455" y="185458"/>
                </a:lnTo>
                <a:lnTo>
                  <a:pt x="16813" y="188021"/>
                </a:lnTo>
                <a:lnTo>
                  <a:pt x="19171" y="190584"/>
                </a:lnTo>
                <a:lnTo>
                  <a:pt x="20709" y="192019"/>
                </a:lnTo>
                <a:lnTo>
                  <a:pt x="22247" y="193352"/>
                </a:lnTo>
                <a:lnTo>
                  <a:pt x="23785" y="194685"/>
                </a:lnTo>
                <a:lnTo>
                  <a:pt x="25425" y="196017"/>
                </a:lnTo>
                <a:lnTo>
                  <a:pt x="27578" y="197555"/>
                </a:lnTo>
                <a:lnTo>
                  <a:pt x="29833" y="199093"/>
                </a:lnTo>
                <a:lnTo>
                  <a:pt x="32089" y="200528"/>
                </a:lnTo>
                <a:lnTo>
                  <a:pt x="34447" y="201861"/>
                </a:lnTo>
                <a:lnTo>
                  <a:pt x="36805" y="203091"/>
                </a:lnTo>
                <a:lnTo>
                  <a:pt x="39265" y="204219"/>
                </a:lnTo>
                <a:lnTo>
                  <a:pt x="41725" y="205142"/>
                </a:lnTo>
                <a:lnTo>
                  <a:pt x="44288" y="206064"/>
                </a:lnTo>
                <a:lnTo>
                  <a:pt x="46851" y="206884"/>
                </a:lnTo>
                <a:lnTo>
                  <a:pt x="49414" y="207602"/>
                </a:lnTo>
                <a:lnTo>
                  <a:pt x="52080" y="208217"/>
                </a:lnTo>
                <a:lnTo>
                  <a:pt x="54745" y="208730"/>
                </a:lnTo>
                <a:lnTo>
                  <a:pt x="57411" y="209140"/>
                </a:lnTo>
                <a:lnTo>
                  <a:pt x="60076" y="209345"/>
                </a:lnTo>
                <a:lnTo>
                  <a:pt x="62844" y="209550"/>
                </a:lnTo>
                <a:lnTo>
                  <a:pt x="68073" y="209550"/>
                </a:lnTo>
                <a:lnTo>
                  <a:pt x="70533" y="209447"/>
                </a:lnTo>
                <a:lnTo>
                  <a:pt x="72994" y="209140"/>
                </a:lnTo>
                <a:lnTo>
                  <a:pt x="75454" y="208832"/>
                </a:lnTo>
                <a:lnTo>
                  <a:pt x="78017" y="208422"/>
                </a:lnTo>
                <a:lnTo>
                  <a:pt x="80580" y="207910"/>
                </a:lnTo>
                <a:lnTo>
                  <a:pt x="83143" y="207295"/>
                </a:lnTo>
                <a:lnTo>
                  <a:pt x="85604" y="206577"/>
                </a:lnTo>
                <a:lnTo>
                  <a:pt x="88064" y="205757"/>
                </a:lnTo>
                <a:lnTo>
                  <a:pt x="90422" y="204834"/>
                </a:lnTo>
                <a:lnTo>
                  <a:pt x="92780" y="203809"/>
                </a:lnTo>
                <a:lnTo>
                  <a:pt x="95138" y="202681"/>
                </a:lnTo>
                <a:lnTo>
                  <a:pt x="97496" y="201451"/>
                </a:lnTo>
                <a:lnTo>
                  <a:pt x="99649" y="200221"/>
                </a:lnTo>
                <a:lnTo>
                  <a:pt x="101904" y="198785"/>
                </a:lnTo>
                <a:lnTo>
                  <a:pt x="104057" y="197350"/>
                </a:lnTo>
                <a:lnTo>
                  <a:pt x="106108" y="195812"/>
                </a:lnTo>
                <a:lnTo>
                  <a:pt x="108158" y="194172"/>
                </a:lnTo>
                <a:lnTo>
                  <a:pt x="110106" y="192429"/>
                </a:lnTo>
                <a:lnTo>
                  <a:pt x="112054" y="190584"/>
                </a:lnTo>
                <a:lnTo>
                  <a:pt x="114309" y="188226"/>
                </a:lnTo>
                <a:lnTo>
                  <a:pt x="116360" y="185868"/>
                </a:lnTo>
                <a:lnTo>
                  <a:pt x="118410" y="183305"/>
                </a:lnTo>
                <a:lnTo>
                  <a:pt x="120255" y="180742"/>
                </a:lnTo>
                <a:lnTo>
                  <a:pt x="121896" y="178076"/>
                </a:lnTo>
                <a:lnTo>
                  <a:pt x="123536" y="175308"/>
                </a:lnTo>
                <a:lnTo>
                  <a:pt x="124971" y="172540"/>
                </a:lnTo>
                <a:lnTo>
                  <a:pt x="126201" y="169670"/>
                </a:lnTo>
                <a:lnTo>
                  <a:pt x="127432" y="166799"/>
                </a:lnTo>
                <a:lnTo>
                  <a:pt x="128354" y="163724"/>
                </a:lnTo>
                <a:lnTo>
                  <a:pt x="129277" y="160751"/>
                </a:lnTo>
                <a:lnTo>
                  <a:pt x="129995" y="157675"/>
                </a:lnTo>
                <a:lnTo>
                  <a:pt x="130507" y="154497"/>
                </a:lnTo>
                <a:lnTo>
                  <a:pt x="130917" y="151421"/>
                </a:lnTo>
                <a:lnTo>
                  <a:pt x="131122" y="148243"/>
                </a:lnTo>
                <a:lnTo>
                  <a:pt x="131225" y="144963"/>
                </a:lnTo>
                <a:lnTo>
                  <a:pt x="131122" y="68483"/>
                </a:lnTo>
                <a:lnTo>
                  <a:pt x="133275" y="70123"/>
                </a:lnTo>
                <a:lnTo>
                  <a:pt x="135633" y="71764"/>
                </a:lnTo>
                <a:lnTo>
                  <a:pt x="137889" y="73301"/>
                </a:lnTo>
                <a:lnTo>
                  <a:pt x="140349" y="74737"/>
                </a:lnTo>
                <a:lnTo>
                  <a:pt x="142707" y="76070"/>
                </a:lnTo>
                <a:lnTo>
                  <a:pt x="145168" y="77300"/>
                </a:lnTo>
                <a:lnTo>
                  <a:pt x="147731" y="78530"/>
                </a:lnTo>
                <a:lnTo>
                  <a:pt x="150294" y="79658"/>
                </a:lnTo>
                <a:lnTo>
                  <a:pt x="154394" y="81298"/>
                </a:lnTo>
                <a:lnTo>
                  <a:pt x="158495" y="82631"/>
                </a:lnTo>
                <a:lnTo>
                  <a:pt x="162596" y="83861"/>
                </a:lnTo>
                <a:lnTo>
                  <a:pt x="166902" y="84784"/>
                </a:lnTo>
                <a:lnTo>
                  <a:pt x="171105" y="85501"/>
                </a:lnTo>
                <a:lnTo>
                  <a:pt x="175411" y="86116"/>
                </a:lnTo>
                <a:lnTo>
                  <a:pt x="179819" y="86424"/>
                </a:lnTo>
                <a:lnTo>
                  <a:pt x="184125" y="86527"/>
                </a:lnTo>
                <a:lnTo>
                  <a:pt x="184125" y="61614"/>
                </a:lnTo>
                <a:lnTo>
                  <a:pt x="184125" y="52388"/>
                </a:lnTo>
                <a:lnTo>
                  <a:pt x="184022" y="52490"/>
                </a:lnTo>
                <a:lnTo>
                  <a:pt x="181767" y="52388"/>
                </a:lnTo>
                <a:lnTo>
                  <a:pt x="179614" y="52285"/>
                </a:lnTo>
                <a:lnTo>
                  <a:pt x="177461" y="52080"/>
                </a:lnTo>
                <a:lnTo>
                  <a:pt x="175308" y="51670"/>
                </a:lnTo>
                <a:lnTo>
                  <a:pt x="173155" y="51362"/>
                </a:lnTo>
                <a:lnTo>
                  <a:pt x="171003" y="50850"/>
                </a:lnTo>
                <a:lnTo>
                  <a:pt x="168952" y="50235"/>
                </a:lnTo>
                <a:lnTo>
                  <a:pt x="166902" y="49619"/>
                </a:lnTo>
                <a:lnTo>
                  <a:pt x="164954" y="48902"/>
                </a:lnTo>
                <a:lnTo>
                  <a:pt x="163006" y="48082"/>
                </a:lnTo>
                <a:lnTo>
                  <a:pt x="161058" y="47262"/>
                </a:lnTo>
                <a:lnTo>
                  <a:pt x="159213" y="46236"/>
                </a:lnTo>
                <a:lnTo>
                  <a:pt x="157367" y="45211"/>
                </a:lnTo>
                <a:lnTo>
                  <a:pt x="155522" y="44186"/>
                </a:lnTo>
                <a:lnTo>
                  <a:pt x="153779" y="42956"/>
                </a:lnTo>
                <a:lnTo>
                  <a:pt x="152139" y="41828"/>
                </a:lnTo>
                <a:lnTo>
                  <a:pt x="150294" y="40290"/>
                </a:lnTo>
                <a:lnTo>
                  <a:pt x="148448" y="38752"/>
                </a:lnTo>
                <a:lnTo>
                  <a:pt x="146705" y="37112"/>
                </a:lnTo>
                <a:lnTo>
                  <a:pt x="145065" y="35369"/>
                </a:lnTo>
                <a:lnTo>
                  <a:pt x="143527" y="33626"/>
                </a:lnTo>
                <a:lnTo>
                  <a:pt x="141989" y="31679"/>
                </a:lnTo>
                <a:lnTo>
                  <a:pt x="140554" y="29833"/>
                </a:lnTo>
                <a:lnTo>
                  <a:pt x="139221" y="27783"/>
                </a:lnTo>
                <a:lnTo>
                  <a:pt x="137991" y="25732"/>
                </a:lnTo>
                <a:lnTo>
                  <a:pt x="136864" y="23682"/>
                </a:lnTo>
                <a:lnTo>
                  <a:pt x="135838" y="21427"/>
                </a:lnTo>
                <a:lnTo>
                  <a:pt x="134813" y="19274"/>
                </a:lnTo>
                <a:lnTo>
                  <a:pt x="133993" y="17018"/>
                </a:lnTo>
                <a:lnTo>
                  <a:pt x="133275" y="14660"/>
                </a:lnTo>
                <a:lnTo>
                  <a:pt x="132558" y="12302"/>
                </a:lnTo>
                <a:lnTo>
                  <a:pt x="132045" y="9842"/>
                </a:lnTo>
                <a:lnTo>
                  <a:pt x="131635" y="7484"/>
                </a:lnTo>
                <a:lnTo>
                  <a:pt x="131327" y="5023"/>
                </a:lnTo>
                <a:lnTo>
                  <a:pt x="131122" y="2460"/>
                </a:lnTo>
                <a:lnTo>
                  <a:pt x="131020" y="0"/>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6" name="Google Shape;1936;p48"/>
          <p:cNvSpPr/>
          <p:nvPr/>
        </p:nvSpPr>
        <p:spPr>
          <a:xfrm>
            <a:off x="1977290" y="2935129"/>
            <a:ext cx="234870" cy="195739"/>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7" name="Google Shape;1937;p48"/>
          <p:cNvSpPr/>
          <p:nvPr/>
        </p:nvSpPr>
        <p:spPr>
          <a:xfrm>
            <a:off x="1267927" y="2911482"/>
            <a:ext cx="129596" cy="243034"/>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938" name="Google Shape;1938;p48"/>
          <p:cNvGrpSpPr/>
          <p:nvPr/>
        </p:nvGrpSpPr>
        <p:grpSpPr>
          <a:xfrm>
            <a:off x="2751335" y="2923950"/>
            <a:ext cx="210781" cy="218097"/>
            <a:chOff x="5771908" y="9306389"/>
            <a:chExt cx="601200" cy="631800"/>
          </a:xfrm>
        </p:grpSpPr>
        <p:sp>
          <p:nvSpPr>
            <p:cNvPr id="1939" name="Google Shape;1939;p48"/>
            <p:cNvSpPr/>
            <p:nvPr/>
          </p:nvSpPr>
          <p:spPr>
            <a:xfrm>
              <a:off x="5771908" y="9306389"/>
              <a:ext cx="601200" cy="631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0" name="Google Shape;1940;p48"/>
            <p:cNvSpPr/>
            <p:nvPr/>
          </p:nvSpPr>
          <p:spPr>
            <a:xfrm>
              <a:off x="5933458" y="9483239"/>
              <a:ext cx="278100" cy="278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1" name="Google Shape;1941;p48"/>
            <p:cNvSpPr/>
            <p:nvPr/>
          </p:nvSpPr>
          <p:spPr>
            <a:xfrm>
              <a:off x="6229725" y="9375300"/>
              <a:ext cx="93900" cy="9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2" name="Google Shape;1942;p48"/>
          <p:cNvSpPr txBox="1">
            <a:spLocks noGrp="1"/>
          </p:cNvSpPr>
          <p:nvPr>
            <p:ph type="subTitle" idx="4294967295"/>
          </p:nvPr>
        </p:nvSpPr>
        <p:spPr>
          <a:xfrm>
            <a:off x="953250" y="3874150"/>
            <a:ext cx="4615800" cy="2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t>Please keep this slide for attribution</a:t>
            </a:r>
            <a:endParaRPr sz="1000"/>
          </a:p>
        </p:txBody>
      </p:sp>
      <p:grpSp>
        <p:nvGrpSpPr>
          <p:cNvPr id="1943" name="Google Shape;1943;p48"/>
          <p:cNvGrpSpPr/>
          <p:nvPr/>
        </p:nvGrpSpPr>
        <p:grpSpPr>
          <a:xfrm>
            <a:off x="4872887" y="945273"/>
            <a:ext cx="4072602" cy="3775332"/>
            <a:chOff x="4872887" y="945273"/>
            <a:chExt cx="4072602" cy="3775332"/>
          </a:xfrm>
        </p:grpSpPr>
        <p:sp>
          <p:nvSpPr>
            <p:cNvPr id="1944" name="Google Shape;1944;p48"/>
            <p:cNvSpPr/>
            <p:nvPr/>
          </p:nvSpPr>
          <p:spPr>
            <a:xfrm>
              <a:off x="8249076" y="3659356"/>
              <a:ext cx="21260" cy="21247"/>
            </a:xfrm>
            <a:custGeom>
              <a:avLst/>
              <a:gdLst/>
              <a:ahLst/>
              <a:cxnLst/>
              <a:rect l="l" t="t" r="r" b="b"/>
              <a:pathLst>
                <a:path w="1650" h="1649" extrusionOk="0">
                  <a:moveTo>
                    <a:pt x="1237" y="0"/>
                  </a:moveTo>
                  <a:lnTo>
                    <a:pt x="825" y="206"/>
                  </a:lnTo>
                  <a:lnTo>
                    <a:pt x="413" y="515"/>
                  </a:lnTo>
                  <a:lnTo>
                    <a:pt x="104" y="825"/>
                  </a:lnTo>
                  <a:lnTo>
                    <a:pt x="0" y="1340"/>
                  </a:lnTo>
                  <a:lnTo>
                    <a:pt x="0" y="1546"/>
                  </a:lnTo>
                  <a:lnTo>
                    <a:pt x="0" y="1649"/>
                  </a:lnTo>
                  <a:lnTo>
                    <a:pt x="207" y="1134"/>
                  </a:lnTo>
                  <a:lnTo>
                    <a:pt x="619" y="619"/>
                  </a:lnTo>
                  <a:lnTo>
                    <a:pt x="1031" y="309"/>
                  </a:lnTo>
                  <a:lnTo>
                    <a:pt x="16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8263675" y="3679264"/>
              <a:ext cx="21260" cy="15952"/>
            </a:xfrm>
            <a:custGeom>
              <a:avLst/>
              <a:gdLst/>
              <a:ahLst/>
              <a:cxnLst/>
              <a:rect l="l" t="t" r="r" b="b"/>
              <a:pathLst>
                <a:path w="1650" h="1238" extrusionOk="0">
                  <a:moveTo>
                    <a:pt x="1134" y="1"/>
                  </a:moveTo>
                  <a:lnTo>
                    <a:pt x="825" y="104"/>
                  </a:lnTo>
                  <a:lnTo>
                    <a:pt x="619" y="310"/>
                  </a:lnTo>
                  <a:lnTo>
                    <a:pt x="310" y="619"/>
                  </a:lnTo>
                  <a:lnTo>
                    <a:pt x="104" y="928"/>
                  </a:lnTo>
                  <a:lnTo>
                    <a:pt x="1" y="1134"/>
                  </a:lnTo>
                  <a:lnTo>
                    <a:pt x="1" y="1238"/>
                  </a:lnTo>
                  <a:lnTo>
                    <a:pt x="207" y="928"/>
                  </a:lnTo>
                  <a:lnTo>
                    <a:pt x="413" y="722"/>
                  </a:lnTo>
                  <a:lnTo>
                    <a:pt x="722" y="516"/>
                  </a:lnTo>
                  <a:lnTo>
                    <a:pt x="1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6" name="Google Shape;1946;p48"/>
            <p:cNvGrpSpPr/>
            <p:nvPr/>
          </p:nvGrpSpPr>
          <p:grpSpPr>
            <a:xfrm>
              <a:off x="6858108" y="945273"/>
              <a:ext cx="1290663" cy="3622966"/>
              <a:chOff x="6351663" y="2089211"/>
              <a:chExt cx="1030222" cy="2891895"/>
            </a:xfrm>
          </p:grpSpPr>
          <p:sp>
            <p:nvSpPr>
              <p:cNvPr id="1947" name="Google Shape;1947;p48"/>
              <p:cNvSpPr/>
              <p:nvPr/>
            </p:nvSpPr>
            <p:spPr>
              <a:xfrm>
                <a:off x="6783807" y="2477575"/>
                <a:ext cx="528807" cy="528825"/>
              </a:xfrm>
              <a:custGeom>
                <a:avLst/>
                <a:gdLst/>
                <a:ahLst/>
                <a:cxnLst/>
                <a:rect l="l" t="t" r="r" b="b"/>
                <a:pathLst>
                  <a:path w="29313" h="29314" extrusionOk="0">
                    <a:moveTo>
                      <a:pt x="14758" y="9199"/>
                    </a:moveTo>
                    <a:lnTo>
                      <a:pt x="15667" y="9300"/>
                    </a:lnTo>
                    <a:lnTo>
                      <a:pt x="16678" y="9603"/>
                    </a:lnTo>
                    <a:lnTo>
                      <a:pt x="17588" y="10008"/>
                    </a:lnTo>
                    <a:lnTo>
                      <a:pt x="18498" y="10715"/>
                    </a:lnTo>
                    <a:lnTo>
                      <a:pt x="19104" y="11524"/>
                    </a:lnTo>
                    <a:lnTo>
                      <a:pt x="19609" y="12434"/>
                    </a:lnTo>
                    <a:lnTo>
                      <a:pt x="19913" y="13343"/>
                    </a:lnTo>
                    <a:lnTo>
                      <a:pt x="20014" y="14354"/>
                    </a:lnTo>
                    <a:lnTo>
                      <a:pt x="19913" y="15365"/>
                    </a:lnTo>
                    <a:lnTo>
                      <a:pt x="19711" y="16376"/>
                    </a:lnTo>
                    <a:lnTo>
                      <a:pt x="19205" y="17285"/>
                    </a:lnTo>
                    <a:lnTo>
                      <a:pt x="18599" y="18094"/>
                    </a:lnTo>
                    <a:lnTo>
                      <a:pt x="17790" y="18802"/>
                    </a:lnTo>
                    <a:lnTo>
                      <a:pt x="16880" y="19307"/>
                    </a:lnTo>
                    <a:lnTo>
                      <a:pt x="15870" y="19610"/>
                    </a:lnTo>
                    <a:lnTo>
                      <a:pt x="14859" y="19711"/>
                    </a:lnTo>
                    <a:lnTo>
                      <a:pt x="13848" y="19610"/>
                    </a:lnTo>
                    <a:lnTo>
                      <a:pt x="12938" y="19408"/>
                    </a:lnTo>
                    <a:lnTo>
                      <a:pt x="12029" y="18903"/>
                    </a:lnTo>
                    <a:lnTo>
                      <a:pt x="11119" y="18296"/>
                    </a:lnTo>
                    <a:lnTo>
                      <a:pt x="10411" y="17488"/>
                    </a:lnTo>
                    <a:lnTo>
                      <a:pt x="10007" y="16578"/>
                    </a:lnTo>
                    <a:lnTo>
                      <a:pt x="9603" y="15567"/>
                    </a:lnTo>
                    <a:lnTo>
                      <a:pt x="9502" y="14556"/>
                    </a:lnTo>
                    <a:lnTo>
                      <a:pt x="9603" y="13546"/>
                    </a:lnTo>
                    <a:lnTo>
                      <a:pt x="9906" y="12636"/>
                    </a:lnTo>
                    <a:lnTo>
                      <a:pt x="10310" y="11726"/>
                    </a:lnTo>
                    <a:lnTo>
                      <a:pt x="11018" y="10816"/>
                    </a:lnTo>
                    <a:lnTo>
                      <a:pt x="11826" y="10109"/>
                    </a:lnTo>
                    <a:lnTo>
                      <a:pt x="12736" y="9603"/>
                    </a:lnTo>
                    <a:lnTo>
                      <a:pt x="13747" y="9300"/>
                    </a:lnTo>
                    <a:lnTo>
                      <a:pt x="14758" y="9199"/>
                    </a:lnTo>
                    <a:close/>
                    <a:moveTo>
                      <a:pt x="16880" y="1"/>
                    </a:moveTo>
                    <a:lnTo>
                      <a:pt x="11927" y="102"/>
                    </a:lnTo>
                    <a:lnTo>
                      <a:pt x="11321" y="3033"/>
                    </a:lnTo>
                    <a:lnTo>
                      <a:pt x="9805" y="3539"/>
                    </a:lnTo>
                    <a:lnTo>
                      <a:pt x="8390" y="4246"/>
                    </a:lnTo>
                    <a:lnTo>
                      <a:pt x="5863" y="2730"/>
                    </a:lnTo>
                    <a:lnTo>
                      <a:pt x="2426" y="6268"/>
                    </a:lnTo>
                    <a:lnTo>
                      <a:pt x="4043" y="8795"/>
                    </a:lnTo>
                    <a:lnTo>
                      <a:pt x="3336" y="10210"/>
                    </a:lnTo>
                    <a:lnTo>
                      <a:pt x="2830" y="11726"/>
                    </a:lnTo>
                    <a:lnTo>
                      <a:pt x="0" y="12434"/>
                    </a:lnTo>
                    <a:lnTo>
                      <a:pt x="101" y="17387"/>
                    </a:lnTo>
                    <a:lnTo>
                      <a:pt x="2931" y="17993"/>
                    </a:lnTo>
                    <a:lnTo>
                      <a:pt x="3538" y="19509"/>
                    </a:lnTo>
                    <a:lnTo>
                      <a:pt x="4245" y="20924"/>
                    </a:lnTo>
                    <a:lnTo>
                      <a:pt x="2729" y="23451"/>
                    </a:lnTo>
                    <a:lnTo>
                      <a:pt x="6267" y="26888"/>
                    </a:lnTo>
                    <a:lnTo>
                      <a:pt x="8693" y="25271"/>
                    </a:lnTo>
                    <a:lnTo>
                      <a:pt x="10209" y="25877"/>
                    </a:lnTo>
                    <a:lnTo>
                      <a:pt x="11725" y="26383"/>
                    </a:lnTo>
                    <a:lnTo>
                      <a:pt x="12433" y="29314"/>
                    </a:lnTo>
                    <a:lnTo>
                      <a:pt x="17386" y="29213"/>
                    </a:lnTo>
                    <a:lnTo>
                      <a:pt x="17992" y="26383"/>
                    </a:lnTo>
                    <a:lnTo>
                      <a:pt x="19508" y="25776"/>
                    </a:lnTo>
                    <a:lnTo>
                      <a:pt x="20923" y="25069"/>
                    </a:lnTo>
                    <a:lnTo>
                      <a:pt x="23450" y="26585"/>
                    </a:lnTo>
                    <a:lnTo>
                      <a:pt x="26887" y="23047"/>
                    </a:lnTo>
                    <a:lnTo>
                      <a:pt x="25270" y="20621"/>
                    </a:lnTo>
                    <a:lnTo>
                      <a:pt x="25876" y="19105"/>
                    </a:lnTo>
                    <a:lnTo>
                      <a:pt x="26382" y="17589"/>
                    </a:lnTo>
                    <a:lnTo>
                      <a:pt x="29313" y="16881"/>
                    </a:lnTo>
                    <a:lnTo>
                      <a:pt x="29212" y="11928"/>
                    </a:lnTo>
                    <a:lnTo>
                      <a:pt x="26281" y="11322"/>
                    </a:lnTo>
                    <a:lnTo>
                      <a:pt x="25775" y="9806"/>
                    </a:lnTo>
                    <a:lnTo>
                      <a:pt x="25068" y="8390"/>
                    </a:lnTo>
                    <a:lnTo>
                      <a:pt x="26584" y="5864"/>
                    </a:lnTo>
                    <a:lnTo>
                      <a:pt x="23046" y="2427"/>
                    </a:lnTo>
                    <a:lnTo>
                      <a:pt x="20519" y="4044"/>
                    </a:lnTo>
                    <a:lnTo>
                      <a:pt x="19104" y="3438"/>
                    </a:lnTo>
                    <a:lnTo>
                      <a:pt x="17588" y="2932"/>
                    </a:lnTo>
                    <a:lnTo>
                      <a:pt x="16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6727273" y="2089211"/>
                <a:ext cx="388419" cy="386579"/>
              </a:xfrm>
              <a:custGeom>
                <a:avLst/>
                <a:gdLst/>
                <a:ahLst/>
                <a:cxnLst/>
                <a:rect l="l" t="t" r="r" b="b"/>
                <a:pathLst>
                  <a:path w="21531" h="21429" extrusionOk="0">
                    <a:moveTo>
                      <a:pt x="10816" y="6671"/>
                    </a:moveTo>
                    <a:lnTo>
                      <a:pt x="11524" y="6772"/>
                    </a:lnTo>
                    <a:lnTo>
                      <a:pt x="12231" y="6975"/>
                    </a:lnTo>
                    <a:lnTo>
                      <a:pt x="12939" y="7278"/>
                    </a:lnTo>
                    <a:lnTo>
                      <a:pt x="13545" y="7783"/>
                    </a:lnTo>
                    <a:lnTo>
                      <a:pt x="14051" y="8390"/>
                    </a:lnTo>
                    <a:lnTo>
                      <a:pt x="14455" y="9097"/>
                    </a:lnTo>
                    <a:lnTo>
                      <a:pt x="14657" y="9805"/>
                    </a:lnTo>
                    <a:lnTo>
                      <a:pt x="14758" y="10512"/>
                    </a:lnTo>
                    <a:lnTo>
                      <a:pt x="14657" y="11220"/>
                    </a:lnTo>
                    <a:lnTo>
                      <a:pt x="14455" y="11927"/>
                    </a:lnTo>
                    <a:lnTo>
                      <a:pt x="14152" y="12635"/>
                    </a:lnTo>
                    <a:lnTo>
                      <a:pt x="13646" y="13241"/>
                    </a:lnTo>
                    <a:lnTo>
                      <a:pt x="13040" y="13747"/>
                    </a:lnTo>
                    <a:lnTo>
                      <a:pt x="12433" y="14151"/>
                    </a:lnTo>
                    <a:lnTo>
                      <a:pt x="11726" y="14353"/>
                    </a:lnTo>
                    <a:lnTo>
                      <a:pt x="10917" y="14454"/>
                    </a:lnTo>
                    <a:lnTo>
                      <a:pt x="10210" y="14353"/>
                    </a:lnTo>
                    <a:lnTo>
                      <a:pt x="9502" y="14151"/>
                    </a:lnTo>
                    <a:lnTo>
                      <a:pt x="8795" y="13848"/>
                    </a:lnTo>
                    <a:lnTo>
                      <a:pt x="8188" y="13343"/>
                    </a:lnTo>
                    <a:lnTo>
                      <a:pt x="7683" y="12736"/>
                    </a:lnTo>
                    <a:lnTo>
                      <a:pt x="7278" y="12130"/>
                    </a:lnTo>
                    <a:lnTo>
                      <a:pt x="7076" y="11422"/>
                    </a:lnTo>
                    <a:lnTo>
                      <a:pt x="6975" y="10613"/>
                    </a:lnTo>
                    <a:lnTo>
                      <a:pt x="7076" y="9906"/>
                    </a:lnTo>
                    <a:lnTo>
                      <a:pt x="7278" y="9198"/>
                    </a:lnTo>
                    <a:lnTo>
                      <a:pt x="7582" y="8491"/>
                    </a:lnTo>
                    <a:lnTo>
                      <a:pt x="8087" y="7884"/>
                    </a:lnTo>
                    <a:lnTo>
                      <a:pt x="8693" y="7379"/>
                    </a:lnTo>
                    <a:lnTo>
                      <a:pt x="9401" y="6975"/>
                    </a:lnTo>
                    <a:lnTo>
                      <a:pt x="10109" y="6772"/>
                    </a:lnTo>
                    <a:lnTo>
                      <a:pt x="10816" y="6671"/>
                    </a:lnTo>
                    <a:close/>
                    <a:moveTo>
                      <a:pt x="8795" y="0"/>
                    </a:moveTo>
                    <a:lnTo>
                      <a:pt x="8289" y="2123"/>
                    </a:lnTo>
                    <a:lnTo>
                      <a:pt x="7177" y="2527"/>
                    </a:lnTo>
                    <a:lnTo>
                      <a:pt x="6167" y="3134"/>
                    </a:lnTo>
                    <a:lnTo>
                      <a:pt x="4246" y="1921"/>
                    </a:lnTo>
                    <a:lnTo>
                      <a:pt x="1820" y="4549"/>
                    </a:lnTo>
                    <a:lnTo>
                      <a:pt x="3033" y="6368"/>
                    </a:lnTo>
                    <a:lnTo>
                      <a:pt x="2528" y="7480"/>
                    </a:lnTo>
                    <a:lnTo>
                      <a:pt x="2123" y="8592"/>
                    </a:lnTo>
                    <a:lnTo>
                      <a:pt x="1" y="9097"/>
                    </a:lnTo>
                    <a:lnTo>
                      <a:pt x="102" y="12736"/>
                    </a:lnTo>
                    <a:lnTo>
                      <a:pt x="2224" y="13140"/>
                    </a:lnTo>
                    <a:lnTo>
                      <a:pt x="2629" y="14252"/>
                    </a:lnTo>
                    <a:lnTo>
                      <a:pt x="3134" y="15364"/>
                    </a:lnTo>
                    <a:lnTo>
                      <a:pt x="2022" y="17184"/>
                    </a:lnTo>
                    <a:lnTo>
                      <a:pt x="4650" y="19711"/>
                    </a:lnTo>
                    <a:lnTo>
                      <a:pt x="6470" y="18498"/>
                    </a:lnTo>
                    <a:lnTo>
                      <a:pt x="7582" y="19003"/>
                    </a:lnTo>
                    <a:lnTo>
                      <a:pt x="8693" y="19306"/>
                    </a:lnTo>
                    <a:lnTo>
                      <a:pt x="9199" y="21429"/>
                    </a:lnTo>
                    <a:lnTo>
                      <a:pt x="12737" y="21429"/>
                    </a:lnTo>
                    <a:lnTo>
                      <a:pt x="13242" y="19306"/>
                    </a:lnTo>
                    <a:lnTo>
                      <a:pt x="14354" y="18902"/>
                    </a:lnTo>
                    <a:lnTo>
                      <a:pt x="15365" y="18295"/>
                    </a:lnTo>
                    <a:lnTo>
                      <a:pt x="17285" y="19508"/>
                    </a:lnTo>
                    <a:lnTo>
                      <a:pt x="19812" y="16880"/>
                    </a:lnTo>
                    <a:lnTo>
                      <a:pt x="18599" y="15061"/>
                    </a:lnTo>
                    <a:lnTo>
                      <a:pt x="19105" y="13949"/>
                    </a:lnTo>
                    <a:lnTo>
                      <a:pt x="19408" y="12837"/>
                    </a:lnTo>
                    <a:lnTo>
                      <a:pt x="21530" y="12332"/>
                    </a:lnTo>
                    <a:lnTo>
                      <a:pt x="21429" y="8693"/>
                    </a:lnTo>
                    <a:lnTo>
                      <a:pt x="19307" y="8289"/>
                    </a:lnTo>
                    <a:lnTo>
                      <a:pt x="18902" y="7177"/>
                    </a:lnTo>
                    <a:lnTo>
                      <a:pt x="18397" y="6065"/>
                    </a:lnTo>
                    <a:lnTo>
                      <a:pt x="19509" y="4245"/>
                    </a:lnTo>
                    <a:lnTo>
                      <a:pt x="16881" y="1718"/>
                    </a:lnTo>
                    <a:lnTo>
                      <a:pt x="15061" y="2931"/>
                    </a:lnTo>
                    <a:lnTo>
                      <a:pt x="14051" y="2426"/>
                    </a:lnTo>
                    <a:lnTo>
                      <a:pt x="12939" y="2022"/>
                    </a:lnTo>
                    <a:lnTo>
                      <a:pt x="123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6353485" y="2760211"/>
                <a:ext cx="671052" cy="756742"/>
              </a:xfrm>
              <a:custGeom>
                <a:avLst/>
                <a:gdLst/>
                <a:ahLst/>
                <a:cxnLst/>
                <a:rect l="l" t="t" r="r" b="b"/>
                <a:pathLst>
                  <a:path w="37198" h="41948" extrusionOk="0">
                    <a:moveTo>
                      <a:pt x="4246" y="0"/>
                    </a:moveTo>
                    <a:lnTo>
                      <a:pt x="3437" y="101"/>
                    </a:lnTo>
                    <a:lnTo>
                      <a:pt x="2629" y="303"/>
                    </a:lnTo>
                    <a:lnTo>
                      <a:pt x="1820" y="708"/>
                    </a:lnTo>
                    <a:lnTo>
                      <a:pt x="1213" y="1213"/>
                    </a:lnTo>
                    <a:lnTo>
                      <a:pt x="708" y="1820"/>
                    </a:lnTo>
                    <a:lnTo>
                      <a:pt x="304" y="2628"/>
                    </a:lnTo>
                    <a:lnTo>
                      <a:pt x="102" y="3437"/>
                    </a:lnTo>
                    <a:lnTo>
                      <a:pt x="1" y="4245"/>
                    </a:lnTo>
                    <a:lnTo>
                      <a:pt x="1" y="37602"/>
                    </a:lnTo>
                    <a:lnTo>
                      <a:pt x="102" y="38511"/>
                    </a:lnTo>
                    <a:lnTo>
                      <a:pt x="304" y="39320"/>
                    </a:lnTo>
                    <a:lnTo>
                      <a:pt x="708" y="40027"/>
                    </a:lnTo>
                    <a:lnTo>
                      <a:pt x="1213" y="40634"/>
                    </a:lnTo>
                    <a:lnTo>
                      <a:pt x="1820" y="41240"/>
                    </a:lnTo>
                    <a:lnTo>
                      <a:pt x="2629" y="41544"/>
                    </a:lnTo>
                    <a:lnTo>
                      <a:pt x="3437" y="41847"/>
                    </a:lnTo>
                    <a:lnTo>
                      <a:pt x="4246" y="41948"/>
                    </a:lnTo>
                    <a:lnTo>
                      <a:pt x="32851" y="41948"/>
                    </a:lnTo>
                    <a:lnTo>
                      <a:pt x="33761" y="41847"/>
                    </a:lnTo>
                    <a:lnTo>
                      <a:pt x="34570" y="41544"/>
                    </a:lnTo>
                    <a:lnTo>
                      <a:pt x="35277" y="41240"/>
                    </a:lnTo>
                    <a:lnTo>
                      <a:pt x="35884" y="40634"/>
                    </a:lnTo>
                    <a:lnTo>
                      <a:pt x="36490" y="40027"/>
                    </a:lnTo>
                    <a:lnTo>
                      <a:pt x="36793" y="39320"/>
                    </a:lnTo>
                    <a:lnTo>
                      <a:pt x="37096" y="38511"/>
                    </a:lnTo>
                    <a:lnTo>
                      <a:pt x="37198" y="37602"/>
                    </a:lnTo>
                    <a:lnTo>
                      <a:pt x="37198" y="4245"/>
                    </a:lnTo>
                    <a:lnTo>
                      <a:pt x="37096" y="3437"/>
                    </a:lnTo>
                    <a:lnTo>
                      <a:pt x="36793" y="2628"/>
                    </a:lnTo>
                    <a:lnTo>
                      <a:pt x="36490" y="1820"/>
                    </a:lnTo>
                    <a:lnTo>
                      <a:pt x="35884" y="1213"/>
                    </a:lnTo>
                    <a:lnTo>
                      <a:pt x="35277" y="708"/>
                    </a:lnTo>
                    <a:lnTo>
                      <a:pt x="34570" y="303"/>
                    </a:lnTo>
                    <a:lnTo>
                      <a:pt x="33761" y="101"/>
                    </a:lnTo>
                    <a:lnTo>
                      <a:pt x="32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6353485" y="2760211"/>
                <a:ext cx="671052" cy="756742"/>
              </a:xfrm>
              <a:custGeom>
                <a:avLst/>
                <a:gdLst/>
                <a:ahLst/>
                <a:cxnLst/>
                <a:rect l="l" t="t" r="r" b="b"/>
                <a:pathLst>
                  <a:path w="37198" h="41948" fill="none" extrusionOk="0">
                    <a:moveTo>
                      <a:pt x="4246" y="0"/>
                    </a:moveTo>
                    <a:lnTo>
                      <a:pt x="32851" y="0"/>
                    </a:lnTo>
                    <a:lnTo>
                      <a:pt x="32851" y="0"/>
                    </a:lnTo>
                    <a:lnTo>
                      <a:pt x="33761" y="101"/>
                    </a:lnTo>
                    <a:lnTo>
                      <a:pt x="34570" y="303"/>
                    </a:lnTo>
                    <a:lnTo>
                      <a:pt x="35277" y="708"/>
                    </a:lnTo>
                    <a:lnTo>
                      <a:pt x="35884" y="1213"/>
                    </a:lnTo>
                    <a:lnTo>
                      <a:pt x="36490" y="1820"/>
                    </a:lnTo>
                    <a:lnTo>
                      <a:pt x="36793" y="2628"/>
                    </a:lnTo>
                    <a:lnTo>
                      <a:pt x="37096" y="3437"/>
                    </a:lnTo>
                    <a:lnTo>
                      <a:pt x="37198" y="4245"/>
                    </a:lnTo>
                    <a:lnTo>
                      <a:pt x="37198" y="37602"/>
                    </a:lnTo>
                    <a:lnTo>
                      <a:pt x="37198" y="37602"/>
                    </a:lnTo>
                    <a:lnTo>
                      <a:pt x="37096" y="38511"/>
                    </a:lnTo>
                    <a:lnTo>
                      <a:pt x="36793" y="39320"/>
                    </a:lnTo>
                    <a:lnTo>
                      <a:pt x="36490" y="40027"/>
                    </a:lnTo>
                    <a:lnTo>
                      <a:pt x="35884" y="40634"/>
                    </a:lnTo>
                    <a:lnTo>
                      <a:pt x="35277" y="41240"/>
                    </a:lnTo>
                    <a:lnTo>
                      <a:pt x="34570" y="41544"/>
                    </a:lnTo>
                    <a:lnTo>
                      <a:pt x="33761" y="41847"/>
                    </a:lnTo>
                    <a:lnTo>
                      <a:pt x="32851" y="41948"/>
                    </a:lnTo>
                    <a:lnTo>
                      <a:pt x="4246" y="41948"/>
                    </a:lnTo>
                    <a:lnTo>
                      <a:pt x="4246" y="41948"/>
                    </a:lnTo>
                    <a:lnTo>
                      <a:pt x="3437" y="41847"/>
                    </a:lnTo>
                    <a:lnTo>
                      <a:pt x="2629" y="41544"/>
                    </a:lnTo>
                    <a:lnTo>
                      <a:pt x="1820" y="41240"/>
                    </a:lnTo>
                    <a:lnTo>
                      <a:pt x="1213" y="40634"/>
                    </a:lnTo>
                    <a:lnTo>
                      <a:pt x="708" y="40027"/>
                    </a:lnTo>
                    <a:lnTo>
                      <a:pt x="304" y="39320"/>
                    </a:lnTo>
                    <a:lnTo>
                      <a:pt x="102" y="38511"/>
                    </a:lnTo>
                    <a:lnTo>
                      <a:pt x="1" y="37602"/>
                    </a:lnTo>
                    <a:lnTo>
                      <a:pt x="1" y="4245"/>
                    </a:lnTo>
                    <a:lnTo>
                      <a:pt x="1" y="4245"/>
                    </a:lnTo>
                    <a:lnTo>
                      <a:pt x="102" y="3437"/>
                    </a:lnTo>
                    <a:lnTo>
                      <a:pt x="304" y="2628"/>
                    </a:lnTo>
                    <a:lnTo>
                      <a:pt x="708" y="1820"/>
                    </a:lnTo>
                    <a:lnTo>
                      <a:pt x="1213" y="1213"/>
                    </a:lnTo>
                    <a:lnTo>
                      <a:pt x="1820" y="708"/>
                    </a:lnTo>
                    <a:lnTo>
                      <a:pt x="2629" y="303"/>
                    </a:lnTo>
                    <a:lnTo>
                      <a:pt x="3437" y="101"/>
                    </a:lnTo>
                    <a:lnTo>
                      <a:pt x="4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6477468" y="2917007"/>
                <a:ext cx="82082" cy="490544"/>
              </a:xfrm>
              <a:custGeom>
                <a:avLst/>
                <a:gdLst/>
                <a:ahLst/>
                <a:cxnLst/>
                <a:rect l="l" t="t" r="r" b="b"/>
                <a:pathLst>
                  <a:path w="4550" h="27192" extrusionOk="0">
                    <a:moveTo>
                      <a:pt x="1719" y="1"/>
                    </a:moveTo>
                    <a:lnTo>
                      <a:pt x="1315" y="203"/>
                    </a:lnTo>
                    <a:lnTo>
                      <a:pt x="911" y="405"/>
                    </a:lnTo>
                    <a:lnTo>
                      <a:pt x="607" y="607"/>
                    </a:lnTo>
                    <a:lnTo>
                      <a:pt x="304" y="911"/>
                    </a:lnTo>
                    <a:lnTo>
                      <a:pt x="102" y="1315"/>
                    </a:lnTo>
                    <a:lnTo>
                      <a:pt x="1" y="1719"/>
                    </a:lnTo>
                    <a:lnTo>
                      <a:pt x="1" y="2225"/>
                    </a:lnTo>
                    <a:lnTo>
                      <a:pt x="1" y="24967"/>
                    </a:lnTo>
                    <a:lnTo>
                      <a:pt x="1" y="25473"/>
                    </a:lnTo>
                    <a:lnTo>
                      <a:pt x="102" y="25877"/>
                    </a:lnTo>
                    <a:lnTo>
                      <a:pt x="304" y="26180"/>
                    </a:lnTo>
                    <a:lnTo>
                      <a:pt x="607" y="26585"/>
                    </a:lnTo>
                    <a:lnTo>
                      <a:pt x="911" y="26787"/>
                    </a:lnTo>
                    <a:lnTo>
                      <a:pt x="1315" y="26989"/>
                    </a:lnTo>
                    <a:lnTo>
                      <a:pt x="1719" y="27191"/>
                    </a:lnTo>
                    <a:lnTo>
                      <a:pt x="2730" y="27191"/>
                    </a:lnTo>
                    <a:lnTo>
                      <a:pt x="3134" y="26989"/>
                    </a:lnTo>
                    <a:lnTo>
                      <a:pt x="3539" y="26787"/>
                    </a:lnTo>
                    <a:lnTo>
                      <a:pt x="3842" y="26585"/>
                    </a:lnTo>
                    <a:lnTo>
                      <a:pt x="4145" y="26180"/>
                    </a:lnTo>
                    <a:lnTo>
                      <a:pt x="4347" y="25877"/>
                    </a:lnTo>
                    <a:lnTo>
                      <a:pt x="4448" y="25473"/>
                    </a:lnTo>
                    <a:lnTo>
                      <a:pt x="4549" y="24967"/>
                    </a:lnTo>
                    <a:lnTo>
                      <a:pt x="4549" y="2225"/>
                    </a:lnTo>
                    <a:lnTo>
                      <a:pt x="4448" y="1719"/>
                    </a:lnTo>
                    <a:lnTo>
                      <a:pt x="4347" y="1315"/>
                    </a:lnTo>
                    <a:lnTo>
                      <a:pt x="4145" y="911"/>
                    </a:lnTo>
                    <a:lnTo>
                      <a:pt x="3842" y="607"/>
                    </a:lnTo>
                    <a:lnTo>
                      <a:pt x="3539" y="405"/>
                    </a:lnTo>
                    <a:lnTo>
                      <a:pt x="3134" y="203"/>
                    </a:lnTo>
                    <a:lnTo>
                      <a:pt x="27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6477468" y="2915185"/>
                <a:ext cx="85726" cy="492366"/>
              </a:xfrm>
              <a:custGeom>
                <a:avLst/>
                <a:gdLst/>
                <a:ahLst/>
                <a:cxnLst/>
                <a:rect l="l" t="t" r="r" b="b"/>
                <a:pathLst>
                  <a:path w="4752" h="27293" extrusionOk="0">
                    <a:moveTo>
                      <a:pt x="1921" y="1"/>
                    </a:moveTo>
                    <a:lnTo>
                      <a:pt x="1517" y="102"/>
                    </a:lnTo>
                    <a:lnTo>
                      <a:pt x="1113" y="304"/>
                    </a:lnTo>
                    <a:lnTo>
                      <a:pt x="810" y="506"/>
                    </a:lnTo>
                    <a:lnTo>
                      <a:pt x="506" y="810"/>
                    </a:lnTo>
                    <a:lnTo>
                      <a:pt x="304" y="1113"/>
                    </a:lnTo>
                    <a:lnTo>
                      <a:pt x="102" y="1517"/>
                    </a:lnTo>
                    <a:lnTo>
                      <a:pt x="1" y="1820"/>
                    </a:lnTo>
                    <a:lnTo>
                      <a:pt x="1" y="2629"/>
                    </a:lnTo>
                    <a:lnTo>
                      <a:pt x="1" y="4853"/>
                    </a:lnTo>
                    <a:lnTo>
                      <a:pt x="1" y="10412"/>
                    </a:lnTo>
                    <a:lnTo>
                      <a:pt x="1" y="19913"/>
                    </a:lnTo>
                    <a:lnTo>
                      <a:pt x="1" y="23552"/>
                    </a:lnTo>
                    <a:lnTo>
                      <a:pt x="1" y="25068"/>
                    </a:lnTo>
                    <a:lnTo>
                      <a:pt x="1" y="25473"/>
                    </a:lnTo>
                    <a:lnTo>
                      <a:pt x="102" y="25877"/>
                    </a:lnTo>
                    <a:lnTo>
                      <a:pt x="304" y="26180"/>
                    </a:lnTo>
                    <a:lnTo>
                      <a:pt x="506" y="26484"/>
                    </a:lnTo>
                    <a:lnTo>
                      <a:pt x="708" y="26787"/>
                    </a:lnTo>
                    <a:lnTo>
                      <a:pt x="1012" y="26989"/>
                    </a:lnTo>
                    <a:lnTo>
                      <a:pt x="1416" y="27191"/>
                    </a:lnTo>
                    <a:lnTo>
                      <a:pt x="1719" y="27292"/>
                    </a:lnTo>
                    <a:lnTo>
                      <a:pt x="2326" y="27292"/>
                    </a:lnTo>
                    <a:lnTo>
                      <a:pt x="1820" y="27191"/>
                    </a:lnTo>
                    <a:lnTo>
                      <a:pt x="1416" y="27090"/>
                    </a:lnTo>
                    <a:lnTo>
                      <a:pt x="1012" y="26888"/>
                    </a:lnTo>
                    <a:lnTo>
                      <a:pt x="708" y="26585"/>
                    </a:lnTo>
                    <a:lnTo>
                      <a:pt x="405" y="26281"/>
                    </a:lnTo>
                    <a:lnTo>
                      <a:pt x="203" y="25675"/>
                    </a:lnTo>
                    <a:lnTo>
                      <a:pt x="102" y="25068"/>
                    </a:lnTo>
                    <a:lnTo>
                      <a:pt x="102" y="23552"/>
                    </a:lnTo>
                    <a:lnTo>
                      <a:pt x="102" y="19913"/>
                    </a:lnTo>
                    <a:lnTo>
                      <a:pt x="102" y="10412"/>
                    </a:lnTo>
                    <a:lnTo>
                      <a:pt x="102" y="4853"/>
                    </a:lnTo>
                    <a:lnTo>
                      <a:pt x="102" y="3336"/>
                    </a:lnTo>
                    <a:lnTo>
                      <a:pt x="102" y="2629"/>
                    </a:lnTo>
                    <a:lnTo>
                      <a:pt x="102" y="1921"/>
                    </a:lnTo>
                    <a:lnTo>
                      <a:pt x="203" y="1517"/>
                    </a:lnTo>
                    <a:lnTo>
                      <a:pt x="405" y="1214"/>
                    </a:lnTo>
                    <a:lnTo>
                      <a:pt x="607" y="911"/>
                    </a:lnTo>
                    <a:lnTo>
                      <a:pt x="911" y="708"/>
                    </a:lnTo>
                    <a:lnTo>
                      <a:pt x="1214" y="506"/>
                    </a:lnTo>
                    <a:lnTo>
                      <a:pt x="1517" y="304"/>
                    </a:lnTo>
                    <a:lnTo>
                      <a:pt x="1820" y="203"/>
                    </a:lnTo>
                    <a:lnTo>
                      <a:pt x="2629" y="203"/>
                    </a:lnTo>
                    <a:lnTo>
                      <a:pt x="2932" y="304"/>
                    </a:lnTo>
                    <a:lnTo>
                      <a:pt x="3235" y="405"/>
                    </a:lnTo>
                    <a:lnTo>
                      <a:pt x="3539" y="607"/>
                    </a:lnTo>
                    <a:lnTo>
                      <a:pt x="3842" y="810"/>
                    </a:lnTo>
                    <a:lnTo>
                      <a:pt x="4044" y="1113"/>
                    </a:lnTo>
                    <a:lnTo>
                      <a:pt x="4246" y="1416"/>
                    </a:lnTo>
                    <a:lnTo>
                      <a:pt x="4347" y="1820"/>
                    </a:lnTo>
                    <a:lnTo>
                      <a:pt x="4448" y="2528"/>
                    </a:lnTo>
                    <a:lnTo>
                      <a:pt x="4448" y="3235"/>
                    </a:lnTo>
                    <a:lnTo>
                      <a:pt x="4448" y="4752"/>
                    </a:lnTo>
                    <a:lnTo>
                      <a:pt x="4448" y="10311"/>
                    </a:lnTo>
                    <a:lnTo>
                      <a:pt x="4448" y="19812"/>
                    </a:lnTo>
                    <a:lnTo>
                      <a:pt x="4448" y="23451"/>
                    </a:lnTo>
                    <a:lnTo>
                      <a:pt x="4448" y="24967"/>
                    </a:lnTo>
                    <a:lnTo>
                      <a:pt x="4448" y="25574"/>
                    </a:lnTo>
                    <a:lnTo>
                      <a:pt x="4246" y="26180"/>
                    </a:lnTo>
                    <a:lnTo>
                      <a:pt x="3943" y="26484"/>
                    </a:lnTo>
                    <a:lnTo>
                      <a:pt x="3640" y="26787"/>
                    </a:lnTo>
                    <a:lnTo>
                      <a:pt x="3336" y="26989"/>
                    </a:lnTo>
                    <a:lnTo>
                      <a:pt x="2932" y="27191"/>
                    </a:lnTo>
                    <a:lnTo>
                      <a:pt x="2326" y="27292"/>
                    </a:lnTo>
                    <a:lnTo>
                      <a:pt x="2730" y="27292"/>
                    </a:lnTo>
                    <a:lnTo>
                      <a:pt x="3033" y="27191"/>
                    </a:lnTo>
                    <a:lnTo>
                      <a:pt x="3438" y="27090"/>
                    </a:lnTo>
                    <a:lnTo>
                      <a:pt x="3842" y="26787"/>
                    </a:lnTo>
                    <a:lnTo>
                      <a:pt x="4145" y="26484"/>
                    </a:lnTo>
                    <a:lnTo>
                      <a:pt x="4448" y="26180"/>
                    </a:lnTo>
                    <a:lnTo>
                      <a:pt x="4651" y="25574"/>
                    </a:lnTo>
                    <a:lnTo>
                      <a:pt x="4752" y="24967"/>
                    </a:lnTo>
                    <a:lnTo>
                      <a:pt x="4752" y="23451"/>
                    </a:lnTo>
                    <a:lnTo>
                      <a:pt x="4752" y="19812"/>
                    </a:lnTo>
                    <a:lnTo>
                      <a:pt x="4752" y="10311"/>
                    </a:lnTo>
                    <a:lnTo>
                      <a:pt x="4752" y="4752"/>
                    </a:lnTo>
                    <a:lnTo>
                      <a:pt x="4752" y="2528"/>
                    </a:lnTo>
                    <a:lnTo>
                      <a:pt x="4651" y="1719"/>
                    </a:lnTo>
                    <a:lnTo>
                      <a:pt x="4549" y="1315"/>
                    </a:lnTo>
                    <a:lnTo>
                      <a:pt x="4347" y="1012"/>
                    </a:lnTo>
                    <a:lnTo>
                      <a:pt x="4044" y="708"/>
                    </a:lnTo>
                    <a:lnTo>
                      <a:pt x="3741" y="405"/>
                    </a:lnTo>
                    <a:lnTo>
                      <a:pt x="3438" y="203"/>
                    </a:lnTo>
                    <a:lnTo>
                      <a:pt x="3033" y="102"/>
                    </a:lnTo>
                    <a:lnTo>
                      <a:pt x="2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6641569" y="2917007"/>
                <a:ext cx="80260" cy="490544"/>
              </a:xfrm>
              <a:custGeom>
                <a:avLst/>
                <a:gdLst/>
                <a:ahLst/>
                <a:cxnLst/>
                <a:rect l="l" t="t" r="r" b="b"/>
                <a:pathLst>
                  <a:path w="4449" h="27192" extrusionOk="0">
                    <a:moveTo>
                      <a:pt x="1719" y="1"/>
                    </a:moveTo>
                    <a:lnTo>
                      <a:pt x="1315" y="203"/>
                    </a:lnTo>
                    <a:lnTo>
                      <a:pt x="911" y="405"/>
                    </a:lnTo>
                    <a:lnTo>
                      <a:pt x="607" y="607"/>
                    </a:lnTo>
                    <a:lnTo>
                      <a:pt x="304" y="911"/>
                    </a:lnTo>
                    <a:lnTo>
                      <a:pt x="102" y="1315"/>
                    </a:lnTo>
                    <a:lnTo>
                      <a:pt x="1" y="1719"/>
                    </a:lnTo>
                    <a:lnTo>
                      <a:pt x="1" y="2225"/>
                    </a:lnTo>
                    <a:lnTo>
                      <a:pt x="1" y="24967"/>
                    </a:lnTo>
                    <a:lnTo>
                      <a:pt x="1" y="25473"/>
                    </a:lnTo>
                    <a:lnTo>
                      <a:pt x="102" y="25877"/>
                    </a:lnTo>
                    <a:lnTo>
                      <a:pt x="304" y="26180"/>
                    </a:lnTo>
                    <a:lnTo>
                      <a:pt x="607" y="26585"/>
                    </a:lnTo>
                    <a:lnTo>
                      <a:pt x="911" y="26787"/>
                    </a:lnTo>
                    <a:lnTo>
                      <a:pt x="1315" y="26989"/>
                    </a:lnTo>
                    <a:lnTo>
                      <a:pt x="1719" y="27191"/>
                    </a:lnTo>
                    <a:lnTo>
                      <a:pt x="2730" y="27191"/>
                    </a:lnTo>
                    <a:lnTo>
                      <a:pt x="3134" y="26989"/>
                    </a:lnTo>
                    <a:lnTo>
                      <a:pt x="3539" y="26787"/>
                    </a:lnTo>
                    <a:lnTo>
                      <a:pt x="3842" y="26585"/>
                    </a:lnTo>
                    <a:lnTo>
                      <a:pt x="4145" y="26180"/>
                    </a:lnTo>
                    <a:lnTo>
                      <a:pt x="4347" y="25877"/>
                    </a:lnTo>
                    <a:lnTo>
                      <a:pt x="4448" y="25473"/>
                    </a:lnTo>
                    <a:lnTo>
                      <a:pt x="4448" y="24967"/>
                    </a:lnTo>
                    <a:lnTo>
                      <a:pt x="4448" y="2225"/>
                    </a:lnTo>
                    <a:lnTo>
                      <a:pt x="4448" y="1719"/>
                    </a:lnTo>
                    <a:lnTo>
                      <a:pt x="4347" y="1315"/>
                    </a:lnTo>
                    <a:lnTo>
                      <a:pt x="4145" y="911"/>
                    </a:lnTo>
                    <a:lnTo>
                      <a:pt x="3842" y="607"/>
                    </a:lnTo>
                    <a:lnTo>
                      <a:pt x="3539" y="405"/>
                    </a:lnTo>
                    <a:lnTo>
                      <a:pt x="3134" y="203"/>
                    </a:lnTo>
                    <a:lnTo>
                      <a:pt x="27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6641569" y="2915185"/>
                <a:ext cx="83904" cy="492366"/>
              </a:xfrm>
              <a:custGeom>
                <a:avLst/>
                <a:gdLst/>
                <a:ahLst/>
                <a:cxnLst/>
                <a:rect l="l" t="t" r="r" b="b"/>
                <a:pathLst>
                  <a:path w="4651" h="27293" extrusionOk="0">
                    <a:moveTo>
                      <a:pt x="1113" y="26989"/>
                    </a:moveTo>
                    <a:lnTo>
                      <a:pt x="1113" y="26989"/>
                    </a:lnTo>
                    <a:lnTo>
                      <a:pt x="1113" y="26989"/>
                    </a:lnTo>
                    <a:lnTo>
                      <a:pt x="1113" y="26989"/>
                    </a:lnTo>
                    <a:lnTo>
                      <a:pt x="1113" y="26989"/>
                    </a:lnTo>
                    <a:close/>
                    <a:moveTo>
                      <a:pt x="1113" y="26989"/>
                    </a:moveTo>
                    <a:lnTo>
                      <a:pt x="1315" y="27090"/>
                    </a:lnTo>
                    <a:lnTo>
                      <a:pt x="1719" y="27292"/>
                    </a:lnTo>
                    <a:lnTo>
                      <a:pt x="2326" y="27292"/>
                    </a:lnTo>
                    <a:lnTo>
                      <a:pt x="1719" y="27191"/>
                    </a:lnTo>
                    <a:lnTo>
                      <a:pt x="1416" y="27090"/>
                    </a:lnTo>
                    <a:lnTo>
                      <a:pt x="1113" y="26989"/>
                    </a:lnTo>
                    <a:close/>
                    <a:moveTo>
                      <a:pt x="1820" y="1"/>
                    </a:moveTo>
                    <a:lnTo>
                      <a:pt x="1517" y="102"/>
                    </a:lnTo>
                    <a:lnTo>
                      <a:pt x="1113" y="304"/>
                    </a:lnTo>
                    <a:lnTo>
                      <a:pt x="810" y="506"/>
                    </a:lnTo>
                    <a:lnTo>
                      <a:pt x="506" y="810"/>
                    </a:lnTo>
                    <a:lnTo>
                      <a:pt x="304" y="1113"/>
                    </a:lnTo>
                    <a:lnTo>
                      <a:pt x="102" y="1517"/>
                    </a:lnTo>
                    <a:lnTo>
                      <a:pt x="1" y="1820"/>
                    </a:lnTo>
                    <a:lnTo>
                      <a:pt x="1" y="2629"/>
                    </a:lnTo>
                    <a:lnTo>
                      <a:pt x="1" y="4853"/>
                    </a:lnTo>
                    <a:lnTo>
                      <a:pt x="1" y="10412"/>
                    </a:lnTo>
                    <a:lnTo>
                      <a:pt x="1" y="19913"/>
                    </a:lnTo>
                    <a:lnTo>
                      <a:pt x="1" y="23552"/>
                    </a:lnTo>
                    <a:lnTo>
                      <a:pt x="1" y="25068"/>
                    </a:lnTo>
                    <a:lnTo>
                      <a:pt x="102" y="25675"/>
                    </a:lnTo>
                    <a:lnTo>
                      <a:pt x="304" y="26281"/>
                    </a:lnTo>
                    <a:lnTo>
                      <a:pt x="607" y="26686"/>
                    </a:lnTo>
                    <a:lnTo>
                      <a:pt x="911" y="26888"/>
                    </a:lnTo>
                    <a:lnTo>
                      <a:pt x="1113" y="26989"/>
                    </a:lnTo>
                    <a:lnTo>
                      <a:pt x="1113" y="26989"/>
                    </a:lnTo>
                    <a:lnTo>
                      <a:pt x="810" y="26686"/>
                    </a:lnTo>
                    <a:lnTo>
                      <a:pt x="506" y="26484"/>
                    </a:lnTo>
                    <a:lnTo>
                      <a:pt x="304" y="26180"/>
                    </a:lnTo>
                    <a:lnTo>
                      <a:pt x="203" y="25776"/>
                    </a:lnTo>
                    <a:lnTo>
                      <a:pt x="102" y="25473"/>
                    </a:lnTo>
                    <a:lnTo>
                      <a:pt x="102" y="25068"/>
                    </a:lnTo>
                    <a:lnTo>
                      <a:pt x="102" y="23552"/>
                    </a:lnTo>
                    <a:lnTo>
                      <a:pt x="102" y="19913"/>
                    </a:lnTo>
                    <a:lnTo>
                      <a:pt x="102" y="10412"/>
                    </a:lnTo>
                    <a:lnTo>
                      <a:pt x="102" y="4853"/>
                    </a:lnTo>
                    <a:lnTo>
                      <a:pt x="102" y="3336"/>
                    </a:lnTo>
                    <a:lnTo>
                      <a:pt x="102" y="2629"/>
                    </a:lnTo>
                    <a:lnTo>
                      <a:pt x="102" y="1921"/>
                    </a:lnTo>
                    <a:lnTo>
                      <a:pt x="203" y="1517"/>
                    </a:lnTo>
                    <a:lnTo>
                      <a:pt x="405" y="1214"/>
                    </a:lnTo>
                    <a:lnTo>
                      <a:pt x="607" y="911"/>
                    </a:lnTo>
                    <a:lnTo>
                      <a:pt x="810" y="708"/>
                    </a:lnTo>
                    <a:lnTo>
                      <a:pt x="1113" y="506"/>
                    </a:lnTo>
                    <a:lnTo>
                      <a:pt x="1517" y="304"/>
                    </a:lnTo>
                    <a:lnTo>
                      <a:pt x="1820" y="203"/>
                    </a:lnTo>
                    <a:lnTo>
                      <a:pt x="2528" y="203"/>
                    </a:lnTo>
                    <a:lnTo>
                      <a:pt x="2932" y="304"/>
                    </a:lnTo>
                    <a:lnTo>
                      <a:pt x="3236" y="405"/>
                    </a:lnTo>
                    <a:lnTo>
                      <a:pt x="3539" y="607"/>
                    </a:lnTo>
                    <a:lnTo>
                      <a:pt x="3842" y="810"/>
                    </a:lnTo>
                    <a:lnTo>
                      <a:pt x="4044" y="1113"/>
                    </a:lnTo>
                    <a:lnTo>
                      <a:pt x="4246" y="1416"/>
                    </a:lnTo>
                    <a:lnTo>
                      <a:pt x="4347" y="1820"/>
                    </a:lnTo>
                    <a:lnTo>
                      <a:pt x="4448" y="2528"/>
                    </a:lnTo>
                    <a:lnTo>
                      <a:pt x="4448" y="3235"/>
                    </a:lnTo>
                    <a:lnTo>
                      <a:pt x="4448" y="4752"/>
                    </a:lnTo>
                    <a:lnTo>
                      <a:pt x="4448" y="10311"/>
                    </a:lnTo>
                    <a:lnTo>
                      <a:pt x="4448" y="19812"/>
                    </a:lnTo>
                    <a:lnTo>
                      <a:pt x="4448" y="23451"/>
                    </a:lnTo>
                    <a:lnTo>
                      <a:pt x="4448" y="24967"/>
                    </a:lnTo>
                    <a:lnTo>
                      <a:pt x="4347" y="25574"/>
                    </a:lnTo>
                    <a:lnTo>
                      <a:pt x="4145" y="26180"/>
                    </a:lnTo>
                    <a:lnTo>
                      <a:pt x="3943" y="26484"/>
                    </a:lnTo>
                    <a:lnTo>
                      <a:pt x="3640" y="26787"/>
                    </a:lnTo>
                    <a:lnTo>
                      <a:pt x="3236" y="26989"/>
                    </a:lnTo>
                    <a:lnTo>
                      <a:pt x="2932" y="27191"/>
                    </a:lnTo>
                    <a:lnTo>
                      <a:pt x="2326" y="27292"/>
                    </a:lnTo>
                    <a:lnTo>
                      <a:pt x="2629" y="27292"/>
                    </a:lnTo>
                    <a:lnTo>
                      <a:pt x="3033" y="27191"/>
                    </a:lnTo>
                    <a:lnTo>
                      <a:pt x="3438" y="27090"/>
                    </a:lnTo>
                    <a:lnTo>
                      <a:pt x="3842" y="26787"/>
                    </a:lnTo>
                    <a:lnTo>
                      <a:pt x="4145" y="26484"/>
                    </a:lnTo>
                    <a:lnTo>
                      <a:pt x="4347" y="26180"/>
                    </a:lnTo>
                    <a:lnTo>
                      <a:pt x="4651" y="25574"/>
                    </a:lnTo>
                    <a:lnTo>
                      <a:pt x="4651" y="24967"/>
                    </a:lnTo>
                    <a:lnTo>
                      <a:pt x="4651" y="23451"/>
                    </a:lnTo>
                    <a:lnTo>
                      <a:pt x="4651" y="19812"/>
                    </a:lnTo>
                    <a:lnTo>
                      <a:pt x="4651" y="10311"/>
                    </a:lnTo>
                    <a:lnTo>
                      <a:pt x="4651" y="4752"/>
                    </a:lnTo>
                    <a:lnTo>
                      <a:pt x="4651" y="2528"/>
                    </a:lnTo>
                    <a:lnTo>
                      <a:pt x="4651" y="1719"/>
                    </a:lnTo>
                    <a:lnTo>
                      <a:pt x="4448" y="1315"/>
                    </a:lnTo>
                    <a:lnTo>
                      <a:pt x="4347" y="1012"/>
                    </a:lnTo>
                    <a:lnTo>
                      <a:pt x="4044" y="708"/>
                    </a:lnTo>
                    <a:lnTo>
                      <a:pt x="3741" y="405"/>
                    </a:lnTo>
                    <a:lnTo>
                      <a:pt x="3438" y="203"/>
                    </a:lnTo>
                    <a:lnTo>
                      <a:pt x="3033" y="102"/>
                    </a:lnTo>
                    <a:lnTo>
                      <a:pt x="2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6798383" y="2917007"/>
                <a:ext cx="82082" cy="490544"/>
              </a:xfrm>
              <a:custGeom>
                <a:avLst/>
                <a:gdLst/>
                <a:ahLst/>
                <a:cxnLst/>
                <a:rect l="l" t="t" r="r" b="b"/>
                <a:pathLst>
                  <a:path w="4550" h="27192" extrusionOk="0">
                    <a:moveTo>
                      <a:pt x="1719" y="1"/>
                    </a:moveTo>
                    <a:lnTo>
                      <a:pt x="1315" y="203"/>
                    </a:lnTo>
                    <a:lnTo>
                      <a:pt x="1012" y="405"/>
                    </a:lnTo>
                    <a:lnTo>
                      <a:pt x="607" y="607"/>
                    </a:lnTo>
                    <a:lnTo>
                      <a:pt x="405" y="911"/>
                    </a:lnTo>
                    <a:lnTo>
                      <a:pt x="203" y="1315"/>
                    </a:lnTo>
                    <a:lnTo>
                      <a:pt x="1" y="1719"/>
                    </a:lnTo>
                    <a:lnTo>
                      <a:pt x="1" y="2225"/>
                    </a:lnTo>
                    <a:lnTo>
                      <a:pt x="1" y="24967"/>
                    </a:lnTo>
                    <a:lnTo>
                      <a:pt x="1" y="25473"/>
                    </a:lnTo>
                    <a:lnTo>
                      <a:pt x="203" y="25877"/>
                    </a:lnTo>
                    <a:lnTo>
                      <a:pt x="405" y="26180"/>
                    </a:lnTo>
                    <a:lnTo>
                      <a:pt x="607" y="26585"/>
                    </a:lnTo>
                    <a:lnTo>
                      <a:pt x="1012" y="26787"/>
                    </a:lnTo>
                    <a:lnTo>
                      <a:pt x="1315" y="26989"/>
                    </a:lnTo>
                    <a:lnTo>
                      <a:pt x="1719" y="27191"/>
                    </a:lnTo>
                    <a:lnTo>
                      <a:pt x="2831" y="27191"/>
                    </a:lnTo>
                    <a:lnTo>
                      <a:pt x="3235" y="26989"/>
                    </a:lnTo>
                    <a:lnTo>
                      <a:pt x="3539" y="26787"/>
                    </a:lnTo>
                    <a:lnTo>
                      <a:pt x="3943" y="26585"/>
                    </a:lnTo>
                    <a:lnTo>
                      <a:pt x="4145" y="26180"/>
                    </a:lnTo>
                    <a:lnTo>
                      <a:pt x="4347" y="25877"/>
                    </a:lnTo>
                    <a:lnTo>
                      <a:pt x="4448" y="25473"/>
                    </a:lnTo>
                    <a:lnTo>
                      <a:pt x="4549" y="24967"/>
                    </a:lnTo>
                    <a:lnTo>
                      <a:pt x="4549" y="2225"/>
                    </a:lnTo>
                    <a:lnTo>
                      <a:pt x="4448" y="1719"/>
                    </a:lnTo>
                    <a:lnTo>
                      <a:pt x="4347" y="1315"/>
                    </a:lnTo>
                    <a:lnTo>
                      <a:pt x="4145" y="911"/>
                    </a:lnTo>
                    <a:lnTo>
                      <a:pt x="3943" y="607"/>
                    </a:lnTo>
                    <a:lnTo>
                      <a:pt x="3539" y="405"/>
                    </a:lnTo>
                    <a:lnTo>
                      <a:pt x="3235" y="203"/>
                    </a:lnTo>
                    <a:lnTo>
                      <a:pt x="28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6798383" y="2915185"/>
                <a:ext cx="85726" cy="492366"/>
              </a:xfrm>
              <a:custGeom>
                <a:avLst/>
                <a:gdLst/>
                <a:ahLst/>
                <a:cxnLst/>
                <a:rect l="l" t="t" r="r" b="b"/>
                <a:pathLst>
                  <a:path w="4752" h="27293" extrusionOk="0">
                    <a:moveTo>
                      <a:pt x="1012" y="26888"/>
                    </a:moveTo>
                    <a:lnTo>
                      <a:pt x="1113" y="26989"/>
                    </a:lnTo>
                    <a:lnTo>
                      <a:pt x="1416" y="27090"/>
                    </a:lnTo>
                    <a:lnTo>
                      <a:pt x="1012" y="26888"/>
                    </a:lnTo>
                    <a:close/>
                    <a:moveTo>
                      <a:pt x="1921" y="1"/>
                    </a:moveTo>
                    <a:lnTo>
                      <a:pt x="1517" y="102"/>
                    </a:lnTo>
                    <a:lnTo>
                      <a:pt x="1113" y="304"/>
                    </a:lnTo>
                    <a:lnTo>
                      <a:pt x="809" y="506"/>
                    </a:lnTo>
                    <a:lnTo>
                      <a:pt x="506" y="810"/>
                    </a:lnTo>
                    <a:lnTo>
                      <a:pt x="304" y="1113"/>
                    </a:lnTo>
                    <a:lnTo>
                      <a:pt x="102" y="1517"/>
                    </a:lnTo>
                    <a:lnTo>
                      <a:pt x="1" y="1820"/>
                    </a:lnTo>
                    <a:lnTo>
                      <a:pt x="1" y="2629"/>
                    </a:lnTo>
                    <a:lnTo>
                      <a:pt x="1" y="4853"/>
                    </a:lnTo>
                    <a:lnTo>
                      <a:pt x="1" y="10412"/>
                    </a:lnTo>
                    <a:lnTo>
                      <a:pt x="1" y="19913"/>
                    </a:lnTo>
                    <a:lnTo>
                      <a:pt x="1" y="23552"/>
                    </a:lnTo>
                    <a:lnTo>
                      <a:pt x="1" y="25068"/>
                    </a:lnTo>
                    <a:lnTo>
                      <a:pt x="102" y="25675"/>
                    </a:lnTo>
                    <a:lnTo>
                      <a:pt x="405" y="26281"/>
                    </a:lnTo>
                    <a:lnTo>
                      <a:pt x="607" y="26686"/>
                    </a:lnTo>
                    <a:lnTo>
                      <a:pt x="1012" y="26888"/>
                    </a:lnTo>
                    <a:lnTo>
                      <a:pt x="809" y="26686"/>
                    </a:lnTo>
                    <a:lnTo>
                      <a:pt x="607" y="26484"/>
                    </a:lnTo>
                    <a:lnTo>
                      <a:pt x="405" y="26180"/>
                    </a:lnTo>
                    <a:lnTo>
                      <a:pt x="203" y="25776"/>
                    </a:lnTo>
                    <a:lnTo>
                      <a:pt x="102" y="25473"/>
                    </a:lnTo>
                    <a:lnTo>
                      <a:pt x="102" y="25068"/>
                    </a:lnTo>
                    <a:lnTo>
                      <a:pt x="102" y="23552"/>
                    </a:lnTo>
                    <a:lnTo>
                      <a:pt x="102" y="19913"/>
                    </a:lnTo>
                    <a:lnTo>
                      <a:pt x="102" y="10412"/>
                    </a:lnTo>
                    <a:lnTo>
                      <a:pt x="102" y="4853"/>
                    </a:lnTo>
                    <a:lnTo>
                      <a:pt x="102" y="3336"/>
                    </a:lnTo>
                    <a:lnTo>
                      <a:pt x="102" y="2629"/>
                    </a:lnTo>
                    <a:lnTo>
                      <a:pt x="203" y="1921"/>
                    </a:lnTo>
                    <a:lnTo>
                      <a:pt x="304" y="1517"/>
                    </a:lnTo>
                    <a:lnTo>
                      <a:pt x="405" y="1214"/>
                    </a:lnTo>
                    <a:lnTo>
                      <a:pt x="607" y="911"/>
                    </a:lnTo>
                    <a:lnTo>
                      <a:pt x="910" y="708"/>
                    </a:lnTo>
                    <a:lnTo>
                      <a:pt x="1214" y="506"/>
                    </a:lnTo>
                    <a:lnTo>
                      <a:pt x="1517" y="304"/>
                    </a:lnTo>
                    <a:lnTo>
                      <a:pt x="1820" y="203"/>
                    </a:lnTo>
                    <a:lnTo>
                      <a:pt x="2629" y="203"/>
                    </a:lnTo>
                    <a:lnTo>
                      <a:pt x="2932" y="304"/>
                    </a:lnTo>
                    <a:lnTo>
                      <a:pt x="3336" y="405"/>
                    </a:lnTo>
                    <a:lnTo>
                      <a:pt x="3640" y="607"/>
                    </a:lnTo>
                    <a:lnTo>
                      <a:pt x="3842" y="810"/>
                    </a:lnTo>
                    <a:lnTo>
                      <a:pt x="4145" y="1113"/>
                    </a:lnTo>
                    <a:lnTo>
                      <a:pt x="4246" y="1416"/>
                    </a:lnTo>
                    <a:lnTo>
                      <a:pt x="4448" y="1820"/>
                    </a:lnTo>
                    <a:lnTo>
                      <a:pt x="4448" y="2528"/>
                    </a:lnTo>
                    <a:lnTo>
                      <a:pt x="4448" y="3235"/>
                    </a:lnTo>
                    <a:lnTo>
                      <a:pt x="4448" y="4752"/>
                    </a:lnTo>
                    <a:lnTo>
                      <a:pt x="4448" y="10311"/>
                    </a:lnTo>
                    <a:lnTo>
                      <a:pt x="4448" y="19812"/>
                    </a:lnTo>
                    <a:lnTo>
                      <a:pt x="4448" y="23451"/>
                    </a:lnTo>
                    <a:lnTo>
                      <a:pt x="4448" y="24967"/>
                    </a:lnTo>
                    <a:lnTo>
                      <a:pt x="4448" y="25574"/>
                    </a:lnTo>
                    <a:lnTo>
                      <a:pt x="4246" y="26180"/>
                    </a:lnTo>
                    <a:lnTo>
                      <a:pt x="3943" y="26484"/>
                    </a:lnTo>
                    <a:lnTo>
                      <a:pt x="3640" y="26787"/>
                    </a:lnTo>
                    <a:lnTo>
                      <a:pt x="3336" y="26989"/>
                    </a:lnTo>
                    <a:lnTo>
                      <a:pt x="2932" y="27191"/>
                    </a:lnTo>
                    <a:lnTo>
                      <a:pt x="2376" y="27284"/>
                    </a:lnTo>
                    <a:lnTo>
                      <a:pt x="2376" y="27284"/>
                    </a:lnTo>
                    <a:lnTo>
                      <a:pt x="1820" y="27191"/>
                    </a:lnTo>
                    <a:lnTo>
                      <a:pt x="1416" y="27090"/>
                    </a:lnTo>
                    <a:lnTo>
                      <a:pt x="1820" y="27292"/>
                    </a:lnTo>
                    <a:lnTo>
                      <a:pt x="2730" y="27292"/>
                    </a:lnTo>
                    <a:lnTo>
                      <a:pt x="3033" y="27191"/>
                    </a:lnTo>
                    <a:lnTo>
                      <a:pt x="3437" y="27090"/>
                    </a:lnTo>
                    <a:lnTo>
                      <a:pt x="3842" y="26787"/>
                    </a:lnTo>
                    <a:lnTo>
                      <a:pt x="4145" y="26484"/>
                    </a:lnTo>
                    <a:lnTo>
                      <a:pt x="4448" y="26180"/>
                    </a:lnTo>
                    <a:lnTo>
                      <a:pt x="4650" y="25574"/>
                    </a:lnTo>
                    <a:lnTo>
                      <a:pt x="4751" y="24967"/>
                    </a:lnTo>
                    <a:lnTo>
                      <a:pt x="4751" y="23451"/>
                    </a:lnTo>
                    <a:lnTo>
                      <a:pt x="4751" y="19812"/>
                    </a:lnTo>
                    <a:lnTo>
                      <a:pt x="4751" y="10311"/>
                    </a:lnTo>
                    <a:lnTo>
                      <a:pt x="4751" y="4752"/>
                    </a:lnTo>
                    <a:lnTo>
                      <a:pt x="4751" y="2528"/>
                    </a:lnTo>
                    <a:lnTo>
                      <a:pt x="4650" y="1719"/>
                    </a:lnTo>
                    <a:lnTo>
                      <a:pt x="4549" y="1315"/>
                    </a:lnTo>
                    <a:lnTo>
                      <a:pt x="4347" y="1012"/>
                    </a:lnTo>
                    <a:lnTo>
                      <a:pt x="4145" y="708"/>
                    </a:lnTo>
                    <a:lnTo>
                      <a:pt x="3842" y="405"/>
                    </a:lnTo>
                    <a:lnTo>
                      <a:pt x="3437" y="203"/>
                    </a:lnTo>
                    <a:lnTo>
                      <a:pt x="3033" y="102"/>
                    </a:lnTo>
                    <a:lnTo>
                      <a:pt x="2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6457426" y="3062889"/>
                <a:ext cx="129473" cy="129473"/>
              </a:xfrm>
              <a:custGeom>
                <a:avLst/>
                <a:gdLst/>
                <a:ahLst/>
                <a:cxnLst/>
                <a:rect l="l" t="t" r="r" b="b"/>
                <a:pathLst>
                  <a:path w="7177" h="7177" extrusionOk="0">
                    <a:moveTo>
                      <a:pt x="3538" y="0"/>
                    </a:moveTo>
                    <a:lnTo>
                      <a:pt x="2830" y="101"/>
                    </a:lnTo>
                    <a:lnTo>
                      <a:pt x="2224" y="303"/>
                    </a:lnTo>
                    <a:lnTo>
                      <a:pt x="1617" y="607"/>
                    </a:lnTo>
                    <a:lnTo>
                      <a:pt x="1011" y="1011"/>
                    </a:lnTo>
                    <a:lnTo>
                      <a:pt x="505" y="1618"/>
                    </a:lnTo>
                    <a:lnTo>
                      <a:pt x="202" y="2224"/>
                    </a:lnTo>
                    <a:lnTo>
                      <a:pt x="0" y="2932"/>
                    </a:lnTo>
                    <a:lnTo>
                      <a:pt x="0" y="3639"/>
                    </a:lnTo>
                    <a:lnTo>
                      <a:pt x="0" y="4347"/>
                    </a:lnTo>
                    <a:lnTo>
                      <a:pt x="202" y="4953"/>
                    </a:lnTo>
                    <a:lnTo>
                      <a:pt x="505" y="5560"/>
                    </a:lnTo>
                    <a:lnTo>
                      <a:pt x="1011" y="6166"/>
                    </a:lnTo>
                    <a:lnTo>
                      <a:pt x="1617" y="6671"/>
                    </a:lnTo>
                    <a:lnTo>
                      <a:pt x="2224" y="6975"/>
                    </a:lnTo>
                    <a:lnTo>
                      <a:pt x="2830" y="7177"/>
                    </a:lnTo>
                    <a:lnTo>
                      <a:pt x="4245" y="7177"/>
                    </a:lnTo>
                    <a:lnTo>
                      <a:pt x="4953" y="6975"/>
                    </a:lnTo>
                    <a:lnTo>
                      <a:pt x="5559" y="6671"/>
                    </a:lnTo>
                    <a:lnTo>
                      <a:pt x="6166" y="6166"/>
                    </a:lnTo>
                    <a:lnTo>
                      <a:pt x="6570" y="5560"/>
                    </a:lnTo>
                    <a:lnTo>
                      <a:pt x="6873" y="4953"/>
                    </a:lnTo>
                    <a:lnTo>
                      <a:pt x="7076" y="4347"/>
                    </a:lnTo>
                    <a:lnTo>
                      <a:pt x="7177" y="3639"/>
                    </a:lnTo>
                    <a:lnTo>
                      <a:pt x="7076" y="2932"/>
                    </a:lnTo>
                    <a:lnTo>
                      <a:pt x="6873" y="2224"/>
                    </a:lnTo>
                    <a:lnTo>
                      <a:pt x="6570" y="1618"/>
                    </a:lnTo>
                    <a:lnTo>
                      <a:pt x="6166" y="1011"/>
                    </a:lnTo>
                    <a:lnTo>
                      <a:pt x="5559" y="607"/>
                    </a:lnTo>
                    <a:lnTo>
                      <a:pt x="4953" y="303"/>
                    </a:lnTo>
                    <a:lnTo>
                      <a:pt x="4245" y="101"/>
                    </a:lnTo>
                    <a:lnTo>
                      <a:pt x="35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6616044" y="2902431"/>
                <a:ext cx="131313" cy="131295"/>
              </a:xfrm>
              <a:custGeom>
                <a:avLst/>
                <a:gdLst/>
                <a:ahLst/>
                <a:cxnLst/>
                <a:rect l="l" t="t" r="r" b="b"/>
                <a:pathLst>
                  <a:path w="7279" h="7278" extrusionOk="0">
                    <a:moveTo>
                      <a:pt x="3640" y="0"/>
                    </a:moveTo>
                    <a:lnTo>
                      <a:pt x="2932" y="101"/>
                    </a:lnTo>
                    <a:lnTo>
                      <a:pt x="2326" y="304"/>
                    </a:lnTo>
                    <a:lnTo>
                      <a:pt x="1618" y="607"/>
                    </a:lnTo>
                    <a:lnTo>
                      <a:pt x="1113" y="1112"/>
                    </a:lnTo>
                    <a:lnTo>
                      <a:pt x="607" y="1618"/>
                    </a:lnTo>
                    <a:lnTo>
                      <a:pt x="304" y="2224"/>
                    </a:lnTo>
                    <a:lnTo>
                      <a:pt x="102" y="2932"/>
                    </a:lnTo>
                    <a:lnTo>
                      <a:pt x="1" y="3639"/>
                    </a:lnTo>
                    <a:lnTo>
                      <a:pt x="102" y="4347"/>
                    </a:lnTo>
                    <a:lnTo>
                      <a:pt x="304" y="4953"/>
                    </a:lnTo>
                    <a:lnTo>
                      <a:pt x="607" y="5661"/>
                    </a:lnTo>
                    <a:lnTo>
                      <a:pt x="1113" y="6166"/>
                    </a:lnTo>
                    <a:lnTo>
                      <a:pt x="1618" y="6672"/>
                    </a:lnTo>
                    <a:lnTo>
                      <a:pt x="2326" y="6975"/>
                    </a:lnTo>
                    <a:lnTo>
                      <a:pt x="2932" y="7177"/>
                    </a:lnTo>
                    <a:lnTo>
                      <a:pt x="3640" y="7278"/>
                    </a:lnTo>
                    <a:lnTo>
                      <a:pt x="4347" y="7177"/>
                    </a:lnTo>
                    <a:lnTo>
                      <a:pt x="4954" y="6975"/>
                    </a:lnTo>
                    <a:lnTo>
                      <a:pt x="5661" y="6672"/>
                    </a:lnTo>
                    <a:lnTo>
                      <a:pt x="6167" y="6166"/>
                    </a:lnTo>
                    <a:lnTo>
                      <a:pt x="6672" y="5661"/>
                    </a:lnTo>
                    <a:lnTo>
                      <a:pt x="6975" y="4953"/>
                    </a:lnTo>
                    <a:lnTo>
                      <a:pt x="7177" y="4347"/>
                    </a:lnTo>
                    <a:lnTo>
                      <a:pt x="7279" y="3639"/>
                    </a:lnTo>
                    <a:lnTo>
                      <a:pt x="7177" y="2932"/>
                    </a:lnTo>
                    <a:lnTo>
                      <a:pt x="6975" y="2224"/>
                    </a:lnTo>
                    <a:lnTo>
                      <a:pt x="6672" y="1618"/>
                    </a:lnTo>
                    <a:lnTo>
                      <a:pt x="6167" y="1112"/>
                    </a:lnTo>
                    <a:lnTo>
                      <a:pt x="5661" y="607"/>
                    </a:lnTo>
                    <a:lnTo>
                      <a:pt x="4954" y="304"/>
                    </a:lnTo>
                    <a:lnTo>
                      <a:pt x="4347" y="101"/>
                    </a:lnTo>
                    <a:lnTo>
                      <a:pt x="36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6776501" y="2902431"/>
                <a:ext cx="131313" cy="131295"/>
              </a:xfrm>
              <a:custGeom>
                <a:avLst/>
                <a:gdLst/>
                <a:ahLst/>
                <a:cxnLst/>
                <a:rect l="l" t="t" r="r" b="b"/>
                <a:pathLst>
                  <a:path w="7279" h="7278" extrusionOk="0">
                    <a:moveTo>
                      <a:pt x="3640" y="0"/>
                    </a:moveTo>
                    <a:lnTo>
                      <a:pt x="2932" y="101"/>
                    </a:lnTo>
                    <a:lnTo>
                      <a:pt x="2225" y="304"/>
                    </a:lnTo>
                    <a:lnTo>
                      <a:pt x="1618" y="607"/>
                    </a:lnTo>
                    <a:lnTo>
                      <a:pt x="1113" y="1112"/>
                    </a:lnTo>
                    <a:lnTo>
                      <a:pt x="607" y="1618"/>
                    </a:lnTo>
                    <a:lnTo>
                      <a:pt x="304" y="2224"/>
                    </a:lnTo>
                    <a:lnTo>
                      <a:pt x="102" y="2932"/>
                    </a:lnTo>
                    <a:lnTo>
                      <a:pt x="1" y="3639"/>
                    </a:lnTo>
                    <a:lnTo>
                      <a:pt x="102" y="4347"/>
                    </a:lnTo>
                    <a:lnTo>
                      <a:pt x="304" y="4953"/>
                    </a:lnTo>
                    <a:lnTo>
                      <a:pt x="607" y="5661"/>
                    </a:lnTo>
                    <a:lnTo>
                      <a:pt x="1113" y="6166"/>
                    </a:lnTo>
                    <a:lnTo>
                      <a:pt x="1618" y="6672"/>
                    </a:lnTo>
                    <a:lnTo>
                      <a:pt x="2225" y="6975"/>
                    </a:lnTo>
                    <a:lnTo>
                      <a:pt x="2932" y="7177"/>
                    </a:lnTo>
                    <a:lnTo>
                      <a:pt x="3640" y="7278"/>
                    </a:lnTo>
                    <a:lnTo>
                      <a:pt x="4347" y="7177"/>
                    </a:lnTo>
                    <a:lnTo>
                      <a:pt x="4954" y="6975"/>
                    </a:lnTo>
                    <a:lnTo>
                      <a:pt x="5661" y="6672"/>
                    </a:lnTo>
                    <a:lnTo>
                      <a:pt x="6167" y="6166"/>
                    </a:lnTo>
                    <a:lnTo>
                      <a:pt x="6672" y="5661"/>
                    </a:lnTo>
                    <a:lnTo>
                      <a:pt x="6975" y="4953"/>
                    </a:lnTo>
                    <a:lnTo>
                      <a:pt x="7177" y="4347"/>
                    </a:lnTo>
                    <a:lnTo>
                      <a:pt x="7279" y="3639"/>
                    </a:lnTo>
                    <a:lnTo>
                      <a:pt x="7177" y="2932"/>
                    </a:lnTo>
                    <a:lnTo>
                      <a:pt x="6975" y="2224"/>
                    </a:lnTo>
                    <a:lnTo>
                      <a:pt x="6672" y="1618"/>
                    </a:lnTo>
                    <a:lnTo>
                      <a:pt x="6167" y="1112"/>
                    </a:lnTo>
                    <a:lnTo>
                      <a:pt x="5661" y="607"/>
                    </a:lnTo>
                    <a:lnTo>
                      <a:pt x="4954" y="304"/>
                    </a:lnTo>
                    <a:lnTo>
                      <a:pt x="4347" y="101"/>
                    </a:lnTo>
                    <a:lnTo>
                      <a:pt x="36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6353485" y="2758389"/>
                <a:ext cx="671052" cy="109413"/>
              </a:xfrm>
              <a:custGeom>
                <a:avLst/>
                <a:gdLst/>
                <a:ahLst/>
                <a:cxnLst/>
                <a:rect l="l" t="t" r="r" b="b"/>
                <a:pathLst>
                  <a:path w="37198" h="6065" extrusionOk="0">
                    <a:moveTo>
                      <a:pt x="3943" y="0"/>
                    </a:moveTo>
                    <a:lnTo>
                      <a:pt x="3134" y="101"/>
                    </a:lnTo>
                    <a:lnTo>
                      <a:pt x="2426" y="303"/>
                    </a:lnTo>
                    <a:lnTo>
                      <a:pt x="1719" y="708"/>
                    </a:lnTo>
                    <a:lnTo>
                      <a:pt x="1112" y="1213"/>
                    </a:lnTo>
                    <a:lnTo>
                      <a:pt x="607" y="1820"/>
                    </a:lnTo>
                    <a:lnTo>
                      <a:pt x="304" y="2426"/>
                    </a:lnTo>
                    <a:lnTo>
                      <a:pt x="102" y="3235"/>
                    </a:lnTo>
                    <a:lnTo>
                      <a:pt x="1" y="4043"/>
                    </a:lnTo>
                    <a:lnTo>
                      <a:pt x="1" y="6065"/>
                    </a:lnTo>
                    <a:lnTo>
                      <a:pt x="37198" y="6065"/>
                    </a:lnTo>
                    <a:lnTo>
                      <a:pt x="37198" y="4144"/>
                    </a:lnTo>
                    <a:lnTo>
                      <a:pt x="37096" y="3336"/>
                    </a:lnTo>
                    <a:lnTo>
                      <a:pt x="36894" y="2527"/>
                    </a:lnTo>
                    <a:lnTo>
                      <a:pt x="36490" y="1820"/>
                    </a:lnTo>
                    <a:lnTo>
                      <a:pt x="35985" y="1213"/>
                    </a:lnTo>
                    <a:lnTo>
                      <a:pt x="35378" y="708"/>
                    </a:lnTo>
                    <a:lnTo>
                      <a:pt x="34671" y="303"/>
                    </a:lnTo>
                    <a:lnTo>
                      <a:pt x="33862" y="101"/>
                    </a:lnTo>
                    <a:lnTo>
                      <a:pt x="33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6351663" y="2754727"/>
                <a:ext cx="674696" cy="760404"/>
              </a:xfrm>
              <a:custGeom>
                <a:avLst/>
                <a:gdLst/>
                <a:ahLst/>
                <a:cxnLst/>
                <a:rect l="l" t="t" r="r" b="b"/>
                <a:pathLst>
                  <a:path w="37400" h="42151" extrusionOk="0">
                    <a:moveTo>
                      <a:pt x="35681" y="41241"/>
                    </a:moveTo>
                    <a:lnTo>
                      <a:pt x="35075" y="41645"/>
                    </a:lnTo>
                    <a:lnTo>
                      <a:pt x="35580" y="41342"/>
                    </a:lnTo>
                    <a:lnTo>
                      <a:pt x="35681" y="41241"/>
                    </a:lnTo>
                    <a:close/>
                    <a:moveTo>
                      <a:pt x="35075" y="41645"/>
                    </a:moveTo>
                    <a:lnTo>
                      <a:pt x="34569" y="41848"/>
                    </a:lnTo>
                    <a:lnTo>
                      <a:pt x="34098" y="41982"/>
                    </a:lnTo>
                    <a:lnTo>
                      <a:pt x="34098" y="41982"/>
                    </a:lnTo>
                    <a:lnTo>
                      <a:pt x="34367" y="41949"/>
                    </a:lnTo>
                    <a:lnTo>
                      <a:pt x="35075" y="41645"/>
                    </a:lnTo>
                    <a:close/>
                    <a:moveTo>
                      <a:pt x="34098" y="41982"/>
                    </a:moveTo>
                    <a:lnTo>
                      <a:pt x="33559" y="42050"/>
                    </a:lnTo>
                    <a:lnTo>
                      <a:pt x="33154" y="42151"/>
                    </a:lnTo>
                    <a:lnTo>
                      <a:pt x="33154" y="42151"/>
                    </a:lnTo>
                    <a:lnTo>
                      <a:pt x="33862" y="42050"/>
                    </a:lnTo>
                    <a:lnTo>
                      <a:pt x="34098" y="41982"/>
                    </a:lnTo>
                    <a:close/>
                    <a:moveTo>
                      <a:pt x="4246" y="1"/>
                    </a:moveTo>
                    <a:lnTo>
                      <a:pt x="3235" y="102"/>
                    </a:lnTo>
                    <a:lnTo>
                      <a:pt x="2325" y="506"/>
                    </a:lnTo>
                    <a:lnTo>
                      <a:pt x="1517" y="1012"/>
                    </a:lnTo>
                    <a:lnTo>
                      <a:pt x="809" y="1719"/>
                    </a:lnTo>
                    <a:lnTo>
                      <a:pt x="304" y="2629"/>
                    </a:lnTo>
                    <a:lnTo>
                      <a:pt x="102" y="3539"/>
                    </a:lnTo>
                    <a:lnTo>
                      <a:pt x="0" y="4549"/>
                    </a:lnTo>
                    <a:lnTo>
                      <a:pt x="0" y="5459"/>
                    </a:lnTo>
                    <a:lnTo>
                      <a:pt x="0" y="13040"/>
                    </a:lnTo>
                    <a:lnTo>
                      <a:pt x="0" y="27191"/>
                    </a:lnTo>
                    <a:lnTo>
                      <a:pt x="0" y="33761"/>
                    </a:lnTo>
                    <a:lnTo>
                      <a:pt x="0" y="36996"/>
                    </a:lnTo>
                    <a:lnTo>
                      <a:pt x="0" y="38512"/>
                    </a:lnTo>
                    <a:lnTo>
                      <a:pt x="203" y="39118"/>
                    </a:lnTo>
                    <a:lnTo>
                      <a:pt x="405" y="39624"/>
                    </a:lnTo>
                    <a:lnTo>
                      <a:pt x="607" y="40129"/>
                    </a:lnTo>
                    <a:lnTo>
                      <a:pt x="910" y="40635"/>
                    </a:lnTo>
                    <a:lnTo>
                      <a:pt x="1314" y="41039"/>
                    </a:lnTo>
                    <a:lnTo>
                      <a:pt x="1719" y="41342"/>
                    </a:lnTo>
                    <a:lnTo>
                      <a:pt x="2224" y="41645"/>
                    </a:lnTo>
                    <a:lnTo>
                      <a:pt x="2831" y="41949"/>
                    </a:lnTo>
                    <a:lnTo>
                      <a:pt x="3538" y="42151"/>
                    </a:lnTo>
                    <a:lnTo>
                      <a:pt x="27191" y="42151"/>
                    </a:lnTo>
                    <a:lnTo>
                      <a:pt x="11018" y="42050"/>
                    </a:lnTo>
                    <a:lnTo>
                      <a:pt x="3841" y="42050"/>
                    </a:lnTo>
                    <a:lnTo>
                      <a:pt x="3336" y="41949"/>
                    </a:lnTo>
                    <a:lnTo>
                      <a:pt x="2831" y="41848"/>
                    </a:lnTo>
                    <a:lnTo>
                      <a:pt x="2224" y="41544"/>
                    </a:lnTo>
                    <a:lnTo>
                      <a:pt x="1618" y="41140"/>
                    </a:lnTo>
                    <a:lnTo>
                      <a:pt x="1112" y="40635"/>
                    </a:lnTo>
                    <a:lnTo>
                      <a:pt x="708" y="40028"/>
                    </a:lnTo>
                    <a:lnTo>
                      <a:pt x="405" y="39321"/>
                    </a:lnTo>
                    <a:lnTo>
                      <a:pt x="203" y="38613"/>
                    </a:lnTo>
                    <a:lnTo>
                      <a:pt x="203" y="36996"/>
                    </a:lnTo>
                    <a:lnTo>
                      <a:pt x="203" y="33862"/>
                    </a:lnTo>
                    <a:lnTo>
                      <a:pt x="203" y="27292"/>
                    </a:lnTo>
                    <a:lnTo>
                      <a:pt x="203" y="13040"/>
                    </a:lnTo>
                    <a:lnTo>
                      <a:pt x="203" y="5560"/>
                    </a:lnTo>
                    <a:lnTo>
                      <a:pt x="203" y="4651"/>
                    </a:lnTo>
                    <a:lnTo>
                      <a:pt x="203" y="3640"/>
                    </a:lnTo>
                    <a:lnTo>
                      <a:pt x="506" y="2730"/>
                    </a:lnTo>
                    <a:lnTo>
                      <a:pt x="1011" y="1921"/>
                    </a:lnTo>
                    <a:lnTo>
                      <a:pt x="1618" y="1315"/>
                    </a:lnTo>
                    <a:lnTo>
                      <a:pt x="2426" y="708"/>
                    </a:lnTo>
                    <a:lnTo>
                      <a:pt x="3235" y="405"/>
                    </a:lnTo>
                    <a:lnTo>
                      <a:pt x="4246" y="304"/>
                    </a:lnTo>
                    <a:lnTo>
                      <a:pt x="33660" y="304"/>
                    </a:lnTo>
                    <a:lnTo>
                      <a:pt x="34266" y="506"/>
                    </a:lnTo>
                    <a:lnTo>
                      <a:pt x="34873" y="708"/>
                    </a:lnTo>
                    <a:lnTo>
                      <a:pt x="35378" y="1012"/>
                    </a:lnTo>
                    <a:lnTo>
                      <a:pt x="35883" y="1315"/>
                    </a:lnTo>
                    <a:lnTo>
                      <a:pt x="36288" y="1719"/>
                    </a:lnTo>
                    <a:lnTo>
                      <a:pt x="36591" y="2225"/>
                    </a:lnTo>
                    <a:lnTo>
                      <a:pt x="36894" y="2831"/>
                    </a:lnTo>
                    <a:lnTo>
                      <a:pt x="37096" y="3438"/>
                    </a:lnTo>
                    <a:lnTo>
                      <a:pt x="37197" y="4145"/>
                    </a:lnTo>
                    <a:lnTo>
                      <a:pt x="37197" y="4954"/>
                    </a:lnTo>
                    <a:lnTo>
                      <a:pt x="37197" y="11221"/>
                    </a:lnTo>
                    <a:lnTo>
                      <a:pt x="37197" y="22440"/>
                    </a:lnTo>
                    <a:lnTo>
                      <a:pt x="37197" y="31639"/>
                    </a:lnTo>
                    <a:lnTo>
                      <a:pt x="37197" y="35379"/>
                    </a:lnTo>
                    <a:lnTo>
                      <a:pt x="37197" y="37097"/>
                    </a:lnTo>
                    <a:lnTo>
                      <a:pt x="37197" y="38613"/>
                    </a:lnTo>
                    <a:lnTo>
                      <a:pt x="37096" y="39118"/>
                    </a:lnTo>
                    <a:lnTo>
                      <a:pt x="36894" y="39624"/>
                    </a:lnTo>
                    <a:lnTo>
                      <a:pt x="36692" y="40129"/>
                    </a:lnTo>
                    <a:lnTo>
                      <a:pt x="36389" y="40534"/>
                    </a:lnTo>
                    <a:lnTo>
                      <a:pt x="35985" y="40938"/>
                    </a:lnTo>
                    <a:lnTo>
                      <a:pt x="35681" y="41241"/>
                    </a:lnTo>
                    <a:lnTo>
                      <a:pt x="36288" y="40736"/>
                    </a:lnTo>
                    <a:lnTo>
                      <a:pt x="36692" y="40230"/>
                    </a:lnTo>
                    <a:lnTo>
                      <a:pt x="36995" y="39725"/>
                    </a:lnTo>
                    <a:lnTo>
                      <a:pt x="37197" y="39118"/>
                    </a:lnTo>
                    <a:lnTo>
                      <a:pt x="37400" y="38512"/>
                    </a:lnTo>
                    <a:lnTo>
                      <a:pt x="37400" y="36996"/>
                    </a:lnTo>
                    <a:lnTo>
                      <a:pt x="37400" y="35277"/>
                    </a:lnTo>
                    <a:lnTo>
                      <a:pt x="37400" y="31538"/>
                    </a:lnTo>
                    <a:lnTo>
                      <a:pt x="37400" y="22339"/>
                    </a:lnTo>
                    <a:lnTo>
                      <a:pt x="37400" y="11120"/>
                    </a:lnTo>
                    <a:lnTo>
                      <a:pt x="37400" y="4853"/>
                    </a:lnTo>
                    <a:lnTo>
                      <a:pt x="37400" y="4044"/>
                    </a:lnTo>
                    <a:lnTo>
                      <a:pt x="37299" y="3235"/>
                    </a:lnTo>
                    <a:lnTo>
                      <a:pt x="37096" y="2629"/>
                    </a:lnTo>
                    <a:lnTo>
                      <a:pt x="36793" y="2124"/>
                    </a:lnTo>
                    <a:lnTo>
                      <a:pt x="36389" y="1517"/>
                    </a:lnTo>
                    <a:lnTo>
                      <a:pt x="35985" y="1113"/>
                    </a:lnTo>
                    <a:lnTo>
                      <a:pt x="35479" y="708"/>
                    </a:lnTo>
                    <a:lnTo>
                      <a:pt x="34974" y="405"/>
                    </a:lnTo>
                    <a:lnTo>
                      <a:pt x="34367" y="203"/>
                    </a:lnTo>
                    <a:lnTo>
                      <a:pt x="33660" y="102"/>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6502993" y="2800312"/>
                <a:ext cx="36495" cy="36495"/>
              </a:xfrm>
              <a:custGeom>
                <a:avLst/>
                <a:gdLst/>
                <a:ahLst/>
                <a:cxnLst/>
                <a:rect l="l" t="t" r="r" b="b"/>
                <a:pathLst>
                  <a:path w="2023" h="2023" extrusionOk="0">
                    <a:moveTo>
                      <a:pt x="1012" y="1"/>
                    </a:moveTo>
                    <a:lnTo>
                      <a:pt x="607" y="102"/>
                    </a:lnTo>
                    <a:lnTo>
                      <a:pt x="304" y="304"/>
                    </a:lnTo>
                    <a:lnTo>
                      <a:pt x="102" y="607"/>
                    </a:lnTo>
                    <a:lnTo>
                      <a:pt x="1" y="1012"/>
                    </a:lnTo>
                    <a:lnTo>
                      <a:pt x="102" y="1416"/>
                    </a:lnTo>
                    <a:lnTo>
                      <a:pt x="304" y="1719"/>
                    </a:lnTo>
                    <a:lnTo>
                      <a:pt x="607" y="1921"/>
                    </a:lnTo>
                    <a:lnTo>
                      <a:pt x="1012" y="2022"/>
                    </a:lnTo>
                    <a:lnTo>
                      <a:pt x="1416" y="1921"/>
                    </a:lnTo>
                    <a:lnTo>
                      <a:pt x="1719" y="1719"/>
                    </a:lnTo>
                    <a:lnTo>
                      <a:pt x="1921" y="1416"/>
                    </a:lnTo>
                    <a:lnTo>
                      <a:pt x="2023" y="1012"/>
                    </a:lnTo>
                    <a:lnTo>
                      <a:pt x="1921" y="607"/>
                    </a:lnTo>
                    <a:lnTo>
                      <a:pt x="1719" y="304"/>
                    </a:lnTo>
                    <a:lnTo>
                      <a:pt x="1416" y="102"/>
                    </a:lnTo>
                    <a:lnTo>
                      <a:pt x="10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6991672" y="2796668"/>
                <a:ext cx="218825" cy="461355"/>
              </a:xfrm>
              <a:custGeom>
                <a:avLst/>
                <a:gdLst/>
                <a:ahLst/>
                <a:cxnLst/>
                <a:rect l="l" t="t" r="r" b="b"/>
                <a:pathLst>
                  <a:path w="12130" h="25574" extrusionOk="0">
                    <a:moveTo>
                      <a:pt x="6368" y="1"/>
                    </a:moveTo>
                    <a:lnTo>
                      <a:pt x="5155" y="102"/>
                    </a:lnTo>
                    <a:lnTo>
                      <a:pt x="4043" y="506"/>
                    </a:lnTo>
                    <a:lnTo>
                      <a:pt x="2931" y="1113"/>
                    </a:lnTo>
                    <a:lnTo>
                      <a:pt x="2123" y="1820"/>
                    </a:lnTo>
                    <a:lnTo>
                      <a:pt x="1314" y="2730"/>
                    </a:lnTo>
                    <a:lnTo>
                      <a:pt x="708" y="3842"/>
                    </a:lnTo>
                    <a:lnTo>
                      <a:pt x="303" y="4954"/>
                    </a:lnTo>
                    <a:lnTo>
                      <a:pt x="202" y="6167"/>
                    </a:lnTo>
                    <a:lnTo>
                      <a:pt x="0" y="10917"/>
                    </a:lnTo>
                    <a:lnTo>
                      <a:pt x="0" y="12939"/>
                    </a:lnTo>
                    <a:lnTo>
                      <a:pt x="101" y="14455"/>
                    </a:lnTo>
                    <a:lnTo>
                      <a:pt x="101" y="15061"/>
                    </a:lnTo>
                    <a:lnTo>
                      <a:pt x="303" y="15668"/>
                    </a:lnTo>
                    <a:lnTo>
                      <a:pt x="506" y="16072"/>
                    </a:lnTo>
                    <a:lnTo>
                      <a:pt x="708" y="16578"/>
                    </a:lnTo>
                    <a:lnTo>
                      <a:pt x="1314" y="17184"/>
                    </a:lnTo>
                    <a:lnTo>
                      <a:pt x="1921" y="17690"/>
                    </a:lnTo>
                    <a:lnTo>
                      <a:pt x="2628" y="17993"/>
                    </a:lnTo>
                    <a:lnTo>
                      <a:pt x="3235" y="18195"/>
                    </a:lnTo>
                    <a:lnTo>
                      <a:pt x="3740" y="18296"/>
                    </a:lnTo>
                    <a:lnTo>
                      <a:pt x="3740" y="21429"/>
                    </a:lnTo>
                    <a:lnTo>
                      <a:pt x="6570" y="25372"/>
                    </a:lnTo>
                    <a:lnTo>
                      <a:pt x="6570" y="25574"/>
                    </a:lnTo>
                    <a:lnTo>
                      <a:pt x="11927" y="21328"/>
                    </a:lnTo>
                    <a:lnTo>
                      <a:pt x="12130" y="6773"/>
                    </a:lnTo>
                    <a:lnTo>
                      <a:pt x="12130" y="5459"/>
                    </a:lnTo>
                    <a:lnTo>
                      <a:pt x="11927" y="4145"/>
                    </a:lnTo>
                    <a:lnTo>
                      <a:pt x="11422" y="3033"/>
                    </a:lnTo>
                    <a:lnTo>
                      <a:pt x="10816" y="2022"/>
                    </a:lnTo>
                    <a:lnTo>
                      <a:pt x="10512" y="1618"/>
                    </a:lnTo>
                    <a:lnTo>
                      <a:pt x="10108" y="1214"/>
                    </a:lnTo>
                    <a:lnTo>
                      <a:pt x="9603" y="809"/>
                    </a:lnTo>
                    <a:lnTo>
                      <a:pt x="9097" y="506"/>
                    </a:lnTo>
                    <a:lnTo>
                      <a:pt x="8592" y="304"/>
                    </a:lnTo>
                    <a:lnTo>
                      <a:pt x="7985" y="102"/>
                    </a:lnTo>
                    <a:lnTo>
                      <a:pt x="7379"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7059138" y="3099346"/>
                <a:ext cx="80242" cy="45605"/>
              </a:xfrm>
              <a:custGeom>
                <a:avLst/>
                <a:gdLst/>
                <a:ahLst/>
                <a:cxnLst/>
                <a:rect l="l" t="t" r="r" b="b"/>
                <a:pathLst>
                  <a:path w="4448" h="2528" extrusionOk="0">
                    <a:moveTo>
                      <a:pt x="4448" y="1"/>
                    </a:moveTo>
                    <a:lnTo>
                      <a:pt x="3437" y="708"/>
                    </a:lnTo>
                    <a:lnTo>
                      <a:pt x="2325" y="1113"/>
                    </a:lnTo>
                    <a:lnTo>
                      <a:pt x="1213" y="1416"/>
                    </a:lnTo>
                    <a:lnTo>
                      <a:pt x="0" y="1618"/>
                    </a:lnTo>
                    <a:lnTo>
                      <a:pt x="0" y="2528"/>
                    </a:lnTo>
                    <a:lnTo>
                      <a:pt x="1213" y="2528"/>
                    </a:lnTo>
                    <a:lnTo>
                      <a:pt x="2123" y="2225"/>
                    </a:lnTo>
                    <a:lnTo>
                      <a:pt x="2931" y="1820"/>
                    </a:lnTo>
                    <a:lnTo>
                      <a:pt x="3538" y="1315"/>
                    </a:lnTo>
                    <a:lnTo>
                      <a:pt x="3942" y="911"/>
                    </a:lnTo>
                    <a:lnTo>
                      <a:pt x="4245" y="506"/>
                    </a:lnTo>
                    <a:lnTo>
                      <a:pt x="4448"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7015375" y="2953482"/>
                <a:ext cx="18238" cy="18256"/>
              </a:xfrm>
              <a:custGeom>
                <a:avLst/>
                <a:gdLst/>
                <a:ahLst/>
                <a:cxnLst/>
                <a:rect l="l" t="t" r="r" b="b"/>
                <a:pathLst>
                  <a:path w="1011" h="1012" extrusionOk="0">
                    <a:moveTo>
                      <a:pt x="506" y="1"/>
                    </a:moveTo>
                    <a:lnTo>
                      <a:pt x="303" y="102"/>
                    </a:lnTo>
                    <a:lnTo>
                      <a:pt x="101" y="203"/>
                    </a:lnTo>
                    <a:lnTo>
                      <a:pt x="0" y="304"/>
                    </a:lnTo>
                    <a:lnTo>
                      <a:pt x="0" y="506"/>
                    </a:lnTo>
                    <a:lnTo>
                      <a:pt x="0" y="708"/>
                    </a:lnTo>
                    <a:lnTo>
                      <a:pt x="101" y="809"/>
                    </a:lnTo>
                    <a:lnTo>
                      <a:pt x="303" y="910"/>
                    </a:lnTo>
                    <a:lnTo>
                      <a:pt x="506" y="1011"/>
                    </a:lnTo>
                    <a:lnTo>
                      <a:pt x="708" y="910"/>
                    </a:lnTo>
                    <a:lnTo>
                      <a:pt x="809" y="910"/>
                    </a:lnTo>
                    <a:lnTo>
                      <a:pt x="910" y="708"/>
                    </a:lnTo>
                    <a:lnTo>
                      <a:pt x="1011" y="506"/>
                    </a:lnTo>
                    <a:lnTo>
                      <a:pt x="910" y="304"/>
                    </a:lnTo>
                    <a:lnTo>
                      <a:pt x="809" y="203"/>
                    </a:lnTo>
                    <a:lnTo>
                      <a:pt x="708" y="102"/>
                    </a:lnTo>
                    <a:lnTo>
                      <a:pt x="5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7009891" y="2926134"/>
                <a:ext cx="34673" cy="9128"/>
              </a:xfrm>
              <a:custGeom>
                <a:avLst/>
                <a:gdLst/>
                <a:ahLst/>
                <a:cxnLst/>
                <a:rect l="l" t="t" r="r" b="b"/>
                <a:pathLst>
                  <a:path w="1922" h="506" extrusionOk="0">
                    <a:moveTo>
                      <a:pt x="506" y="0"/>
                    </a:moveTo>
                    <a:lnTo>
                      <a:pt x="102" y="203"/>
                    </a:lnTo>
                    <a:lnTo>
                      <a:pt x="1" y="405"/>
                    </a:lnTo>
                    <a:lnTo>
                      <a:pt x="1" y="506"/>
                    </a:lnTo>
                    <a:lnTo>
                      <a:pt x="304" y="405"/>
                    </a:lnTo>
                    <a:lnTo>
                      <a:pt x="607" y="304"/>
                    </a:lnTo>
                    <a:lnTo>
                      <a:pt x="1315" y="304"/>
                    </a:lnTo>
                    <a:lnTo>
                      <a:pt x="1618" y="405"/>
                    </a:lnTo>
                    <a:lnTo>
                      <a:pt x="1921" y="405"/>
                    </a:lnTo>
                    <a:lnTo>
                      <a:pt x="1921" y="304"/>
                    </a:lnTo>
                    <a:lnTo>
                      <a:pt x="1719" y="203"/>
                    </a:lnTo>
                    <a:lnTo>
                      <a:pt x="13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7101061" y="2953482"/>
                <a:ext cx="18256" cy="18256"/>
              </a:xfrm>
              <a:custGeom>
                <a:avLst/>
                <a:gdLst/>
                <a:ahLst/>
                <a:cxnLst/>
                <a:rect l="l" t="t" r="r" b="b"/>
                <a:pathLst>
                  <a:path w="1012" h="1012" extrusionOk="0">
                    <a:moveTo>
                      <a:pt x="506" y="1"/>
                    </a:moveTo>
                    <a:lnTo>
                      <a:pt x="304" y="102"/>
                    </a:lnTo>
                    <a:lnTo>
                      <a:pt x="203" y="203"/>
                    </a:lnTo>
                    <a:lnTo>
                      <a:pt x="1" y="304"/>
                    </a:lnTo>
                    <a:lnTo>
                      <a:pt x="1" y="506"/>
                    </a:lnTo>
                    <a:lnTo>
                      <a:pt x="1" y="708"/>
                    </a:lnTo>
                    <a:lnTo>
                      <a:pt x="102" y="809"/>
                    </a:lnTo>
                    <a:lnTo>
                      <a:pt x="304" y="910"/>
                    </a:lnTo>
                    <a:lnTo>
                      <a:pt x="506" y="1011"/>
                    </a:lnTo>
                    <a:lnTo>
                      <a:pt x="708" y="910"/>
                    </a:lnTo>
                    <a:lnTo>
                      <a:pt x="809" y="809"/>
                    </a:lnTo>
                    <a:lnTo>
                      <a:pt x="911" y="708"/>
                    </a:lnTo>
                    <a:lnTo>
                      <a:pt x="1012" y="506"/>
                    </a:lnTo>
                    <a:lnTo>
                      <a:pt x="911" y="304"/>
                    </a:lnTo>
                    <a:lnTo>
                      <a:pt x="809" y="203"/>
                    </a:lnTo>
                    <a:lnTo>
                      <a:pt x="708" y="102"/>
                    </a:lnTo>
                    <a:lnTo>
                      <a:pt x="5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7104723" y="2924312"/>
                <a:ext cx="34655" cy="9128"/>
              </a:xfrm>
              <a:custGeom>
                <a:avLst/>
                <a:gdLst/>
                <a:ahLst/>
                <a:cxnLst/>
                <a:rect l="l" t="t" r="r" b="b"/>
                <a:pathLst>
                  <a:path w="1921" h="506" extrusionOk="0">
                    <a:moveTo>
                      <a:pt x="910" y="0"/>
                    </a:moveTo>
                    <a:lnTo>
                      <a:pt x="505" y="101"/>
                    </a:lnTo>
                    <a:lnTo>
                      <a:pt x="101" y="304"/>
                    </a:lnTo>
                    <a:lnTo>
                      <a:pt x="0" y="405"/>
                    </a:lnTo>
                    <a:lnTo>
                      <a:pt x="0" y="506"/>
                    </a:lnTo>
                    <a:lnTo>
                      <a:pt x="303" y="405"/>
                    </a:lnTo>
                    <a:lnTo>
                      <a:pt x="505" y="304"/>
                    </a:lnTo>
                    <a:lnTo>
                      <a:pt x="1314" y="304"/>
                    </a:lnTo>
                    <a:lnTo>
                      <a:pt x="1617" y="405"/>
                    </a:lnTo>
                    <a:lnTo>
                      <a:pt x="1921" y="405"/>
                    </a:lnTo>
                    <a:lnTo>
                      <a:pt x="1921" y="304"/>
                    </a:lnTo>
                    <a:lnTo>
                      <a:pt x="1718" y="202"/>
                    </a:lnTo>
                    <a:lnTo>
                      <a:pt x="13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7048188" y="2929778"/>
                <a:ext cx="25545" cy="80242"/>
              </a:xfrm>
              <a:custGeom>
                <a:avLst/>
                <a:gdLst/>
                <a:ahLst/>
                <a:cxnLst/>
                <a:rect l="l" t="t" r="r" b="b"/>
                <a:pathLst>
                  <a:path w="1416" h="4448" extrusionOk="0">
                    <a:moveTo>
                      <a:pt x="1416" y="1"/>
                    </a:moveTo>
                    <a:lnTo>
                      <a:pt x="910" y="1315"/>
                    </a:lnTo>
                    <a:lnTo>
                      <a:pt x="405" y="2629"/>
                    </a:lnTo>
                    <a:lnTo>
                      <a:pt x="102" y="3740"/>
                    </a:lnTo>
                    <a:lnTo>
                      <a:pt x="1" y="3943"/>
                    </a:lnTo>
                    <a:lnTo>
                      <a:pt x="1" y="4246"/>
                    </a:lnTo>
                    <a:lnTo>
                      <a:pt x="102" y="4347"/>
                    </a:lnTo>
                    <a:lnTo>
                      <a:pt x="203" y="4448"/>
                    </a:lnTo>
                    <a:lnTo>
                      <a:pt x="1315" y="4448"/>
                    </a:lnTo>
                    <a:lnTo>
                      <a:pt x="506" y="4246"/>
                    </a:lnTo>
                    <a:lnTo>
                      <a:pt x="304" y="4246"/>
                    </a:lnTo>
                    <a:lnTo>
                      <a:pt x="203" y="4145"/>
                    </a:lnTo>
                    <a:lnTo>
                      <a:pt x="203" y="3943"/>
                    </a:lnTo>
                    <a:lnTo>
                      <a:pt x="203" y="3740"/>
                    </a:lnTo>
                    <a:lnTo>
                      <a:pt x="607" y="2730"/>
                    </a:lnTo>
                    <a:lnTo>
                      <a:pt x="1112" y="1315"/>
                    </a:lnTo>
                    <a:lnTo>
                      <a:pt x="1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7099239" y="2893303"/>
                <a:ext cx="43783" cy="10968"/>
              </a:xfrm>
              <a:custGeom>
                <a:avLst/>
                <a:gdLst/>
                <a:ahLst/>
                <a:cxnLst/>
                <a:rect l="l" t="t" r="r" b="b"/>
                <a:pathLst>
                  <a:path w="2427" h="608" extrusionOk="0">
                    <a:moveTo>
                      <a:pt x="1214" y="1"/>
                    </a:moveTo>
                    <a:lnTo>
                      <a:pt x="708" y="102"/>
                    </a:lnTo>
                    <a:lnTo>
                      <a:pt x="304" y="304"/>
                    </a:lnTo>
                    <a:lnTo>
                      <a:pt x="102" y="506"/>
                    </a:lnTo>
                    <a:lnTo>
                      <a:pt x="1" y="607"/>
                    </a:lnTo>
                    <a:lnTo>
                      <a:pt x="405" y="607"/>
                    </a:lnTo>
                    <a:lnTo>
                      <a:pt x="1214" y="506"/>
                    </a:lnTo>
                    <a:lnTo>
                      <a:pt x="2326" y="506"/>
                    </a:lnTo>
                    <a:lnTo>
                      <a:pt x="2427" y="405"/>
                    </a:lnTo>
                    <a:lnTo>
                      <a:pt x="2427" y="304"/>
                    </a:lnTo>
                    <a:lnTo>
                      <a:pt x="2123" y="102"/>
                    </a:lnTo>
                    <a:lnTo>
                      <a:pt x="16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7008069" y="2896965"/>
                <a:ext cx="38317" cy="10950"/>
              </a:xfrm>
              <a:custGeom>
                <a:avLst/>
                <a:gdLst/>
                <a:ahLst/>
                <a:cxnLst/>
                <a:rect l="l" t="t" r="r" b="b"/>
                <a:pathLst>
                  <a:path w="2124" h="607" extrusionOk="0">
                    <a:moveTo>
                      <a:pt x="1012" y="0"/>
                    </a:moveTo>
                    <a:lnTo>
                      <a:pt x="607" y="101"/>
                    </a:lnTo>
                    <a:lnTo>
                      <a:pt x="203" y="303"/>
                    </a:lnTo>
                    <a:lnTo>
                      <a:pt x="1" y="404"/>
                    </a:lnTo>
                    <a:lnTo>
                      <a:pt x="1" y="607"/>
                    </a:lnTo>
                    <a:lnTo>
                      <a:pt x="405" y="607"/>
                    </a:lnTo>
                    <a:lnTo>
                      <a:pt x="1012" y="505"/>
                    </a:lnTo>
                    <a:lnTo>
                      <a:pt x="2124" y="505"/>
                    </a:lnTo>
                    <a:lnTo>
                      <a:pt x="2124" y="303"/>
                    </a:lnTo>
                    <a:lnTo>
                      <a:pt x="1921" y="202"/>
                    </a:lnTo>
                    <a:lnTo>
                      <a:pt x="15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7206824" y="2962591"/>
                <a:ext cx="43783" cy="65666"/>
              </a:xfrm>
              <a:custGeom>
                <a:avLst/>
                <a:gdLst/>
                <a:ahLst/>
                <a:cxnLst/>
                <a:rect l="l" t="t" r="r" b="b"/>
                <a:pathLst>
                  <a:path w="2427" h="3640" extrusionOk="0">
                    <a:moveTo>
                      <a:pt x="405" y="1"/>
                    </a:moveTo>
                    <a:lnTo>
                      <a:pt x="0" y="102"/>
                    </a:lnTo>
                    <a:lnTo>
                      <a:pt x="102" y="3539"/>
                    </a:lnTo>
                    <a:lnTo>
                      <a:pt x="405" y="3640"/>
                    </a:lnTo>
                    <a:lnTo>
                      <a:pt x="809" y="3640"/>
                    </a:lnTo>
                    <a:lnTo>
                      <a:pt x="1213" y="3539"/>
                    </a:lnTo>
                    <a:lnTo>
                      <a:pt x="1719" y="3337"/>
                    </a:lnTo>
                    <a:lnTo>
                      <a:pt x="2022" y="3033"/>
                    </a:lnTo>
                    <a:lnTo>
                      <a:pt x="2325" y="2528"/>
                    </a:lnTo>
                    <a:lnTo>
                      <a:pt x="2426" y="1719"/>
                    </a:lnTo>
                    <a:lnTo>
                      <a:pt x="2325" y="1012"/>
                    </a:lnTo>
                    <a:lnTo>
                      <a:pt x="2022" y="506"/>
                    </a:lnTo>
                    <a:lnTo>
                      <a:pt x="1719" y="203"/>
                    </a:lnTo>
                    <a:lnTo>
                      <a:pt x="1213"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7221417" y="2977185"/>
                <a:ext cx="18238" cy="36495"/>
              </a:xfrm>
              <a:custGeom>
                <a:avLst/>
                <a:gdLst/>
                <a:ahLst/>
                <a:cxnLst/>
                <a:rect l="l" t="t" r="r" b="b"/>
                <a:pathLst>
                  <a:path w="1011" h="2023" extrusionOk="0">
                    <a:moveTo>
                      <a:pt x="202" y="1"/>
                    </a:moveTo>
                    <a:lnTo>
                      <a:pt x="101" y="203"/>
                    </a:lnTo>
                    <a:lnTo>
                      <a:pt x="101" y="304"/>
                    </a:lnTo>
                    <a:lnTo>
                      <a:pt x="202" y="203"/>
                    </a:lnTo>
                    <a:lnTo>
                      <a:pt x="303" y="102"/>
                    </a:lnTo>
                    <a:lnTo>
                      <a:pt x="404" y="102"/>
                    </a:lnTo>
                    <a:lnTo>
                      <a:pt x="607" y="203"/>
                    </a:lnTo>
                    <a:lnTo>
                      <a:pt x="708" y="405"/>
                    </a:lnTo>
                    <a:lnTo>
                      <a:pt x="809" y="708"/>
                    </a:lnTo>
                    <a:lnTo>
                      <a:pt x="809" y="1011"/>
                    </a:lnTo>
                    <a:lnTo>
                      <a:pt x="809" y="1214"/>
                    </a:lnTo>
                    <a:lnTo>
                      <a:pt x="708" y="1517"/>
                    </a:lnTo>
                    <a:lnTo>
                      <a:pt x="607" y="1719"/>
                    </a:lnTo>
                    <a:lnTo>
                      <a:pt x="404" y="1921"/>
                    </a:lnTo>
                    <a:lnTo>
                      <a:pt x="101" y="1921"/>
                    </a:lnTo>
                    <a:lnTo>
                      <a:pt x="0" y="1820"/>
                    </a:lnTo>
                    <a:lnTo>
                      <a:pt x="0" y="1921"/>
                    </a:lnTo>
                    <a:lnTo>
                      <a:pt x="202" y="2022"/>
                    </a:lnTo>
                    <a:lnTo>
                      <a:pt x="404" y="2022"/>
                    </a:lnTo>
                    <a:lnTo>
                      <a:pt x="708" y="1820"/>
                    </a:lnTo>
                    <a:lnTo>
                      <a:pt x="910" y="1618"/>
                    </a:lnTo>
                    <a:lnTo>
                      <a:pt x="1011" y="1315"/>
                    </a:lnTo>
                    <a:lnTo>
                      <a:pt x="1011" y="1011"/>
                    </a:lnTo>
                    <a:lnTo>
                      <a:pt x="1011" y="607"/>
                    </a:lnTo>
                    <a:lnTo>
                      <a:pt x="910" y="304"/>
                    </a:lnTo>
                    <a:lnTo>
                      <a:pt x="708" y="102"/>
                    </a:lnTo>
                    <a:lnTo>
                      <a:pt x="404"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7073713" y="3015482"/>
                <a:ext cx="31011" cy="25545"/>
              </a:xfrm>
              <a:custGeom>
                <a:avLst/>
                <a:gdLst/>
                <a:ahLst/>
                <a:cxnLst/>
                <a:rect l="l" t="t" r="r" b="b"/>
                <a:pathLst>
                  <a:path w="1719" h="1416" extrusionOk="0">
                    <a:moveTo>
                      <a:pt x="1618" y="0"/>
                    </a:moveTo>
                    <a:lnTo>
                      <a:pt x="1517" y="303"/>
                    </a:lnTo>
                    <a:lnTo>
                      <a:pt x="1315" y="607"/>
                    </a:lnTo>
                    <a:lnTo>
                      <a:pt x="1011" y="910"/>
                    </a:lnTo>
                    <a:lnTo>
                      <a:pt x="708" y="1112"/>
                    </a:lnTo>
                    <a:lnTo>
                      <a:pt x="304" y="1213"/>
                    </a:lnTo>
                    <a:lnTo>
                      <a:pt x="102" y="1314"/>
                    </a:lnTo>
                    <a:lnTo>
                      <a:pt x="1" y="1314"/>
                    </a:lnTo>
                    <a:lnTo>
                      <a:pt x="102" y="1415"/>
                    </a:lnTo>
                    <a:lnTo>
                      <a:pt x="809" y="1415"/>
                    </a:lnTo>
                    <a:lnTo>
                      <a:pt x="1214" y="1112"/>
                    </a:lnTo>
                    <a:lnTo>
                      <a:pt x="1517" y="809"/>
                    </a:lnTo>
                    <a:lnTo>
                      <a:pt x="1719" y="405"/>
                    </a:lnTo>
                    <a:lnTo>
                      <a:pt x="1618" y="101"/>
                    </a:lnTo>
                    <a:lnTo>
                      <a:pt x="16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6907790" y="2752905"/>
                <a:ext cx="366537" cy="224309"/>
              </a:xfrm>
              <a:custGeom>
                <a:avLst/>
                <a:gdLst/>
                <a:ahLst/>
                <a:cxnLst/>
                <a:rect l="l" t="t" r="r" b="b"/>
                <a:pathLst>
                  <a:path w="20318" h="12434" extrusionOk="0">
                    <a:moveTo>
                      <a:pt x="9906" y="1"/>
                    </a:moveTo>
                    <a:lnTo>
                      <a:pt x="8794" y="203"/>
                    </a:lnTo>
                    <a:lnTo>
                      <a:pt x="7784" y="506"/>
                    </a:lnTo>
                    <a:lnTo>
                      <a:pt x="7076" y="809"/>
                    </a:lnTo>
                    <a:lnTo>
                      <a:pt x="6470" y="1315"/>
                    </a:lnTo>
                    <a:lnTo>
                      <a:pt x="5863" y="1820"/>
                    </a:lnTo>
                    <a:lnTo>
                      <a:pt x="5358" y="2326"/>
                    </a:lnTo>
                    <a:lnTo>
                      <a:pt x="4953" y="2730"/>
                    </a:lnTo>
                    <a:lnTo>
                      <a:pt x="4549" y="2932"/>
                    </a:lnTo>
                    <a:lnTo>
                      <a:pt x="4044" y="3033"/>
                    </a:lnTo>
                    <a:lnTo>
                      <a:pt x="3740" y="3033"/>
                    </a:lnTo>
                    <a:lnTo>
                      <a:pt x="3437" y="2932"/>
                    </a:lnTo>
                    <a:lnTo>
                      <a:pt x="3134" y="2730"/>
                    </a:lnTo>
                    <a:lnTo>
                      <a:pt x="2831" y="2528"/>
                    </a:lnTo>
                    <a:lnTo>
                      <a:pt x="2629" y="2326"/>
                    </a:lnTo>
                    <a:lnTo>
                      <a:pt x="2426" y="2326"/>
                    </a:lnTo>
                    <a:lnTo>
                      <a:pt x="2325" y="2427"/>
                    </a:lnTo>
                    <a:lnTo>
                      <a:pt x="2224" y="2528"/>
                    </a:lnTo>
                    <a:lnTo>
                      <a:pt x="2224" y="2932"/>
                    </a:lnTo>
                    <a:lnTo>
                      <a:pt x="2325" y="3336"/>
                    </a:lnTo>
                    <a:lnTo>
                      <a:pt x="2426" y="3741"/>
                    </a:lnTo>
                    <a:lnTo>
                      <a:pt x="2730" y="4044"/>
                    </a:lnTo>
                    <a:lnTo>
                      <a:pt x="3033" y="4246"/>
                    </a:lnTo>
                    <a:lnTo>
                      <a:pt x="3336" y="4448"/>
                    </a:lnTo>
                    <a:lnTo>
                      <a:pt x="2831" y="4650"/>
                    </a:lnTo>
                    <a:lnTo>
                      <a:pt x="2325" y="4853"/>
                    </a:lnTo>
                    <a:lnTo>
                      <a:pt x="1719" y="4954"/>
                    </a:lnTo>
                    <a:lnTo>
                      <a:pt x="1213" y="5055"/>
                    </a:lnTo>
                    <a:lnTo>
                      <a:pt x="708" y="5055"/>
                    </a:lnTo>
                    <a:lnTo>
                      <a:pt x="304" y="5156"/>
                    </a:lnTo>
                    <a:lnTo>
                      <a:pt x="102" y="5358"/>
                    </a:lnTo>
                    <a:lnTo>
                      <a:pt x="1" y="5459"/>
                    </a:lnTo>
                    <a:lnTo>
                      <a:pt x="1" y="5762"/>
                    </a:lnTo>
                    <a:lnTo>
                      <a:pt x="102" y="5863"/>
                    </a:lnTo>
                    <a:lnTo>
                      <a:pt x="506" y="6167"/>
                    </a:lnTo>
                    <a:lnTo>
                      <a:pt x="1112" y="6369"/>
                    </a:lnTo>
                    <a:lnTo>
                      <a:pt x="1719" y="6470"/>
                    </a:lnTo>
                    <a:lnTo>
                      <a:pt x="1416" y="6672"/>
                    </a:lnTo>
                    <a:lnTo>
                      <a:pt x="1315" y="6975"/>
                    </a:lnTo>
                    <a:lnTo>
                      <a:pt x="1416" y="7177"/>
                    </a:lnTo>
                    <a:lnTo>
                      <a:pt x="1517" y="7380"/>
                    </a:lnTo>
                    <a:lnTo>
                      <a:pt x="1618" y="7582"/>
                    </a:lnTo>
                    <a:lnTo>
                      <a:pt x="1921" y="7683"/>
                    </a:lnTo>
                    <a:lnTo>
                      <a:pt x="2123" y="7784"/>
                    </a:lnTo>
                    <a:lnTo>
                      <a:pt x="2325" y="7683"/>
                    </a:lnTo>
                    <a:lnTo>
                      <a:pt x="2629" y="7582"/>
                    </a:lnTo>
                    <a:lnTo>
                      <a:pt x="2831" y="7481"/>
                    </a:lnTo>
                    <a:lnTo>
                      <a:pt x="2527" y="7784"/>
                    </a:lnTo>
                    <a:lnTo>
                      <a:pt x="2426" y="7986"/>
                    </a:lnTo>
                    <a:lnTo>
                      <a:pt x="2426" y="8188"/>
                    </a:lnTo>
                    <a:lnTo>
                      <a:pt x="2426" y="8390"/>
                    </a:lnTo>
                    <a:lnTo>
                      <a:pt x="2527" y="8491"/>
                    </a:lnTo>
                    <a:lnTo>
                      <a:pt x="2730" y="8694"/>
                    </a:lnTo>
                    <a:lnTo>
                      <a:pt x="3235" y="8694"/>
                    </a:lnTo>
                    <a:lnTo>
                      <a:pt x="3437" y="8593"/>
                    </a:lnTo>
                    <a:lnTo>
                      <a:pt x="3740" y="9098"/>
                    </a:lnTo>
                    <a:lnTo>
                      <a:pt x="3740" y="9199"/>
                    </a:lnTo>
                    <a:lnTo>
                      <a:pt x="3842" y="9502"/>
                    </a:lnTo>
                    <a:lnTo>
                      <a:pt x="4751" y="11423"/>
                    </a:lnTo>
                    <a:lnTo>
                      <a:pt x="4751" y="9603"/>
                    </a:lnTo>
                    <a:lnTo>
                      <a:pt x="4953" y="7683"/>
                    </a:lnTo>
                    <a:lnTo>
                      <a:pt x="5964" y="7582"/>
                    </a:lnTo>
                    <a:lnTo>
                      <a:pt x="6975" y="7177"/>
                    </a:lnTo>
                    <a:lnTo>
                      <a:pt x="7784" y="6571"/>
                    </a:lnTo>
                    <a:lnTo>
                      <a:pt x="8592" y="5863"/>
                    </a:lnTo>
                    <a:lnTo>
                      <a:pt x="9300" y="4954"/>
                    </a:lnTo>
                    <a:lnTo>
                      <a:pt x="9704" y="4549"/>
                    </a:lnTo>
                    <a:lnTo>
                      <a:pt x="10209" y="4145"/>
                    </a:lnTo>
                    <a:lnTo>
                      <a:pt x="10513" y="4044"/>
                    </a:lnTo>
                    <a:lnTo>
                      <a:pt x="10917" y="3943"/>
                    </a:lnTo>
                    <a:lnTo>
                      <a:pt x="11726" y="3943"/>
                    </a:lnTo>
                    <a:lnTo>
                      <a:pt x="12433" y="4145"/>
                    </a:lnTo>
                    <a:lnTo>
                      <a:pt x="13242" y="4347"/>
                    </a:lnTo>
                    <a:lnTo>
                      <a:pt x="13141" y="4347"/>
                    </a:lnTo>
                    <a:lnTo>
                      <a:pt x="13848" y="4752"/>
                    </a:lnTo>
                    <a:lnTo>
                      <a:pt x="14556" y="5257"/>
                    </a:lnTo>
                    <a:lnTo>
                      <a:pt x="14455" y="6672"/>
                    </a:lnTo>
                    <a:lnTo>
                      <a:pt x="14556" y="8188"/>
                    </a:lnTo>
                    <a:lnTo>
                      <a:pt x="14758" y="9603"/>
                    </a:lnTo>
                    <a:lnTo>
                      <a:pt x="15162" y="11018"/>
                    </a:lnTo>
                    <a:lnTo>
                      <a:pt x="15567" y="11726"/>
                    </a:lnTo>
                    <a:lnTo>
                      <a:pt x="15769" y="12231"/>
                    </a:lnTo>
                    <a:lnTo>
                      <a:pt x="15971" y="12434"/>
                    </a:lnTo>
                    <a:lnTo>
                      <a:pt x="16274" y="12434"/>
                    </a:lnTo>
                    <a:lnTo>
                      <a:pt x="16375" y="12231"/>
                    </a:lnTo>
                    <a:lnTo>
                      <a:pt x="16577" y="11928"/>
                    </a:lnTo>
                    <a:lnTo>
                      <a:pt x="16780" y="11726"/>
                    </a:lnTo>
                    <a:lnTo>
                      <a:pt x="17285" y="11625"/>
                    </a:lnTo>
                    <a:lnTo>
                      <a:pt x="17891" y="11726"/>
                    </a:lnTo>
                    <a:lnTo>
                      <a:pt x="17993" y="11018"/>
                    </a:lnTo>
                    <a:lnTo>
                      <a:pt x="18195" y="10210"/>
                    </a:lnTo>
                    <a:lnTo>
                      <a:pt x="18397" y="8593"/>
                    </a:lnTo>
                    <a:lnTo>
                      <a:pt x="18902" y="8694"/>
                    </a:lnTo>
                    <a:lnTo>
                      <a:pt x="19408" y="8593"/>
                    </a:lnTo>
                    <a:lnTo>
                      <a:pt x="19104" y="7885"/>
                    </a:lnTo>
                    <a:lnTo>
                      <a:pt x="19104" y="7885"/>
                    </a:lnTo>
                    <a:lnTo>
                      <a:pt x="19509" y="8087"/>
                    </a:lnTo>
                    <a:lnTo>
                      <a:pt x="19711" y="8087"/>
                    </a:lnTo>
                    <a:lnTo>
                      <a:pt x="19913" y="7885"/>
                    </a:lnTo>
                    <a:lnTo>
                      <a:pt x="19913" y="7784"/>
                    </a:lnTo>
                    <a:lnTo>
                      <a:pt x="19913" y="7582"/>
                    </a:lnTo>
                    <a:lnTo>
                      <a:pt x="19812" y="7380"/>
                    </a:lnTo>
                    <a:lnTo>
                      <a:pt x="19509" y="6672"/>
                    </a:lnTo>
                    <a:lnTo>
                      <a:pt x="19812" y="6571"/>
                    </a:lnTo>
                    <a:lnTo>
                      <a:pt x="20216" y="6369"/>
                    </a:lnTo>
                    <a:lnTo>
                      <a:pt x="20317" y="6268"/>
                    </a:lnTo>
                    <a:lnTo>
                      <a:pt x="20317" y="6167"/>
                    </a:lnTo>
                    <a:lnTo>
                      <a:pt x="20317" y="5965"/>
                    </a:lnTo>
                    <a:lnTo>
                      <a:pt x="20115" y="5863"/>
                    </a:lnTo>
                    <a:lnTo>
                      <a:pt x="19509" y="5358"/>
                    </a:lnTo>
                    <a:lnTo>
                      <a:pt x="18902" y="4650"/>
                    </a:lnTo>
                    <a:lnTo>
                      <a:pt x="18902" y="4549"/>
                    </a:lnTo>
                    <a:lnTo>
                      <a:pt x="18599" y="3842"/>
                    </a:lnTo>
                    <a:lnTo>
                      <a:pt x="18195" y="3235"/>
                    </a:lnTo>
                    <a:lnTo>
                      <a:pt x="17790" y="2629"/>
                    </a:lnTo>
                    <a:lnTo>
                      <a:pt x="17487" y="2427"/>
                    </a:lnTo>
                    <a:lnTo>
                      <a:pt x="17083" y="2326"/>
                    </a:lnTo>
                    <a:lnTo>
                      <a:pt x="16476" y="2124"/>
                    </a:lnTo>
                    <a:lnTo>
                      <a:pt x="15769" y="2124"/>
                    </a:lnTo>
                    <a:lnTo>
                      <a:pt x="15162" y="2225"/>
                    </a:lnTo>
                    <a:lnTo>
                      <a:pt x="14556" y="2629"/>
                    </a:lnTo>
                    <a:lnTo>
                      <a:pt x="14455" y="2124"/>
                    </a:lnTo>
                    <a:lnTo>
                      <a:pt x="14253" y="1719"/>
                    </a:lnTo>
                    <a:lnTo>
                      <a:pt x="14050" y="1315"/>
                    </a:lnTo>
                    <a:lnTo>
                      <a:pt x="13747" y="1012"/>
                    </a:lnTo>
                    <a:lnTo>
                      <a:pt x="13343" y="708"/>
                    </a:lnTo>
                    <a:lnTo>
                      <a:pt x="12939" y="405"/>
                    </a:lnTo>
                    <a:lnTo>
                      <a:pt x="12534" y="203"/>
                    </a:lnTo>
                    <a:lnTo>
                      <a:pt x="12130" y="102"/>
                    </a:lnTo>
                    <a:lnTo>
                      <a:pt x="110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7152129" y="2807618"/>
                <a:ext cx="80242" cy="105769"/>
              </a:xfrm>
              <a:custGeom>
                <a:avLst/>
                <a:gdLst/>
                <a:ahLst/>
                <a:cxnLst/>
                <a:rect l="l" t="t" r="r" b="b"/>
                <a:pathLst>
                  <a:path w="4448" h="5863" extrusionOk="0">
                    <a:moveTo>
                      <a:pt x="4043" y="4953"/>
                    </a:moveTo>
                    <a:lnTo>
                      <a:pt x="4043" y="4953"/>
                    </a:lnTo>
                    <a:lnTo>
                      <a:pt x="4144" y="5155"/>
                    </a:lnTo>
                    <a:lnTo>
                      <a:pt x="4144" y="5458"/>
                    </a:lnTo>
                    <a:lnTo>
                      <a:pt x="4245" y="5155"/>
                    </a:lnTo>
                    <a:lnTo>
                      <a:pt x="4205" y="5074"/>
                    </a:lnTo>
                    <a:lnTo>
                      <a:pt x="4448" y="5256"/>
                    </a:lnTo>
                    <a:lnTo>
                      <a:pt x="4144" y="4953"/>
                    </a:lnTo>
                    <a:close/>
                    <a:moveTo>
                      <a:pt x="4144" y="5458"/>
                    </a:moveTo>
                    <a:lnTo>
                      <a:pt x="3841" y="5661"/>
                    </a:lnTo>
                    <a:lnTo>
                      <a:pt x="3538" y="5762"/>
                    </a:lnTo>
                    <a:lnTo>
                      <a:pt x="3942" y="5762"/>
                    </a:lnTo>
                    <a:lnTo>
                      <a:pt x="4144" y="5458"/>
                    </a:lnTo>
                    <a:close/>
                    <a:moveTo>
                      <a:pt x="0" y="0"/>
                    </a:moveTo>
                    <a:lnTo>
                      <a:pt x="303" y="303"/>
                    </a:lnTo>
                    <a:lnTo>
                      <a:pt x="607" y="809"/>
                    </a:lnTo>
                    <a:lnTo>
                      <a:pt x="809" y="1415"/>
                    </a:lnTo>
                    <a:lnTo>
                      <a:pt x="910" y="2325"/>
                    </a:lnTo>
                    <a:lnTo>
                      <a:pt x="910" y="3336"/>
                    </a:lnTo>
                    <a:lnTo>
                      <a:pt x="910" y="4549"/>
                    </a:lnTo>
                    <a:lnTo>
                      <a:pt x="1011" y="5155"/>
                    </a:lnTo>
                    <a:lnTo>
                      <a:pt x="1112" y="5458"/>
                    </a:lnTo>
                    <a:lnTo>
                      <a:pt x="1213" y="5661"/>
                    </a:lnTo>
                    <a:lnTo>
                      <a:pt x="1516" y="5863"/>
                    </a:lnTo>
                    <a:lnTo>
                      <a:pt x="1718" y="5863"/>
                    </a:lnTo>
                    <a:lnTo>
                      <a:pt x="2022" y="5762"/>
                    </a:lnTo>
                    <a:lnTo>
                      <a:pt x="2224" y="5560"/>
                    </a:lnTo>
                    <a:lnTo>
                      <a:pt x="2426" y="5155"/>
                    </a:lnTo>
                    <a:lnTo>
                      <a:pt x="2499" y="4861"/>
                    </a:lnTo>
                    <a:lnTo>
                      <a:pt x="2628" y="5054"/>
                    </a:lnTo>
                    <a:lnTo>
                      <a:pt x="2830" y="5458"/>
                    </a:lnTo>
                    <a:lnTo>
                      <a:pt x="3134" y="5661"/>
                    </a:lnTo>
                    <a:lnTo>
                      <a:pt x="3538" y="5762"/>
                    </a:lnTo>
                    <a:lnTo>
                      <a:pt x="3235" y="5661"/>
                    </a:lnTo>
                    <a:lnTo>
                      <a:pt x="2931" y="5357"/>
                    </a:lnTo>
                    <a:lnTo>
                      <a:pt x="2527" y="4650"/>
                    </a:lnTo>
                    <a:lnTo>
                      <a:pt x="2426" y="4549"/>
                    </a:lnTo>
                    <a:lnTo>
                      <a:pt x="2426" y="4650"/>
                    </a:lnTo>
                    <a:lnTo>
                      <a:pt x="2325" y="5155"/>
                    </a:lnTo>
                    <a:lnTo>
                      <a:pt x="2123" y="5560"/>
                    </a:lnTo>
                    <a:lnTo>
                      <a:pt x="2022" y="5661"/>
                    </a:lnTo>
                    <a:lnTo>
                      <a:pt x="1718" y="5762"/>
                    </a:lnTo>
                    <a:lnTo>
                      <a:pt x="1516" y="5762"/>
                    </a:lnTo>
                    <a:lnTo>
                      <a:pt x="1314" y="5661"/>
                    </a:lnTo>
                    <a:lnTo>
                      <a:pt x="1213" y="5357"/>
                    </a:lnTo>
                    <a:lnTo>
                      <a:pt x="1112" y="5054"/>
                    </a:lnTo>
                    <a:lnTo>
                      <a:pt x="1011" y="4549"/>
                    </a:lnTo>
                    <a:lnTo>
                      <a:pt x="1011" y="3336"/>
                    </a:lnTo>
                    <a:lnTo>
                      <a:pt x="1011" y="2325"/>
                    </a:lnTo>
                    <a:lnTo>
                      <a:pt x="910" y="1415"/>
                    </a:lnTo>
                    <a:lnTo>
                      <a:pt x="708" y="809"/>
                    </a:lnTo>
                    <a:lnTo>
                      <a:pt x="404" y="303"/>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6957019" y="2772965"/>
                <a:ext cx="191477" cy="107609"/>
              </a:xfrm>
              <a:custGeom>
                <a:avLst/>
                <a:gdLst/>
                <a:ahLst/>
                <a:cxnLst/>
                <a:rect l="l" t="t" r="r" b="b"/>
                <a:pathLst>
                  <a:path w="10614" h="5965" extrusionOk="0">
                    <a:moveTo>
                      <a:pt x="8289" y="1"/>
                    </a:moveTo>
                    <a:lnTo>
                      <a:pt x="7784" y="304"/>
                    </a:lnTo>
                    <a:lnTo>
                      <a:pt x="8289" y="102"/>
                    </a:lnTo>
                    <a:lnTo>
                      <a:pt x="8794" y="1"/>
                    </a:lnTo>
                    <a:close/>
                    <a:moveTo>
                      <a:pt x="9300" y="102"/>
                    </a:moveTo>
                    <a:lnTo>
                      <a:pt x="9704" y="304"/>
                    </a:lnTo>
                    <a:lnTo>
                      <a:pt x="10109" y="506"/>
                    </a:lnTo>
                    <a:lnTo>
                      <a:pt x="9704" y="203"/>
                    </a:lnTo>
                    <a:lnTo>
                      <a:pt x="9300" y="102"/>
                    </a:lnTo>
                    <a:close/>
                    <a:moveTo>
                      <a:pt x="7784" y="304"/>
                    </a:moveTo>
                    <a:lnTo>
                      <a:pt x="7278" y="607"/>
                    </a:lnTo>
                    <a:lnTo>
                      <a:pt x="6874" y="1214"/>
                    </a:lnTo>
                    <a:lnTo>
                      <a:pt x="7278" y="708"/>
                    </a:lnTo>
                    <a:lnTo>
                      <a:pt x="7784" y="304"/>
                    </a:lnTo>
                    <a:close/>
                    <a:moveTo>
                      <a:pt x="10513" y="1012"/>
                    </a:moveTo>
                    <a:lnTo>
                      <a:pt x="10614" y="1618"/>
                    </a:lnTo>
                    <a:lnTo>
                      <a:pt x="10614" y="1517"/>
                    </a:lnTo>
                    <a:lnTo>
                      <a:pt x="10614" y="1416"/>
                    </a:lnTo>
                    <a:lnTo>
                      <a:pt x="10513" y="1012"/>
                    </a:lnTo>
                    <a:close/>
                    <a:moveTo>
                      <a:pt x="6874" y="1214"/>
                    </a:moveTo>
                    <a:lnTo>
                      <a:pt x="6470" y="1719"/>
                    </a:lnTo>
                    <a:lnTo>
                      <a:pt x="5762" y="3033"/>
                    </a:lnTo>
                    <a:lnTo>
                      <a:pt x="5459" y="3538"/>
                    </a:lnTo>
                    <a:lnTo>
                      <a:pt x="5055" y="4145"/>
                    </a:lnTo>
                    <a:lnTo>
                      <a:pt x="5560" y="3640"/>
                    </a:lnTo>
                    <a:lnTo>
                      <a:pt x="5863" y="3033"/>
                    </a:lnTo>
                    <a:lnTo>
                      <a:pt x="6571" y="1820"/>
                    </a:lnTo>
                    <a:lnTo>
                      <a:pt x="6874" y="1214"/>
                    </a:lnTo>
                    <a:close/>
                    <a:moveTo>
                      <a:pt x="5055" y="4145"/>
                    </a:moveTo>
                    <a:lnTo>
                      <a:pt x="4549" y="4650"/>
                    </a:lnTo>
                    <a:lnTo>
                      <a:pt x="4044" y="5055"/>
                    </a:lnTo>
                    <a:lnTo>
                      <a:pt x="3639" y="5358"/>
                    </a:lnTo>
                    <a:lnTo>
                      <a:pt x="3134" y="5661"/>
                    </a:lnTo>
                    <a:lnTo>
                      <a:pt x="3134" y="5661"/>
                    </a:lnTo>
                    <a:lnTo>
                      <a:pt x="3639" y="5459"/>
                    </a:lnTo>
                    <a:lnTo>
                      <a:pt x="4145" y="5156"/>
                    </a:lnTo>
                    <a:lnTo>
                      <a:pt x="4650" y="4650"/>
                    </a:lnTo>
                    <a:lnTo>
                      <a:pt x="5055" y="4145"/>
                    </a:lnTo>
                    <a:close/>
                    <a:moveTo>
                      <a:pt x="1" y="5459"/>
                    </a:moveTo>
                    <a:lnTo>
                      <a:pt x="506" y="5661"/>
                    </a:lnTo>
                    <a:lnTo>
                      <a:pt x="304" y="5560"/>
                    </a:lnTo>
                    <a:lnTo>
                      <a:pt x="203" y="5459"/>
                    </a:lnTo>
                    <a:close/>
                    <a:moveTo>
                      <a:pt x="506" y="5661"/>
                    </a:moveTo>
                    <a:lnTo>
                      <a:pt x="1214" y="5964"/>
                    </a:lnTo>
                    <a:lnTo>
                      <a:pt x="2022" y="5964"/>
                    </a:lnTo>
                    <a:lnTo>
                      <a:pt x="2528" y="5863"/>
                    </a:lnTo>
                    <a:lnTo>
                      <a:pt x="3134" y="5661"/>
                    </a:lnTo>
                    <a:lnTo>
                      <a:pt x="3134" y="5661"/>
                    </a:lnTo>
                    <a:lnTo>
                      <a:pt x="2528" y="5762"/>
                    </a:lnTo>
                    <a:lnTo>
                      <a:pt x="2022" y="5863"/>
                    </a:lnTo>
                    <a:lnTo>
                      <a:pt x="1214" y="5863"/>
                    </a:lnTo>
                    <a:lnTo>
                      <a:pt x="506" y="566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6951553" y="2842253"/>
                <a:ext cx="67488" cy="10968"/>
              </a:xfrm>
              <a:custGeom>
                <a:avLst/>
                <a:gdLst/>
                <a:ahLst/>
                <a:cxnLst/>
                <a:rect l="l" t="t" r="r" b="b"/>
                <a:pathLst>
                  <a:path w="3741" h="608" extrusionOk="0">
                    <a:moveTo>
                      <a:pt x="0" y="1"/>
                    </a:moveTo>
                    <a:lnTo>
                      <a:pt x="101" y="102"/>
                    </a:lnTo>
                    <a:lnTo>
                      <a:pt x="506" y="304"/>
                    </a:lnTo>
                    <a:lnTo>
                      <a:pt x="0" y="1"/>
                    </a:lnTo>
                    <a:close/>
                    <a:moveTo>
                      <a:pt x="3740" y="102"/>
                    </a:moveTo>
                    <a:lnTo>
                      <a:pt x="3134" y="304"/>
                    </a:lnTo>
                    <a:lnTo>
                      <a:pt x="2628" y="506"/>
                    </a:lnTo>
                    <a:lnTo>
                      <a:pt x="3235" y="405"/>
                    </a:lnTo>
                    <a:lnTo>
                      <a:pt x="3538" y="203"/>
                    </a:lnTo>
                    <a:lnTo>
                      <a:pt x="3740" y="102"/>
                    </a:lnTo>
                    <a:close/>
                    <a:moveTo>
                      <a:pt x="506" y="304"/>
                    </a:moveTo>
                    <a:lnTo>
                      <a:pt x="1112" y="506"/>
                    </a:lnTo>
                    <a:lnTo>
                      <a:pt x="1820" y="607"/>
                    </a:lnTo>
                    <a:lnTo>
                      <a:pt x="2628" y="506"/>
                    </a:lnTo>
                    <a:lnTo>
                      <a:pt x="1820" y="506"/>
                    </a:lnTo>
                    <a:lnTo>
                      <a:pt x="1112" y="405"/>
                    </a:lnTo>
                    <a:lnTo>
                      <a:pt x="506" y="304"/>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6993494" y="4764082"/>
                <a:ext cx="262590" cy="215199"/>
              </a:xfrm>
              <a:custGeom>
                <a:avLst/>
                <a:gdLst/>
                <a:ahLst/>
                <a:cxnLst/>
                <a:rect l="l" t="t" r="r" b="b"/>
                <a:pathLst>
                  <a:path w="14556" h="11929" extrusionOk="0">
                    <a:moveTo>
                      <a:pt x="14556" y="1"/>
                    </a:moveTo>
                    <a:lnTo>
                      <a:pt x="7278" y="102"/>
                    </a:lnTo>
                    <a:lnTo>
                      <a:pt x="7581" y="7683"/>
                    </a:lnTo>
                    <a:lnTo>
                      <a:pt x="6368" y="8087"/>
                    </a:lnTo>
                    <a:lnTo>
                      <a:pt x="3841" y="9300"/>
                    </a:lnTo>
                    <a:lnTo>
                      <a:pt x="2426" y="9907"/>
                    </a:lnTo>
                    <a:lnTo>
                      <a:pt x="1213" y="10614"/>
                    </a:lnTo>
                    <a:lnTo>
                      <a:pt x="303" y="11322"/>
                    </a:lnTo>
                    <a:lnTo>
                      <a:pt x="101" y="11625"/>
                    </a:lnTo>
                    <a:lnTo>
                      <a:pt x="0" y="11928"/>
                    </a:lnTo>
                    <a:lnTo>
                      <a:pt x="14556" y="11827"/>
                    </a:lnTo>
                    <a:lnTo>
                      <a:pt x="145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6993494" y="4764082"/>
                <a:ext cx="262590" cy="215199"/>
              </a:xfrm>
              <a:custGeom>
                <a:avLst/>
                <a:gdLst/>
                <a:ahLst/>
                <a:cxnLst/>
                <a:rect l="l" t="t" r="r" b="b"/>
                <a:pathLst>
                  <a:path w="14556" h="11929" fill="none" extrusionOk="0">
                    <a:moveTo>
                      <a:pt x="7278" y="102"/>
                    </a:moveTo>
                    <a:lnTo>
                      <a:pt x="7581" y="7683"/>
                    </a:lnTo>
                    <a:lnTo>
                      <a:pt x="7581" y="7683"/>
                    </a:lnTo>
                    <a:lnTo>
                      <a:pt x="6368" y="8087"/>
                    </a:lnTo>
                    <a:lnTo>
                      <a:pt x="3841" y="9300"/>
                    </a:lnTo>
                    <a:lnTo>
                      <a:pt x="2426" y="9907"/>
                    </a:lnTo>
                    <a:lnTo>
                      <a:pt x="1213" y="10614"/>
                    </a:lnTo>
                    <a:lnTo>
                      <a:pt x="303" y="11322"/>
                    </a:lnTo>
                    <a:lnTo>
                      <a:pt x="101" y="11625"/>
                    </a:lnTo>
                    <a:lnTo>
                      <a:pt x="0" y="11928"/>
                    </a:lnTo>
                    <a:lnTo>
                      <a:pt x="14556" y="11827"/>
                    </a:lnTo>
                    <a:lnTo>
                      <a:pt x="14556" y="1"/>
                    </a:lnTo>
                    <a:lnTo>
                      <a:pt x="7278" y="10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7199536" y="4889905"/>
                <a:ext cx="20060" cy="20079"/>
              </a:xfrm>
              <a:custGeom>
                <a:avLst/>
                <a:gdLst/>
                <a:ahLst/>
                <a:cxnLst/>
                <a:rect l="l" t="t" r="r" b="b"/>
                <a:pathLst>
                  <a:path w="1112" h="1113" extrusionOk="0">
                    <a:moveTo>
                      <a:pt x="303" y="0"/>
                    </a:moveTo>
                    <a:lnTo>
                      <a:pt x="101" y="202"/>
                    </a:lnTo>
                    <a:lnTo>
                      <a:pt x="0" y="405"/>
                    </a:lnTo>
                    <a:lnTo>
                      <a:pt x="0" y="607"/>
                    </a:lnTo>
                    <a:lnTo>
                      <a:pt x="101" y="809"/>
                    </a:lnTo>
                    <a:lnTo>
                      <a:pt x="202" y="1011"/>
                    </a:lnTo>
                    <a:lnTo>
                      <a:pt x="404" y="1112"/>
                    </a:lnTo>
                    <a:lnTo>
                      <a:pt x="607" y="1112"/>
                    </a:lnTo>
                    <a:lnTo>
                      <a:pt x="809" y="1011"/>
                    </a:lnTo>
                    <a:lnTo>
                      <a:pt x="1011" y="910"/>
                    </a:lnTo>
                    <a:lnTo>
                      <a:pt x="1112" y="708"/>
                    </a:lnTo>
                    <a:lnTo>
                      <a:pt x="1112" y="506"/>
                    </a:lnTo>
                    <a:lnTo>
                      <a:pt x="1011" y="304"/>
                    </a:lnTo>
                    <a:lnTo>
                      <a:pt x="910" y="10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6993494" y="4971947"/>
                <a:ext cx="1840" cy="7324"/>
              </a:xfrm>
              <a:custGeom>
                <a:avLst/>
                <a:gdLst/>
                <a:ahLst/>
                <a:cxnLst/>
                <a:rect l="l" t="t" r="r" b="b"/>
                <a:pathLst>
                  <a:path w="102" h="406" extrusionOk="0">
                    <a:moveTo>
                      <a:pt x="101" y="1"/>
                    </a:moveTo>
                    <a:lnTo>
                      <a:pt x="101" y="1"/>
                    </a:lnTo>
                    <a:lnTo>
                      <a:pt x="101" y="1"/>
                    </a:lnTo>
                    <a:lnTo>
                      <a:pt x="0" y="203"/>
                    </a:lnTo>
                    <a:lnTo>
                      <a:pt x="0" y="405"/>
                    </a:lnTo>
                    <a:lnTo>
                      <a:pt x="0" y="405"/>
                    </a:lnTo>
                    <a:lnTo>
                      <a:pt x="0" y="405"/>
                    </a:lnTo>
                    <a:lnTo>
                      <a:pt x="0" y="304"/>
                    </a:lnTo>
                    <a:lnTo>
                      <a:pt x="0" y="304"/>
                    </a:lnTo>
                    <a:lnTo>
                      <a:pt x="0" y="203"/>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6993494" y="4971947"/>
                <a:ext cx="1840" cy="7324"/>
              </a:xfrm>
              <a:custGeom>
                <a:avLst/>
                <a:gdLst/>
                <a:ahLst/>
                <a:cxnLst/>
                <a:rect l="l" t="t" r="r" b="b"/>
                <a:pathLst>
                  <a:path w="102" h="406" fill="none" extrusionOk="0">
                    <a:moveTo>
                      <a:pt x="101" y="1"/>
                    </a:moveTo>
                    <a:lnTo>
                      <a:pt x="101" y="1"/>
                    </a:lnTo>
                    <a:lnTo>
                      <a:pt x="101" y="1"/>
                    </a:lnTo>
                    <a:lnTo>
                      <a:pt x="0" y="203"/>
                    </a:lnTo>
                    <a:lnTo>
                      <a:pt x="0" y="405"/>
                    </a:lnTo>
                    <a:lnTo>
                      <a:pt x="0" y="405"/>
                    </a:lnTo>
                    <a:lnTo>
                      <a:pt x="0" y="405"/>
                    </a:lnTo>
                    <a:lnTo>
                      <a:pt x="0" y="304"/>
                    </a:lnTo>
                    <a:lnTo>
                      <a:pt x="0" y="304"/>
                    </a:lnTo>
                    <a:lnTo>
                      <a:pt x="0" y="203"/>
                    </a:lnTo>
                    <a:lnTo>
                      <a:pt x="1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6993494" y="4955549"/>
                <a:ext cx="262590" cy="23723"/>
              </a:xfrm>
              <a:custGeom>
                <a:avLst/>
                <a:gdLst/>
                <a:ahLst/>
                <a:cxnLst/>
                <a:rect l="l" t="t" r="r" b="b"/>
                <a:pathLst>
                  <a:path w="14556" h="1315" extrusionOk="0">
                    <a:moveTo>
                      <a:pt x="14556" y="0"/>
                    </a:moveTo>
                    <a:lnTo>
                      <a:pt x="1719" y="506"/>
                    </a:lnTo>
                    <a:lnTo>
                      <a:pt x="202" y="910"/>
                    </a:lnTo>
                    <a:lnTo>
                      <a:pt x="0" y="1314"/>
                    </a:lnTo>
                    <a:lnTo>
                      <a:pt x="14556" y="1213"/>
                    </a:lnTo>
                    <a:lnTo>
                      <a:pt x="14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6993494" y="4955549"/>
                <a:ext cx="262590" cy="23723"/>
              </a:xfrm>
              <a:custGeom>
                <a:avLst/>
                <a:gdLst/>
                <a:ahLst/>
                <a:cxnLst/>
                <a:rect l="l" t="t" r="r" b="b"/>
                <a:pathLst>
                  <a:path w="14556" h="1315" fill="none" extrusionOk="0">
                    <a:moveTo>
                      <a:pt x="14556" y="0"/>
                    </a:moveTo>
                    <a:lnTo>
                      <a:pt x="1719" y="506"/>
                    </a:lnTo>
                    <a:lnTo>
                      <a:pt x="202" y="910"/>
                    </a:lnTo>
                    <a:lnTo>
                      <a:pt x="202" y="910"/>
                    </a:lnTo>
                    <a:lnTo>
                      <a:pt x="202" y="910"/>
                    </a:lnTo>
                    <a:lnTo>
                      <a:pt x="202" y="910"/>
                    </a:lnTo>
                    <a:lnTo>
                      <a:pt x="0" y="1314"/>
                    </a:lnTo>
                    <a:lnTo>
                      <a:pt x="0" y="1314"/>
                    </a:lnTo>
                    <a:lnTo>
                      <a:pt x="0" y="1213"/>
                    </a:lnTo>
                    <a:lnTo>
                      <a:pt x="0" y="1213"/>
                    </a:lnTo>
                    <a:lnTo>
                      <a:pt x="0" y="1314"/>
                    </a:lnTo>
                    <a:lnTo>
                      <a:pt x="14556" y="1213"/>
                    </a:lnTo>
                    <a:lnTo>
                      <a:pt x="145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7126586" y="4899015"/>
                <a:ext cx="23723" cy="16434"/>
              </a:xfrm>
              <a:custGeom>
                <a:avLst/>
                <a:gdLst/>
                <a:ahLst/>
                <a:cxnLst/>
                <a:rect l="l" t="t" r="r" b="b"/>
                <a:pathLst>
                  <a:path w="1315" h="911" extrusionOk="0">
                    <a:moveTo>
                      <a:pt x="203" y="1"/>
                    </a:moveTo>
                    <a:lnTo>
                      <a:pt x="1" y="102"/>
                    </a:lnTo>
                    <a:lnTo>
                      <a:pt x="203" y="203"/>
                    </a:lnTo>
                    <a:lnTo>
                      <a:pt x="709" y="405"/>
                    </a:lnTo>
                    <a:lnTo>
                      <a:pt x="1113" y="809"/>
                    </a:lnTo>
                    <a:lnTo>
                      <a:pt x="1315" y="910"/>
                    </a:lnTo>
                    <a:lnTo>
                      <a:pt x="1315" y="809"/>
                    </a:lnTo>
                    <a:lnTo>
                      <a:pt x="1214" y="708"/>
                    </a:lnTo>
                    <a:lnTo>
                      <a:pt x="1113" y="405"/>
                    </a:lnTo>
                    <a:lnTo>
                      <a:pt x="810" y="203"/>
                    </a:lnTo>
                    <a:lnTo>
                      <a:pt x="506" y="102"/>
                    </a:lnTo>
                    <a:lnTo>
                      <a:pt x="2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7126586" y="4899015"/>
                <a:ext cx="23723" cy="16434"/>
              </a:xfrm>
              <a:custGeom>
                <a:avLst/>
                <a:gdLst/>
                <a:ahLst/>
                <a:cxnLst/>
                <a:rect l="l" t="t" r="r" b="b"/>
                <a:pathLst>
                  <a:path w="1315" h="911" fill="none" extrusionOk="0">
                    <a:moveTo>
                      <a:pt x="1" y="102"/>
                    </a:moveTo>
                    <a:lnTo>
                      <a:pt x="1" y="102"/>
                    </a:lnTo>
                    <a:lnTo>
                      <a:pt x="203" y="203"/>
                    </a:lnTo>
                    <a:lnTo>
                      <a:pt x="709" y="405"/>
                    </a:lnTo>
                    <a:lnTo>
                      <a:pt x="709" y="405"/>
                    </a:lnTo>
                    <a:lnTo>
                      <a:pt x="1113" y="809"/>
                    </a:lnTo>
                    <a:lnTo>
                      <a:pt x="1315" y="910"/>
                    </a:lnTo>
                    <a:lnTo>
                      <a:pt x="1315" y="910"/>
                    </a:lnTo>
                    <a:lnTo>
                      <a:pt x="1315" y="809"/>
                    </a:lnTo>
                    <a:lnTo>
                      <a:pt x="1214" y="708"/>
                    </a:lnTo>
                    <a:lnTo>
                      <a:pt x="1113" y="405"/>
                    </a:lnTo>
                    <a:lnTo>
                      <a:pt x="810" y="203"/>
                    </a:lnTo>
                    <a:lnTo>
                      <a:pt x="810" y="203"/>
                    </a:lnTo>
                    <a:lnTo>
                      <a:pt x="506" y="102"/>
                    </a:lnTo>
                    <a:lnTo>
                      <a:pt x="203" y="1"/>
                    </a:lnTo>
                    <a:lnTo>
                      <a:pt x="1" y="102"/>
                    </a:lnTo>
                    <a:lnTo>
                      <a:pt x="1" y="1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7099239" y="4911786"/>
                <a:ext cx="16434" cy="20079"/>
              </a:xfrm>
              <a:custGeom>
                <a:avLst/>
                <a:gdLst/>
                <a:ahLst/>
                <a:cxnLst/>
                <a:rect l="l" t="t" r="r" b="b"/>
                <a:pathLst>
                  <a:path w="911" h="1113" extrusionOk="0">
                    <a:moveTo>
                      <a:pt x="1" y="0"/>
                    </a:moveTo>
                    <a:lnTo>
                      <a:pt x="102" y="202"/>
                    </a:lnTo>
                    <a:lnTo>
                      <a:pt x="506" y="506"/>
                    </a:lnTo>
                    <a:lnTo>
                      <a:pt x="708" y="910"/>
                    </a:lnTo>
                    <a:lnTo>
                      <a:pt x="910" y="1112"/>
                    </a:lnTo>
                    <a:lnTo>
                      <a:pt x="910" y="910"/>
                    </a:lnTo>
                    <a:lnTo>
                      <a:pt x="910" y="607"/>
                    </a:lnTo>
                    <a:lnTo>
                      <a:pt x="708" y="405"/>
                    </a:lnTo>
                    <a:lnTo>
                      <a:pt x="405" y="101"/>
                    </a:lnTo>
                    <a:lnTo>
                      <a:pt x="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7099239" y="4911786"/>
                <a:ext cx="16434" cy="20079"/>
              </a:xfrm>
              <a:custGeom>
                <a:avLst/>
                <a:gdLst/>
                <a:ahLst/>
                <a:cxnLst/>
                <a:rect l="l" t="t" r="r" b="b"/>
                <a:pathLst>
                  <a:path w="911" h="1113" fill="none" extrusionOk="0">
                    <a:moveTo>
                      <a:pt x="1" y="0"/>
                    </a:moveTo>
                    <a:lnTo>
                      <a:pt x="1" y="0"/>
                    </a:lnTo>
                    <a:lnTo>
                      <a:pt x="102" y="202"/>
                    </a:lnTo>
                    <a:lnTo>
                      <a:pt x="506" y="506"/>
                    </a:lnTo>
                    <a:lnTo>
                      <a:pt x="506" y="506"/>
                    </a:lnTo>
                    <a:lnTo>
                      <a:pt x="708" y="910"/>
                    </a:lnTo>
                    <a:lnTo>
                      <a:pt x="910" y="1112"/>
                    </a:lnTo>
                    <a:lnTo>
                      <a:pt x="910" y="1112"/>
                    </a:lnTo>
                    <a:lnTo>
                      <a:pt x="910" y="1112"/>
                    </a:lnTo>
                    <a:lnTo>
                      <a:pt x="910" y="910"/>
                    </a:lnTo>
                    <a:lnTo>
                      <a:pt x="910" y="607"/>
                    </a:lnTo>
                    <a:lnTo>
                      <a:pt x="708" y="405"/>
                    </a:lnTo>
                    <a:lnTo>
                      <a:pt x="708" y="405"/>
                    </a:lnTo>
                    <a:lnTo>
                      <a:pt x="405" y="101"/>
                    </a:lnTo>
                    <a:lnTo>
                      <a:pt x="203"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7071891" y="4924540"/>
                <a:ext cx="12790" cy="21901"/>
              </a:xfrm>
              <a:custGeom>
                <a:avLst/>
                <a:gdLst/>
                <a:ahLst/>
                <a:cxnLst/>
                <a:rect l="l" t="t" r="r" b="b"/>
                <a:pathLst>
                  <a:path w="709" h="1214" extrusionOk="0">
                    <a:moveTo>
                      <a:pt x="1" y="1"/>
                    </a:moveTo>
                    <a:lnTo>
                      <a:pt x="102" y="203"/>
                    </a:lnTo>
                    <a:lnTo>
                      <a:pt x="405" y="506"/>
                    </a:lnTo>
                    <a:lnTo>
                      <a:pt x="506" y="1012"/>
                    </a:lnTo>
                    <a:lnTo>
                      <a:pt x="607" y="1214"/>
                    </a:lnTo>
                    <a:lnTo>
                      <a:pt x="708" y="910"/>
                    </a:lnTo>
                    <a:lnTo>
                      <a:pt x="708" y="708"/>
                    </a:lnTo>
                    <a:lnTo>
                      <a:pt x="607" y="405"/>
                    </a:lnTo>
                    <a:lnTo>
                      <a:pt x="405" y="203"/>
                    </a:lnTo>
                    <a:lnTo>
                      <a:pt x="2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7071891" y="4924540"/>
                <a:ext cx="12790" cy="21901"/>
              </a:xfrm>
              <a:custGeom>
                <a:avLst/>
                <a:gdLst/>
                <a:ahLst/>
                <a:cxnLst/>
                <a:rect l="l" t="t" r="r" b="b"/>
                <a:pathLst>
                  <a:path w="709" h="1214" fill="none" extrusionOk="0">
                    <a:moveTo>
                      <a:pt x="607" y="1214"/>
                    </a:moveTo>
                    <a:lnTo>
                      <a:pt x="607" y="1214"/>
                    </a:lnTo>
                    <a:lnTo>
                      <a:pt x="708" y="910"/>
                    </a:lnTo>
                    <a:lnTo>
                      <a:pt x="708" y="708"/>
                    </a:lnTo>
                    <a:lnTo>
                      <a:pt x="607" y="405"/>
                    </a:lnTo>
                    <a:lnTo>
                      <a:pt x="607" y="405"/>
                    </a:lnTo>
                    <a:lnTo>
                      <a:pt x="405" y="203"/>
                    </a:lnTo>
                    <a:lnTo>
                      <a:pt x="203" y="1"/>
                    </a:lnTo>
                    <a:lnTo>
                      <a:pt x="1" y="1"/>
                    </a:lnTo>
                    <a:lnTo>
                      <a:pt x="1" y="1"/>
                    </a:lnTo>
                    <a:lnTo>
                      <a:pt x="102" y="203"/>
                    </a:lnTo>
                    <a:lnTo>
                      <a:pt x="405" y="506"/>
                    </a:lnTo>
                    <a:lnTo>
                      <a:pt x="405" y="506"/>
                    </a:lnTo>
                    <a:lnTo>
                      <a:pt x="506" y="1012"/>
                    </a:lnTo>
                    <a:lnTo>
                      <a:pt x="607" y="1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7128426" y="4864380"/>
                <a:ext cx="27367" cy="7306"/>
              </a:xfrm>
              <a:custGeom>
                <a:avLst/>
                <a:gdLst/>
                <a:ahLst/>
                <a:cxnLst/>
                <a:rect l="l" t="t" r="r" b="b"/>
                <a:pathLst>
                  <a:path w="1517" h="405" extrusionOk="0">
                    <a:moveTo>
                      <a:pt x="708" y="0"/>
                    </a:moveTo>
                    <a:lnTo>
                      <a:pt x="404" y="101"/>
                    </a:lnTo>
                    <a:lnTo>
                      <a:pt x="202" y="101"/>
                    </a:lnTo>
                    <a:lnTo>
                      <a:pt x="0" y="202"/>
                    </a:lnTo>
                    <a:lnTo>
                      <a:pt x="0" y="303"/>
                    </a:lnTo>
                    <a:lnTo>
                      <a:pt x="708" y="303"/>
                    </a:lnTo>
                    <a:lnTo>
                      <a:pt x="1213" y="404"/>
                    </a:lnTo>
                    <a:lnTo>
                      <a:pt x="1516" y="404"/>
                    </a:lnTo>
                    <a:lnTo>
                      <a:pt x="1516" y="303"/>
                    </a:lnTo>
                    <a:lnTo>
                      <a:pt x="1314" y="202"/>
                    </a:lnTo>
                    <a:lnTo>
                      <a:pt x="1112" y="101"/>
                    </a:lnTo>
                    <a:lnTo>
                      <a:pt x="7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6993494" y="4868023"/>
                <a:ext cx="134957" cy="111253"/>
              </a:xfrm>
              <a:custGeom>
                <a:avLst/>
                <a:gdLst/>
                <a:ahLst/>
                <a:cxnLst/>
                <a:rect l="l" t="t" r="r" b="b"/>
                <a:pathLst>
                  <a:path w="7481" h="6167" extrusionOk="0">
                    <a:moveTo>
                      <a:pt x="7278" y="0"/>
                    </a:moveTo>
                    <a:lnTo>
                      <a:pt x="7278" y="910"/>
                    </a:lnTo>
                    <a:lnTo>
                      <a:pt x="7278" y="1759"/>
                    </a:lnTo>
                    <a:lnTo>
                      <a:pt x="5863" y="2325"/>
                    </a:lnTo>
                    <a:lnTo>
                      <a:pt x="4144" y="3033"/>
                    </a:lnTo>
                    <a:lnTo>
                      <a:pt x="2426" y="3942"/>
                    </a:lnTo>
                    <a:lnTo>
                      <a:pt x="910" y="4953"/>
                    </a:lnTo>
                    <a:lnTo>
                      <a:pt x="506" y="5256"/>
                    </a:lnTo>
                    <a:lnTo>
                      <a:pt x="101" y="5762"/>
                    </a:lnTo>
                    <a:lnTo>
                      <a:pt x="0" y="6065"/>
                    </a:lnTo>
                    <a:lnTo>
                      <a:pt x="0" y="6166"/>
                    </a:lnTo>
                    <a:lnTo>
                      <a:pt x="202" y="5762"/>
                    </a:lnTo>
                    <a:lnTo>
                      <a:pt x="506" y="5358"/>
                    </a:lnTo>
                    <a:lnTo>
                      <a:pt x="1011" y="5054"/>
                    </a:lnTo>
                    <a:lnTo>
                      <a:pt x="2527" y="4145"/>
                    </a:lnTo>
                    <a:lnTo>
                      <a:pt x="4246" y="3235"/>
                    </a:lnTo>
                    <a:lnTo>
                      <a:pt x="7379" y="1921"/>
                    </a:lnTo>
                    <a:lnTo>
                      <a:pt x="7480" y="1820"/>
                    </a:lnTo>
                    <a:lnTo>
                      <a:pt x="7379" y="910"/>
                    </a:lnTo>
                    <a:lnTo>
                      <a:pt x="72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6993494" y="4868023"/>
                <a:ext cx="134957" cy="111253"/>
              </a:xfrm>
              <a:custGeom>
                <a:avLst/>
                <a:gdLst/>
                <a:ahLst/>
                <a:cxnLst/>
                <a:rect l="l" t="t" r="r" b="b"/>
                <a:pathLst>
                  <a:path w="7481" h="6167" fill="none" extrusionOk="0">
                    <a:moveTo>
                      <a:pt x="7278" y="0"/>
                    </a:moveTo>
                    <a:lnTo>
                      <a:pt x="7278" y="0"/>
                    </a:lnTo>
                    <a:lnTo>
                      <a:pt x="7278" y="910"/>
                    </a:lnTo>
                    <a:lnTo>
                      <a:pt x="7278" y="1820"/>
                    </a:lnTo>
                    <a:lnTo>
                      <a:pt x="7379" y="1719"/>
                    </a:lnTo>
                    <a:lnTo>
                      <a:pt x="7379" y="1719"/>
                    </a:lnTo>
                    <a:lnTo>
                      <a:pt x="5863" y="2325"/>
                    </a:lnTo>
                    <a:lnTo>
                      <a:pt x="4144" y="3033"/>
                    </a:lnTo>
                    <a:lnTo>
                      <a:pt x="4144" y="3033"/>
                    </a:lnTo>
                    <a:lnTo>
                      <a:pt x="2426" y="3942"/>
                    </a:lnTo>
                    <a:lnTo>
                      <a:pt x="910" y="4953"/>
                    </a:lnTo>
                    <a:lnTo>
                      <a:pt x="910" y="4953"/>
                    </a:lnTo>
                    <a:lnTo>
                      <a:pt x="506" y="5256"/>
                    </a:lnTo>
                    <a:lnTo>
                      <a:pt x="101" y="5762"/>
                    </a:lnTo>
                    <a:lnTo>
                      <a:pt x="101" y="5762"/>
                    </a:lnTo>
                    <a:lnTo>
                      <a:pt x="0" y="6065"/>
                    </a:lnTo>
                    <a:lnTo>
                      <a:pt x="0" y="6166"/>
                    </a:lnTo>
                    <a:lnTo>
                      <a:pt x="0" y="6166"/>
                    </a:lnTo>
                    <a:lnTo>
                      <a:pt x="202" y="5762"/>
                    </a:lnTo>
                    <a:lnTo>
                      <a:pt x="202" y="5762"/>
                    </a:lnTo>
                    <a:lnTo>
                      <a:pt x="506" y="5358"/>
                    </a:lnTo>
                    <a:lnTo>
                      <a:pt x="1011" y="5054"/>
                    </a:lnTo>
                    <a:lnTo>
                      <a:pt x="1011" y="5054"/>
                    </a:lnTo>
                    <a:lnTo>
                      <a:pt x="2527" y="4145"/>
                    </a:lnTo>
                    <a:lnTo>
                      <a:pt x="4246" y="3235"/>
                    </a:lnTo>
                    <a:lnTo>
                      <a:pt x="4246" y="3235"/>
                    </a:lnTo>
                    <a:lnTo>
                      <a:pt x="7379" y="1921"/>
                    </a:lnTo>
                    <a:lnTo>
                      <a:pt x="7480" y="1820"/>
                    </a:lnTo>
                    <a:lnTo>
                      <a:pt x="7480" y="1820"/>
                    </a:lnTo>
                    <a:lnTo>
                      <a:pt x="7480" y="1820"/>
                    </a:lnTo>
                    <a:lnTo>
                      <a:pt x="7379" y="910"/>
                    </a:lnTo>
                    <a:lnTo>
                      <a:pt x="72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6980722" y="3817752"/>
                <a:ext cx="313661" cy="1053987"/>
              </a:xfrm>
              <a:custGeom>
                <a:avLst/>
                <a:gdLst/>
                <a:ahLst/>
                <a:cxnLst/>
                <a:rect l="l" t="t" r="r" b="b"/>
                <a:pathLst>
                  <a:path w="17387" h="58425" extrusionOk="0">
                    <a:moveTo>
                      <a:pt x="17386" y="1"/>
                    </a:moveTo>
                    <a:lnTo>
                      <a:pt x="1" y="405"/>
                    </a:lnTo>
                    <a:lnTo>
                      <a:pt x="3235" y="11120"/>
                    </a:lnTo>
                    <a:lnTo>
                      <a:pt x="4954" y="29314"/>
                    </a:lnTo>
                    <a:lnTo>
                      <a:pt x="7885" y="58424"/>
                    </a:lnTo>
                    <a:lnTo>
                      <a:pt x="15870" y="58424"/>
                    </a:lnTo>
                    <a:lnTo>
                      <a:pt x="15971" y="57009"/>
                    </a:lnTo>
                    <a:lnTo>
                      <a:pt x="16173" y="53371"/>
                    </a:lnTo>
                    <a:lnTo>
                      <a:pt x="16274" y="48923"/>
                    </a:lnTo>
                    <a:lnTo>
                      <a:pt x="16274" y="46699"/>
                    </a:lnTo>
                    <a:lnTo>
                      <a:pt x="16072" y="44678"/>
                    </a:lnTo>
                    <a:lnTo>
                      <a:pt x="14758" y="28707"/>
                    </a:lnTo>
                    <a:lnTo>
                      <a:pt x="17386" y="6874"/>
                    </a:lnTo>
                    <a:lnTo>
                      <a:pt x="173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6962484" y="4709388"/>
                <a:ext cx="255302" cy="271718"/>
              </a:xfrm>
              <a:custGeom>
                <a:avLst/>
                <a:gdLst/>
                <a:ahLst/>
                <a:cxnLst/>
                <a:rect l="l" t="t" r="r" b="b"/>
                <a:pathLst>
                  <a:path w="14152" h="15062" extrusionOk="0">
                    <a:moveTo>
                      <a:pt x="11322" y="0"/>
                    </a:moveTo>
                    <a:lnTo>
                      <a:pt x="4246" y="1820"/>
                    </a:lnTo>
                    <a:lnTo>
                      <a:pt x="6369" y="9098"/>
                    </a:lnTo>
                    <a:lnTo>
                      <a:pt x="5358" y="9805"/>
                    </a:lnTo>
                    <a:lnTo>
                      <a:pt x="3033" y="11523"/>
                    </a:lnTo>
                    <a:lnTo>
                      <a:pt x="1921" y="12534"/>
                    </a:lnTo>
                    <a:lnTo>
                      <a:pt x="810" y="13545"/>
                    </a:lnTo>
                    <a:lnTo>
                      <a:pt x="203" y="14354"/>
                    </a:lnTo>
                    <a:lnTo>
                      <a:pt x="1" y="14758"/>
                    </a:lnTo>
                    <a:lnTo>
                      <a:pt x="1" y="15061"/>
                    </a:lnTo>
                    <a:lnTo>
                      <a:pt x="14152" y="11523"/>
                    </a:lnTo>
                    <a:lnTo>
                      <a:pt x="113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6962484" y="4709388"/>
                <a:ext cx="255302" cy="271718"/>
              </a:xfrm>
              <a:custGeom>
                <a:avLst/>
                <a:gdLst/>
                <a:ahLst/>
                <a:cxnLst/>
                <a:rect l="l" t="t" r="r" b="b"/>
                <a:pathLst>
                  <a:path w="14152" h="15062" fill="none" extrusionOk="0">
                    <a:moveTo>
                      <a:pt x="4246" y="1820"/>
                    </a:moveTo>
                    <a:lnTo>
                      <a:pt x="6369" y="9098"/>
                    </a:lnTo>
                    <a:lnTo>
                      <a:pt x="6369" y="9098"/>
                    </a:lnTo>
                    <a:lnTo>
                      <a:pt x="5358" y="9805"/>
                    </a:lnTo>
                    <a:lnTo>
                      <a:pt x="3033" y="11523"/>
                    </a:lnTo>
                    <a:lnTo>
                      <a:pt x="1921" y="12534"/>
                    </a:lnTo>
                    <a:lnTo>
                      <a:pt x="810" y="13545"/>
                    </a:lnTo>
                    <a:lnTo>
                      <a:pt x="203" y="14354"/>
                    </a:lnTo>
                    <a:lnTo>
                      <a:pt x="1" y="14758"/>
                    </a:lnTo>
                    <a:lnTo>
                      <a:pt x="1" y="15061"/>
                    </a:lnTo>
                    <a:lnTo>
                      <a:pt x="14152" y="11523"/>
                    </a:lnTo>
                    <a:lnTo>
                      <a:pt x="11322" y="0"/>
                    </a:lnTo>
                    <a:lnTo>
                      <a:pt x="4246" y="18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7143001" y="4842498"/>
                <a:ext cx="21901" cy="20079"/>
              </a:xfrm>
              <a:custGeom>
                <a:avLst/>
                <a:gdLst/>
                <a:ahLst/>
                <a:cxnLst/>
                <a:rect l="l" t="t" r="r" b="b"/>
                <a:pathLst>
                  <a:path w="1214" h="1113" extrusionOk="0">
                    <a:moveTo>
                      <a:pt x="405" y="0"/>
                    </a:moveTo>
                    <a:lnTo>
                      <a:pt x="203" y="101"/>
                    </a:lnTo>
                    <a:lnTo>
                      <a:pt x="102" y="303"/>
                    </a:lnTo>
                    <a:lnTo>
                      <a:pt x="1" y="506"/>
                    </a:lnTo>
                    <a:lnTo>
                      <a:pt x="102" y="708"/>
                    </a:lnTo>
                    <a:lnTo>
                      <a:pt x="203" y="910"/>
                    </a:lnTo>
                    <a:lnTo>
                      <a:pt x="405" y="1112"/>
                    </a:lnTo>
                    <a:lnTo>
                      <a:pt x="809" y="1112"/>
                    </a:lnTo>
                    <a:lnTo>
                      <a:pt x="1011" y="910"/>
                    </a:lnTo>
                    <a:lnTo>
                      <a:pt x="1113" y="809"/>
                    </a:lnTo>
                    <a:lnTo>
                      <a:pt x="1214" y="607"/>
                    </a:lnTo>
                    <a:lnTo>
                      <a:pt x="1113" y="303"/>
                    </a:lnTo>
                    <a:lnTo>
                      <a:pt x="1011" y="202"/>
                    </a:lnTo>
                    <a:lnTo>
                      <a:pt x="809" y="101"/>
                    </a:lnTo>
                    <a:lnTo>
                      <a:pt x="6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7143001" y="4842498"/>
                <a:ext cx="21901" cy="20079"/>
              </a:xfrm>
              <a:custGeom>
                <a:avLst/>
                <a:gdLst/>
                <a:ahLst/>
                <a:cxnLst/>
                <a:rect l="l" t="t" r="r" b="b"/>
                <a:pathLst>
                  <a:path w="1214" h="1113" fill="none" extrusionOk="0">
                    <a:moveTo>
                      <a:pt x="607" y="0"/>
                    </a:moveTo>
                    <a:lnTo>
                      <a:pt x="607" y="0"/>
                    </a:lnTo>
                    <a:lnTo>
                      <a:pt x="809" y="101"/>
                    </a:lnTo>
                    <a:lnTo>
                      <a:pt x="1011" y="202"/>
                    </a:lnTo>
                    <a:lnTo>
                      <a:pt x="1113" y="303"/>
                    </a:lnTo>
                    <a:lnTo>
                      <a:pt x="1214" y="607"/>
                    </a:lnTo>
                    <a:lnTo>
                      <a:pt x="1214" y="607"/>
                    </a:lnTo>
                    <a:lnTo>
                      <a:pt x="1113" y="809"/>
                    </a:lnTo>
                    <a:lnTo>
                      <a:pt x="1011" y="910"/>
                    </a:lnTo>
                    <a:lnTo>
                      <a:pt x="809" y="1112"/>
                    </a:lnTo>
                    <a:lnTo>
                      <a:pt x="607" y="1112"/>
                    </a:lnTo>
                    <a:lnTo>
                      <a:pt x="607" y="1112"/>
                    </a:lnTo>
                    <a:lnTo>
                      <a:pt x="405" y="1112"/>
                    </a:lnTo>
                    <a:lnTo>
                      <a:pt x="203" y="910"/>
                    </a:lnTo>
                    <a:lnTo>
                      <a:pt x="102" y="708"/>
                    </a:lnTo>
                    <a:lnTo>
                      <a:pt x="1" y="506"/>
                    </a:lnTo>
                    <a:lnTo>
                      <a:pt x="1" y="506"/>
                    </a:lnTo>
                    <a:lnTo>
                      <a:pt x="102" y="303"/>
                    </a:lnTo>
                    <a:lnTo>
                      <a:pt x="203" y="101"/>
                    </a:lnTo>
                    <a:lnTo>
                      <a:pt x="405" y="0"/>
                    </a:lnTo>
                    <a:lnTo>
                      <a:pt x="6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6960662" y="4966481"/>
                <a:ext cx="7324" cy="14612"/>
              </a:xfrm>
              <a:custGeom>
                <a:avLst/>
                <a:gdLst/>
                <a:ahLst/>
                <a:cxnLst/>
                <a:rect l="l" t="t" r="r" b="b"/>
                <a:pathLst>
                  <a:path w="406" h="810" extrusionOk="0">
                    <a:moveTo>
                      <a:pt x="405" y="1"/>
                    </a:moveTo>
                    <a:lnTo>
                      <a:pt x="102" y="304"/>
                    </a:lnTo>
                    <a:lnTo>
                      <a:pt x="1" y="506"/>
                    </a:lnTo>
                    <a:lnTo>
                      <a:pt x="1" y="809"/>
                    </a:lnTo>
                    <a:lnTo>
                      <a:pt x="102" y="809"/>
                    </a:lnTo>
                    <a:lnTo>
                      <a:pt x="102" y="405"/>
                    </a:lnTo>
                    <a:lnTo>
                      <a:pt x="4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6960662" y="4966481"/>
                <a:ext cx="7324" cy="14612"/>
              </a:xfrm>
              <a:custGeom>
                <a:avLst/>
                <a:gdLst/>
                <a:ahLst/>
                <a:cxnLst/>
                <a:rect l="l" t="t" r="r" b="b"/>
                <a:pathLst>
                  <a:path w="406" h="810" fill="none" extrusionOk="0">
                    <a:moveTo>
                      <a:pt x="405" y="1"/>
                    </a:moveTo>
                    <a:lnTo>
                      <a:pt x="405" y="1"/>
                    </a:lnTo>
                    <a:lnTo>
                      <a:pt x="102" y="304"/>
                    </a:lnTo>
                    <a:lnTo>
                      <a:pt x="1" y="506"/>
                    </a:lnTo>
                    <a:lnTo>
                      <a:pt x="1" y="809"/>
                    </a:lnTo>
                    <a:lnTo>
                      <a:pt x="1" y="809"/>
                    </a:lnTo>
                    <a:lnTo>
                      <a:pt x="102" y="809"/>
                    </a:lnTo>
                    <a:lnTo>
                      <a:pt x="102" y="809"/>
                    </a:lnTo>
                    <a:lnTo>
                      <a:pt x="102" y="405"/>
                    </a:lnTo>
                    <a:lnTo>
                      <a:pt x="4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6960662" y="4981074"/>
                <a:ext cx="1840" cy="18"/>
              </a:xfrm>
              <a:custGeom>
                <a:avLst/>
                <a:gdLst/>
                <a:ahLst/>
                <a:cxnLst/>
                <a:rect l="l" t="t" r="r" b="b"/>
                <a:pathLst>
                  <a:path w="102" h="1" extrusionOk="0">
                    <a:moveTo>
                      <a:pt x="1" y="0"/>
                    </a:moveTo>
                    <a:lnTo>
                      <a:pt x="1" y="0"/>
                    </a:lnTo>
                    <a:lnTo>
                      <a:pt x="102" y="0"/>
                    </a:lnTo>
                    <a:lnTo>
                      <a:pt x="102" y="0"/>
                    </a:lnTo>
                    <a:lnTo>
                      <a:pt x="102" y="0"/>
                    </a:lnTo>
                    <a:lnTo>
                      <a:pt x="102" y="0"/>
                    </a:lnTo>
                    <a:lnTo>
                      <a:pt x="102" y="0"/>
                    </a:lnTo>
                    <a:lnTo>
                      <a:pt x="1" y="0"/>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6960662" y="4981074"/>
                <a:ext cx="1840" cy="18"/>
              </a:xfrm>
              <a:custGeom>
                <a:avLst/>
                <a:gdLst/>
                <a:ahLst/>
                <a:cxnLst/>
                <a:rect l="l" t="t" r="r" b="b"/>
                <a:pathLst>
                  <a:path w="102" h="1" fill="none" extrusionOk="0">
                    <a:moveTo>
                      <a:pt x="1" y="0"/>
                    </a:moveTo>
                    <a:lnTo>
                      <a:pt x="1" y="0"/>
                    </a:lnTo>
                    <a:lnTo>
                      <a:pt x="102" y="0"/>
                    </a:lnTo>
                    <a:lnTo>
                      <a:pt x="102" y="0"/>
                    </a:lnTo>
                    <a:lnTo>
                      <a:pt x="102" y="0"/>
                    </a:lnTo>
                    <a:lnTo>
                      <a:pt x="102" y="0"/>
                    </a:lnTo>
                    <a:lnTo>
                      <a:pt x="10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6962484" y="4895371"/>
                <a:ext cx="255302" cy="85726"/>
              </a:xfrm>
              <a:custGeom>
                <a:avLst/>
                <a:gdLst/>
                <a:ahLst/>
                <a:cxnLst/>
                <a:rect l="l" t="t" r="r" b="b"/>
                <a:pathLst>
                  <a:path w="14152" h="4752" extrusionOk="0">
                    <a:moveTo>
                      <a:pt x="13849" y="1"/>
                    </a:moveTo>
                    <a:lnTo>
                      <a:pt x="304" y="3842"/>
                    </a:lnTo>
                    <a:lnTo>
                      <a:pt x="304" y="3943"/>
                    </a:lnTo>
                    <a:lnTo>
                      <a:pt x="1" y="4347"/>
                    </a:lnTo>
                    <a:lnTo>
                      <a:pt x="1" y="4751"/>
                    </a:lnTo>
                    <a:lnTo>
                      <a:pt x="14152" y="1213"/>
                    </a:lnTo>
                    <a:lnTo>
                      <a:pt x="138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6962484" y="4895371"/>
                <a:ext cx="255302" cy="85726"/>
              </a:xfrm>
              <a:custGeom>
                <a:avLst/>
                <a:gdLst/>
                <a:ahLst/>
                <a:cxnLst/>
                <a:rect l="l" t="t" r="r" b="b"/>
                <a:pathLst>
                  <a:path w="14152" h="4752" fill="none" extrusionOk="0">
                    <a:moveTo>
                      <a:pt x="13849" y="1"/>
                    </a:moveTo>
                    <a:lnTo>
                      <a:pt x="304" y="3842"/>
                    </a:lnTo>
                    <a:lnTo>
                      <a:pt x="304" y="3842"/>
                    </a:lnTo>
                    <a:lnTo>
                      <a:pt x="304" y="3943"/>
                    </a:lnTo>
                    <a:lnTo>
                      <a:pt x="304" y="3943"/>
                    </a:lnTo>
                    <a:lnTo>
                      <a:pt x="1" y="4347"/>
                    </a:lnTo>
                    <a:lnTo>
                      <a:pt x="1" y="4751"/>
                    </a:lnTo>
                    <a:lnTo>
                      <a:pt x="1" y="4751"/>
                    </a:lnTo>
                    <a:lnTo>
                      <a:pt x="1" y="4751"/>
                    </a:lnTo>
                    <a:lnTo>
                      <a:pt x="14152" y="1213"/>
                    </a:lnTo>
                    <a:lnTo>
                      <a:pt x="138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7073713" y="4869845"/>
                <a:ext cx="25545" cy="12772"/>
              </a:xfrm>
              <a:custGeom>
                <a:avLst/>
                <a:gdLst/>
                <a:ahLst/>
                <a:cxnLst/>
                <a:rect l="l" t="t" r="r" b="b"/>
                <a:pathLst>
                  <a:path w="1416" h="708" extrusionOk="0">
                    <a:moveTo>
                      <a:pt x="203" y="0"/>
                    </a:moveTo>
                    <a:lnTo>
                      <a:pt x="1" y="101"/>
                    </a:lnTo>
                    <a:lnTo>
                      <a:pt x="1" y="203"/>
                    </a:lnTo>
                    <a:lnTo>
                      <a:pt x="203" y="203"/>
                    </a:lnTo>
                    <a:lnTo>
                      <a:pt x="708" y="304"/>
                    </a:lnTo>
                    <a:lnTo>
                      <a:pt x="1214" y="607"/>
                    </a:lnTo>
                    <a:lnTo>
                      <a:pt x="1416" y="708"/>
                    </a:lnTo>
                    <a:lnTo>
                      <a:pt x="1416" y="607"/>
                    </a:lnTo>
                    <a:lnTo>
                      <a:pt x="1315" y="405"/>
                    </a:lnTo>
                    <a:lnTo>
                      <a:pt x="1113" y="203"/>
                    </a:lnTo>
                    <a:lnTo>
                      <a:pt x="809" y="101"/>
                    </a:lnTo>
                    <a:lnTo>
                      <a:pt x="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7048188" y="4889905"/>
                <a:ext cx="21901" cy="16416"/>
              </a:xfrm>
              <a:custGeom>
                <a:avLst/>
                <a:gdLst/>
                <a:ahLst/>
                <a:cxnLst/>
                <a:rect l="l" t="t" r="r" b="b"/>
                <a:pathLst>
                  <a:path w="1214" h="910" extrusionOk="0">
                    <a:moveTo>
                      <a:pt x="102" y="0"/>
                    </a:moveTo>
                    <a:lnTo>
                      <a:pt x="1" y="101"/>
                    </a:lnTo>
                    <a:lnTo>
                      <a:pt x="203" y="202"/>
                    </a:lnTo>
                    <a:lnTo>
                      <a:pt x="708" y="405"/>
                    </a:lnTo>
                    <a:lnTo>
                      <a:pt x="1011" y="708"/>
                    </a:lnTo>
                    <a:lnTo>
                      <a:pt x="1214" y="910"/>
                    </a:lnTo>
                    <a:lnTo>
                      <a:pt x="1214" y="809"/>
                    </a:lnTo>
                    <a:lnTo>
                      <a:pt x="1214" y="607"/>
                    </a:lnTo>
                    <a:lnTo>
                      <a:pt x="1011" y="405"/>
                    </a:lnTo>
                    <a:lnTo>
                      <a:pt x="809" y="202"/>
                    </a:lnTo>
                    <a:lnTo>
                      <a:pt x="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7026307" y="4908142"/>
                <a:ext cx="16434" cy="18238"/>
              </a:xfrm>
              <a:custGeom>
                <a:avLst/>
                <a:gdLst/>
                <a:ahLst/>
                <a:cxnLst/>
                <a:rect l="l" t="t" r="r" b="b"/>
                <a:pathLst>
                  <a:path w="911" h="1011" extrusionOk="0">
                    <a:moveTo>
                      <a:pt x="1" y="0"/>
                    </a:moveTo>
                    <a:lnTo>
                      <a:pt x="102" y="202"/>
                    </a:lnTo>
                    <a:lnTo>
                      <a:pt x="506" y="505"/>
                    </a:lnTo>
                    <a:lnTo>
                      <a:pt x="708" y="910"/>
                    </a:lnTo>
                    <a:lnTo>
                      <a:pt x="809" y="1011"/>
                    </a:lnTo>
                    <a:lnTo>
                      <a:pt x="910" y="1011"/>
                    </a:lnTo>
                    <a:lnTo>
                      <a:pt x="910" y="809"/>
                    </a:lnTo>
                    <a:lnTo>
                      <a:pt x="809" y="607"/>
                    </a:lnTo>
                    <a:lnTo>
                      <a:pt x="607" y="303"/>
                    </a:lnTo>
                    <a:lnTo>
                      <a:pt x="405" y="101"/>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7068248" y="4833370"/>
                <a:ext cx="25545" cy="9146"/>
              </a:xfrm>
              <a:custGeom>
                <a:avLst/>
                <a:gdLst/>
                <a:ahLst/>
                <a:cxnLst/>
                <a:rect l="l" t="t" r="r" b="b"/>
                <a:pathLst>
                  <a:path w="1416" h="507" extrusionOk="0">
                    <a:moveTo>
                      <a:pt x="1011" y="1"/>
                    </a:moveTo>
                    <a:lnTo>
                      <a:pt x="607" y="102"/>
                    </a:lnTo>
                    <a:lnTo>
                      <a:pt x="304" y="203"/>
                    </a:lnTo>
                    <a:lnTo>
                      <a:pt x="102" y="304"/>
                    </a:lnTo>
                    <a:lnTo>
                      <a:pt x="0" y="405"/>
                    </a:lnTo>
                    <a:lnTo>
                      <a:pt x="0" y="506"/>
                    </a:lnTo>
                    <a:lnTo>
                      <a:pt x="203" y="506"/>
                    </a:lnTo>
                    <a:lnTo>
                      <a:pt x="708" y="304"/>
                    </a:lnTo>
                    <a:lnTo>
                      <a:pt x="1213" y="304"/>
                    </a:lnTo>
                    <a:lnTo>
                      <a:pt x="1416" y="203"/>
                    </a:lnTo>
                    <a:lnTo>
                      <a:pt x="1213" y="102"/>
                    </a:lnTo>
                    <a:lnTo>
                      <a:pt x="10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6918722" y="3826880"/>
                <a:ext cx="297245" cy="1039393"/>
              </a:xfrm>
              <a:custGeom>
                <a:avLst/>
                <a:gdLst/>
                <a:ahLst/>
                <a:cxnLst/>
                <a:rect l="l" t="t" r="r" b="b"/>
                <a:pathLst>
                  <a:path w="16477" h="57616" extrusionOk="0">
                    <a:moveTo>
                      <a:pt x="304" y="0"/>
                    </a:moveTo>
                    <a:lnTo>
                      <a:pt x="1" y="3740"/>
                    </a:lnTo>
                    <a:lnTo>
                      <a:pt x="405" y="30627"/>
                    </a:lnTo>
                    <a:lnTo>
                      <a:pt x="6773" y="52359"/>
                    </a:lnTo>
                    <a:lnTo>
                      <a:pt x="8289" y="57615"/>
                    </a:lnTo>
                    <a:lnTo>
                      <a:pt x="16477" y="56099"/>
                    </a:lnTo>
                    <a:lnTo>
                      <a:pt x="101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6967968" y="3963634"/>
                <a:ext cx="247996" cy="904453"/>
              </a:xfrm>
              <a:custGeom>
                <a:avLst/>
                <a:gdLst/>
                <a:ahLst/>
                <a:cxnLst/>
                <a:rect l="l" t="t" r="r" b="b"/>
                <a:pathLst>
                  <a:path w="13747" h="50136" extrusionOk="0">
                    <a:moveTo>
                      <a:pt x="13747" y="0"/>
                    </a:moveTo>
                    <a:lnTo>
                      <a:pt x="13545" y="202"/>
                    </a:lnTo>
                    <a:lnTo>
                      <a:pt x="13241" y="809"/>
                    </a:lnTo>
                    <a:lnTo>
                      <a:pt x="13646" y="202"/>
                    </a:lnTo>
                    <a:lnTo>
                      <a:pt x="13747" y="0"/>
                    </a:lnTo>
                    <a:close/>
                    <a:moveTo>
                      <a:pt x="13241" y="809"/>
                    </a:moveTo>
                    <a:lnTo>
                      <a:pt x="11826" y="3235"/>
                    </a:lnTo>
                    <a:lnTo>
                      <a:pt x="8693" y="22440"/>
                    </a:lnTo>
                    <a:lnTo>
                      <a:pt x="12332" y="41645"/>
                    </a:lnTo>
                    <a:lnTo>
                      <a:pt x="13631" y="48439"/>
                    </a:lnTo>
                    <a:lnTo>
                      <a:pt x="13631" y="48439"/>
                    </a:lnTo>
                    <a:lnTo>
                      <a:pt x="5559" y="49933"/>
                    </a:lnTo>
                    <a:lnTo>
                      <a:pt x="0" y="31031"/>
                    </a:lnTo>
                    <a:lnTo>
                      <a:pt x="5458" y="50034"/>
                    </a:lnTo>
                    <a:lnTo>
                      <a:pt x="5458" y="50135"/>
                    </a:lnTo>
                    <a:lnTo>
                      <a:pt x="5559" y="50135"/>
                    </a:lnTo>
                    <a:lnTo>
                      <a:pt x="13747" y="48518"/>
                    </a:lnTo>
                    <a:lnTo>
                      <a:pt x="13732" y="48432"/>
                    </a:lnTo>
                    <a:lnTo>
                      <a:pt x="13747" y="48417"/>
                    </a:lnTo>
                    <a:lnTo>
                      <a:pt x="13730" y="48420"/>
                    </a:lnTo>
                    <a:lnTo>
                      <a:pt x="12534" y="41645"/>
                    </a:lnTo>
                    <a:lnTo>
                      <a:pt x="8895" y="22440"/>
                    </a:lnTo>
                    <a:lnTo>
                      <a:pt x="11927" y="3336"/>
                    </a:lnTo>
                    <a:lnTo>
                      <a:pt x="13241" y="80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6951553" y="3866999"/>
                <a:ext cx="80242" cy="47427"/>
              </a:xfrm>
              <a:custGeom>
                <a:avLst/>
                <a:gdLst/>
                <a:ahLst/>
                <a:cxnLst/>
                <a:rect l="l" t="t" r="r" b="b"/>
                <a:pathLst>
                  <a:path w="4448" h="2629" extrusionOk="0">
                    <a:moveTo>
                      <a:pt x="0" y="0"/>
                    </a:moveTo>
                    <a:lnTo>
                      <a:pt x="405" y="607"/>
                    </a:lnTo>
                    <a:lnTo>
                      <a:pt x="1112" y="1314"/>
                    </a:lnTo>
                    <a:lnTo>
                      <a:pt x="1921" y="1819"/>
                    </a:lnTo>
                    <a:lnTo>
                      <a:pt x="2730" y="2325"/>
                    </a:lnTo>
                    <a:lnTo>
                      <a:pt x="3639" y="2527"/>
                    </a:lnTo>
                    <a:lnTo>
                      <a:pt x="4044" y="2628"/>
                    </a:lnTo>
                    <a:lnTo>
                      <a:pt x="4448" y="2628"/>
                    </a:lnTo>
                    <a:lnTo>
                      <a:pt x="3841" y="2527"/>
                    </a:lnTo>
                    <a:lnTo>
                      <a:pt x="3134" y="2325"/>
                    </a:lnTo>
                    <a:lnTo>
                      <a:pt x="2022" y="1718"/>
                    </a:lnTo>
                    <a:lnTo>
                      <a:pt x="910" y="910"/>
                    </a:lnTo>
                    <a:lnTo>
                      <a:pt x="405" y="50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6594162" y="3354617"/>
                <a:ext cx="392063" cy="249836"/>
              </a:xfrm>
              <a:custGeom>
                <a:avLst/>
                <a:gdLst/>
                <a:ahLst/>
                <a:cxnLst/>
                <a:rect l="l" t="t" r="r" b="b"/>
                <a:pathLst>
                  <a:path w="21733" h="13849" extrusionOk="0">
                    <a:moveTo>
                      <a:pt x="4651" y="1"/>
                    </a:moveTo>
                    <a:lnTo>
                      <a:pt x="1" y="102"/>
                    </a:lnTo>
                    <a:lnTo>
                      <a:pt x="1113" y="2022"/>
                    </a:lnTo>
                    <a:lnTo>
                      <a:pt x="3842" y="6369"/>
                    </a:lnTo>
                    <a:lnTo>
                      <a:pt x="5358" y="8694"/>
                    </a:lnTo>
                    <a:lnTo>
                      <a:pt x="6773" y="10816"/>
                    </a:lnTo>
                    <a:lnTo>
                      <a:pt x="7986" y="12434"/>
                    </a:lnTo>
                    <a:lnTo>
                      <a:pt x="8492" y="12939"/>
                    </a:lnTo>
                    <a:lnTo>
                      <a:pt x="8896" y="13242"/>
                    </a:lnTo>
                    <a:lnTo>
                      <a:pt x="9502" y="13545"/>
                    </a:lnTo>
                    <a:lnTo>
                      <a:pt x="10109" y="13748"/>
                    </a:lnTo>
                    <a:lnTo>
                      <a:pt x="10614" y="13849"/>
                    </a:lnTo>
                    <a:lnTo>
                      <a:pt x="11221" y="13748"/>
                    </a:lnTo>
                    <a:lnTo>
                      <a:pt x="11827" y="13647"/>
                    </a:lnTo>
                    <a:lnTo>
                      <a:pt x="12434" y="13343"/>
                    </a:lnTo>
                    <a:lnTo>
                      <a:pt x="13647" y="12636"/>
                    </a:lnTo>
                    <a:lnTo>
                      <a:pt x="14556" y="11928"/>
                    </a:lnTo>
                    <a:lnTo>
                      <a:pt x="15769" y="10816"/>
                    </a:lnTo>
                    <a:lnTo>
                      <a:pt x="18397" y="7683"/>
                    </a:lnTo>
                    <a:lnTo>
                      <a:pt x="20823" y="4853"/>
                    </a:lnTo>
                    <a:lnTo>
                      <a:pt x="21733" y="3640"/>
                    </a:lnTo>
                    <a:lnTo>
                      <a:pt x="14657" y="708"/>
                    </a:lnTo>
                    <a:lnTo>
                      <a:pt x="10412" y="5257"/>
                    </a:lnTo>
                    <a:lnTo>
                      <a:pt x="4651"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6594162" y="3354617"/>
                <a:ext cx="392063" cy="249836"/>
              </a:xfrm>
              <a:custGeom>
                <a:avLst/>
                <a:gdLst/>
                <a:ahLst/>
                <a:cxnLst/>
                <a:rect l="l" t="t" r="r" b="b"/>
                <a:pathLst>
                  <a:path w="21733" h="13849" fill="none" extrusionOk="0">
                    <a:moveTo>
                      <a:pt x="14657" y="708"/>
                    </a:moveTo>
                    <a:lnTo>
                      <a:pt x="10412" y="5257"/>
                    </a:lnTo>
                    <a:lnTo>
                      <a:pt x="4651" y="1"/>
                    </a:lnTo>
                    <a:lnTo>
                      <a:pt x="1" y="102"/>
                    </a:lnTo>
                    <a:lnTo>
                      <a:pt x="1" y="102"/>
                    </a:lnTo>
                    <a:lnTo>
                      <a:pt x="1113" y="2022"/>
                    </a:lnTo>
                    <a:lnTo>
                      <a:pt x="3842" y="6369"/>
                    </a:lnTo>
                    <a:lnTo>
                      <a:pt x="5358" y="8694"/>
                    </a:lnTo>
                    <a:lnTo>
                      <a:pt x="6773" y="10816"/>
                    </a:lnTo>
                    <a:lnTo>
                      <a:pt x="7986" y="12434"/>
                    </a:lnTo>
                    <a:lnTo>
                      <a:pt x="8492" y="12939"/>
                    </a:lnTo>
                    <a:lnTo>
                      <a:pt x="8896" y="13242"/>
                    </a:lnTo>
                    <a:lnTo>
                      <a:pt x="8896" y="13242"/>
                    </a:lnTo>
                    <a:lnTo>
                      <a:pt x="9502" y="13545"/>
                    </a:lnTo>
                    <a:lnTo>
                      <a:pt x="10109" y="13748"/>
                    </a:lnTo>
                    <a:lnTo>
                      <a:pt x="10614" y="13849"/>
                    </a:lnTo>
                    <a:lnTo>
                      <a:pt x="11221" y="13748"/>
                    </a:lnTo>
                    <a:lnTo>
                      <a:pt x="11827" y="13647"/>
                    </a:lnTo>
                    <a:lnTo>
                      <a:pt x="12434" y="13343"/>
                    </a:lnTo>
                    <a:lnTo>
                      <a:pt x="13647" y="12636"/>
                    </a:lnTo>
                    <a:lnTo>
                      <a:pt x="13647" y="12636"/>
                    </a:lnTo>
                    <a:lnTo>
                      <a:pt x="14556" y="11928"/>
                    </a:lnTo>
                    <a:lnTo>
                      <a:pt x="15769" y="10816"/>
                    </a:lnTo>
                    <a:lnTo>
                      <a:pt x="18397" y="7683"/>
                    </a:lnTo>
                    <a:lnTo>
                      <a:pt x="20823" y="4853"/>
                    </a:lnTo>
                    <a:lnTo>
                      <a:pt x="21733" y="3640"/>
                    </a:lnTo>
                    <a:lnTo>
                      <a:pt x="14657" y="7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6778323" y="3449430"/>
                <a:ext cx="7324" cy="65666"/>
              </a:xfrm>
              <a:custGeom>
                <a:avLst/>
                <a:gdLst/>
                <a:ahLst/>
                <a:cxnLst/>
                <a:rect l="l" t="t" r="r" b="b"/>
                <a:pathLst>
                  <a:path w="406" h="3640" extrusionOk="0">
                    <a:moveTo>
                      <a:pt x="203" y="1"/>
                    </a:moveTo>
                    <a:lnTo>
                      <a:pt x="1" y="911"/>
                    </a:lnTo>
                    <a:lnTo>
                      <a:pt x="1" y="1820"/>
                    </a:lnTo>
                    <a:lnTo>
                      <a:pt x="203" y="2730"/>
                    </a:lnTo>
                    <a:lnTo>
                      <a:pt x="405" y="3640"/>
                    </a:lnTo>
                    <a:lnTo>
                      <a:pt x="405" y="3134"/>
                    </a:lnTo>
                    <a:lnTo>
                      <a:pt x="203" y="1820"/>
                    </a:lnTo>
                    <a:lnTo>
                      <a:pt x="203" y="506"/>
                    </a:lnTo>
                    <a:lnTo>
                      <a:pt x="203"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6546756" y="3188693"/>
                <a:ext cx="136779" cy="196961"/>
              </a:xfrm>
              <a:custGeom>
                <a:avLst/>
                <a:gdLst/>
                <a:ahLst/>
                <a:cxnLst/>
                <a:rect l="l" t="t" r="r" b="b"/>
                <a:pathLst>
                  <a:path w="7582" h="10918" extrusionOk="0">
                    <a:moveTo>
                      <a:pt x="1416" y="1"/>
                    </a:moveTo>
                    <a:lnTo>
                      <a:pt x="1315" y="102"/>
                    </a:lnTo>
                    <a:lnTo>
                      <a:pt x="1113" y="405"/>
                    </a:lnTo>
                    <a:lnTo>
                      <a:pt x="1113" y="607"/>
                    </a:lnTo>
                    <a:lnTo>
                      <a:pt x="3235" y="4044"/>
                    </a:lnTo>
                    <a:lnTo>
                      <a:pt x="2730" y="4044"/>
                    </a:lnTo>
                    <a:lnTo>
                      <a:pt x="2427" y="4246"/>
                    </a:lnTo>
                    <a:lnTo>
                      <a:pt x="2225" y="4347"/>
                    </a:lnTo>
                    <a:lnTo>
                      <a:pt x="2124" y="4650"/>
                    </a:lnTo>
                    <a:lnTo>
                      <a:pt x="2022" y="5055"/>
                    </a:lnTo>
                    <a:lnTo>
                      <a:pt x="2022" y="5156"/>
                    </a:lnTo>
                    <a:lnTo>
                      <a:pt x="1618" y="5156"/>
                    </a:lnTo>
                    <a:lnTo>
                      <a:pt x="1315" y="5257"/>
                    </a:lnTo>
                    <a:lnTo>
                      <a:pt x="1113" y="5459"/>
                    </a:lnTo>
                    <a:lnTo>
                      <a:pt x="1012" y="5762"/>
                    </a:lnTo>
                    <a:lnTo>
                      <a:pt x="911" y="6268"/>
                    </a:lnTo>
                    <a:lnTo>
                      <a:pt x="1012" y="6470"/>
                    </a:lnTo>
                    <a:lnTo>
                      <a:pt x="506" y="6369"/>
                    </a:lnTo>
                    <a:lnTo>
                      <a:pt x="203" y="6470"/>
                    </a:lnTo>
                    <a:lnTo>
                      <a:pt x="102" y="6672"/>
                    </a:lnTo>
                    <a:lnTo>
                      <a:pt x="1" y="6874"/>
                    </a:lnTo>
                    <a:lnTo>
                      <a:pt x="102" y="7177"/>
                    </a:lnTo>
                    <a:lnTo>
                      <a:pt x="102" y="7481"/>
                    </a:lnTo>
                    <a:lnTo>
                      <a:pt x="405" y="7885"/>
                    </a:lnTo>
                    <a:lnTo>
                      <a:pt x="3640" y="10917"/>
                    </a:lnTo>
                    <a:lnTo>
                      <a:pt x="7582" y="9502"/>
                    </a:lnTo>
                    <a:lnTo>
                      <a:pt x="7076" y="7481"/>
                    </a:lnTo>
                    <a:lnTo>
                      <a:pt x="6672" y="6571"/>
                    </a:lnTo>
                    <a:lnTo>
                      <a:pt x="6066" y="5560"/>
                    </a:lnTo>
                    <a:lnTo>
                      <a:pt x="4651" y="3437"/>
                    </a:lnTo>
                    <a:lnTo>
                      <a:pt x="3235" y="1416"/>
                    </a:lnTo>
                    <a:lnTo>
                      <a:pt x="2225" y="304"/>
                    </a:lnTo>
                    <a:lnTo>
                      <a:pt x="1921" y="102"/>
                    </a:lnTo>
                    <a:lnTo>
                      <a:pt x="1618"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7143001" y="3480439"/>
                <a:ext cx="235242" cy="306355"/>
              </a:xfrm>
              <a:custGeom>
                <a:avLst/>
                <a:gdLst/>
                <a:ahLst/>
                <a:cxnLst/>
                <a:rect l="l" t="t" r="r" b="b"/>
                <a:pathLst>
                  <a:path w="13040" h="16982" extrusionOk="0">
                    <a:moveTo>
                      <a:pt x="12534" y="0"/>
                    </a:moveTo>
                    <a:lnTo>
                      <a:pt x="4650" y="1011"/>
                    </a:lnTo>
                    <a:lnTo>
                      <a:pt x="1" y="12635"/>
                    </a:lnTo>
                    <a:lnTo>
                      <a:pt x="6975" y="16982"/>
                    </a:lnTo>
                    <a:lnTo>
                      <a:pt x="7885" y="16072"/>
                    </a:lnTo>
                    <a:lnTo>
                      <a:pt x="9704" y="13646"/>
                    </a:lnTo>
                    <a:lnTo>
                      <a:pt x="10715" y="12231"/>
                    </a:lnTo>
                    <a:lnTo>
                      <a:pt x="11625" y="10816"/>
                    </a:lnTo>
                    <a:lnTo>
                      <a:pt x="12433" y="9603"/>
                    </a:lnTo>
                    <a:lnTo>
                      <a:pt x="12636" y="8996"/>
                    </a:lnTo>
                    <a:lnTo>
                      <a:pt x="12838" y="8491"/>
                    </a:lnTo>
                    <a:lnTo>
                      <a:pt x="13040" y="7480"/>
                    </a:lnTo>
                    <a:lnTo>
                      <a:pt x="13040" y="6166"/>
                    </a:lnTo>
                    <a:lnTo>
                      <a:pt x="13040" y="4751"/>
                    </a:lnTo>
                    <a:lnTo>
                      <a:pt x="12939" y="3336"/>
                    </a:lnTo>
                    <a:lnTo>
                      <a:pt x="12636" y="910"/>
                    </a:lnTo>
                    <a:lnTo>
                      <a:pt x="12534"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7177655" y="3205109"/>
                <a:ext cx="204231" cy="306355"/>
              </a:xfrm>
              <a:custGeom>
                <a:avLst/>
                <a:gdLst/>
                <a:ahLst/>
                <a:cxnLst/>
                <a:rect l="l" t="t" r="r" b="b"/>
                <a:pathLst>
                  <a:path w="11321" h="16982" extrusionOk="0">
                    <a:moveTo>
                      <a:pt x="4751" y="0"/>
                    </a:moveTo>
                    <a:lnTo>
                      <a:pt x="4043" y="101"/>
                    </a:lnTo>
                    <a:lnTo>
                      <a:pt x="3437" y="203"/>
                    </a:lnTo>
                    <a:lnTo>
                      <a:pt x="2830" y="304"/>
                    </a:lnTo>
                    <a:lnTo>
                      <a:pt x="2022" y="708"/>
                    </a:lnTo>
                    <a:lnTo>
                      <a:pt x="1617" y="1011"/>
                    </a:lnTo>
                    <a:lnTo>
                      <a:pt x="1314" y="1314"/>
                    </a:lnTo>
                    <a:lnTo>
                      <a:pt x="910" y="1719"/>
                    </a:lnTo>
                    <a:lnTo>
                      <a:pt x="607" y="2224"/>
                    </a:lnTo>
                    <a:lnTo>
                      <a:pt x="404" y="2831"/>
                    </a:lnTo>
                    <a:lnTo>
                      <a:pt x="101" y="3538"/>
                    </a:lnTo>
                    <a:lnTo>
                      <a:pt x="0" y="4246"/>
                    </a:lnTo>
                    <a:lnTo>
                      <a:pt x="0" y="5155"/>
                    </a:lnTo>
                    <a:lnTo>
                      <a:pt x="0" y="7177"/>
                    </a:lnTo>
                    <a:lnTo>
                      <a:pt x="101" y="9199"/>
                    </a:lnTo>
                    <a:lnTo>
                      <a:pt x="404" y="12939"/>
                    </a:lnTo>
                    <a:lnTo>
                      <a:pt x="809" y="15870"/>
                    </a:lnTo>
                    <a:lnTo>
                      <a:pt x="1011" y="16982"/>
                    </a:lnTo>
                    <a:lnTo>
                      <a:pt x="11321" y="15162"/>
                    </a:lnTo>
                    <a:lnTo>
                      <a:pt x="11119" y="13646"/>
                    </a:lnTo>
                    <a:lnTo>
                      <a:pt x="10512" y="10108"/>
                    </a:lnTo>
                    <a:lnTo>
                      <a:pt x="9805" y="6065"/>
                    </a:lnTo>
                    <a:lnTo>
                      <a:pt x="9401" y="4347"/>
                    </a:lnTo>
                    <a:lnTo>
                      <a:pt x="8996" y="3033"/>
                    </a:lnTo>
                    <a:lnTo>
                      <a:pt x="8491" y="2123"/>
                    </a:lnTo>
                    <a:lnTo>
                      <a:pt x="7985" y="1314"/>
                    </a:lnTo>
                    <a:lnTo>
                      <a:pt x="7379" y="809"/>
                    </a:lnTo>
                    <a:lnTo>
                      <a:pt x="6772" y="405"/>
                    </a:lnTo>
                    <a:lnTo>
                      <a:pt x="6065" y="101"/>
                    </a:lnTo>
                    <a:lnTo>
                      <a:pt x="5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6915078" y="3141287"/>
                <a:ext cx="410302" cy="725767"/>
              </a:xfrm>
              <a:custGeom>
                <a:avLst/>
                <a:gdLst/>
                <a:ahLst/>
                <a:cxnLst/>
                <a:rect l="l" t="t" r="r" b="b"/>
                <a:pathLst>
                  <a:path w="22744" h="40231" extrusionOk="0">
                    <a:moveTo>
                      <a:pt x="16679" y="1"/>
                    </a:moveTo>
                    <a:lnTo>
                      <a:pt x="7986" y="1820"/>
                    </a:lnTo>
                    <a:lnTo>
                      <a:pt x="4954" y="3538"/>
                    </a:lnTo>
                    <a:lnTo>
                      <a:pt x="4448" y="3943"/>
                    </a:lnTo>
                    <a:lnTo>
                      <a:pt x="4044" y="4347"/>
                    </a:lnTo>
                    <a:lnTo>
                      <a:pt x="3640" y="4954"/>
                    </a:lnTo>
                    <a:lnTo>
                      <a:pt x="3336" y="5560"/>
                    </a:lnTo>
                    <a:lnTo>
                      <a:pt x="3134" y="6166"/>
                    </a:lnTo>
                    <a:lnTo>
                      <a:pt x="2932" y="6874"/>
                    </a:lnTo>
                    <a:lnTo>
                      <a:pt x="2730" y="8188"/>
                    </a:lnTo>
                    <a:lnTo>
                      <a:pt x="2629" y="9502"/>
                    </a:lnTo>
                    <a:lnTo>
                      <a:pt x="2629" y="10614"/>
                    </a:lnTo>
                    <a:lnTo>
                      <a:pt x="2730" y="11625"/>
                    </a:lnTo>
                    <a:lnTo>
                      <a:pt x="102" y="35783"/>
                    </a:lnTo>
                    <a:lnTo>
                      <a:pt x="1" y="38006"/>
                    </a:lnTo>
                    <a:lnTo>
                      <a:pt x="2932" y="38613"/>
                    </a:lnTo>
                    <a:lnTo>
                      <a:pt x="5762" y="39219"/>
                    </a:lnTo>
                    <a:lnTo>
                      <a:pt x="8593" y="39725"/>
                    </a:lnTo>
                    <a:lnTo>
                      <a:pt x="11322" y="40028"/>
                    </a:lnTo>
                    <a:lnTo>
                      <a:pt x="13849" y="40230"/>
                    </a:lnTo>
                    <a:lnTo>
                      <a:pt x="16376" y="40129"/>
                    </a:lnTo>
                    <a:lnTo>
                      <a:pt x="17589" y="40028"/>
                    </a:lnTo>
                    <a:lnTo>
                      <a:pt x="18801" y="39927"/>
                    </a:lnTo>
                    <a:lnTo>
                      <a:pt x="19913" y="39624"/>
                    </a:lnTo>
                    <a:lnTo>
                      <a:pt x="21025" y="39320"/>
                    </a:lnTo>
                    <a:lnTo>
                      <a:pt x="21227" y="39118"/>
                    </a:lnTo>
                    <a:lnTo>
                      <a:pt x="21531" y="38613"/>
                    </a:lnTo>
                    <a:lnTo>
                      <a:pt x="21834" y="37804"/>
                    </a:lnTo>
                    <a:lnTo>
                      <a:pt x="21935" y="37400"/>
                    </a:lnTo>
                    <a:lnTo>
                      <a:pt x="21935" y="36894"/>
                    </a:lnTo>
                    <a:lnTo>
                      <a:pt x="21632" y="35378"/>
                    </a:lnTo>
                    <a:lnTo>
                      <a:pt x="21025" y="33862"/>
                    </a:lnTo>
                    <a:lnTo>
                      <a:pt x="21126" y="29617"/>
                    </a:lnTo>
                    <a:lnTo>
                      <a:pt x="21328" y="25877"/>
                    </a:lnTo>
                    <a:lnTo>
                      <a:pt x="21632" y="22642"/>
                    </a:lnTo>
                    <a:lnTo>
                      <a:pt x="22036" y="18700"/>
                    </a:lnTo>
                    <a:lnTo>
                      <a:pt x="22541" y="13242"/>
                    </a:lnTo>
                    <a:lnTo>
                      <a:pt x="22744" y="8188"/>
                    </a:lnTo>
                    <a:lnTo>
                      <a:pt x="22744" y="6369"/>
                    </a:lnTo>
                    <a:lnTo>
                      <a:pt x="22642" y="5358"/>
                    </a:lnTo>
                    <a:lnTo>
                      <a:pt x="22339" y="4852"/>
                    </a:lnTo>
                    <a:lnTo>
                      <a:pt x="21632" y="4246"/>
                    </a:lnTo>
                    <a:lnTo>
                      <a:pt x="19610" y="2730"/>
                    </a:lnTo>
                    <a:lnTo>
                      <a:pt x="16780" y="809"/>
                    </a:lnTo>
                    <a:lnTo>
                      <a:pt x="166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6915078" y="3141287"/>
                <a:ext cx="410302" cy="725767"/>
              </a:xfrm>
              <a:custGeom>
                <a:avLst/>
                <a:gdLst/>
                <a:ahLst/>
                <a:cxnLst/>
                <a:rect l="l" t="t" r="r" b="b"/>
                <a:pathLst>
                  <a:path w="22744" h="40231" fill="none" extrusionOk="0">
                    <a:moveTo>
                      <a:pt x="16679" y="1"/>
                    </a:moveTo>
                    <a:lnTo>
                      <a:pt x="16780" y="809"/>
                    </a:lnTo>
                    <a:lnTo>
                      <a:pt x="16780" y="809"/>
                    </a:lnTo>
                    <a:lnTo>
                      <a:pt x="19610" y="2730"/>
                    </a:lnTo>
                    <a:lnTo>
                      <a:pt x="21632" y="4246"/>
                    </a:lnTo>
                    <a:lnTo>
                      <a:pt x="22339" y="4852"/>
                    </a:lnTo>
                    <a:lnTo>
                      <a:pt x="22642" y="5358"/>
                    </a:lnTo>
                    <a:lnTo>
                      <a:pt x="22642" y="5358"/>
                    </a:lnTo>
                    <a:lnTo>
                      <a:pt x="22744" y="6369"/>
                    </a:lnTo>
                    <a:lnTo>
                      <a:pt x="22744" y="8188"/>
                    </a:lnTo>
                    <a:lnTo>
                      <a:pt x="22541" y="13242"/>
                    </a:lnTo>
                    <a:lnTo>
                      <a:pt x="22036" y="18700"/>
                    </a:lnTo>
                    <a:lnTo>
                      <a:pt x="21632" y="22642"/>
                    </a:lnTo>
                    <a:lnTo>
                      <a:pt x="21632" y="22642"/>
                    </a:lnTo>
                    <a:lnTo>
                      <a:pt x="21328" y="25877"/>
                    </a:lnTo>
                    <a:lnTo>
                      <a:pt x="21126" y="29617"/>
                    </a:lnTo>
                    <a:lnTo>
                      <a:pt x="21025" y="33862"/>
                    </a:lnTo>
                    <a:lnTo>
                      <a:pt x="21025" y="33862"/>
                    </a:lnTo>
                    <a:lnTo>
                      <a:pt x="21632" y="35378"/>
                    </a:lnTo>
                    <a:lnTo>
                      <a:pt x="21935" y="36894"/>
                    </a:lnTo>
                    <a:lnTo>
                      <a:pt x="21935" y="36894"/>
                    </a:lnTo>
                    <a:lnTo>
                      <a:pt x="21935" y="37400"/>
                    </a:lnTo>
                    <a:lnTo>
                      <a:pt x="21834" y="37804"/>
                    </a:lnTo>
                    <a:lnTo>
                      <a:pt x="21531" y="38613"/>
                    </a:lnTo>
                    <a:lnTo>
                      <a:pt x="21227" y="39118"/>
                    </a:lnTo>
                    <a:lnTo>
                      <a:pt x="21025" y="39320"/>
                    </a:lnTo>
                    <a:lnTo>
                      <a:pt x="21025" y="39320"/>
                    </a:lnTo>
                    <a:lnTo>
                      <a:pt x="19913" y="39624"/>
                    </a:lnTo>
                    <a:lnTo>
                      <a:pt x="18801" y="39927"/>
                    </a:lnTo>
                    <a:lnTo>
                      <a:pt x="17589" y="40028"/>
                    </a:lnTo>
                    <a:lnTo>
                      <a:pt x="16376" y="40129"/>
                    </a:lnTo>
                    <a:lnTo>
                      <a:pt x="13849" y="40230"/>
                    </a:lnTo>
                    <a:lnTo>
                      <a:pt x="11322" y="40028"/>
                    </a:lnTo>
                    <a:lnTo>
                      <a:pt x="8593" y="39725"/>
                    </a:lnTo>
                    <a:lnTo>
                      <a:pt x="5762" y="39219"/>
                    </a:lnTo>
                    <a:lnTo>
                      <a:pt x="2932" y="38613"/>
                    </a:lnTo>
                    <a:lnTo>
                      <a:pt x="1" y="38006"/>
                    </a:lnTo>
                    <a:lnTo>
                      <a:pt x="102" y="35783"/>
                    </a:lnTo>
                    <a:lnTo>
                      <a:pt x="2730" y="11625"/>
                    </a:lnTo>
                    <a:lnTo>
                      <a:pt x="2730" y="11625"/>
                    </a:lnTo>
                    <a:lnTo>
                      <a:pt x="2629" y="10614"/>
                    </a:lnTo>
                    <a:lnTo>
                      <a:pt x="2629" y="9502"/>
                    </a:lnTo>
                    <a:lnTo>
                      <a:pt x="2730" y="8188"/>
                    </a:lnTo>
                    <a:lnTo>
                      <a:pt x="2932" y="6874"/>
                    </a:lnTo>
                    <a:lnTo>
                      <a:pt x="3134" y="6166"/>
                    </a:lnTo>
                    <a:lnTo>
                      <a:pt x="3336" y="5560"/>
                    </a:lnTo>
                    <a:lnTo>
                      <a:pt x="3640" y="4954"/>
                    </a:lnTo>
                    <a:lnTo>
                      <a:pt x="4044" y="4347"/>
                    </a:lnTo>
                    <a:lnTo>
                      <a:pt x="4448" y="3943"/>
                    </a:lnTo>
                    <a:lnTo>
                      <a:pt x="4954" y="3538"/>
                    </a:lnTo>
                    <a:lnTo>
                      <a:pt x="4954" y="3538"/>
                    </a:lnTo>
                    <a:lnTo>
                      <a:pt x="7986" y="1820"/>
                    </a:lnTo>
                    <a:lnTo>
                      <a:pt x="16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6938781" y="3573431"/>
                <a:ext cx="1840" cy="7306"/>
              </a:xfrm>
              <a:custGeom>
                <a:avLst/>
                <a:gdLst/>
                <a:ahLst/>
                <a:cxnLst/>
                <a:rect l="l" t="t" r="r" b="b"/>
                <a:pathLst>
                  <a:path w="102" h="405" extrusionOk="0">
                    <a:moveTo>
                      <a:pt x="102" y="0"/>
                    </a:moveTo>
                    <a:lnTo>
                      <a:pt x="1" y="405"/>
                    </a:lnTo>
                    <a:lnTo>
                      <a:pt x="1" y="405"/>
                    </a:lnTo>
                    <a:lnTo>
                      <a:pt x="1" y="405"/>
                    </a:lnTo>
                    <a:lnTo>
                      <a:pt x="102"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6938781" y="3573431"/>
                <a:ext cx="1840" cy="7306"/>
              </a:xfrm>
              <a:custGeom>
                <a:avLst/>
                <a:gdLst/>
                <a:ahLst/>
                <a:cxnLst/>
                <a:rect l="l" t="t" r="r" b="b"/>
                <a:pathLst>
                  <a:path w="102" h="405" fill="none" extrusionOk="0">
                    <a:moveTo>
                      <a:pt x="102" y="0"/>
                    </a:moveTo>
                    <a:lnTo>
                      <a:pt x="1" y="405"/>
                    </a:lnTo>
                    <a:lnTo>
                      <a:pt x="1" y="405"/>
                    </a:lnTo>
                    <a:lnTo>
                      <a:pt x="1" y="405"/>
                    </a:lnTo>
                    <a:lnTo>
                      <a:pt x="1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6938781" y="3329091"/>
                <a:ext cx="116719" cy="251658"/>
              </a:xfrm>
              <a:custGeom>
                <a:avLst/>
                <a:gdLst/>
                <a:ahLst/>
                <a:cxnLst/>
                <a:rect l="l" t="t" r="r" b="b"/>
                <a:pathLst>
                  <a:path w="6470" h="13950" extrusionOk="0">
                    <a:moveTo>
                      <a:pt x="6470" y="1"/>
                    </a:moveTo>
                    <a:lnTo>
                      <a:pt x="809" y="6773"/>
                    </a:lnTo>
                    <a:lnTo>
                      <a:pt x="102" y="13545"/>
                    </a:lnTo>
                    <a:lnTo>
                      <a:pt x="1" y="13950"/>
                    </a:lnTo>
                    <a:lnTo>
                      <a:pt x="1416" y="12535"/>
                    </a:lnTo>
                    <a:lnTo>
                      <a:pt x="2629" y="10917"/>
                    </a:lnTo>
                    <a:lnTo>
                      <a:pt x="3741" y="9300"/>
                    </a:lnTo>
                    <a:lnTo>
                      <a:pt x="4650" y="7481"/>
                    </a:lnTo>
                    <a:lnTo>
                      <a:pt x="5459" y="5661"/>
                    </a:lnTo>
                    <a:lnTo>
                      <a:pt x="5965" y="3842"/>
                    </a:lnTo>
                    <a:lnTo>
                      <a:pt x="6369" y="1921"/>
                    </a:lnTo>
                    <a:lnTo>
                      <a:pt x="647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6831214" y="3203287"/>
                <a:ext cx="240708" cy="275363"/>
              </a:xfrm>
              <a:custGeom>
                <a:avLst/>
                <a:gdLst/>
                <a:ahLst/>
                <a:cxnLst/>
                <a:rect l="l" t="t" r="r" b="b"/>
                <a:pathLst>
                  <a:path w="13343" h="15264" extrusionOk="0">
                    <a:moveTo>
                      <a:pt x="10209" y="0"/>
                    </a:moveTo>
                    <a:lnTo>
                      <a:pt x="9704" y="101"/>
                    </a:lnTo>
                    <a:lnTo>
                      <a:pt x="9198" y="202"/>
                    </a:lnTo>
                    <a:lnTo>
                      <a:pt x="8693" y="405"/>
                    </a:lnTo>
                    <a:lnTo>
                      <a:pt x="8188" y="607"/>
                    </a:lnTo>
                    <a:lnTo>
                      <a:pt x="7783" y="910"/>
                    </a:lnTo>
                    <a:lnTo>
                      <a:pt x="6975" y="1719"/>
                    </a:lnTo>
                    <a:lnTo>
                      <a:pt x="6267" y="2729"/>
                    </a:lnTo>
                    <a:lnTo>
                      <a:pt x="0" y="10209"/>
                    </a:lnTo>
                    <a:lnTo>
                      <a:pt x="8390" y="15263"/>
                    </a:lnTo>
                    <a:lnTo>
                      <a:pt x="8996" y="14657"/>
                    </a:lnTo>
                    <a:lnTo>
                      <a:pt x="10209" y="13040"/>
                    </a:lnTo>
                    <a:lnTo>
                      <a:pt x="11624" y="11119"/>
                    </a:lnTo>
                    <a:lnTo>
                      <a:pt x="12130" y="10108"/>
                    </a:lnTo>
                    <a:lnTo>
                      <a:pt x="12534" y="9300"/>
                    </a:lnTo>
                    <a:lnTo>
                      <a:pt x="12938" y="7682"/>
                    </a:lnTo>
                    <a:lnTo>
                      <a:pt x="13140" y="6773"/>
                    </a:lnTo>
                    <a:lnTo>
                      <a:pt x="13242" y="5762"/>
                    </a:lnTo>
                    <a:lnTo>
                      <a:pt x="13343" y="4852"/>
                    </a:lnTo>
                    <a:lnTo>
                      <a:pt x="13242" y="3841"/>
                    </a:lnTo>
                    <a:lnTo>
                      <a:pt x="13140" y="2932"/>
                    </a:lnTo>
                    <a:lnTo>
                      <a:pt x="12837" y="1921"/>
                    </a:lnTo>
                    <a:lnTo>
                      <a:pt x="12635" y="1517"/>
                    </a:lnTo>
                    <a:lnTo>
                      <a:pt x="12332" y="1011"/>
                    </a:lnTo>
                    <a:lnTo>
                      <a:pt x="12029" y="708"/>
                    </a:lnTo>
                    <a:lnTo>
                      <a:pt x="11624" y="405"/>
                    </a:lnTo>
                    <a:lnTo>
                      <a:pt x="11220" y="202"/>
                    </a:lnTo>
                    <a:lnTo>
                      <a:pt x="10715" y="101"/>
                    </a:lnTo>
                    <a:lnTo>
                      <a:pt x="10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6829392" y="3203287"/>
                <a:ext cx="242530" cy="277185"/>
              </a:xfrm>
              <a:custGeom>
                <a:avLst/>
                <a:gdLst/>
                <a:ahLst/>
                <a:cxnLst/>
                <a:rect l="l" t="t" r="r" b="b"/>
                <a:pathLst>
                  <a:path w="13444" h="15365" extrusionOk="0">
                    <a:moveTo>
                      <a:pt x="8794" y="405"/>
                    </a:moveTo>
                    <a:lnTo>
                      <a:pt x="8289" y="607"/>
                    </a:lnTo>
                    <a:lnTo>
                      <a:pt x="7884" y="910"/>
                    </a:lnTo>
                    <a:lnTo>
                      <a:pt x="8289" y="708"/>
                    </a:lnTo>
                    <a:lnTo>
                      <a:pt x="8794" y="405"/>
                    </a:lnTo>
                    <a:close/>
                    <a:moveTo>
                      <a:pt x="7884" y="910"/>
                    </a:moveTo>
                    <a:lnTo>
                      <a:pt x="7682" y="1011"/>
                    </a:lnTo>
                    <a:lnTo>
                      <a:pt x="7278" y="1517"/>
                    </a:lnTo>
                    <a:lnTo>
                      <a:pt x="7682" y="1112"/>
                    </a:lnTo>
                    <a:lnTo>
                      <a:pt x="7884" y="910"/>
                    </a:lnTo>
                    <a:close/>
                    <a:moveTo>
                      <a:pt x="10209" y="0"/>
                    </a:moveTo>
                    <a:lnTo>
                      <a:pt x="9299" y="202"/>
                    </a:lnTo>
                    <a:lnTo>
                      <a:pt x="8794" y="405"/>
                    </a:lnTo>
                    <a:lnTo>
                      <a:pt x="9400" y="202"/>
                    </a:lnTo>
                    <a:lnTo>
                      <a:pt x="10209" y="101"/>
                    </a:lnTo>
                    <a:lnTo>
                      <a:pt x="10714" y="101"/>
                    </a:lnTo>
                    <a:lnTo>
                      <a:pt x="11119" y="202"/>
                    </a:lnTo>
                    <a:lnTo>
                      <a:pt x="11523" y="405"/>
                    </a:lnTo>
                    <a:lnTo>
                      <a:pt x="11826" y="607"/>
                    </a:lnTo>
                    <a:lnTo>
                      <a:pt x="12231" y="910"/>
                    </a:lnTo>
                    <a:lnTo>
                      <a:pt x="12534" y="1213"/>
                    </a:lnTo>
                    <a:lnTo>
                      <a:pt x="12736" y="1517"/>
                    </a:lnTo>
                    <a:lnTo>
                      <a:pt x="12938" y="2022"/>
                    </a:lnTo>
                    <a:lnTo>
                      <a:pt x="13140" y="2628"/>
                    </a:lnTo>
                    <a:lnTo>
                      <a:pt x="13241" y="3437"/>
                    </a:lnTo>
                    <a:lnTo>
                      <a:pt x="13343" y="4145"/>
                    </a:lnTo>
                    <a:lnTo>
                      <a:pt x="13343" y="4953"/>
                    </a:lnTo>
                    <a:lnTo>
                      <a:pt x="13241" y="6672"/>
                    </a:lnTo>
                    <a:lnTo>
                      <a:pt x="12837" y="8491"/>
                    </a:lnTo>
                    <a:lnTo>
                      <a:pt x="12534" y="9401"/>
                    </a:lnTo>
                    <a:lnTo>
                      <a:pt x="12130" y="10209"/>
                    </a:lnTo>
                    <a:lnTo>
                      <a:pt x="11018" y="11928"/>
                    </a:lnTo>
                    <a:lnTo>
                      <a:pt x="9805" y="13646"/>
                    </a:lnTo>
                    <a:lnTo>
                      <a:pt x="8524" y="15222"/>
                    </a:lnTo>
                    <a:lnTo>
                      <a:pt x="8086" y="14960"/>
                    </a:lnTo>
                    <a:lnTo>
                      <a:pt x="158" y="10243"/>
                    </a:lnTo>
                    <a:lnTo>
                      <a:pt x="5762" y="3538"/>
                    </a:lnTo>
                    <a:lnTo>
                      <a:pt x="7278" y="1517"/>
                    </a:lnTo>
                    <a:lnTo>
                      <a:pt x="5661" y="3437"/>
                    </a:lnTo>
                    <a:lnTo>
                      <a:pt x="101" y="10209"/>
                    </a:lnTo>
                    <a:lnTo>
                      <a:pt x="0" y="10209"/>
                    </a:lnTo>
                    <a:lnTo>
                      <a:pt x="101" y="10310"/>
                    </a:lnTo>
                    <a:lnTo>
                      <a:pt x="7985" y="15061"/>
                    </a:lnTo>
                    <a:lnTo>
                      <a:pt x="8491" y="15364"/>
                    </a:lnTo>
                    <a:lnTo>
                      <a:pt x="8592" y="15364"/>
                    </a:lnTo>
                    <a:lnTo>
                      <a:pt x="9906" y="13646"/>
                    </a:lnTo>
                    <a:lnTo>
                      <a:pt x="11119" y="12029"/>
                    </a:lnTo>
                    <a:lnTo>
                      <a:pt x="12231" y="10310"/>
                    </a:lnTo>
                    <a:lnTo>
                      <a:pt x="12635" y="9401"/>
                    </a:lnTo>
                    <a:lnTo>
                      <a:pt x="12938" y="8491"/>
                    </a:lnTo>
                    <a:lnTo>
                      <a:pt x="13343" y="6672"/>
                    </a:lnTo>
                    <a:lnTo>
                      <a:pt x="13444" y="5863"/>
                    </a:lnTo>
                    <a:lnTo>
                      <a:pt x="13444" y="4953"/>
                    </a:lnTo>
                    <a:lnTo>
                      <a:pt x="13444" y="4145"/>
                    </a:lnTo>
                    <a:lnTo>
                      <a:pt x="13343" y="3336"/>
                    </a:lnTo>
                    <a:lnTo>
                      <a:pt x="13241" y="2628"/>
                    </a:lnTo>
                    <a:lnTo>
                      <a:pt x="13039" y="1921"/>
                    </a:lnTo>
                    <a:lnTo>
                      <a:pt x="12736" y="1314"/>
                    </a:lnTo>
                    <a:lnTo>
                      <a:pt x="12332" y="809"/>
                    </a:lnTo>
                    <a:lnTo>
                      <a:pt x="11826" y="405"/>
                    </a:lnTo>
                    <a:lnTo>
                      <a:pt x="11220" y="101"/>
                    </a:lnTo>
                    <a:lnTo>
                      <a:pt x="107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7307103" y="3298100"/>
                <a:ext cx="18256" cy="248014"/>
              </a:xfrm>
              <a:custGeom>
                <a:avLst/>
                <a:gdLst/>
                <a:ahLst/>
                <a:cxnLst/>
                <a:rect l="l" t="t" r="r" b="b"/>
                <a:pathLst>
                  <a:path w="1012" h="13748" extrusionOk="0">
                    <a:moveTo>
                      <a:pt x="1012" y="0"/>
                    </a:moveTo>
                    <a:lnTo>
                      <a:pt x="910" y="1618"/>
                    </a:lnTo>
                    <a:lnTo>
                      <a:pt x="506" y="6672"/>
                    </a:lnTo>
                    <a:lnTo>
                      <a:pt x="102" y="11827"/>
                    </a:lnTo>
                    <a:lnTo>
                      <a:pt x="1" y="13343"/>
                    </a:lnTo>
                    <a:lnTo>
                      <a:pt x="1" y="13747"/>
                    </a:lnTo>
                    <a:lnTo>
                      <a:pt x="102" y="13343"/>
                    </a:lnTo>
                    <a:lnTo>
                      <a:pt x="203" y="11827"/>
                    </a:lnTo>
                    <a:lnTo>
                      <a:pt x="708" y="6773"/>
                    </a:lnTo>
                    <a:lnTo>
                      <a:pt x="1012" y="1618"/>
                    </a:lnTo>
                    <a:lnTo>
                      <a:pt x="10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6991672" y="3817752"/>
                <a:ext cx="286295" cy="18256"/>
              </a:xfrm>
              <a:custGeom>
                <a:avLst/>
                <a:gdLst/>
                <a:ahLst/>
                <a:cxnLst/>
                <a:rect l="l" t="t" r="r" b="b"/>
                <a:pathLst>
                  <a:path w="15870" h="1012" extrusionOk="0">
                    <a:moveTo>
                      <a:pt x="0" y="1"/>
                    </a:moveTo>
                    <a:lnTo>
                      <a:pt x="101" y="102"/>
                    </a:lnTo>
                    <a:lnTo>
                      <a:pt x="607" y="203"/>
                    </a:lnTo>
                    <a:lnTo>
                      <a:pt x="1314" y="304"/>
                    </a:lnTo>
                    <a:lnTo>
                      <a:pt x="2224" y="506"/>
                    </a:lnTo>
                    <a:lnTo>
                      <a:pt x="4751" y="810"/>
                    </a:lnTo>
                    <a:lnTo>
                      <a:pt x="6267" y="911"/>
                    </a:lnTo>
                    <a:lnTo>
                      <a:pt x="7884" y="1012"/>
                    </a:lnTo>
                    <a:lnTo>
                      <a:pt x="9502" y="911"/>
                    </a:lnTo>
                    <a:lnTo>
                      <a:pt x="11018" y="911"/>
                    </a:lnTo>
                    <a:lnTo>
                      <a:pt x="13545" y="607"/>
                    </a:lnTo>
                    <a:lnTo>
                      <a:pt x="14454" y="405"/>
                    </a:lnTo>
                    <a:lnTo>
                      <a:pt x="15263" y="304"/>
                    </a:lnTo>
                    <a:lnTo>
                      <a:pt x="15667" y="203"/>
                    </a:lnTo>
                    <a:lnTo>
                      <a:pt x="15870" y="102"/>
                    </a:lnTo>
                    <a:lnTo>
                      <a:pt x="15667" y="102"/>
                    </a:lnTo>
                    <a:lnTo>
                      <a:pt x="15263" y="203"/>
                    </a:lnTo>
                    <a:lnTo>
                      <a:pt x="14454" y="304"/>
                    </a:lnTo>
                    <a:lnTo>
                      <a:pt x="13545" y="506"/>
                    </a:lnTo>
                    <a:lnTo>
                      <a:pt x="11018" y="708"/>
                    </a:lnTo>
                    <a:lnTo>
                      <a:pt x="9502" y="810"/>
                    </a:lnTo>
                    <a:lnTo>
                      <a:pt x="6267" y="810"/>
                    </a:lnTo>
                    <a:lnTo>
                      <a:pt x="4852" y="708"/>
                    </a:lnTo>
                    <a:lnTo>
                      <a:pt x="2325" y="405"/>
                    </a:lnTo>
                    <a:lnTo>
                      <a:pt x="1314" y="203"/>
                    </a:lnTo>
                    <a:lnTo>
                      <a:pt x="607" y="102"/>
                    </a:ln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48"/>
            <p:cNvGrpSpPr/>
            <p:nvPr/>
          </p:nvGrpSpPr>
          <p:grpSpPr>
            <a:xfrm flipH="1">
              <a:off x="7791884" y="1836434"/>
              <a:ext cx="1153605" cy="2739524"/>
              <a:chOff x="153475" y="1325975"/>
              <a:chExt cx="1285927" cy="3054096"/>
            </a:xfrm>
          </p:grpSpPr>
          <p:sp>
            <p:nvSpPr>
              <p:cNvPr id="2029" name="Google Shape;2029;p48"/>
              <p:cNvSpPr/>
              <p:nvPr/>
            </p:nvSpPr>
            <p:spPr>
              <a:xfrm>
                <a:off x="1261026" y="1806952"/>
                <a:ext cx="139329" cy="28777"/>
              </a:xfrm>
              <a:custGeom>
                <a:avLst/>
                <a:gdLst/>
                <a:ahLst/>
                <a:cxnLst/>
                <a:rect l="l" t="t" r="r" b="b"/>
                <a:pathLst>
                  <a:path w="3161" h="656" extrusionOk="0">
                    <a:moveTo>
                      <a:pt x="193" y="0"/>
                    </a:moveTo>
                    <a:lnTo>
                      <a:pt x="1" y="655"/>
                    </a:lnTo>
                    <a:lnTo>
                      <a:pt x="3161" y="655"/>
                    </a:lnTo>
                    <a:lnTo>
                      <a:pt x="3006" y="212"/>
                    </a:lnTo>
                    <a:lnTo>
                      <a:pt x="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1256794" y="1895698"/>
                <a:ext cx="148673" cy="1711"/>
              </a:xfrm>
              <a:custGeom>
                <a:avLst/>
                <a:gdLst/>
                <a:ahLst/>
                <a:cxnLst/>
                <a:rect l="l" t="t" r="r" b="b"/>
                <a:pathLst>
                  <a:path w="3373" h="39" extrusionOk="0">
                    <a:moveTo>
                      <a:pt x="39" y="0"/>
                    </a:moveTo>
                    <a:lnTo>
                      <a:pt x="0" y="39"/>
                    </a:lnTo>
                    <a:lnTo>
                      <a:pt x="3372" y="39"/>
                    </a:lnTo>
                    <a:lnTo>
                      <a:pt x="33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1250844" y="1839897"/>
                <a:ext cx="159693" cy="220654"/>
              </a:xfrm>
              <a:custGeom>
                <a:avLst/>
                <a:gdLst/>
                <a:ahLst/>
                <a:cxnLst/>
                <a:rect l="l" t="t" r="r" b="b"/>
                <a:pathLst>
                  <a:path w="3623" h="5030" extrusionOk="0">
                    <a:moveTo>
                      <a:pt x="0" y="1"/>
                    </a:moveTo>
                    <a:lnTo>
                      <a:pt x="675" y="4953"/>
                    </a:lnTo>
                    <a:lnTo>
                      <a:pt x="906" y="4972"/>
                    </a:lnTo>
                    <a:lnTo>
                      <a:pt x="1484" y="5011"/>
                    </a:lnTo>
                    <a:lnTo>
                      <a:pt x="1831" y="5030"/>
                    </a:lnTo>
                    <a:lnTo>
                      <a:pt x="2216" y="5030"/>
                    </a:lnTo>
                    <a:lnTo>
                      <a:pt x="2602" y="4991"/>
                    </a:lnTo>
                    <a:lnTo>
                      <a:pt x="2948" y="4953"/>
                    </a:lnTo>
                    <a:lnTo>
                      <a:pt x="36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1249125" y="1827219"/>
                <a:ext cx="163131" cy="15266"/>
              </a:xfrm>
              <a:custGeom>
                <a:avLst/>
                <a:gdLst/>
                <a:ahLst/>
                <a:cxnLst/>
                <a:rect l="l" t="t" r="r" b="b"/>
                <a:pathLst>
                  <a:path w="3701" h="348" extrusionOk="0">
                    <a:moveTo>
                      <a:pt x="232" y="1"/>
                    </a:moveTo>
                    <a:lnTo>
                      <a:pt x="174" y="20"/>
                    </a:lnTo>
                    <a:lnTo>
                      <a:pt x="78" y="97"/>
                    </a:lnTo>
                    <a:lnTo>
                      <a:pt x="20" y="174"/>
                    </a:lnTo>
                    <a:lnTo>
                      <a:pt x="1" y="232"/>
                    </a:lnTo>
                    <a:lnTo>
                      <a:pt x="1" y="290"/>
                    </a:lnTo>
                    <a:lnTo>
                      <a:pt x="1" y="347"/>
                    </a:lnTo>
                    <a:lnTo>
                      <a:pt x="3700" y="347"/>
                    </a:lnTo>
                    <a:lnTo>
                      <a:pt x="3700" y="290"/>
                    </a:lnTo>
                    <a:lnTo>
                      <a:pt x="3700" y="232"/>
                    </a:lnTo>
                    <a:lnTo>
                      <a:pt x="3681" y="174"/>
                    </a:lnTo>
                    <a:lnTo>
                      <a:pt x="3623" y="97"/>
                    </a:lnTo>
                    <a:lnTo>
                      <a:pt x="3527" y="20"/>
                    </a:lnTo>
                    <a:lnTo>
                      <a:pt x="3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1256794" y="1897365"/>
                <a:ext cx="148673" cy="85454"/>
              </a:xfrm>
              <a:custGeom>
                <a:avLst/>
                <a:gdLst/>
                <a:ahLst/>
                <a:cxnLst/>
                <a:rect l="l" t="t" r="r" b="b"/>
                <a:pathLst>
                  <a:path w="3373" h="1948" extrusionOk="0">
                    <a:moveTo>
                      <a:pt x="0" y="1"/>
                    </a:moveTo>
                    <a:lnTo>
                      <a:pt x="251" y="1947"/>
                    </a:lnTo>
                    <a:lnTo>
                      <a:pt x="3102" y="1947"/>
                    </a:lnTo>
                    <a:lnTo>
                      <a:pt x="3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1298404" y="1908376"/>
                <a:ext cx="56948" cy="63432"/>
              </a:xfrm>
              <a:custGeom>
                <a:avLst/>
                <a:gdLst/>
                <a:ahLst/>
                <a:cxnLst/>
                <a:rect l="l" t="t" r="r" b="b"/>
                <a:pathLst>
                  <a:path w="1292" h="1446" extrusionOk="0">
                    <a:moveTo>
                      <a:pt x="1022" y="116"/>
                    </a:moveTo>
                    <a:lnTo>
                      <a:pt x="1060" y="270"/>
                    </a:lnTo>
                    <a:lnTo>
                      <a:pt x="1060" y="405"/>
                    </a:lnTo>
                    <a:lnTo>
                      <a:pt x="1022" y="540"/>
                    </a:lnTo>
                    <a:lnTo>
                      <a:pt x="945" y="656"/>
                    </a:lnTo>
                    <a:lnTo>
                      <a:pt x="867" y="752"/>
                    </a:lnTo>
                    <a:lnTo>
                      <a:pt x="752" y="829"/>
                    </a:lnTo>
                    <a:lnTo>
                      <a:pt x="559" y="983"/>
                    </a:lnTo>
                    <a:lnTo>
                      <a:pt x="463" y="1060"/>
                    </a:lnTo>
                    <a:lnTo>
                      <a:pt x="366" y="1137"/>
                    </a:lnTo>
                    <a:lnTo>
                      <a:pt x="309" y="1234"/>
                    </a:lnTo>
                    <a:lnTo>
                      <a:pt x="251" y="1349"/>
                    </a:lnTo>
                    <a:lnTo>
                      <a:pt x="251" y="1253"/>
                    </a:lnTo>
                    <a:lnTo>
                      <a:pt x="251" y="1176"/>
                    </a:lnTo>
                    <a:lnTo>
                      <a:pt x="270" y="1118"/>
                    </a:lnTo>
                    <a:lnTo>
                      <a:pt x="309" y="1041"/>
                    </a:lnTo>
                    <a:lnTo>
                      <a:pt x="366" y="964"/>
                    </a:lnTo>
                    <a:lnTo>
                      <a:pt x="444" y="887"/>
                    </a:lnTo>
                    <a:lnTo>
                      <a:pt x="656" y="713"/>
                    </a:lnTo>
                    <a:lnTo>
                      <a:pt x="790" y="598"/>
                    </a:lnTo>
                    <a:lnTo>
                      <a:pt x="906" y="444"/>
                    </a:lnTo>
                    <a:lnTo>
                      <a:pt x="983" y="289"/>
                    </a:lnTo>
                    <a:lnTo>
                      <a:pt x="1022" y="116"/>
                    </a:lnTo>
                    <a:close/>
                    <a:moveTo>
                      <a:pt x="829" y="0"/>
                    </a:moveTo>
                    <a:lnTo>
                      <a:pt x="713" y="20"/>
                    </a:lnTo>
                    <a:lnTo>
                      <a:pt x="598" y="58"/>
                    </a:lnTo>
                    <a:lnTo>
                      <a:pt x="463" y="135"/>
                    </a:lnTo>
                    <a:lnTo>
                      <a:pt x="309" y="270"/>
                    </a:lnTo>
                    <a:lnTo>
                      <a:pt x="212" y="386"/>
                    </a:lnTo>
                    <a:lnTo>
                      <a:pt x="116" y="521"/>
                    </a:lnTo>
                    <a:lnTo>
                      <a:pt x="58" y="656"/>
                    </a:lnTo>
                    <a:lnTo>
                      <a:pt x="0" y="790"/>
                    </a:lnTo>
                    <a:lnTo>
                      <a:pt x="0" y="906"/>
                    </a:lnTo>
                    <a:lnTo>
                      <a:pt x="0" y="1041"/>
                    </a:lnTo>
                    <a:lnTo>
                      <a:pt x="39" y="1157"/>
                    </a:lnTo>
                    <a:lnTo>
                      <a:pt x="116" y="1272"/>
                    </a:lnTo>
                    <a:lnTo>
                      <a:pt x="174" y="1330"/>
                    </a:lnTo>
                    <a:lnTo>
                      <a:pt x="232" y="1388"/>
                    </a:lnTo>
                    <a:lnTo>
                      <a:pt x="309" y="1426"/>
                    </a:lnTo>
                    <a:lnTo>
                      <a:pt x="366" y="1446"/>
                    </a:lnTo>
                    <a:lnTo>
                      <a:pt x="521" y="1446"/>
                    </a:lnTo>
                    <a:lnTo>
                      <a:pt x="656" y="1407"/>
                    </a:lnTo>
                    <a:lnTo>
                      <a:pt x="810" y="1349"/>
                    </a:lnTo>
                    <a:lnTo>
                      <a:pt x="945" y="1253"/>
                    </a:lnTo>
                    <a:lnTo>
                      <a:pt x="1041" y="1157"/>
                    </a:lnTo>
                    <a:lnTo>
                      <a:pt x="1137" y="1041"/>
                    </a:lnTo>
                    <a:lnTo>
                      <a:pt x="1195" y="906"/>
                    </a:lnTo>
                    <a:lnTo>
                      <a:pt x="1253" y="771"/>
                    </a:lnTo>
                    <a:lnTo>
                      <a:pt x="1291" y="636"/>
                    </a:lnTo>
                    <a:lnTo>
                      <a:pt x="1291" y="521"/>
                    </a:lnTo>
                    <a:lnTo>
                      <a:pt x="1291" y="386"/>
                    </a:lnTo>
                    <a:lnTo>
                      <a:pt x="1253" y="270"/>
                    </a:lnTo>
                    <a:lnTo>
                      <a:pt x="1157" y="155"/>
                    </a:lnTo>
                    <a:lnTo>
                      <a:pt x="1041" y="58"/>
                    </a:lnTo>
                    <a:lnTo>
                      <a:pt x="983" y="39"/>
                    </a:lnTo>
                    <a:lnTo>
                      <a:pt x="925" y="20"/>
                    </a:lnTo>
                    <a:lnTo>
                      <a:pt x="8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1265257" y="1812874"/>
                <a:ext cx="29796" cy="9344"/>
              </a:xfrm>
              <a:custGeom>
                <a:avLst/>
                <a:gdLst/>
                <a:ahLst/>
                <a:cxnLst/>
                <a:rect l="l" t="t" r="r" b="b"/>
                <a:pathLst>
                  <a:path w="676" h="213" extrusionOk="0">
                    <a:moveTo>
                      <a:pt x="59" y="0"/>
                    </a:moveTo>
                    <a:lnTo>
                      <a:pt x="1" y="212"/>
                    </a:lnTo>
                    <a:lnTo>
                      <a:pt x="675" y="212"/>
                    </a:lnTo>
                    <a:lnTo>
                      <a:pt x="675" y="96"/>
                    </a:lnTo>
                    <a:lnTo>
                      <a:pt x="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847397" y="1880476"/>
                <a:ext cx="592005" cy="502151"/>
              </a:xfrm>
              <a:custGeom>
                <a:avLst/>
                <a:gdLst/>
                <a:ahLst/>
                <a:cxnLst/>
                <a:rect l="l" t="t" r="r" b="b"/>
                <a:pathLst>
                  <a:path w="13431" h="11447" extrusionOk="0">
                    <a:moveTo>
                      <a:pt x="12622" y="1"/>
                    </a:moveTo>
                    <a:lnTo>
                      <a:pt x="12545" y="39"/>
                    </a:lnTo>
                    <a:lnTo>
                      <a:pt x="12468" y="78"/>
                    </a:lnTo>
                    <a:lnTo>
                      <a:pt x="12410" y="155"/>
                    </a:lnTo>
                    <a:lnTo>
                      <a:pt x="12352" y="232"/>
                    </a:lnTo>
                    <a:lnTo>
                      <a:pt x="10637" y="1716"/>
                    </a:lnTo>
                    <a:lnTo>
                      <a:pt x="9808" y="2563"/>
                    </a:lnTo>
                    <a:lnTo>
                      <a:pt x="7920" y="4413"/>
                    </a:lnTo>
                    <a:lnTo>
                      <a:pt x="6899" y="5396"/>
                    </a:lnTo>
                    <a:lnTo>
                      <a:pt x="5955" y="6282"/>
                    </a:lnTo>
                    <a:lnTo>
                      <a:pt x="5242" y="6918"/>
                    </a:lnTo>
                    <a:lnTo>
                      <a:pt x="4991" y="7111"/>
                    </a:lnTo>
                    <a:lnTo>
                      <a:pt x="4856" y="7188"/>
                    </a:lnTo>
                    <a:lnTo>
                      <a:pt x="4028" y="5608"/>
                    </a:lnTo>
                    <a:lnTo>
                      <a:pt x="3430" y="4510"/>
                    </a:lnTo>
                    <a:lnTo>
                      <a:pt x="3218" y="4124"/>
                    </a:lnTo>
                    <a:lnTo>
                      <a:pt x="3103" y="3951"/>
                    </a:lnTo>
                    <a:lnTo>
                      <a:pt x="1" y="5685"/>
                    </a:lnTo>
                    <a:lnTo>
                      <a:pt x="1831" y="9577"/>
                    </a:lnTo>
                    <a:lnTo>
                      <a:pt x="1947" y="9847"/>
                    </a:lnTo>
                    <a:lnTo>
                      <a:pt x="2082" y="10098"/>
                    </a:lnTo>
                    <a:lnTo>
                      <a:pt x="2255" y="10329"/>
                    </a:lnTo>
                    <a:lnTo>
                      <a:pt x="2428" y="10541"/>
                    </a:lnTo>
                    <a:lnTo>
                      <a:pt x="2640" y="10733"/>
                    </a:lnTo>
                    <a:lnTo>
                      <a:pt x="2852" y="10907"/>
                    </a:lnTo>
                    <a:lnTo>
                      <a:pt x="3103" y="11061"/>
                    </a:lnTo>
                    <a:lnTo>
                      <a:pt x="3334" y="11196"/>
                    </a:lnTo>
                    <a:lnTo>
                      <a:pt x="3604" y="11292"/>
                    </a:lnTo>
                    <a:lnTo>
                      <a:pt x="3874" y="11369"/>
                    </a:lnTo>
                    <a:lnTo>
                      <a:pt x="4143" y="11408"/>
                    </a:lnTo>
                    <a:lnTo>
                      <a:pt x="4413" y="11446"/>
                    </a:lnTo>
                    <a:lnTo>
                      <a:pt x="4702" y="11446"/>
                    </a:lnTo>
                    <a:lnTo>
                      <a:pt x="4991" y="11408"/>
                    </a:lnTo>
                    <a:lnTo>
                      <a:pt x="5280" y="11350"/>
                    </a:lnTo>
                    <a:lnTo>
                      <a:pt x="5550" y="11254"/>
                    </a:lnTo>
                    <a:lnTo>
                      <a:pt x="5878" y="11100"/>
                    </a:lnTo>
                    <a:lnTo>
                      <a:pt x="6186" y="10926"/>
                    </a:lnTo>
                    <a:lnTo>
                      <a:pt x="6475" y="10695"/>
                    </a:lnTo>
                    <a:lnTo>
                      <a:pt x="6725" y="10425"/>
                    </a:lnTo>
                    <a:lnTo>
                      <a:pt x="11947" y="4278"/>
                    </a:lnTo>
                    <a:lnTo>
                      <a:pt x="12988" y="3122"/>
                    </a:lnTo>
                    <a:lnTo>
                      <a:pt x="13142" y="2872"/>
                    </a:lnTo>
                    <a:lnTo>
                      <a:pt x="13258" y="2602"/>
                    </a:lnTo>
                    <a:lnTo>
                      <a:pt x="13354" y="2332"/>
                    </a:lnTo>
                    <a:lnTo>
                      <a:pt x="13412" y="2062"/>
                    </a:lnTo>
                    <a:lnTo>
                      <a:pt x="13431" y="1870"/>
                    </a:lnTo>
                    <a:lnTo>
                      <a:pt x="13412" y="1696"/>
                    </a:lnTo>
                    <a:lnTo>
                      <a:pt x="13392" y="1523"/>
                    </a:lnTo>
                    <a:lnTo>
                      <a:pt x="13373" y="1349"/>
                    </a:lnTo>
                    <a:lnTo>
                      <a:pt x="13392" y="1215"/>
                    </a:lnTo>
                    <a:lnTo>
                      <a:pt x="13412" y="1060"/>
                    </a:lnTo>
                    <a:lnTo>
                      <a:pt x="13392" y="925"/>
                    </a:lnTo>
                    <a:lnTo>
                      <a:pt x="13335" y="791"/>
                    </a:lnTo>
                    <a:lnTo>
                      <a:pt x="13277" y="733"/>
                    </a:lnTo>
                    <a:lnTo>
                      <a:pt x="13219" y="675"/>
                    </a:lnTo>
                    <a:lnTo>
                      <a:pt x="13142" y="636"/>
                    </a:lnTo>
                    <a:lnTo>
                      <a:pt x="13046" y="617"/>
                    </a:lnTo>
                    <a:lnTo>
                      <a:pt x="13084" y="502"/>
                    </a:lnTo>
                    <a:lnTo>
                      <a:pt x="13103" y="405"/>
                    </a:lnTo>
                    <a:lnTo>
                      <a:pt x="13103" y="328"/>
                    </a:lnTo>
                    <a:lnTo>
                      <a:pt x="13084" y="251"/>
                    </a:lnTo>
                    <a:lnTo>
                      <a:pt x="13046" y="174"/>
                    </a:lnTo>
                    <a:lnTo>
                      <a:pt x="13007" y="116"/>
                    </a:lnTo>
                    <a:lnTo>
                      <a:pt x="12969" y="58"/>
                    </a:lnTo>
                    <a:lnTo>
                      <a:pt x="12891" y="20"/>
                    </a:lnTo>
                    <a:lnTo>
                      <a:pt x="12834"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847397" y="1880476"/>
                <a:ext cx="592005" cy="502151"/>
              </a:xfrm>
              <a:custGeom>
                <a:avLst/>
                <a:gdLst/>
                <a:ahLst/>
                <a:cxnLst/>
                <a:rect l="l" t="t" r="r" b="b"/>
                <a:pathLst>
                  <a:path w="13431" h="11447" fill="none" extrusionOk="0">
                    <a:moveTo>
                      <a:pt x="10637" y="1716"/>
                    </a:moveTo>
                    <a:lnTo>
                      <a:pt x="10637" y="1716"/>
                    </a:lnTo>
                    <a:lnTo>
                      <a:pt x="9808" y="2563"/>
                    </a:lnTo>
                    <a:lnTo>
                      <a:pt x="7920" y="4413"/>
                    </a:lnTo>
                    <a:lnTo>
                      <a:pt x="6899" y="5396"/>
                    </a:lnTo>
                    <a:lnTo>
                      <a:pt x="5955" y="6282"/>
                    </a:lnTo>
                    <a:lnTo>
                      <a:pt x="5242" y="6918"/>
                    </a:lnTo>
                    <a:lnTo>
                      <a:pt x="4991" y="7111"/>
                    </a:lnTo>
                    <a:lnTo>
                      <a:pt x="4856" y="7188"/>
                    </a:lnTo>
                    <a:lnTo>
                      <a:pt x="4856" y="7188"/>
                    </a:lnTo>
                    <a:lnTo>
                      <a:pt x="4028" y="5608"/>
                    </a:lnTo>
                    <a:lnTo>
                      <a:pt x="3430" y="4510"/>
                    </a:lnTo>
                    <a:lnTo>
                      <a:pt x="3218" y="4124"/>
                    </a:lnTo>
                    <a:lnTo>
                      <a:pt x="3103" y="3951"/>
                    </a:lnTo>
                    <a:lnTo>
                      <a:pt x="1" y="5685"/>
                    </a:lnTo>
                    <a:lnTo>
                      <a:pt x="1831" y="9577"/>
                    </a:lnTo>
                    <a:lnTo>
                      <a:pt x="1831" y="9577"/>
                    </a:lnTo>
                    <a:lnTo>
                      <a:pt x="1947" y="9847"/>
                    </a:lnTo>
                    <a:lnTo>
                      <a:pt x="2082" y="10098"/>
                    </a:lnTo>
                    <a:lnTo>
                      <a:pt x="2255" y="10329"/>
                    </a:lnTo>
                    <a:lnTo>
                      <a:pt x="2428" y="10541"/>
                    </a:lnTo>
                    <a:lnTo>
                      <a:pt x="2640" y="10733"/>
                    </a:lnTo>
                    <a:lnTo>
                      <a:pt x="2852" y="10907"/>
                    </a:lnTo>
                    <a:lnTo>
                      <a:pt x="3103" y="11061"/>
                    </a:lnTo>
                    <a:lnTo>
                      <a:pt x="3334" y="11196"/>
                    </a:lnTo>
                    <a:lnTo>
                      <a:pt x="3604" y="11292"/>
                    </a:lnTo>
                    <a:lnTo>
                      <a:pt x="3874" y="11369"/>
                    </a:lnTo>
                    <a:lnTo>
                      <a:pt x="4143" y="11408"/>
                    </a:lnTo>
                    <a:lnTo>
                      <a:pt x="4413" y="11446"/>
                    </a:lnTo>
                    <a:lnTo>
                      <a:pt x="4702" y="11446"/>
                    </a:lnTo>
                    <a:lnTo>
                      <a:pt x="4991" y="11408"/>
                    </a:lnTo>
                    <a:lnTo>
                      <a:pt x="5280" y="11350"/>
                    </a:lnTo>
                    <a:lnTo>
                      <a:pt x="5550" y="11254"/>
                    </a:lnTo>
                    <a:lnTo>
                      <a:pt x="5550" y="11254"/>
                    </a:lnTo>
                    <a:lnTo>
                      <a:pt x="5878" y="11100"/>
                    </a:lnTo>
                    <a:lnTo>
                      <a:pt x="6186" y="10926"/>
                    </a:lnTo>
                    <a:lnTo>
                      <a:pt x="6475" y="10695"/>
                    </a:lnTo>
                    <a:lnTo>
                      <a:pt x="6725" y="10425"/>
                    </a:lnTo>
                    <a:lnTo>
                      <a:pt x="11947" y="4278"/>
                    </a:lnTo>
                    <a:lnTo>
                      <a:pt x="12988" y="3122"/>
                    </a:lnTo>
                    <a:lnTo>
                      <a:pt x="12988" y="3122"/>
                    </a:lnTo>
                    <a:lnTo>
                      <a:pt x="13142" y="2872"/>
                    </a:lnTo>
                    <a:lnTo>
                      <a:pt x="13258" y="2602"/>
                    </a:lnTo>
                    <a:lnTo>
                      <a:pt x="13354" y="2332"/>
                    </a:lnTo>
                    <a:lnTo>
                      <a:pt x="13412" y="2062"/>
                    </a:lnTo>
                    <a:lnTo>
                      <a:pt x="13412" y="2062"/>
                    </a:lnTo>
                    <a:lnTo>
                      <a:pt x="13431" y="1870"/>
                    </a:lnTo>
                    <a:lnTo>
                      <a:pt x="13412" y="1696"/>
                    </a:lnTo>
                    <a:lnTo>
                      <a:pt x="13392" y="1523"/>
                    </a:lnTo>
                    <a:lnTo>
                      <a:pt x="13373" y="1349"/>
                    </a:lnTo>
                    <a:lnTo>
                      <a:pt x="13373" y="1349"/>
                    </a:lnTo>
                    <a:lnTo>
                      <a:pt x="13392" y="1215"/>
                    </a:lnTo>
                    <a:lnTo>
                      <a:pt x="13412" y="1060"/>
                    </a:lnTo>
                    <a:lnTo>
                      <a:pt x="13392" y="925"/>
                    </a:lnTo>
                    <a:lnTo>
                      <a:pt x="13335" y="791"/>
                    </a:lnTo>
                    <a:lnTo>
                      <a:pt x="13335" y="791"/>
                    </a:lnTo>
                    <a:lnTo>
                      <a:pt x="13277" y="733"/>
                    </a:lnTo>
                    <a:lnTo>
                      <a:pt x="13219" y="675"/>
                    </a:lnTo>
                    <a:lnTo>
                      <a:pt x="13142" y="636"/>
                    </a:lnTo>
                    <a:lnTo>
                      <a:pt x="13046" y="617"/>
                    </a:lnTo>
                    <a:lnTo>
                      <a:pt x="13046" y="617"/>
                    </a:lnTo>
                    <a:lnTo>
                      <a:pt x="13084" y="502"/>
                    </a:lnTo>
                    <a:lnTo>
                      <a:pt x="13103" y="405"/>
                    </a:lnTo>
                    <a:lnTo>
                      <a:pt x="13103" y="328"/>
                    </a:lnTo>
                    <a:lnTo>
                      <a:pt x="13084" y="251"/>
                    </a:lnTo>
                    <a:lnTo>
                      <a:pt x="13046" y="174"/>
                    </a:lnTo>
                    <a:lnTo>
                      <a:pt x="13007" y="116"/>
                    </a:lnTo>
                    <a:lnTo>
                      <a:pt x="12969" y="58"/>
                    </a:lnTo>
                    <a:lnTo>
                      <a:pt x="12891" y="20"/>
                    </a:lnTo>
                    <a:lnTo>
                      <a:pt x="12834" y="1"/>
                    </a:lnTo>
                    <a:lnTo>
                      <a:pt x="12757" y="1"/>
                    </a:lnTo>
                    <a:lnTo>
                      <a:pt x="12699" y="1"/>
                    </a:lnTo>
                    <a:lnTo>
                      <a:pt x="12622" y="1"/>
                    </a:lnTo>
                    <a:lnTo>
                      <a:pt x="12545" y="39"/>
                    </a:lnTo>
                    <a:lnTo>
                      <a:pt x="12468" y="78"/>
                    </a:lnTo>
                    <a:lnTo>
                      <a:pt x="12410" y="155"/>
                    </a:lnTo>
                    <a:lnTo>
                      <a:pt x="12352" y="23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8"/>
              <p:cNvSpPr/>
              <p:nvPr/>
            </p:nvSpPr>
            <p:spPr>
              <a:xfrm>
                <a:off x="1254238" y="1909210"/>
                <a:ext cx="107902" cy="55010"/>
              </a:xfrm>
              <a:custGeom>
                <a:avLst/>
                <a:gdLst/>
                <a:ahLst/>
                <a:cxnLst/>
                <a:rect l="l" t="t" r="r" b="b"/>
                <a:pathLst>
                  <a:path w="2448" h="1254" extrusionOk="0">
                    <a:moveTo>
                      <a:pt x="482" y="1"/>
                    </a:moveTo>
                    <a:lnTo>
                      <a:pt x="328" y="20"/>
                    </a:lnTo>
                    <a:lnTo>
                      <a:pt x="193" y="78"/>
                    </a:lnTo>
                    <a:lnTo>
                      <a:pt x="116" y="136"/>
                    </a:lnTo>
                    <a:lnTo>
                      <a:pt x="58" y="193"/>
                    </a:lnTo>
                    <a:lnTo>
                      <a:pt x="20" y="251"/>
                    </a:lnTo>
                    <a:lnTo>
                      <a:pt x="0" y="309"/>
                    </a:lnTo>
                    <a:lnTo>
                      <a:pt x="193" y="348"/>
                    </a:lnTo>
                    <a:lnTo>
                      <a:pt x="386" y="405"/>
                    </a:lnTo>
                    <a:lnTo>
                      <a:pt x="578" y="482"/>
                    </a:lnTo>
                    <a:lnTo>
                      <a:pt x="733" y="598"/>
                    </a:lnTo>
                    <a:lnTo>
                      <a:pt x="906" y="733"/>
                    </a:lnTo>
                    <a:lnTo>
                      <a:pt x="1041" y="887"/>
                    </a:lnTo>
                    <a:lnTo>
                      <a:pt x="1137" y="1061"/>
                    </a:lnTo>
                    <a:lnTo>
                      <a:pt x="1214" y="1253"/>
                    </a:lnTo>
                    <a:lnTo>
                      <a:pt x="2448" y="1041"/>
                    </a:lnTo>
                    <a:lnTo>
                      <a:pt x="2274" y="309"/>
                    </a:lnTo>
                    <a:lnTo>
                      <a:pt x="2004" y="348"/>
                    </a:lnTo>
                    <a:lnTo>
                      <a:pt x="1792" y="367"/>
                    </a:lnTo>
                    <a:lnTo>
                      <a:pt x="1600" y="328"/>
                    </a:lnTo>
                    <a:lnTo>
                      <a:pt x="1426" y="270"/>
                    </a:lnTo>
                    <a:lnTo>
                      <a:pt x="1099" y="116"/>
                    </a:lnTo>
                    <a:lnTo>
                      <a:pt x="906" y="59"/>
                    </a:lnTo>
                    <a:lnTo>
                      <a:pt x="694" y="20"/>
                    </a:lnTo>
                    <a:lnTo>
                      <a:pt x="482"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8"/>
              <p:cNvSpPr/>
              <p:nvPr/>
            </p:nvSpPr>
            <p:spPr>
              <a:xfrm>
                <a:off x="1393525" y="1902454"/>
                <a:ext cx="31471" cy="32155"/>
              </a:xfrm>
              <a:custGeom>
                <a:avLst/>
                <a:gdLst/>
                <a:ahLst/>
                <a:cxnLst/>
                <a:rect l="l" t="t" r="r" b="b"/>
                <a:pathLst>
                  <a:path w="714" h="733" extrusionOk="0">
                    <a:moveTo>
                      <a:pt x="713" y="1"/>
                    </a:moveTo>
                    <a:lnTo>
                      <a:pt x="675" y="20"/>
                    </a:lnTo>
                    <a:lnTo>
                      <a:pt x="598" y="97"/>
                    </a:lnTo>
                    <a:lnTo>
                      <a:pt x="367" y="367"/>
                    </a:lnTo>
                    <a:lnTo>
                      <a:pt x="116" y="617"/>
                    </a:lnTo>
                    <a:lnTo>
                      <a:pt x="39" y="694"/>
                    </a:lnTo>
                    <a:lnTo>
                      <a:pt x="0" y="733"/>
                    </a:lnTo>
                    <a:lnTo>
                      <a:pt x="58" y="714"/>
                    </a:lnTo>
                    <a:lnTo>
                      <a:pt x="155" y="675"/>
                    </a:lnTo>
                    <a:lnTo>
                      <a:pt x="290" y="579"/>
                    </a:lnTo>
                    <a:lnTo>
                      <a:pt x="444" y="444"/>
                    </a:lnTo>
                    <a:lnTo>
                      <a:pt x="579" y="290"/>
                    </a:lnTo>
                    <a:lnTo>
                      <a:pt x="675" y="155"/>
                    </a:lnTo>
                    <a:lnTo>
                      <a:pt x="713" y="58"/>
                    </a:lnTo>
                    <a:lnTo>
                      <a:pt x="71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1416445" y="1938821"/>
                <a:ext cx="19570" cy="23688"/>
              </a:xfrm>
              <a:custGeom>
                <a:avLst/>
                <a:gdLst/>
                <a:ahLst/>
                <a:cxnLst/>
                <a:rect l="l" t="t" r="r" b="b"/>
                <a:pathLst>
                  <a:path w="444" h="540" extrusionOk="0">
                    <a:moveTo>
                      <a:pt x="444" y="0"/>
                    </a:moveTo>
                    <a:lnTo>
                      <a:pt x="405" y="19"/>
                    </a:lnTo>
                    <a:lnTo>
                      <a:pt x="348" y="77"/>
                    </a:lnTo>
                    <a:lnTo>
                      <a:pt x="213" y="251"/>
                    </a:lnTo>
                    <a:lnTo>
                      <a:pt x="39" y="443"/>
                    </a:lnTo>
                    <a:lnTo>
                      <a:pt x="1" y="501"/>
                    </a:lnTo>
                    <a:lnTo>
                      <a:pt x="1" y="540"/>
                    </a:lnTo>
                    <a:lnTo>
                      <a:pt x="39" y="540"/>
                    </a:lnTo>
                    <a:lnTo>
                      <a:pt x="97" y="501"/>
                    </a:lnTo>
                    <a:lnTo>
                      <a:pt x="193" y="424"/>
                    </a:lnTo>
                    <a:lnTo>
                      <a:pt x="290" y="328"/>
                    </a:lnTo>
                    <a:lnTo>
                      <a:pt x="367" y="212"/>
                    </a:lnTo>
                    <a:lnTo>
                      <a:pt x="425" y="96"/>
                    </a:lnTo>
                    <a:lnTo>
                      <a:pt x="444" y="39"/>
                    </a:lnTo>
                    <a:lnTo>
                      <a:pt x="44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1041032" y="2190715"/>
                <a:ext cx="18733" cy="99799"/>
              </a:xfrm>
              <a:custGeom>
                <a:avLst/>
                <a:gdLst/>
                <a:ahLst/>
                <a:cxnLst/>
                <a:rect l="l" t="t" r="r" b="b"/>
                <a:pathLst>
                  <a:path w="425" h="2275" extrusionOk="0">
                    <a:moveTo>
                      <a:pt x="425" y="0"/>
                    </a:moveTo>
                    <a:lnTo>
                      <a:pt x="309" y="270"/>
                    </a:lnTo>
                    <a:lnTo>
                      <a:pt x="213" y="540"/>
                    </a:lnTo>
                    <a:lnTo>
                      <a:pt x="136" y="829"/>
                    </a:lnTo>
                    <a:lnTo>
                      <a:pt x="78" y="1118"/>
                    </a:lnTo>
                    <a:lnTo>
                      <a:pt x="39" y="1407"/>
                    </a:lnTo>
                    <a:lnTo>
                      <a:pt x="1" y="1677"/>
                    </a:lnTo>
                    <a:lnTo>
                      <a:pt x="1" y="1985"/>
                    </a:lnTo>
                    <a:lnTo>
                      <a:pt x="20" y="2274"/>
                    </a:lnTo>
                    <a:lnTo>
                      <a:pt x="39" y="2235"/>
                    </a:lnTo>
                    <a:lnTo>
                      <a:pt x="39" y="2178"/>
                    </a:lnTo>
                    <a:lnTo>
                      <a:pt x="78" y="1927"/>
                    </a:lnTo>
                    <a:lnTo>
                      <a:pt x="136" y="1561"/>
                    </a:lnTo>
                    <a:lnTo>
                      <a:pt x="194" y="1137"/>
                    </a:lnTo>
                    <a:lnTo>
                      <a:pt x="290" y="694"/>
                    </a:lnTo>
                    <a:lnTo>
                      <a:pt x="367" y="328"/>
                    </a:lnTo>
                    <a:lnTo>
                      <a:pt x="406" y="97"/>
                    </a:lnTo>
                    <a:lnTo>
                      <a:pt x="425"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191691" y="1823008"/>
                <a:ext cx="140211" cy="28777"/>
              </a:xfrm>
              <a:custGeom>
                <a:avLst/>
                <a:gdLst/>
                <a:ahLst/>
                <a:cxnLst/>
                <a:rect l="l" t="t" r="r" b="b"/>
                <a:pathLst>
                  <a:path w="3181" h="656" extrusionOk="0">
                    <a:moveTo>
                      <a:pt x="213" y="0"/>
                    </a:moveTo>
                    <a:lnTo>
                      <a:pt x="1" y="655"/>
                    </a:lnTo>
                    <a:lnTo>
                      <a:pt x="3180" y="655"/>
                    </a:lnTo>
                    <a:lnTo>
                      <a:pt x="3007" y="212"/>
                    </a:lnTo>
                    <a:lnTo>
                      <a:pt x="2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187459" y="1911754"/>
                <a:ext cx="148673" cy="2588"/>
              </a:xfrm>
              <a:custGeom>
                <a:avLst/>
                <a:gdLst/>
                <a:ahLst/>
                <a:cxnLst/>
                <a:rect l="l" t="t" r="r" b="b"/>
                <a:pathLst>
                  <a:path w="3373" h="59" extrusionOk="0">
                    <a:moveTo>
                      <a:pt x="58" y="1"/>
                    </a:moveTo>
                    <a:lnTo>
                      <a:pt x="1" y="58"/>
                    </a:lnTo>
                    <a:lnTo>
                      <a:pt x="3373" y="58"/>
                    </a:lnTo>
                    <a:lnTo>
                      <a:pt x="33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8"/>
              <p:cNvSpPr/>
              <p:nvPr/>
            </p:nvSpPr>
            <p:spPr>
              <a:xfrm>
                <a:off x="182346" y="1855953"/>
                <a:ext cx="159737" cy="220654"/>
              </a:xfrm>
              <a:custGeom>
                <a:avLst/>
                <a:gdLst/>
                <a:ahLst/>
                <a:cxnLst/>
                <a:rect l="l" t="t" r="r" b="b"/>
                <a:pathLst>
                  <a:path w="3624" h="5030" extrusionOk="0">
                    <a:moveTo>
                      <a:pt x="1" y="1"/>
                    </a:moveTo>
                    <a:lnTo>
                      <a:pt x="675" y="4953"/>
                    </a:lnTo>
                    <a:lnTo>
                      <a:pt x="907" y="4972"/>
                    </a:lnTo>
                    <a:lnTo>
                      <a:pt x="1465" y="5030"/>
                    </a:lnTo>
                    <a:lnTo>
                      <a:pt x="2217" y="5030"/>
                    </a:lnTo>
                    <a:lnTo>
                      <a:pt x="2583" y="5011"/>
                    </a:lnTo>
                    <a:lnTo>
                      <a:pt x="2949" y="4953"/>
                    </a:lnTo>
                    <a:lnTo>
                      <a:pt x="3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8"/>
              <p:cNvSpPr/>
              <p:nvPr/>
            </p:nvSpPr>
            <p:spPr>
              <a:xfrm>
                <a:off x="180671" y="1843275"/>
                <a:ext cx="163131" cy="16099"/>
              </a:xfrm>
              <a:custGeom>
                <a:avLst/>
                <a:gdLst/>
                <a:ahLst/>
                <a:cxnLst/>
                <a:rect l="l" t="t" r="r" b="b"/>
                <a:pathLst>
                  <a:path w="3701" h="367" extrusionOk="0">
                    <a:moveTo>
                      <a:pt x="289" y="1"/>
                    </a:moveTo>
                    <a:lnTo>
                      <a:pt x="232" y="20"/>
                    </a:lnTo>
                    <a:lnTo>
                      <a:pt x="174" y="39"/>
                    </a:lnTo>
                    <a:lnTo>
                      <a:pt x="78" y="97"/>
                    </a:lnTo>
                    <a:lnTo>
                      <a:pt x="20" y="193"/>
                    </a:lnTo>
                    <a:lnTo>
                      <a:pt x="0" y="251"/>
                    </a:lnTo>
                    <a:lnTo>
                      <a:pt x="0" y="309"/>
                    </a:lnTo>
                    <a:lnTo>
                      <a:pt x="0" y="367"/>
                    </a:lnTo>
                    <a:lnTo>
                      <a:pt x="3700" y="367"/>
                    </a:lnTo>
                    <a:lnTo>
                      <a:pt x="3700" y="309"/>
                    </a:lnTo>
                    <a:lnTo>
                      <a:pt x="3681" y="251"/>
                    </a:lnTo>
                    <a:lnTo>
                      <a:pt x="3662" y="193"/>
                    </a:lnTo>
                    <a:lnTo>
                      <a:pt x="3604" y="97"/>
                    </a:lnTo>
                    <a:lnTo>
                      <a:pt x="3507" y="39"/>
                    </a:lnTo>
                    <a:lnTo>
                      <a:pt x="3450" y="20"/>
                    </a:lnTo>
                    <a:lnTo>
                      <a:pt x="3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187459" y="1914298"/>
                <a:ext cx="148673" cy="84577"/>
              </a:xfrm>
              <a:custGeom>
                <a:avLst/>
                <a:gdLst/>
                <a:ahLst/>
                <a:cxnLst/>
                <a:rect l="l" t="t" r="r" b="b"/>
                <a:pathLst>
                  <a:path w="3373" h="1928" extrusionOk="0">
                    <a:moveTo>
                      <a:pt x="1" y="0"/>
                    </a:moveTo>
                    <a:lnTo>
                      <a:pt x="270" y="1927"/>
                    </a:lnTo>
                    <a:lnTo>
                      <a:pt x="3122" y="1927"/>
                    </a:lnTo>
                    <a:lnTo>
                      <a:pt x="33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229069" y="1925266"/>
                <a:ext cx="57830" cy="62599"/>
              </a:xfrm>
              <a:custGeom>
                <a:avLst/>
                <a:gdLst/>
                <a:ahLst/>
                <a:cxnLst/>
                <a:rect l="l" t="t" r="r" b="b"/>
                <a:pathLst>
                  <a:path w="1312" h="1427" extrusionOk="0">
                    <a:moveTo>
                      <a:pt x="1022" y="97"/>
                    </a:moveTo>
                    <a:lnTo>
                      <a:pt x="1080" y="251"/>
                    </a:lnTo>
                    <a:lnTo>
                      <a:pt x="1080" y="405"/>
                    </a:lnTo>
                    <a:lnTo>
                      <a:pt x="1022" y="521"/>
                    </a:lnTo>
                    <a:lnTo>
                      <a:pt x="964" y="637"/>
                    </a:lnTo>
                    <a:lnTo>
                      <a:pt x="868" y="733"/>
                    </a:lnTo>
                    <a:lnTo>
                      <a:pt x="772" y="829"/>
                    </a:lnTo>
                    <a:lnTo>
                      <a:pt x="560" y="964"/>
                    </a:lnTo>
                    <a:lnTo>
                      <a:pt x="463" y="1041"/>
                    </a:lnTo>
                    <a:lnTo>
                      <a:pt x="386" y="1138"/>
                    </a:lnTo>
                    <a:lnTo>
                      <a:pt x="309" y="1234"/>
                    </a:lnTo>
                    <a:lnTo>
                      <a:pt x="251" y="1330"/>
                    </a:lnTo>
                    <a:lnTo>
                      <a:pt x="251" y="1253"/>
                    </a:lnTo>
                    <a:lnTo>
                      <a:pt x="251" y="1176"/>
                    </a:lnTo>
                    <a:lnTo>
                      <a:pt x="290" y="1099"/>
                    </a:lnTo>
                    <a:lnTo>
                      <a:pt x="328" y="1022"/>
                    </a:lnTo>
                    <a:lnTo>
                      <a:pt x="386" y="964"/>
                    </a:lnTo>
                    <a:lnTo>
                      <a:pt x="463" y="887"/>
                    </a:lnTo>
                    <a:lnTo>
                      <a:pt x="675" y="695"/>
                    </a:lnTo>
                    <a:lnTo>
                      <a:pt x="810" y="579"/>
                    </a:lnTo>
                    <a:lnTo>
                      <a:pt x="906" y="444"/>
                    </a:lnTo>
                    <a:lnTo>
                      <a:pt x="984" y="271"/>
                    </a:lnTo>
                    <a:lnTo>
                      <a:pt x="1022" y="97"/>
                    </a:lnTo>
                    <a:close/>
                    <a:moveTo>
                      <a:pt x="733" y="1"/>
                    </a:moveTo>
                    <a:lnTo>
                      <a:pt x="598" y="39"/>
                    </a:lnTo>
                    <a:lnTo>
                      <a:pt x="463" y="136"/>
                    </a:lnTo>
                    <a:lnTo>
                      <a:pt x="328" y="251"/>
                    </a:lnTo>
                    <a:lnTo>
                      <a:pt x="213" y="386"/>
                    </a:lnTo>
                    <a:lnTo>
                      <a:pt x="136" y="521"/>
                    </a:lnTo>
                    <a:lnTo>
                      <a:pt x="59" y="637"/>
                    </a:lnTo>
                    <a:lnTo>
                      <a:pt x="20" y="772"/>
                    </a:lnTo>
                    <a:lnTo>
                      <a:pt x="1" y="906"/>
                    </a:lnTo>
                    <a:lnTo>
                      <a:pt x="20" y="1022"/>
                    </a:lnTo>
                    <a:lnTo>
                      <a:pt x="59" y="1157"/>
                    </a:lnTo>
                    <a:lnTo>
                      <a:pt x="116" y="1273"/>
                    </a:lnTo>
                    <a:lnTo>
                      <a:pt x="174" y="1330"/>
                    </a:lnTo>
                    <a:lnTo>
                      <a:pt x="251" y="1369"/>
                    </a:lnTo>
                    <a:lnTo>
                      <a:pt x="309" y="1407"/>
                    </a:lnTo>
                    <a:lnTo>
                      <a:pt x="386" y="1427"/>
                    </a:lnTo>
                    <a:lnTo>
                      <a:pt x="521" y="1427"/>
                    </a:lnTo>
                    <a:lnTo>
                      <a:pt x="675" y="1407"/>
                    </a:lnTo>
                    <a:lnTo>
                      <a:pt x="810" y="1330"/>
                    </a:lnTo>
                    <a:lnTo>
                      <a:pt x="945" y="1253"/>
                    </a:lnTo>
                    <a:lnTo>
                      <a:pt x="1061" y="1138"/>
                    </a:lnTo>
                    <a:lnTo>
                      <a:pt x="1138" y="1022"/>
                    </a:lnTo>
                    <a:lnTo>
                      <a:pt x="1215" y="906"/>
                    </a:lnTo>
                    <a:lnTo>
                      <a:pt x="1253" y="772"/>
                    </a:lnTo>
                    <a:lnTo>
                      <a:pt x="1292" y="637"/>
                    </a:lnTo>
                    <a:lnTo>
                      <a:pt x="1311" y="502"/>
                    </a:lnTo>
                    <a:lnTo>
                      <a:pt x="1292" y="386"/>
                    </a:lnTo>
                    <a:lnTo>
                      <a:pt x="1253" y="251"/>
                    </a:lnTo>
                    <a:lnTo>
                      <a:pt x="1176" y="155"/>
                    </a:lnTo>
                    <a:lnTo>
                      <a:pt x="1061" y="59"/>
                    </a:lnTo>
                    <a:lnTo>
                      <a:pt x="1003" y="20"/>
                    </a:lnTo>
                    <a:lnTo>
                      <a:pt x="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8"/>
              <p:cNvSpPr/>
              <p:nvPr/>
            </p:nvSpPr>
            <p:spPr>
              <a:xfrm>
                <a:off x="195966" y="1828930"/>
                <a:ext cx="30590" cy="9344"/>
              </a:xfrm>
              <a:custGeom>
                <a:avLst/>
                <a:gdLst/>
                <a:ahLst/>
                <a:cxnLst/>
                <a:rect l="l" t="t" r="r" b="b"/>
                <a:pathLst>
                  <a:path w="694" h="213" extrusionOk="0">
                    <a:moveTo>
                      <a:pt x="77" y="0"/>
                    </a:moveTo>
                    <a:lnTo>
                      <a:pt x="0" y="212"/>
                    </a:lnTo>
                    <a:lnTo>
                      <a:pt x="694" y="212"/>
                    </a:lnTo>
                    <a:lnTo>
                      <a:pt x="694" y="97"/>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8"/>
              <p:cNvSpPr/>
              <p:nvPr/>
            </p:nvSpPr>
            <p:spPr>
              <a:xfrm>
                <a:off x="178952" y="1974311"/>
                <a:ext cx="183495" cy="422663"/>
              </a:xfrm>
              <a:custGeom>
                <a:avLst/>
                <a:gdLst/>
                <a:ahLst/>
                <a:cxnLst/>
                <a:rect l="l" t="t" r="r" b="b"/>
                <a:pathLst>
                  <a:path w="4163" h="9635" extrusionOk="0">
                    <a:moveTo>
                      <a:pt x="2467" y="0"/>
                    </a:moveTo>
                    <a:lnTo>
                      <a:pt x="1" y="752"/>
                    </a:lnTo>
                    <a:lnTo>
                      <a:pt x="39" y="3604"/>
                    </a:lnTo>
                    <a:lnTo>
                      <a:pt x="1" y="4548"/>
                    </a:lnTo>
                    <a:lnTo>
                      <a:pt x="1" y="5376"/>
                    </a:lnTo>
                    <a:lnTo>
                      <a:pt x="20" y="6128"/>
                    </a:lnTo>
                    <a:lnTo>
                      <a:pt x="39" y="6783"/>
                    </a:lnTo>
                    <a:lnTo>
                      <a:pt x="59" y="7342"/>
                    </a:lnTo>
                    <a:lnTo>
                      <a:pt x="117" y="7843"/>
                    </a:lnTo>
                    <a:lnTo>
                      <a:pt x="155" y="8248"/>
                    </a:lnTo>
                    <a:lnTo>
                      <a:pt x="213" y="8614"/>
                    </a:lnTo>
                    <a:lnTo>
                      <a:pt x="251" y="8903"/>
                    </a:lnTo>
                    <a:lnTo>
                      <a:pt x="309" y="9134"/>
                    </a:lnTo>
                    <a:lnTo>
                      <a:pt x="406" y="9442"/>
                    </a:lnTo>
                    <a:lnTo>
                      <a:pt x="463" y="9596"/>
                    </a:lnTo>
                    <a:lnTo>
                      <a:pt x="502" y="9635"/>
                    </a:lnTo>
                    <a:lnTo>
                      <a:pt x="4163" y="9616"/>
                    </a:lnTo>
                    <a:lnTo>
                      <a:pt x="2467"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200198" y="1923598"/>
                <a:ext cx="140211" cy="84577"/>
              </a:xfrm>
              <a:custGeom>
                <a:avLst/>
                <a:gdLst/>
                <a:ahLst/>
                <a:cxnLst/>
                <a:rect l="l" t="t" r="r" b="b"/>
                <a:pathLst>
                  <a:path w="3181" h="1928" extrusionOk="0">
                    <a:moveTo>
                      <a:pt x="2698" y="0"/>
                    </a:moveTo>
                    <a:lnTo>
                      <a:pt x="2486" y="20"/>
                    </a:lnTo>
                    <a:lnTo>
                      <a:pt x="2274" y="58"/>
                    </a:lnTo>
                    <a:lnTo>
                      <a:pt x="2082" y="116"/>
                    </a:lnTo>
                    <a:lnTo>
                      <a:pt x="1754" y="270"/>
                    </a:lnTo>
                    <a:lnTo>
                      <a:pt x="1581" y="328"/>
                    </a:lnTo>
                    <a:lnTo>
                      <a:pt x="1388" y="347"/>
                    </a:lnTo>
                    <a:lnTo>
                      <a:pt x="1176" y="347"/>
                    </a:lnTo>
                    <a:lnTo>
                      <a:pt x="906" y="309"/>
                    </a:lnTo>
                    <a:lnTo>
                      <a:pt x="1" y="1927"/>
                    </a:lnTo>
                    <a:lnTo>
                      <a:pt x="1908" y="1349"/>
                    </a:lnTo>
                    <a:lnTo>
                      <a:pt x="2005" y="1137"/>
                    </a:lnTo>
                    <a:lnTo>
                      <a:pt x="2120" y="925"/>
                    </a:lnTo>
                    <a:lnTo>
                      <a:pt x="2274" y="752"/>
                    </a:lnTo>
                    <a:lnTo>
                      <a:pt x="2448" y="598"/>
                    </a:lnTo>
                    <a:lnTo>
                      <a:pt x="2602" y="482"/>
                    </a:lnTo>
                    <a:lnTo>
                      <a:pt x="2795" y="405"/>
                    </a:lnTo>
                    <a:lnTo>
                      <a:pt x="2987" y="347"/>
                    </a:lnTo>
                    <a:lnTo>
                      <a:pt x="3180" y="309"/>
                    </a:lnTo>
                    <a:lnTo>
                      <a:pt x="3161" y="251"/>
                    </a:lnTo>
                    <a:lnTo>
                      <a:pt x="3122" y="193"/>
                    </a:lnTo>
                    <a:lnTo>
                      <a:pt x="3064" y="135"/>
                    </a:lnTo>
                    <a:lnTo>
                      <a:pt x="2987" y="77"/>
                    </a:lnTo>
                    <a:lnTo>
                      <a:pt x="2852" y="20"/>
                    </a:lnTo>
                    <a:lnTo>
                      <a:pt x="2698"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8"/>
              <p:cNvSpPr/>
              <p:nvPr/>
            </p:nvSpPr>
            <p:spPr>
              <a:xfrm>
                <a:off x="153475" y="1893154"/>
                <a:ext cx="94326" cy="145421"/>
              </a:xfrm>
              <a:custGeom>
                <a:avLst/>
                <a:gdLst/>
                <a:ahLst/>
                <a:cxnLst/>
                <a:rect l="l" t="t" r="r" b="b"/>
                <a:pathLst>
                  <a:path w="2140" h="3315" extrusionOk="0">
                    <a:moveTo>
                      <a:pt x="810" y="1"/>
                    </a:moveTo>
                    <a:lnTo>
                      <a:pt x="714" y="20"/>
                    </a:lnTo>
                    <a:lnTo>
                      <a:pt x="617" y="39"/>
                    </a:lnTo>
                    <a:lnTo>
                      <a:pt x="521" y="97"/>
                    </a:lnTo>
                    <a:lnTo>
                      <a:pt x="425" y="174"/>
                    </a:lnTo>
                    <a:lnTo>
                      <a:pt x="386" y="232"/>
                    </a:lnTo>
                    <a:lnTo>
                      <a:pt x="367" y="290"/>
                    </a:lnTo>
                    <a:lnTo>
                      <a:pt x="348" y="347"/>
                    </a:lnTo>
                    <a:lnTo>
                      <a:pt x="348" y="444"/>
                    </a:lnTo>
                    <a:lnTo>
                      <a:pt x="367" y="521"/>
                    </a:lnTo>
                    <a:lnTo>
                      <a:pt x="406" y="636"/>
                    </a:lnTo>
                    <a:lnTo>
                      <a:pt x="309" y="675"/>
                    </a:lnTo>
                    <a:lnTo>
                      <a:pt x="232" y="752"/>
                    </a:lnTo>
                    <a:lnTo>
                      <a:pt x="155" y="829"/>
                    </a:lnTo>
                    <a:lnTo>
                      <a:pt x="116" y="926"/>
                    </a:lnTo>
                    <a:lnTo>
                      <a:pt x="78" y="1022"/>
                    </a:lnTo>
                    <a:lnTo>
                      <a:pt x="59" y="1118"/>
                    </a:lnTo>
                    <a:lnTo>
                      <a:pt x="78" y="1234"/>
                    </a:lnTo>
                    <a:lnTo>
                      <a:pt x="97" y="1330"/>
                    </a:lnTo>
                    <a:lnTo>
                      <a:pt x="155" y="1427"/>
                    </a:lnTo>
                    <a:lnTo>
                      <a:pt x="116" y="1484"/>
                    </a:lnTo>
                    <a:lnTo>
                      <a:pt x="78" y="1523"/>
                    </a:lnTo>
                    <a:lnTo>
                      <a:pt x="39" y="1619"/>
                    </a:lnTo>
                    <a:lnTo>
                      <a:pt x="20" y="1716"/>
                    </a:lnTo>
                    <a:lnTo>
                      <a:pt x="1" y="1850"/>
                    </a:lnTo>
                    <a:lnTo>
                      <a:pt x="20" y="2024"/>
                    </a:lnTo>
                    <a:lnTo>
                      <a:pt x="78" y="2217"/>
                    </a:lnTo>
                    <a:lnTo>
                      <a:pt x="194" y="2506"/>
                    </a:lnTo>
                    <a:lnTo>
                      <a:pt x="328" y="2795"/>
                    </a:lnTo>
                    <a:lnTo>
                      <a:pt x="463" y="3064"/>
                    </a:lnTo>
                    <a:lnTo>
                      <a:pt x="637" y="3315"/>
                    </a:lnTo>
                    <a:lnTo>
                      <a:pt x="2140" y="1137"/>
                    </a:lnTo>
                    <a:lnTo>
                      <a:pt x="2063" y="1060"/>
                    </a:lnTo>
                    <a:lnTo>
                      <a:pt x="1908" y="906"/>
                    </a:lnTo>
                    <a:lnTo>
                      <a:pt x="1465" y="540"/>
                    </a:lnTo>
                    <a:lnTo>
                      <a:pt x="810"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8"/>
              <p:cNvSpPr/>
              <p:nvPr/>
            </p:nvSpPr>
            <p:spPr>
              <a:xfrm>
                <a:off x="195966" y="2191549"/>
                <a:ext cx="217478" cy="262064"/>
              </a:xfrm>
              <a:custGeom>
                <a:avLst/>
                <a:gdLst/>
                <a:ahLst/>
                <a:cxnLst/>
                <a:rect l="l" t="t" r="r" b="b"/>
                <a:pathLst>
                  <a:path w="4934" h="5974" extrusionOk="0">
                    <a:moveTo>
                      <a:pt x="1523" y="1"/>
                    </a:moveTo>
                    <a:lnTo>
                      <a:pt x="77" y="3430"/>
                    </a:lnTo>
                    <a:lnTo>
                      <a:pt x="39" y="3623"/>
                    </a:lnTo>
                    <a:lnTo>
                      <a:pt x="0" y="3816"/>
                    </a:lnTo>
                    <a:lnTo>
                      <a:pt x="0" y="4009"/>
                    </a:lnTo>
                    <a:lnTo>
                      <a:pt x="0" y="4201"/>
                    </a:lnTo>
                    <a:lnTo>
                      <a:pt x="20" y="4375"/>
                    </a:lnTo>
                    <a:lnTo>
                      <a:pt x="77" y="4567"/>
                    </a:lnTo>
                    <a:lnTo>
                      <a:pt x="135" y="4741"/>
                    </a:lnTo>
                    <a:lnTo>
                      <a:pt x="212" y="4914"/>
                    </a:lnTo>
                    <a:lnTo>
                      <a:pt x="309" y="5068"/>
                    </a:lnTo>
                    <a:lnTo>
                      <a:pt x="405" y="5222"/>
                    </a:lnTo>
                    <a:lnTo>
                      <a:pt x="540" y="5357"/>
                    </a:lnTo>
                    <a:lnTo>
                      <a:pt x="675" y="5492"/>
                    </a:lnTo>
                    <a:lnTo>
                      <a:pt x="829" y="5608"/>
                    </a:lnTo>
                    <a:lnTo>
                      <a:pt x="983" y="5723"/>
                    </a:lnTo>
                    <a:lnTo>
                      <a:pt x="1156" y="5801"/>
                    </a:lnTo>
                    <a:lnTo>
                      <a:pt x="1349" y="5878"/>
                    </a:lnTo>
                    <a:lnTo>
                      <a:pt x="1542" y="5916"/>
                    </a:lnTo>
                    <a:lnTo>
                      <a:pt x="1715" y="5955"/>
                    </a:lnTo>
                    <a:lnTo>
                      <a:pt x="1908" y="5974"/>
                    </a:lnTo>
                    <a:lnTo>
                      <a:pt x="2101" y="5955"/>
                    </a:lnTo>
                    <a:lnTo>
                      <a:pt x="2293" y="5935"/>
                    </a:lnTo>
                    <a:lnTo>
                      <a:pt x="2467" y="5897"/>
                    </a:lnTo>
                    <a:lnTo>
                      <a:pt x="2640" y="5839"/>
                    </a:lnTo>
                    <a:lnTo>
                      <a:pt x="2814" y="5762"/>
                    </a:lnTo>
                    <a:lnTo>
                      <a:pt x="2968" y="5666"/>
                    </a:lnTo>
                    <a:lnTo>
                      <a:pt x="3122" y="5569"/>
                    </a:lnTo>
                    <a:lnTo>
                      <a:pt x="3276" y="5454"/>
                    </a:lnTo>
                    <a:lnTo>
                      <a:pt x="3392" y="5319"/>
                    </a:lnTo>
                    <a:lnTo>
                      <a:pt x="3527" y="5165"/>
                    </a:lnTo>
                    <a:lnTo>
                      <a:pt x="3623" y="5010"/>
                    </a:lnTo>
                    <a:lnTo>
                      <a:pt x="3719" y="4837"/>
                    </a:lnTo>
                    <a:lnTo>
                      <a:pt x="3777" y="4664"/>
                    </a:lnTo>
                    <a:lnTo>
                      <a:pt x="4933" y="1253"/>
                    </a:lnTo>
                    <a:lnTo>
                      <a:pt x="1523"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8"/>
              <p:cNvSpPr/>
              <p:nvPr/>
            </p:nvSpPr>
            <p:spPr>
              <a:xfrm>
                <a:off x="205311" y="2194093"/>
                <a:ext cx="55229" cy="135287"/>
              </a:xfrm>
              <a:custGeom>
                <a:avLst/>
                <a:gdLst/>
                <a:ahLst/>
                <a:cxnLst/>
                <a:rect l="l" t="t" r="r" b="b"/>
                <a:pathLst>
                  <a:path w="1253" h="3084" extrusionOk="0">
                    <a:moveTo>
                      <a:pt x="1253" y="0"/>
                    </a:moveTo>
                    <a:lnTo>
                      <a:pt x="1118" y="212"/>
                    </a:lnTo>
                    <a:lnTo>
                      <a:pt x="1002" y="424"/>
                    </a:lnTo>
                    <a:lnTo>
                      <a:pt x="771" y="906"/>
                    </a:lnTo>
                    <a:lnTo>
                      <a:pt x="521" y="1503"/>
                    </a:lnTo>
                    <a:lnTo>
                      <a:pt x="289" y="2120"/>
                    </a:lnTo>
                    <a:lnTo>
                      <a:pt x="116" y="2621"/>
                    </a:lnTo>
                    <a:lnTo>
                      <a:pt x="39" y="2852"/>
                    </a:lnTo>
                    <a:lnTo>
                      <a:pt x="0" y="3083"/>
                    </a:lnTo>
                    <a:lnTo>
                      <a:pt x="97" y="2871"/>
                    </a:lnTo>
                    <a:lnTo>
                      <a:pt x="174" y="2640"/>
                    </a:lnTo>
                    <a:lnTo>
                      <a:pt x="617" y="1542"/>
                    </a:lnTo>
                    <a:lnTo>
                      <a:pt x="1079" y="463"/>
                    </a:lnTo>
                    <a:lnTo>
                      <a:pt x="1176" y="232"/>
                    </a:lnTo>
                    <a:lnTo>
                      <a:pt x="125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8"/>
              <p:cNvSpPr/>
              <p:nvPr/>
            </p:nvSpPr>
            <p:spPr>
              <a:xfrm>
                <a:off x="210380" y="2216905"/>
                <a:ext cx="39978" cy="27110"/>
              </a:xfrm>
              <a:custGeom>
                <a:avLst/>
                <a:gdLst/>
                <a:ahLst/>
                <a:cxnLst/>
                <a:rect l="l" t="t" r="r" b="b"/>
                <a:pathLst>
                  <a:path w="907" h="618" extrusionOk="0">
                    <a:moveTo>
                      <a:pt x="752" y="1"/>
                    </a:moveTo>
                    <a:lnTo>
                      <a:pt x="598" y="20"/>
                    </a:lnTo>
                    <a:lnTo>
                      <a:pt x="463" y="78"/>
                    </a:lnTo>
                    <a:lnTo>
                      <a:pt x="348" y="155"/>
                    </a:lnTo>
                    <a:lnTo>
                      <a:pt x="251" y="232"/>
                    </a:lnTo>
                    <a:lnTo>
                      <a:pt x="174" y="309"/>
                    </a:lnTo>
                    <a:lnTo>
                      <a:pt x="59" y="444"/>
                    </a:lnTo>
                    <a:lnTo>
                      <a:pt x="1" y="559"/>
                    </a:lnTo>
                    <a:lnTo>
                      <a:pt x="1" y="617"/>
                    </a:lnTo>
                    <a:lnTo>
                      <a:pt x="39" y="598"/>
                    </a:lnTo>
                    <a:lnTo>
                      <a:pt x="136" y="502"/>
                    </a:lnTo>
                    <a:lnTo>
                      <a:pt x="251" y="386"/>
                    </a:lnTo>
                    <a:lnTo>
                      <a:pt x="406" y="251"/>
                    </a:lnTo>
                    <a:lnTo>
                      <a:pt x="598" y="155"/>
                    </a:lnTo>
                    <a:lnTo>
                      <a:pt x="752" y="78"/>
                    </a:lnTo>
                    <a:lnTo>
                      <a:pt x="849" y="39"/>
                    </a:lnTo>
                    <a:lnTo>
                      <a:pt x="907" y="20"/>
                    </a:lnTo>
                    <a:lnTo>
                      <a:pt x="75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291087" y="1412177"/>
                <a:ext cx="393259" cy="553696"/>
              </a:xfrm>
              <a:custGeom>
                <a:avLst/>
                <a:gdLst/>
                <a:ahLst/>
                <a:cxnLst/>
                <a:rect l="l" t="t" r="r" b="b"/>
                <a:pathLst>
                  <a:path w="8922" h="12622" extrusionOk="0">
                    <a:moveTo>
                      <a:pt x="5164" y="1"/>
                    </a:moveTo>
                    <a:lnTo>
                      <a:pt x="5184" y="78"/>
                    </a:lnTo>
                    <a:lnTo>
                      <a:pt x="5203" y="155"/>
                    </a:lnTo>
                    <a:lnTo>
                      <a:pt x="5184" y="232"/>
                    </a:lnTo>
                    <a:lnTo>
                      <a:pt x="5164" y="309"/>
                    </a:lnTo>
                    <a:lnTo>
                      <a:pt x="5107" y="444"/>
                    </a:lnTo>
                    <a:lnTo>
                      <a:pt x="4991" y="559"/>
                    </a:lnTo>
                    <a:lnTo>
                      <a:pt x="4875" y="656"/>
                    </a:lnTo>
                    <a:lnTo>
                      <a:pt x="4721" y="752"/>
                    </a:lnTo>
                    <a:lnTo>
                      <a:pt x="4567" y="829"/>
                    </a:lnTo>
                    <a:lnTo>
                      <a:pt x="4394" y="868"/>
                    </a:lnTo>
                    <a:lnTo>
                      <a:pt x="4066" y="945"/>
                    </a:lnTo>
                    <a:lnTo>
                      <a:pt x="3912" y="983"/>
                    </a:lnTo>
                    <a:lnTo>
                      <a:pt x="3739" y="1041"/>
                    </a:lnTo>
                    <a:lnTo>
                      <a:pt x="3604" y="1099"/>
                    </a:lnTo>
                    <a:lnTo>
                      <a:pt x="3469" y="1176"/>
                    </a:lnTo>
                    <a:lnTo>
                      <a:pt x="3353" y="1292"/>
                    </a:lnTo>
                    <a:lnTo>
                      <a:pt x="3257" y="1426"/>
                    </a:lnTo>
                    <a:lnTo>
                      <a:pt x="3218" y="1561"/>
                    </a:lnTo>
                    <a:lnTo>
                      <a:pt x="3180" y="1696"/>
                    </a:lnTo>
                    <a:lnTo>
                      <a:pt x="3180" y="1985"/>
                    </a:lnTo>
                    <a:lnTo>
                      <a:pt x="3180" y="2255"/>
                    </a:lnTo>
                    <a:lnTo>
                      <a:pt x="3161" y="2409"/>
                    </a:lnTo>
                    <a:lnTo>
                      <a:pt x="3103" y="2544"/>
                    </a:lnTo>
                    <a:lnTo>
                      <a:pt x="3045" y="2660"/>
                    </a:lnTo>
                    <a:lnTo>
                      <a:pt x="2968" y="2756"/>
                    </a:lnTo>
                    <a:lnTo>
                      <a:pt x="2871" y="2833"/>
                    </a:lnTo>
                    <a:lnTo>
                      <a:pt x="2756" y="2910"/>
                    </a:lnTo>
                    <a:lnTo>
                      <a:pt x="2505" y="3026"/>
                    </a:lnTo>
                    <a:lnTo>
                      <a:pt x="2236" y="3122"/>
                    </a:lnTo>
                    <a:lnTo>
                      <a:pt x="1966" y="3238"/>
                    </a:lnTo>
                    <a:lnTo>
                      <a:pt x="1850" y="3296"/>
                    </a:lnTo>
                    <a:lnTo>
                      <a:pt x="1735" y="3353"/>
                    </a:lnTo>
                    <a:lnTo>
                      <a:pt x="1619" y="3430"/>
                    </a:lnTo>
                    <a:lnTo>
                      <a:pt x="1523" y="3527"/>
                    </a:lnTo>
                    <a:lnTo>
                      <a:pt x="1465" y="3623"/>
                    </a:lnTo>
                    <a:lnTo>
                      <a:pt x="1407" y="3739"/>
                    </a:lnTo>
                    <a:lnTo>
                      <a:pt x="1388" y="3835"/>
                    </a:lnTo>
                    <a:lnTo>
                      <a:pt x="1369" y="3912"/>
                    </a:lnTo>
                    <a:lnTo>
                      <a:pt x="1388" y="4086"/>
                    </a:lnTo>
                    <a:lnTo>
                      <a:pt x="1426" y="4278"/>
                    </a:lnTo>
                    <a:lnTo>
                      <a:pt x="1484" y="4452"/>
                    </a:lnTo>
                    <a:lnTo>
                      <a:pt x="1542" y="4625"/>
                    </a:lnTo>
                    <a:lnTo>
                      <a:pt x="1600" y="4818"/>
                    </a:lnTo>
                    <a:lnTo>
                      <a:pt x="1619" y="4991"/>
                    </a:lnTo>
                    <a:lnTo>
                      <a:pt x="1619" y="5184"/>
                    </a:lnTo>
                    <a:lnTo>
                      <a:pt x="1580" y="5338"/>
                    </a:lnTo>
                    <a:lnTo>
                      <a:pt x="1523" y="5473"/>
                    </a:lnTo>
                    <a:lnTo>
                      <a:pt x="1446" y="5608"/>
                    </a:lnTo>
                    <a:lnTo>
                      <a:pt x="1349" y="5723"/>
                    </a:lnTo>
                    <a:lnTo>
                      <a:pt x="1234" y="5839"/>
                    </a:lnTo>
                    <a:lnTo>
                      <a:pt x="1099" y="5955"/>
                    </a:lnTo>
                    <a:lnTo>
                      <a:pt x="848" y="6147"/>
                    </a:lnTo>
                    <a:lnTo>
                      <a:pt x="598" y="6359"/>
                    </a:lnTo>
                    <a:lnTo>
                      <a:pt x="482" y="6475"/>
                    </a:lnTo>
                    <a:lnTo>
                      <a:pt x="386" y="6610"/>
                    </a:lnTo>
                    <a:lnTo>
                      <a:pt x="289" y="6745"/>
                    </a:lnTo>
                    <a:lnTo>
                      <a:pt x="232" y="6880"/>
                    </a:lnTo>
                    <a:lnTo>
                      <a:pt x="193" y="7034"/>
                    </a:lnTo>
                    <a:lnTo>
                      <a:pt x="212" y="7188"/>
                    </a:lnTo>
                    <a:lnTo>
                      <a:pt x="212" y="7265"/>
                    </a:lnTo>
                    <a:lnTo>
                      <a:pt x="251" y="7361"/>
                    </a:lnTo>
                    <a:lnTo>
                      <a:pt x="328" y="7515"/>
                    </a:lnTo>
                    <a:lnTo>
                      <a:pt x="444" y="7689"/>
                    </a:lnTo>
                    <a:lnTo>
                      <a:pt x="540" y="7843"/>
                    </a:lnTo>
                    <a:lnTo>
                      <a:pt x="656" y="7997"/>
                    </a:lnTo>
                    <a:lnTo>
                      <a:pt x="752" y="8151"/>
                    </a:lnTo>
                    <a:lnTo>
                      <a:pt x="790" y="8325"/>
                    </a:lnTo>
                    <a:lnTo>
                      <a:pt x="810" y="8402"/>
                    </a:lnTo>
                    <a:lnTo>
                      <a:pt x="810" y="8498"/>
                    </a:lnTo>
                    <a:lnTo>
                      <a:pt x="790" y="8595"/>
                    </a:lnTo>
                    <a:lnTo>
                      <a:pt x="752" y="8672"/>
                    </a:lnTo>
                    <a:lnTo>
                      <a:pt x="675" y="8826"/>
                    </a:lnTo>
                    <a:lnTo>
                      <a:pt x="559" y="8961"/>
                    </a:lnTo>
                    <a:lnTo>
                      <a:pt x="424" y="9096"/>
                    </a:lnTo>
                    <a:lnTo>
                      <a:pt x="289" y="9230"/>
                    </a:lnTo>
                    <a:lnTo>
                      <a:pt x="174" y="9365"/>
                    </a:lnTo>
                    <a:lnTo>
                      <a:pt x="77" y="9500"/>
                    </a:lnTo>
                    <a:lnTo>
                      <a:pt x="39" y="9597"/>
                    </a:lnTo>
                    <a:lnTo>
                      <a:pt x="0" y="9674"/>
                    </a:lnTo>
                    <a:lnTo>
                      <a:pt x="0" y="9770"/>
                    </a:lnTo>
                    <a:lnTo>
                      <a:pt x="0" y="9886"/>
                    </a:lnTo>
                    <a:lnTo>
                      <a:pt x="20" y="9982"/>
                    </a:lnTo>
                    <a:lnTo>
                      <a:pt x="58" y="10059"/>
                    </a:lnTo>
                    <a:lnTo>
                      <a:pt x="155" y="10252"/>
                    </a:lnTo>
                    <a:lnTo>
                      <a:pt x="289" y="10425"/>
                    </a:lnTo>
                    <a:lnTo>
                      <a:pt x="598" y="10753"/>
                    </a:lnTo>
                    <a:lnTo>
                      <a:pt x="733" y="10945"/>
                    </a:lnTo>
                    <a:lnTo>
                      <a:pt x="829" y="11138"/>
                    </a:lnTo>
                    <a:lnTo>
                      <a:pt x="887" y="11292"/>
                    </a:lnTo>
                    <a:lnTo>
                      <a:pt x="925" y="11446"/>
                    </a:lnTo>
                    <a:lnTo>
                      <a:pt x="964" y="11793"/>
                    </a:lnTo>
                    <a:lnTo>
                      <a:pt x="1002" y="11947"/>
                    </a:lnTo>
                    <a:lnTo>
                      <a:pt x="1041" y="12101"/>
                    </a:lnTo>
                    <a:lnTo>
                      <a:pt x="1099" y="12256"/>
                    </a:lnTo>
                    <a:lnTo>
                      <a:pt x="1195" y="12371"/>
                    </a:lnTo>
                    <a:lnTo>
                      <a:pt x="1311" y="12487"/>
                    </a:lnTo>
                    <a:lnTo>
                      <a:pt x="1446" y="12564"/>
                    </a:lnTo>
                    <a:lnTo>
                      <a:pt x="1600" y="12602"/>
                    </a:lnTo>
                    <a:lnTo>
                      <a:pt x="1773" y="12622"/>
                    </a:lnTo>
                    <a:lnTo>
                      <a:pt x="2120" y="12622"/>
                    </a:lnTo>
                    <a:lnTo>
                      <a:pt x="2467" y="12564"/>
                    </a:lnTo>
                    <a:lnTo>
                      <a:pt x="6860" y="11639"/>
                    </a:lnTo>
                    <a:lnTo>
                      <a:pt x="6802" y="11504"/>
                    </a:lnTo>
                    <a:lnTo>
                      <a:pt x="6764" y="11369"/>
                    </a:lnTo>
                    <a:lnTo>
                      <a:pt x="6745" y="11234"/>
                    </a:lnTo>
                    <a:lnTo>
                      <a:pt x="6725" y="11099"/>
                    </a:lnTo>
                    <a:lnTo>
                      <a:pt x="6745" y="10810"/>
                    </a:lnTo>
                    <a:lnTo>
                      <a:pt x="6783" y="10541"/>
                    </a:lnTo>
                    <a:lnTo>
                      <a:pt x="6860" y="10271"/>
                    </a:lnTo>
                    <a:lnTo>
                      <a:pt x="6976" y="10001"/>
                    </a:lnTo>
                    <a:lnTo>
                      <a:pt x="7111" y="9751"/>
                    </a:lnTo>
                    <a:lnTo>
                      <a:pt x="7265" y="9500"/>
                    </a:lnTo>
                    <a:lnTo>
                      <a:pt x="7419" y="9269"/>
                    </a:lnTo>
                    <a:lnTo>
                      <a:pt x="7592" y="9057"/>
                    </a:lnTo>
                    <a:lnTo>
                      <a:pt x="7958" y="8614"/>
                    </a:lnTo>
                    <a:lnTo>
                      <a:pt x="8305" y="8171"/>
                    </a:lnTo>
                    <a:lnTo>
                      <a:pt x="8459" y="7939"/>
                    </a:lnTo>
                    <a:lnTo>
                      <a:pt x="8614" y="7689"/>
                    </a:lnTo>
                    <a:lnTo>
                      <a:pt x="8729" y="7438"/>
                    </a:lnTo>
                    <a:lnTo>
                      <a:pt x="8826" y="7169"/>
                    </a:lnTo>
                    <a:lnTo>
                      <a:pt x="8903" y="6880"/>
                    </a:lnTo>
                    <a:lnTo>
                      <a:pt x="8922" y="6591"/>
                    </a:lnTo>
                    <a:lnTo>
                      <a:pt x="8922" y="6321"/>
                    </a:lnTo>
                    <a:lnTo>
                      <a:pt x="8903" y="6186"/>
                    </a:lnTo>
                    <a:lnTo>
                      <a:pt x="8864" y="6051"/>
                    </a:lnTo>
                    <a:lnTo>
                      <a:pt x="8826" y="5916"/>
                    </a:lnTo>
                    <a:lnTo>
                      <a:pt x="8768" y="5801"/>
                    </a:lnTo>
                    <a:lnTo>
                      <a:pt x="8691" y="5666"/>
                    </a:lnTo>
                    <a:lnTo>
                      <a:pt x="8614" y="5569"/>
                    </a:lnTo>
                    <a:lnTo>
                      <a:pt x="5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291087" y="1412177"/>
                <a:ext cx="393259" cy="553696"/>
              </a:xfrm>
              <a:custGeom>
                <a:avLst/>
                <a:gdLst/>
                <a:ahLst/>
                <a:cxnLst/>
                <a:rect l="l" t="t" r="r" b="b"/>
                <a:pathLst>
                  <a:path w="8922" h="12622" fill="none" extrusionOk="0">
                    <a:moveTo>
                      <a:pt x="5164" y="1"/>
                    </a:moveTo>
                    <a:lnTo>
                      <a:pt x="5164" y="1"/>
                    </a:lnTo>
                    <a:lnTo>
                      <a:pt x="5184" y="78"/>
                    </a:lnTo>
                    <a:lnTo>
                      <a:pt x="5203" y="155"/>
                    </a:lnTo>
                    <a:lnTo>
                      <a:pt x="5184" y="232"/>
                    </a:lnTo>
                    <a:lnTo>
                      <a:pt x="5164" y="309"/>
                    </a:lnTo>
                    <a:lnTo>
                      <a:pt x="5107" y="444"/>
                    </a:lnTo>
                    <a:lnTo>
                      <a:pt x="4991" y="559"/>
                    </a:lnTo>
                    <a:lnTo>
                      <a:pt x="4875" y="656"/>
                    </a:lnTo>
                    <a:lnTo>
                      <a:pt x="4721" y="752"/>
                    </a:lnTo>
                    <a:lnTo>
                      <a:pt x="4567" y="829"/>
                    </a:lnTo>
                    <a:lnTo>
                      <a:pt x="4394" y="868"/>
                    </a:lnTo>
                    <a:lnTo>
                      <a:pt x="4394" y="868"/>
                    </a:lnTo>
                    <a:lnTo>
                      <a:pt x="4066" y="945"/>
                    </a:lnTo>
                    <a:lnTo>
                      <a:pt x="3912" y="983"/>
                    </a:lnTo>
                    <a:lnTo>
                      <a:pt x="3739" y="1041"/>
                    </a:lnTo>
                    <a:lnTo>
                      <a:pt x="3604" y="1099"/>
                    </a:lnTo>
                    <a:lnTo>
                      <a:pt x="3469" y="1176"/>
                    </a:lnTo>
                    <a:lnTo>
                      <a:pt x="3353" y="1292"/>
                    </a:lnTo>
                    <a:lnTo>
                      <a:pt x="3257" y="1426"/>
                    </a:lnTo>
                    <a:lnTo>
                      <a:pt x="3257" y="1426"/>
                    </a:lnTo>
                    <a:lnTo>
                      <a:pt x="3218" y="1561"/>
                    </a:lnTo>
                    <a:lnTo>
                      <a:pt x="3180" y="1696"/>
                    </a:lnTo>
                    <a:lnTo>
                      <a:pt x="3180" y="1985"/>
                    </a:lnTo>
                    <a:lnTo>
                      <a:pt x="3180" y="2255"/>
                    </a:lnTo>
                    <a:lnTo>
                      <a:pt x="3161" y="2409"/>
                    </a:lnTo>
                    <a:lnTo>
                      <a:pt x="3103" y="2544"/>
                    </a:lnTo>
                    <a:lnTo>
                      <a:pt x="3103" y="2544"/>
                    </a:lnTo>
                    <a:lnTo>
                      <a:pt x="3045" y="2660"/>
                    </a:lnTo>
                    <a:lnTo>
                      <a:pt x="2968" y="2756"/>
                    </a:lnTo>
                    <a:lnTo>
                      <a:pt x="2871" y="2833"/>
                    </a:lnTo>
                    <a:lnTo>
                      <a:pt x="2756" y="2910"/>
                    </a:lnTo>
                    <a:lnTo>
                      <a:pt x="2505" y="3026"/>
                    </a:lnTo>
                    <a:lnTo>
                      <a:pt x="2236" y="3122"/>
                    </a:lnTo>
                    <a:lnTo>
                      <a:pt x="1966" y="3238"/>
                    </a:lnTo>
                    <a:lnTo>
                      <a:pt x="1850" y="3296"/>
                    </a:lnTo>
                    <a:lnTo>
                      <a:pt x="1735" y="3353"/>
                    </a:lnTo>
                    <a:lnTo>
                      <a:pt x="1619" y="3430"/>
                    </a:lnTo>
                    <a:lnTo>
                      <a:pt x="1523" y="3527"/>
                    </a:lnTo>
                    <a:lnTo>
                      <a:pt x="1465" y="3623"/>
                    </a:lnTo>
                    <a:lnTo>
                      <a:pt x="1407" y="3739"/>
                    </a:lnTo>
                    <a:lnTo>
                      <a:pt x="1407" y="3739"/>
                    </a:lnTo>
                    <a:lnTo>
                      <a:pt x="1388" y="3835"/>
                    </a:lnTo>
                    <a:lnTo>
                      <a:pt x="1369" y="3912"/>
                    </a:lnTo>
                    <a:lnTo>
                      <a:pt x="1388" y="4086"/>
                    </a:lnTo>
                    <a:lnTo>
                      <a:pt x="1426" y="4278"/>
                    </a:lnTo>
                    <a:lnTo>
                      <a:pt x="1484" y="4452"/>
                    </a:lnTo>
                    <a:lnTo>
                      <a:pt x="1542" y="4625"/>
                    </a:lnTo>
                    <a:lnTo>
                      <a:pt x="1600" y="4818"/>
                    </a:lnTo>
                    <a:lnTo>
                      <a:pt x="1619" y="4991"/>
                    </a:lnTo>
                    <a:lnTo>
                      <a:pt x="1619" y="5184"/>
                    </a:lnTo>
                    <a:lnTo>
                      <a:pt x="1619" y="5184"/>
                    </a:lnTo>
                    <a:lnTo>
                      <a:pt x="1580" y="5338"/>
                    </a:lnTo>
                    <a:lnTo>
                      <a:pt x="1523" y="5473"/>
                    </a:lnTo>
                    <a:lnTo>
                      <a:pt x="1446" y="5608"/>
                    </a:lnTo>
                    <a:lnTo>
                      <a:pt x="1349" y="5723"/>
                    </a:lnTo>
                    <a:lnTo>
                      <a:pt x="1234" y="5839"/>
                    </a:lnTo>
                    <a:lnTo>
                      <a:pt x="1099" y="5955"/>
                    </a:lnTo>
                    <a:lnTo>
                      <a:pt x="848" y="6147"/>
                    </a:lnTo>
                    <a:lnTo>
                      <a:pt x="848" y="6147"/>
                    </a:lnTo>
                    <a:lnTo>
                      <a:pt x="598" y="6359"/>
                    </a:lnTo>
                    <a:lnTo>
                      <a:pt x="482" y="6475"/>
                    </a:lnTo>
                    <a:lnTo>
                      <a:pt x="386" y="6610"/>
                    </a:lnTo>
                    <a:lnTo>
                      <a:pt x="289" y="6745"/>
                    </a:lnTo>
                    <a:lnTo>
                      <a:pt x="232" y="6880"/>
                    </a:lnTo>
                    <a:lnTo>
                      <a:pt x="193" y="7034"/>
                    </a:lnTo>
                    <a:lnTo>
                      <a:pt x="212" y="7188"/>
                    </a:lnTo>
                    <a:lnTo>
                      <a:pt x="212" y="7188"/>
                    </a:lnTo>
                    <a:lnTo>
                      <a:pt x="212" y="7265"/>
                    </a:lnTo>
                    <a:lnTo>
                      <a:pt x="251" y="7361"/>
                    </a:lnTo>
                    <a:lnTo>
                      <a:pt x="328" y="7515"/>
                    </a:lnTo>
                    <a:lnTo>
                      <a:pt x="444" y="7689"/>
                    </a:lnTo>
                    <a:lnTo>
                      <a:pt x="540" y="7843"/>
                    </a:lnTo>
                    <a:lnTo>
                      <a:pt x="656" y="7997"/>
                    </a:lnTo>
                    <a:lnTo>
                      <a:pt x="752" y="8151"/>
                    </a:lnTo>
                    <a:lnTo>
                      <a:pt x="790" y="8325"/>
                    </a:lnTo>
                    <a:lnTo>
                      <a:pt x="810" y="8402"/>
                    </a:lnTo>
                    <a:lnTo>
                      <a:pt x="810" y="8498"/>
                    </a:lnTo>
                    <a:lnTo>
                      <a:pt x="810" y="8498"/>
                    </a:lnTo>
                    <a:lnTo>
                      <a:pt x="790" y="8595"/>
                    </a:lnTo>
                    <a:lnTo>
                      <a:pt x="752" y="8672"/>
                    </a:lnTo>
                    <a:lnTo>
                      <a:pt x="675" y="8826"/>
                    </a:lnTo>
                    <a:lnTo>
                      <a:pt x="559" y="8961"/>
                    </a:lnTo>
                    <a:lnTo>
                      <a:pt x="424" y="9096"/>
                    </a:lnTo>
                    <a:lnTo>
                      <a:pt x="289" y="9230"/>
                    </a:lnTo>
                    <a:lnTo>
                      <a:pt x="174" y="9365"/>
                    </a:lnTo>
                    <a:lnTo>
                      <a:pt x="77" y="9500"/>
                    </a:lnTo>
                    <a:lnTo>
                      <a:pt x="39" y="9597"/>
                    </a:lnTo>
                    <a:lnTo>
                      <a:pt x="0" y="9674"/>
                    </a:lnTo>
                    <a:lnTo>
                      <a:pt x="0" y="9674"/>
                    </a:lnTo>
                    <a:lnTo>
                      <a:pt x="0" y="9770"/>
                    </a:lnTo>
                    <a:lnTo>
                      <a:pt x="0" y="9886"/>
                    </a:lnTo>
                    <a:lnTo>
                      <a:pt x="20" y="9982"/>
                    </a:lnTo>
                    <a:lnTo>
                      <a:pt x="58" y="10059"/>
                    </a:lnTo>
                    <a:lnTo>
                      <a:pt x="155" y="10252"/>
                    </a:lnTo>
                    <a:lnTo>
                      <a:pt x="289" y="10425"/>
                    </a:lnTo>
                    <a:lnTo>
                      <a:pt x="598" y="10753"/>
                    </a:lnTo>
                    <a:lnTo>
                      <a:pt x="733" y="10945"/>
                    </a:lnTo>
                    <a:lnTo>
                      <a:pt x="829" y="11138"/>
                    </a:lnTo>
                    <a:lnTo>
                      <a:pt x="829" y="11138"/>
                    </a:lnTo>
                    <a:lnTo>
                      <a:pt x="887" y="11292"/>
                    </a:lnTo>
                    <a:lnTo>
                      <a:pt x="925" y="11446"/>
                    </a:lnTo>
                    <a:lnTo>
                      <a:pt x="964" y="11793"/>
                    </a:lnTo>
                    <a:lnTo>
                      <a:pt x="1002" y="11947"/>
                    </a:lnTo>
                    <a:lnTo>
                      <a:pt x="1041" y="12101"/>
                    </a:lnTo>
                    <a:lnTo>
                      <a:pt x="1099" y="12256"/>
                    </a:lnTo>
                    <a:lnTo>
                      <a:pt x="1195" y="12371"/>
                    </a:lnTo>
                    <a:lnTo>
                      <a:pt x="1195" y="12371"/>
                    </a:lnTo>
                    <a:lnTo>
                      <a:pt x="1311" y="12487"/>
                    </a:lnTo>
                    <a:lnTo>
                      <a:pt x="1446" y="12564"/>
                    </a:lnTo>
                    <a:lnTo>
                      <a:pt x="1600" y="12602"/>
                    </a:lnTo>
                    <a:lnTo>
                      <a:pt x="1773" y="12622"/>
                    </a:lnTo>
                    <a:lnTo>
                      <a:pt x="1947" y="12622"/>
                    </a:lnTo>
                    <a:lnTo>
                      <a:pt x="2120" y="12622"/>
                    </a:lnTo>
                    <a:lnTo>
                      <a:pt x="2467" y="12564"/>
                    </a:lnTo>
                    <a:lnTo>
                      <a:pt x="6860" y="11639"/>
                    </a:lnTo>
                    <a:lnTo>
                      <a:pt x="6860" y="11639"/>
                    </a:lnTo>
                    <a:lnTo>
                      <a:pt x="6802" y="11504"/>
                    </a:lnTo>
                    <a:lnTo>
                      <a:pt x="6764" y="11369"/>
                    </a:lnTo>
                    <a:lnTo>
                      <a:pt x="6745" y="11234"/>
                    </a:lnTo>
                    <a:lnTo>
                      <a:pt x="6725" y="11099"/>
                    </a:lnTo>
                    <a:lnTo>
                      <a:pt x="6745" y="10810"/>
                    </a:lnTo>
                    <a:lnTo>
                      <a:pt x="6783" y="10541"/>
                    </a:lnTo>
                    <a:lnTo>
                      <a:pt x="6860" y="10271"/>
                    </a:lnTo>
                    <a:lnTo>
                      <a:pt x="6976" y="10001"/>
                    </a:lnTo>
                    <a:lnTo>
                      <a:pt x="7111" y="9751"/>
                    </a:lnTo>
                    <a:lnTo>
                      <a:pt x="7265" y="9500"/>
                    </a:lnTo>
                    <a:lnTo>
                      <a:pt x="7265" y="9500"/>
                    </a:lnTo>
                    <a:lnTo>
                      <a:pt x="7419" y="9269"/>
                    </a:lnTo>
                    <a:lnTo>
                      <a:pt x="7592" y="9057"/>
                    </a:lnTo>
                    <a:lnTo>
                      <a:pt x="7958" y="8614"/>
                    </a:lnTo>
                    <a:lnTo>
                      <a:pt x="8305" y="8171"/>
                    </a:lnTo>
                    <a:lnTo>
                      <a:pt x="8459" y="7939"/>
                    </a:lnTo>
                    <a:lnTo>
                      <a:pt x="8614" y="7689"/>
                    </a:lnTo>
                    <a:lnTo>
                      <a:pt x="8614" y="7689"/>
                    </a:lnTo>
                    <a:lnTo>
                      <a:pt x="8729" y="7438"/>
                    </a:lnTo>
                    <a:lnTo>
                      <a:pt x="8826" y="7169"/>
                    </a:lnTo>
                    <a:lnTo>
                      <a:pt x="8903" y="6880"/>
                    </a:lnTo>
                    <a:lnTo>
                      <a:pt x="8922" y="6591"/>
                    </a:lnTo>
                    <a:lnTo>
                      <a:pt x="8922" y="6321"/>
                    </a:lnTo>
                    <a:lnTo>
                      <a:pt x="8903" y="6186"/>
                    </a:lnTo>
                    <a:lnTo>
                      <a:pt x="8864" y="6051"/>
                    </a:lnTo>
                    <a:lnTo>
                      <a:pt x="8826" y="5916"/>
                    </a:lnTo>
                    <a:lnTo>
                      <a:pt x="8768" y="5801"/>
                    </a:lnTo>
                    <a:lnTo>
                      <a:pt x="8691" y="5666"/>
                    </a:lnTo>
                    <a:lnTo>
                      <a:pt x="8614" y="5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8"/>
              <p:cNvSpPr/>
              <p:nvPr/>
            </p:nvSpPr>
            <p:spPr>
              <a:xfrm>
                <a:off x="819363" y="1517857"/>
                <a:ext cx="39978" cy="97254"/>
              </a:xfrm>
              <a:custGeom>
                <a:avLst/>
                <a:gdLst/>
                <a:ahLst/>
                <a:cxnLst/>
                <a:rect l="l" t="t" r="r" b="b"/>
                <a:pathLst>
                  <a:path w="907" h="2217" extrusionOk="0">
                    <a:moveTo>
                      <a:pt x="405" y="0"/>
                    </a:moveTo>
                    <a:lnTo>
                      <a:pt x="309" y="58"/>
                    </a:lnTo>
                    <a:lnTo>
                      <a:pt x="213" y="154"/>
                    </a:lnTo>
                    <a:lnTo>
                      <a:pt x="116" y="386"/>
                    </a:lnTo>
                    <a:lnTo>
                      <a:pt x="58" y="617"/>
                    </a:lnTo>
                    <a:lnTo>
                      <a:pt x="20" y="867"/>
                    </a:lnTo>
                    <a:lnTo>
                      <a:pt x="1" y="1099"/>
                    </a:lnTo>
                    <a:lnTo>
                      <a:pt x="20" y="1349"/>
                    </a:lnTo>
                    <a:lnTo>
                      <a:pt x="58" y="1600"/>
                    </a:lnTo>
                    <a:lnTo>
                      <a:pt x="116" y="1831"/>
                    </a:lnTo>
                    <a:lnTo>
                      <a:pt x="213" y="2062"/>
                    </a:lnTo>
                    <a:lnTo>
                      <a:pt x="309" y="2158"/>
                    </a:lnTo>
                    <a:lnTo>
                      <a:pt x="405" y="2216"/>
                    </a:lnTo>
                    <a:lnTo>
                      <a:pt x="521" y="2216"/>
                    </a:lnTo>
                    <a:lnTo>
                      <a:pt x="579" y="2197"/>
                    </a:lnTo>
                    <a:lnTo>
                      <a:pt x="637" y="2158"/>
                    </a:lnTo>
                    <a:lnTo>
                      <a:pt x="694" y="2081"/>
                    </a:lnTo>
                    <a:lnTo>
                      <a:pt x="752" y="2004"/>
                    </a:lnTo>
                    <a:lnTo>
                      <a:pt x="791" y="1927"/>
                    </a:lnTo>
                    <a:lnTo>
                      <a:pt x="829" y="1831"/>
                    </a:lnTo>
                    <a:lnTo>
                      <a:pt x="887" y="1561"/>
                    </a:lnTo>
                    <a:lnTo>
                      <a:pt x="906" y="1310"/>
                    </a:lnTo>
                    <a:lnTo>
                      <a:pt x="906" y="1214"/>
                    </a:lnTo>
                    <a:lnTo>
                      <a:pt x="906" y="1118"/>
                    </a:lnTo>
                    <a:lnTo>
                      <a:pt x="829" y="1465"/>
                    </a:lnTo>
                    <a:lnTo>
                      <a:pt x="752" y="1792"/>
                    </a:lnTo>
                    <a:lnTo>
                      <a:pt x="675" y="1946"/>
                    </a:lnTo>
                    <a:lnTo>
                      <a:pt x="579" y="2081"/>
                    </a:lnTo>
                    <a:lnTo>
                      <a:pt x="540" y="2120"/>
                    </a:lnTo>
                    <a:lnTo>
                      <a:pt x="444" y="2120"/>
                    </a:lnTo>
                    <a:lnTo>
                      <a:pt x="367" y="2081"/>
                    </a:lnTo>
                    <a:lnTo>
                      <a:pt x="309" y="2004"/>
                    </a:lnTo>
                    <a:lnTo>
                      <a:pt x="232" y="1773"/>
                    </a:lnTo>
                    <a:lnTo>
                      <a:pt x="155" y="1561"/>
                    </a:lnTo>
                    <a:lnTo>
                      <a:pt x="116" y="1330"/>
                    </a:lnTo>
                    <a:lnTo>
                      <a:pt x="116" y="1099"/>
                    </a:lnTo>
                    <a:lnTo>
                      <a:pt x="116" y="887"/>
                    </a:lnTo>
                    <a:lnTo>
                      <a:pt x="155" y="655"/>
                    </a:lnTo>
                    <a:lnTo>
                      <a:pt x="232" y="443"/>
                    </a:lnTo>
                    <a:lnTo>
                      <a:pt x="309" y="212"/>
                    </a:lnTo>
                    <a:lnTo>
                      <a:pt x="367" y="135"/>
                    </a:lnTo>
                    <a:lnTo>
                      <a:pt x="444" y="97"/>
                    </a:lnTo>
                    <a:lnTo>
                      <a:pt x="502" y="97"/>
                    </a:lnTo>
                    <a:lnTo>
                      <a:pt x="540" y="116"/>
                    </a:lnTo>
                    <a:lnTo>
                      <a:pt x="579" y="135"/>
                    </a:lnTo>
                    <a:lnTo>
                      <a:pt x="675" y="270"/>
                    </a:lnTo>
                    <a:lnTo>
                      <a:pt x="752" y="424"/>
                    </a:lnTo>
                    <a:lnTo>
                      <a:pt x="829" y="752"/>
                    </a:lnTo>
                    <a:lnTo>
                      <a:pt x="906" y="1118"/>
                    </a:lnTo>
                    <a:lnTo>
                      <a:pt x="906" y="1021"/>
                    </a:lnTo>
                    <a:lnTo>
                      <a:pt x="906" y="906"/>
                    </a:lnTo>
                    <a:lnTo>
                      <a:pt x="887" y="655"/>
                    </a:lnTo>
                    <a:lnTo>
                      <a:pt x="829" y="386"/>
                    </a:lnTo>
                    <a:lnTo>
                      <a:pt x="791" y="289"/>
                    </a:lnTo>
                    <a:lnTo>
                      <a:pt x="752" y="212"/>
                    </a:lnTo>
                    <a:lnTo>
                      <a:pt x="694" y="135"/>
                    </a:lnTo>
                    <a:lnTo>
                      <a:pt x="637" y="58"/>
                    </a:lnTo>
                    <a:lnTo>
                      <a:pt x="579" y="19"/>
                    </a:lnTo>
                    <a:lnTo>
                      <a:pt x="5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8"/>
              <p:cNvSpPr/>
              <p:nvPr/>
            </p:nvSpPr>
            <p:spPr>
              <a:xfrm>
                <a:off x="485604" y="1358087"/>
                <a:ext cx="160530" cy="385508"/>
              </a:xfrm>
              <a:custGeom>
                <a:avLst/>
                <a:gdLst/>
                <a:ahLst/>
                <a:cxnLst/>
                <a:rect l="l" t="t" r="r" b="b"/>
                <a:pathLst>
                  <a:path w="3642" h="8788" extrusionOk="0">
                    <a:moveTo>
                      <a:pt x="2621" y="0"/>
                    </a:moveTo>
                    <a:lnTo>
                      <a:pt x="2351" y="20"/>
                    </a:lnTo>
                    <a:lnTo>
                      <a:pt x="2081" y="58"/>
                    </a:lnTo>
                    <a:lnTo>
                      <a:pt x="1811" y="155"/>
                    </a:lnTo>
                    <a:lnTo>
                      <a:pt x="1580" y="289"/>
                    </a:lnTo>
                    <a:lnTo>
                      <a:pt x="1464" y="366"/>
                    </a:lnTo>
                    <a:lnTo>
                      <a:pt x="1368" y="444"/>
                    </a:lnTo>
                    <a:lnTo>
                      <a:pt x="1195" y="636"/>
                    </a:lnTo>
                    <a:lnTo>
                      <a:pt x="1060" y="829"/>
                    </a:lnTo>
                    <a:lnTo>
                      <a:pt x="925" y="1060"/>
                    </a:lnTo>
                    <a:lnTo>
                      <a:pt x="809" y="1272"/>
                    </a:lnTo>
                    <a:lnTo>
                      <a:pt x="674" y="1503"/>
                    </a:lnTo>
                    <a:lnTo>
                      <a:pt x="520" y="1715"/>
                    </a:lnTo>
                    <a:lnTo>
                      <a:pt x="347" y="1908"/>
                    </a:lnTo>
                    <a:lnTo>
                      <a:pt x="250" y="1985"/>
                    </a:lnTo>
                    <a:lnTo>
                      <a:pt x="173" y="2101"/>
                    </a:lnTo>
                    <a:lnTo>
                      <a:pt x="116" y="2216"/>
                    </a:lnTo>
                    <a:lnTo>
                      <a:pt x="77" y="2332"/>
                    </a:lnTo>
                    <a:lnTo>
                      <a:pt x="39" y="2467"/>
                    </a:lnTo>
                    <a:lnTo>
                      <a:pt x="19" y="2621"/>
                    </a:lnTo>
                    <a:lnTo>
                      <a:pt x="0" y="2910"/>
                    </a:lnTo>
                    <a:lnTo>
                      <a:pt x="0" y="3218"/>
                    </a:lnTo>
                    <a:lnTo>
                      <a:pt x="19" y="3527"/>
                    </a:lnTo>
                    <a:lnTo>
                      <a:pt x="96" y="4124"/>
                    </a:lnTo>
                    <a:lnTo>
                      <a:pt x="250" y="5319"/>
                    </a:lnTo>
                    <a:lnTo>
                      <a:pt x="366" y="5916"/>
                    </a:lnTo>
                    <a:lnTo>
                      <a:pt x="482" y="6533"/>
                    </a:lnTo>
                    <a:lnTo>
                      <a:pt x="636" y="7130"/>
                    </a:lnTo>
                    <a:lnTo>
                      <a:pt x="809" y="7708"/>
                    </a:lnTo>
                    <a:lnTo>
                      <a:pt x="925" y="7997"/>
                    </a:lnTo>
                    <a:lnTo>
                      <a:pt x="1041" y="8267"/>
                    </a:lnTo>
                    <a:lnTo>
                      <a:pt x="1175" y="8537"/>
                    </a:lnTo>
                    <a:lnTo>
                      <a:pt x="1310" y="8787"/>
                    </a:lnTo>
                    <a:lnTo>
                      <a:pt x="3642" y="309"/>
                    </a:lnTo>
                    <a:lnTo>
                      <a:pt x="3411" y="174"/>
                    </a:lnTo>
                    <a:lnTo>
                      <a:pt x="3160" y="77"/>
                    </a:lnTo>
                    <a:lnTo>
                      <a:pt x="2890" y="20"/>
                    </a:lnTo>
                    <a:lnTo>
                      <a:pt x="26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8"/>
              <p:cNvSpPr/>
              <p:nvPr/>
            </p:nvSpPr>
            <p:spPr>
              <a:xfrm>
                <a:off x="485604" y="1358087"/>
                <a:ext cx="160530" cy="385508"/>
              </a:xfrm>
              <a:custGeom>
                <a:avLst/>
                <a:gdLst/>
                <a:ahLst/>
                <a:cxnLst/>
                <a:rect l="l" t="t" r="r" b="b"/>
                <a:pathLst>
                  <a:path w="3642" h="8788" fill="none" extrusionOk="0">
                    <a:moveTo>
                      <a:pt x="1310" y="8787"/>
                    </a:moveTo>
                    <a:lnTo>
                      <a:pt x="1310" y="8787"/>
                    </a:lnTo>
                    <a:lnTo>
                      <a:pt x="1175" y="8537"/>
                    </a:lnTo>
                    <a:lnTo>
                      <a:pt x="1041" y="8267"/>
                    </a:lnTo>
                    <a:lnTo>
                      <a:pt x="925" y="7997"/>
                    </a:lnTo>
                    <a:lnTo>
                      <a:pt x="809" y="7708"/>
                    </a:lnTo>
                    <a:lnTo>
                      <a:pt x="636" y="7130"/>
                    </a:lnTo>
                    <a:lnTo>
                      <a:pt x="482" y="6533"/>
                    </a:lnTo>
                    <a:lnTo>
                      <a:pt x="366" y="5916"/>
                    </a:lnTo>
                    <a:lnTo>
                      <a:pt x="250" y="5319"/>
                    </a:lnTo>
                    <a:lnTo>
                      <a:pt x="96" y="4124"/>
                    </a:lnTo>
                    <a:lnTo>
                      <a:pt x="96" y="4124"/>
                    </a:lnTo>
                    <a:lnTo>
                      <a:pt x="19" y="3527"/>
                    </a:lnTo>
                    <a:lnTo>
                      <a:pt x="0" y="3218"/>
                    </a:lnTo>
                    <a:lnTo>
                      <a:pt x="0" y="2910"/>
                    </a:lnTo>
                    <a:lnTo>
                      <a:pt x="19" y="2621"/>
                    </a:lnTo>
                    <a:lnTo>
                      <a:pt x="39" y="2467"/>
                    </a:lnTo>
                    <a:lnTo>
                      <a:pt x="77" y="2332"/>
                    </a:lnTo>
                    <a:lnTo>
                      <a:pt x="116" y="2216"/>
                    </a:lnTo>
                    <a:lnTo>
                      <a:pt x="173" y="2101"/>
                    </a:lnTo>
                    <a:lnTo>
                      <a:pt x="250" y="1985"/>
                    </a:lnTo>
                    <a:lnTo>
                      <a:pt x="347" y="1908"/>
                    </a:lnTo>
                    <a:lnTo>
                      <a:pt x="347" y="1908"/>
                    </a:lnTo>
                    <a:lnTo>
                      <a:pt x="520" y="1715"/>
                    </a:lnTo>
                    <a:lnTo>
                      <a:pt x="674" y="1503"/>
                    </a:lnTo>
                    <a:lnTo>
                      <a:pt x="809" y="1272"/>
                    </a:lnTo>
                    <a:lnTo>
                      <a:pt x="925" y="1060"/>
                    </a:lnTo>
                    <a:lnTo>
                      <a:pt x="1060" y="829"/>
                    </a:lnTo>
                    <a:lnTo>
                      <a:pt x="1195" y="636"/>
                    </a:lnTo>
                    <a:lnTo>
                      <a:pt x="1368" y="444"/>
                    </a:lnTo>
                    <a:lnTo>
                      <a:pt x="1464" y="366"/>
                    </a:lnTo>
                    <a:lnTo>
                      <a:pt x="1580" y="289"/>
                    </a:lnTo>
                    <a:lnTo>
                      <a:pt x="1580" y="289"/>
                    </a:lnTo>
                    <a:lnTo>
                      <a:pt x="1811" y="155"/>
                    </a:lnTo>
                    <a:lnTo>
                      <a:pt x="2081" y="58"/>
                    </a:lnTo>
                    <a:lnTo>
                      <a:pt x="2351" y="20"/>
                    </a:lnTo>
                    <a:lnTo>
                      <a:pt x="2621" y="0"/>
                    </a:lnTo>
                    <a:lnTo>
                      <a:pt x="2890" y="20"/>
                    </a:lnTo>
                    <a:lnTo>
                      <a:pt x="3160" y="77"/>
                    </a:lnTo>
                    <a:lnTo>
                      <a:pt x="3411" y="174"/>
                    </a:lnTo>
                    <a:lnTo>
                      <a:pt x="3642" y="3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8"/>
              <p:cNvSpPr/>
              <p:nvPr/>
            </p:nvSpPr>
            <p:spPr>
              <a:xfrm>
                <a:off x="562035" y="1391032"/>
                <a:ext cx="272663" cy="561329"/>
              </a:xfrm>
              <a:custGeom>
                <a:avLst/>
                <a:gdLst/>
                <a:ahLst/>
                <a:cxnLst/>
                <a:rect l="l" t="t" r="r" b="b"/>
                <a:pathLst>
                  <a:path w="6186" h="12796" extrusionOk="0">
                    <a:moveTo>
                      <a:pt x="3045" y="1"/>
                    </a:moveTo>
                    <a:lnTo>
                      <a:pt x="2640" y="39"/>
                    </a:lnTo>
                    <a:lnTo>
                      <a:pt x="2235" y="116"/>
                    </a:lnTo>
                    <a:lnTo>
                      <a:pt x="1850" y="194"/>
                    </a:lnTo>
                    <a:lnTo>
                      <a:pt x="1465" y="309"/>
                    </a:lnTo>
                    <a:lnTo>
                      <a:pt x="1079" y="463"/>
                    </a:lnTo>
                    <a:lnTo>
                      <a:pt x="713" y="617"/>
                    </a:lnTo>
                    <a:lnTo>
                      <a:pt x="347" y="829"/>
                    </a:lnTo>
                    <a:lnTo>
                      <a:pt x="0" y="1041"/>
                    </a:lnTo>
                    <a:lnTo>
                      <a:pt x="97" y="7227"/>
                    </a:lnTo>
                    <a:lnTo>
                      <a:pt x="97" y="10541"/>
                    </a:lnTo>
                    <a:lnTo>
                      <a:pt x="97" y="10753"/>
                    </a:lnTo>
                    <a:lnTo>
                      <a:pt x="116" y="10965"/>
                    </a:lnTo>
                    <a:lnTo>
                      <a:pt x="154" y="11158"/>
                    </a:lnTo>
                    <a:lnTo>
                      <a:pt x="193" y="11350"/>
                    </a:lnTo>
                    <a:lnTo>
                      <a:pt x="251" y="11543"/>
                    </a:lnTo>
                    <a:lnTo>
                      <a:pt x="328" y="11716"/>
                    </a:lnTo>
                    <a:lnTo>
                      <a:pt x="424" y="11890"/>
                    </a:lnTo>
                    <a:lnTo>
                      <a:pt x="520" y="12044"/>
                    </a:lnTo>
                    <a:lnTo>
                      <a:pt x="636" y="12198"/>
                    </a:lnTo>
                    <a:lnTo>
                      <a:pt x="752" y="12333"/>
                    </a:lnTo>
                    <a:lnTo>
                      <a:pt x="887" y="12449"/>
                    </a:lnTo>
                    <a:lnTo>
                      <a:pt x="1041" y="12564"/>
                    </a:lnTo>
                    <a:lnTo>
                      <a:pt x="1214" y="12641"/>
                    </a:lnTo>
                    <a:lnTo>
                      <a:pt x="1388" y="12718"/>
                    </a:lnTo>
                    <a:lnTo>
                      <a:pt x="1580" y="12757"/>
                    </a:lnTo>
                    <a:lnTo>
                      <a:pt x="1773" y="12795"/>
                    </a:lnTo>
                    <a:lnTo>
                      <a:pt x="2004" y="12795"/>
                    </a:lnTo>
                    <a:lnTo>
                      <a:pt x="2216" y="12776"/>
                    </a:lnTo>
                    <a:lnTo>
                      <a:pt x="2428" y="12738"/>
                    </a:lnTo>
                    <a:lnTo>
                      <a:pt x="2621" y="12680"/>
                    </a:lnTo>
                    <a:lnTo>
                      <a:pt x="2813" y="12603"/>
                    </a:lnTo>
                    <a:lnTo>
                      <a:pt x="3006" y="12526"/>
                    </a:lnTo>
                    <a:lnTo>
                      <a:pt x="3180" y="12410"/>
                    </a:lnTo>
                    <a:lnTo>
                      <a:pt x="3353" y="12275"/>
                    </a:lnTo>
                    <a:lnTo>
                      <a:pt x="3488" y="12140"/>
                    </a:lnTo>
                    <a:lnTo>
                      <a:pt x="3623" y="11986"/>
                    </a:lnTo>
                    <a:lnTo>
                      <a:pt x="3758" y="11813"/>
                    </a:lnTo>
                    <a:lnTo>
                      <a:pt x="3854" y="11639"/>
                    </a:lnTo>
                    <a:lnTo>
                      <a:pt x="3950" y="11447"/>
                    </a:lnTo>
                    <a:lnTo>
                      <a:pt x="4008" y="11235"/>
                    </a:lnTo>
                    <a:lnTo>
                      <a:pt x="4066" y="11042"/>
                    </a:lnTo>
                    <a:lnTo>
                      <a:pt x="4085" y="10811"/>
                    </a:lnTo>
                    <a:lnTo>
                      <a:pt x="4104" y="10734"/>
                    </a:lnTo>
                    <a:lnTo>
                      <a:pt x="4182" y="8383"/>
                    </a:lnTo>
                    <a:lnTo>
                      <a:pt x="4259" y="8364"/>
                    </a:lnTo>
                    <a:lnTo>
                      <a:pt x="4471" y="8325"/>
                    </a:lnTo>
                    <a:lnTo>
                      <a:pt x="4760" y="8229"/>
                    </a:lnTo>
                    <a:lnTo>
                      <a:pt x="4933" y="8171"/>
                    </a:lnTo>
                    <a:lnTo>
                      <a:pt x="5087" y="8075"/>
                    </a:lnTo>
                    <a:lnTo>
                      <a:pt x="5261" y="7978"/>
                    </a:lnTo>
                    <a:lnTo>
                      <a:pt x="5434" y="7843"/>
                    </a:lnTo>
                    <a:lnTo>
                      <a:pt x="5588" y="7689"/>
                    </a:lnTo>
                    <a:lnTo>
                      <a:pt x="5742" y="7516"/>
                    </a:lnTo>
                    <a:lnTo>
                      <a:pt x="5877" y="7304"/>
                    </a:lnTo>
                    <a:lnTo>
                      <a:pt x="5974" y="7053"/>
                    </a:lnTo>
                    <a:lnTo>
                      <a:pt x="6051" y="6784"/>
                    </a:lnTo>
                    <a:lnTo>
                      <a:pt x="6089" y="6475"/>
                    </a:lnTo>
                    <a:lnTo>
                      <a:pt x="6147" y="5724"/>
                    </a:lnTo>
                    <a:lnTo>
                      <a:pt x="6166" y="4818"/>
                    </a:lnTo>
                    <a:lnTo>
                      <a:pt x="6186" y="2910"/>
                    </a:lnTo>
                    <a:lnTo>
                      <a:pt x="6186" y="1330"/>
                    </a:lnTo>
                    <a:lnTo>
                      <a:pt x="6186" y="656"/>
                    </a:lnTo>
                    <a:lnTo>
                      <a:pt x="5819" y="483"/>
                    </a:lnTo>
                    <a:lnTo>
                      <a:pt x="5434" y="328"/>
                    </a:lnTo>
                    <a:lnTo>
                      <a:pt x="5029" y="213"/>
                    </a:lnTo>
                    <a:lnTo>
                      <a:pt x="4644" y="116"/>
                    </a:lnTo>
                    <a:lnTo>
                      <a:pt x="4239" y="59"/>
                    </a:lnTo>
                    <a:lnTo>
                      <a:pt x="3854" y="20"/>
                    </a:lnTo>
                    <a:lnTo>
                      <a:pt x="3449"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8"/>
              <p:cNvSpPr/>
              <p:nvPr/>
            </p:nvSpPr>
            <p:spPr>
              <a:xfrm>
                <a:off x="521263" y="1325975"/>
                <a:ext cx="378846" cy="442974"/>
              </a:xfrm>
              <a:custGeom>
                <a:avLst/>
                <a:gdLst/>
                <a:ahLst/>
                <a:cxnLst/>
                <a:rect l="l" t="t" r="r" b="b"/>
                <a:pathLst>
                  <a:path w="8595" h="10098" extrusionOk="0">
                    <a:moveTo>
                      <a:pt x="5145" y="0"/>
                    </a:moveTo>
                    <a:lnTo>
                      <a:pt x="4914" y="19"/>
                    </a:lnTo>
                    <a:lnTo>
                      <a:pt x="4663" y="58"/>
                    </a:lnTo>
                    <a:lnTo>
                      <a:pt x="4432" y="135"/>
                    </a:lnTo>
                    <a:lnTo>
                      <a:pt x="4201" y="231"/>
                    </a:lnTo>
                    <a:lnTo>
                      <a:pt x="3989" y="328"/>
                    </a:lnTo>
                    <a:lnTo>
                      <a:pt x="3565" y="559"/>
                    </a:lnTo>
                    <a:lnTo>
                      <a:pt x="3160" y="809"/>
                    </a:lnTo>
                    <a:lnTo>
                      <a:pt x="2736" y="1041"/>
                    </a:lnTo>
                    <a:lnTo>
                      <a:pt x="2525" y="1137"/>
                    </a:lnTo>
                    <a:lnTo>
                      <a:pt x="2293" y="1214"/>
                    </a:lnTo>
                    <a:lnTo>
                      <a:pt x="1927" y="1310"/>
                    </a:lnTo>
                    <a:lnTo>
                      <a:pt x="1542" y="1388"/>
                    </a:lnTo>
                    <a:lnTo>
                      <a:pt x="1349" y="1445"/>
                    </a:lnTo>
                    <a:lnTo>
                      <a:pt x="1176" y="1503"/>
                    </a:lnTo>
                    <a:lnTo>
                      <a:pt x="1002" y="1580"/>
                    </a:lnTo>
                    <a:lnTo>
                      <a:pt x="829" y="1677"/>
                    </a:lnTo>
                    <a:lnTo>
                      <a:pt x="694" y="1773"/>
                    </a:lnTo>
                    <a:lnTo>
                      <a:pt x="578" y="1908"/>
                    </a:lnTo>
                    <a:lnTo>
                      <a:pt x="463" y="2043"/>
                    </a:lnTo>
                    <a:lnTo>
                      <a:pt x="366" y="2178"/>
                    </a:lnTo>
                    <a:lnTo>
                      <a:pt x="270" y="2332"/>
                    </a:lnTo>
                    <a:lnTo>
                      <a:pt x="193" y="2486"/>
                    </a:lnTo>
                    <a:lnTo>
                      <a:pt x="135" y="2659"/>
                    </a:lnTo>
                    <a:lnTo>
                      <a:pt x="97" y="2813"/>
                    </a:lnTo>
                    <a:lnTo>
                      <a:pt x="39" y="3160"/>
                    </a:lnTo>
                    <a:lnTo>
                      <a:pt x="0" y="3507"/>
                    </a:lnTo>
                    <a:lnTo>
                      <a:pt x="0" y="3873"/>
                    </a:lnTo>
                    <a:lnTo>
                      <a:pt x="0" y="4220"/>
                    </a:lnTo>
                    <a:lnTo>
                      <a:pt x="77" y="8093"/>
                    </a:lnTo>
                    <a:lnTo>
                      <a:pt x="77" y="8286"/>
                    </a:lnTo>
                    <a:lnTo>
                      <a:pt x="97" y="8478"/>
                    </a:lnTo>
                    <a:lnTo>
                      <a:pt x="116" y="8671"/>
                    </a:lnTo>
                    <a:lnTo>
                      <a:pt x="174" y="8845"/>
                    </a:lnTo>
                    <a:lnTo>
                      <a:pt x="232" y="9018"/>
                    </a:lnTo>
                    <a:lnTo>
                      <a:pt x="309" y="9191"/>
                    </a:lnTo>
                    <a:lnTo>
                      <a:pt x="405" y="9365"/>
                    </a:lnTo>
                    <a:lnTo>
                      <a:pt x="501" y="9519"/>
                    </a:lnTo>
                    <a:lnTo>
                      <a:pt x="752" y="9885"/>
                    </a:lnTo>
                    <a:lnTo>
                      <a:pt x="829" y="9981"/>
                    </a:lnTo>
                    <a:lnTo>
                      <a:pt x="925" y="10059"/>
                    </a:lnTo>
                    <a:lnTo>
                      <a:pt x="1022" y="10078"/>
                    </a:lnTo>
                    <a:lnTo>
                      <a:pt x="1156" y="10097"/>
                    </a:lnTo>
                    <a:lnTo>
                      <a:pt x="1600" y="10039"/>
                    </a:lnTo>
                    <a:lnTo>
                      <a:pt x="1889" y="10001"/>
                    </a:lnTo>
                    <a:lnTo>
                      <a:pt x="2216" y="9943"/>
                    </a:lnTo>
                    <a:lnTo>
                      <a:pt x="2563" y="9885"/>
                    </a:lnTo>
                    <a:lnTo>
                      <a:pt x="2891" y="9789"/>
                    </a:lnTo>
                    <a:lnTo>
                      <a:pt x="3218" y="9673"/>
                    </a:lnTo>
                    <a:lnTo>
                      <a:pt x="3527" y="9519"/>
                    </a:lnTo>
                    <a:lnTo>
                      <a:pt x="3661" y="9442"/>
                    </a:lnTo>
                    <a:lnTo>
                      <a:pt x="3777" y="9346"/>
                    </a:lnTo>
                    <a:lnTo>
                      <a:pt x="3893" y="9269"/>
                    </a:lnTo>
                    <a:lnTo>
                      <a:pt x="4008" y="9153"/>
                    </a:lnTo>
                    <a:lnTo>
                      <a:pt x="4143" y="9037"/>
                    </a:lnTo>
                    <a:lnTo>
                      <a:pt x="4317" y="8922"/>
                    </a:lnTo>
                    <a:lnTo>
                      <a:pt x="4663" y="8710"/>
                    </a:lnTo>
                    <a:lnTo>
                      <a:pt x="4837" y="8594"/>
                    </a:lnTo>
                    <a:lnTo>
                      <a:pt x="4972" y="8478"/>
                    </a:lnTo>
                    <a:lnTo>
                      <a:pt x="5029" y="8401"/>
                    </a:lnTo>
                    <a:lnTo>
                      <a:pt x="5068" y="8344"/>
                    </a:lnTo>
                    <a:lnTo>
                      <a:pt x="5107" y="8267"/>
                    </a:lnTo>
                    <a:lnTo>
                      <a:pt x="5126" y="8189"/>
                    </a:lnTo>
                    <a:lnTo>
                      <a:pt x="5126" y="8055"/>
                    </a:lnTo>
                    <a:lnTo>
                      <a:pt x="5107" y="7939"/>
                    </a:lnTo>
                    <a:lnTo>
                      <a:pt x="5068" y="7823"/>
                    </a:lnTo>
                    <a:lnTo>
                      <a:pt x="4991" y="7727"/>
                    </a:lnTo>
                    <a:lnTo>
                      <a:pt x="4914" y="7631"/>
                    </a:lnTo>
                    <a:lnTo>
                      <a:pt x="4818" y="7554"/>
                    </a:lnTo>
                    <a:lnTo>
                      <a:pt x="4721" y="7496"/>
                    </a:lnTo>
                    <a:lnTo>
                      <a:pt x="4586" y="7457"/>
                    </a:lnTo>
                    <a:lnTo>
                      <a:pt x="4451" y="7419"/>
                    </a:lnTo>
                    <a:lnTo>
                      <a:pt x="4336" y="7361"/>
                    </a:lnTo>
                    <a:lnTo>
                      <a:pt x="4220" y="7303"/>
                    </a:lnTo>
                    <a:lnTo>
                      <a:pt x="4105" y="7226"/>
                    </a:lnTo>
                    <a:lnTo>
                      <a:pt x="3989" y="7130"/>
                    </a:lnTo>
                    <a:lnTo>
                      <a:pt x="3893" y="7033"/>
                    </a:lnTo>
                    <a:lnTo>
                      <a:pt x="3816" y="6918"/>
                    </a:lnTo>
                    <a:lnTo>
                      <a:pt x="3738" y="6802"/>
                    </a:lnTo>
                    <a:lnTo>
                      <a:pt x="3681" y="6629"/>
                    </a:lnTo>
                    <a:lnTo>
                      <a:pt x="3642" y="6455"/>
                    </a:lnTo>
                    <a:lnTo>
                      <a:pt x="3642" y="6282"/>
                    </a:lnTo>
                    <a:lnTo>
                      <a:pt x="3681" y="6108"/>
                    </a:lnTo>
                    <a:lnTo>
                      <a:pt x="3738" y="5935"/>
                    </a:lnTo>
                    <a:lnTo>
                      <a:pt x="3816" y="5781"/>
                    </a:lnTo>
                    <a:lnTo>
                      <a:pt x="3931" y="5646"/>
                    </a:lnTo>
                    <a:lnTo>
                      <a:pt x="4085" y="5530"/>
                    </a:lnTo>
                    <a:lnTo>
                      <a:pt x="4239" y="5453"/>
                    </a:lnTo>
                    <a:lnTo>
                      <a:pt x="4394" y="5415"/>
                    </a:lnTo>
                    <a:lnTo>
                      <a:pt x="4567" y="5395"/>
                    </a:lnTo>
                    <a:lnTo>
                      <a:pt x="4740" y="5415"/>
                    </a:lnTo>
                    <a:lnTo>
                      <a:pt x="4895" y="5473"/>
                    </a:lnTo>
                    <a:lnTo>
                      <a:pt x="5029" y="5550"/>
                    </a:lnTo>
                    <a:lnTo>
                      <a:pt x="5164" y="5665"/>
                    </a:lnTo>
                    <a:lnTo>
                      <a:pt x="5280" y="5800"/>
                    </a:lnTo>
                    <a:lnTo>
                      <a:pt x="5376" y="5800"/>
                    </a:lnTo>
                    <a:lnTo>
                      <a:pt x="5453" y="5762"/>
                    </a:lnTo>
                    <a:lnTo>
                      <a:pt x="5511" y="5704"/>
                    </a:lnTo>
                    <a:lnTo>
                      <a:pt x="5550" y="5627"/>
                    </a:lnTo>
                    <a:lnTo>
                      <a:pt x="5627" y="5473"/>
                    </a:lnTo>
                    <a:lnTo>
                      <a:pt x="5665" y="5318"/>
                    </a:lnTo>
                    <a:lnTo>
                      <a:pt x="5723" y="5087"/>
                    </a:lnTo>
                    <a:lnTo>
                      <a:pt x="5762" y="4894"/>
                    </a:lnTo>
                    <a:lnTo>
                      <a:pt x="5762" y="4702"/>
                    </a:lnTo>
                    <a:lnTo>
                      <a:pt x="5762" y="4548"/>
                    </a:lnTo>
                    <a:lnTo>
                      <a:pt x="5723" y="4278"/>
                    </a:lnTo>
                    <a:lnTo>
                      <a:pt x="5704" y="4162"/>
                    </a:lnTo>
                    <a:lnTo>
                      <a:pt x="5704" y="4085"/>
                    </a:lnTo>
                    <a:lnTo>
                      <a:pt x="5897" y="4162"/>
                    </a:lnTo>
                    <a:lnTo>
                      <a:pt x="6089" y="4220"/>
                    </a:lnTo>
                    <a:lnTo>
                      <a:pt x="6301" y="4259"/>
                    </a:lnTo>
                    <a:lnTo>
                      <a:pt x="6513" y="4278"/>
                    </a:lnTo>
                    <a:lnTo>
                      <a:pt x="6725" y="4278"/>
                    </a:lnTo>
                    <a:lnTo>
                      <a:pt x="6937" y="4259"/>
                    </a:lnTo>
                    <a:lnTo>
                      <a:pt x="7149" y="4201"/>
                    </a:lnTo>
                    <a:lnTo>
                      <a:pt x="7342" y="4143"/>
                    </a:lnTo>
                    <a:lnTo>
                      <a:pt x="7534" y="4066"/>
                    </a:lnTo>
                    <a:lnTo>
                      <a:pt x="7727" y="3970"/>
                    </a:lnTo>
                    <a:lnTo>
                      <a:pt x="7901" y="3835"/>
                    </a:lnTo>
                    <a:lnTo>
                      <a:pt x="8055" y="3700"/>
                    </a:lnTo>
                    <a:lnTo>
                      <a:pt x="8190" y="3546"/>
                    </a:lnTo>
                    <a:lnTo>
                      <a:pt x="8324" y="3372"/>
                    </a:lnTo>
                    <a:lnTo>
                      <a:pt x="8421" y="3199"/>
                    </a:lnTo>
                    <a:lnTo>
                      <a:pt x="8517" y="2987"/>
                    </a:lnTo>
                    <a:lnTo>
                      <a:pt x="8575" y="2775"/>
                    </a:lnTo>
                    <a:lnTo>
                      <a:pt x="8594" y="2544"/>
                    </a:lnTo>
                    <a:lnTo>
                      <a:pt x="8575" y="2312"/>
                    </a:lnTo>
                    <a:lnTo>
                      <a:pt x="8517" y="2100"/>
                    </a:lnTo>
                    <a:lnTo>
                      <a:pt x="8459" y="1946"/>
                    </a:lnTo>
                    <a:lnTo>
                      <a:pt x="8402" y="1811"/>
                    </a:lnTo>
                    <a:lnTo>
                      <a:pt x="8324" y="1715"/>
                    </a:lnTo>
                    <a:lnTo>
                      <a:pt x="8228" y="1619"/>
                    </a:lnTo>
                    <a:lnTo>
                      <a:pt x="8151" y="1522"/>
                    </a:lnTo>
                    <a:lnTo>
                      <a:pt x="8035" y="1465"/>
                    </a:lnTo>
                    <a:lnTo>
                      <a:pt x="7823" y="1349"/>
                    </a:lnTo>
                    <a:lnTo>
                      <a:pt x="7592" y="1272"/>
                    </a:lnTo>
                    <a:lnTo>
                      <a:pt x="7361" y="1195"/>
                    </a:lnTo>
                    <a:lnTo>
                      <a:pt x="7130" y="1098"/>
                    </a:lnTo>
                    <a:lnTo>
                      <a:pt x="6918" y="1002"/>
                    </a:lnTo>
                    <a:lnTo>
                      <a:pt x="6764" y="906"/>
                    </a:lnTo>
                    <a:lnTo>
                      <a:pt x="6629" y="809"/>
                    </a:lnTo>
                    <a:lnTo>
                      <a:pt x="6378" y="578"/>
                    </a:lnTo>
                    <a:lnTo>
                      <a:pt x="6109" y="347"/>
                    </a:lnTo>
                    <a:lnTo>
                      <a:pt x="5974" y="251"/>
                    </a:lnTo>
                    <a:lnTo>
                      <a:pt x="5820" y="154"/>
                    </a:lnTo>
                    <a:lnTo>
                      <a:pt x="5608" y="58"/>
                    </a:lnTo>
                    <a:lnTo>
                      <a:pt x="5376" y="19"/>
                    </a:lnTo>
                    <a:lnTo>
                      <a:pt x="5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8"/>
              <p:cNvSpPr/>
              <p:nvPr/>
            </p:nvSpPr>
            <p:spPr>
              <a:xfrm>
                <a:off x="521263" y="1325975"/>
                <a:ext cx="378846" cy="442974"/>
              </a:xfrm>
              <a:custGeom>
                <a:avLst/>
                <a:gdLst/>
                <a:ahLst/>
                <a:cxnLst/>
                <a:rect l="l" t="t" r="r" b="b"/>
                <a:pathLst>
                  <a:path w="8595" h="10098" fill="none" extrusionOk="0">
                    <a:moveTo>
                      <a:pt x="5280" y="5800"/>
                    </a:moveTo>
                    <a:lnTo>
                      <a:pt x="5280" y="5800"/>
                    </a:lnTo>
                    <a:lnTo>
                      <a:pt x="5164" y="5665"/>
                    </a:lnTo>
                    <a:lnTo>
                      <a:pt x="5029" y="5550"/>
                    </a:lnTo>
                    <a:lnTo>
                      <a:pt x="4895" y="5473"/>
                    </a:lnTo>
                    <a:lnTo>
                      <a:pt x="4740" y="5415"/>
                    </a:lnTo>
                    <a:lnTo>
                      <a:pt x="4567" y="5395"/>
                    </a:lnTo>
                    <a:lnTo>
                      <a:pt x="4394" y="5415"/>
                    </a:lnTo>
                    <a:lnTo>
                      <a:pt x="4239" y="5453"/>
                    </a:lnTo>
                    <a:lnTo>
                      <a:pt x="4085" y="5530"/>
                    </a:lnTo>
                    <a:lnTo>
                      <a:pt x="4085" y="5530"/>
                    </a:lnTo>
                    <a:lnTo>
                      <a:pt x="3931" y="5646"/>
                    </a:lnTo>
                    <a:lnTo>
                      <a:pt x="3816" y="5781"/>
                    </a:lnTo>
                    <a:lnTo>
                      <a:pt x="3738" y="5935"/>
                    </a:lnTo>
                    <a:lnTo>
                      <a:pt x="3681" y="6108"/>
                    </a:lnTo>
                    <a:lnTo>
                      <a:pt x="3642" y="6282"/>
                    </a:lnTo>
                    <a:lnTo>
                      <a:pt x="3642" y="6455"/>
                    </a:lnTo>
                    <a:lnTo>
                      <a:pt x="3681" y="6629"/>
                    </a:lnTo>
                    <a:lnTo>
                      <a:pt x="3738" y="6802"/>
                    </a:lnTo>
                    <a:lnTo>
                      <a:pt x="3738" y="6802"/>
                    </a:lnTo>
                    <a:lnTo>
                      <a:pt x="3816" y="6918"/>
                    </a:lnTo>
                    <a:lnTo>
                      <a:pt x="3893" y="7033"/>
                    </a:lnTo>
                    <a:lnTo>
                      <a:pt x="3989" y="7130"/>
                    </a:lnTo>
                    <a:lnTo>
                      <a:pt x="4105" y="7226"/>
                    </a:lnTo>
                    <a:lnTo>
                      <a:pt x="4220" y="7303"/>
                    </a:lnTo>
                    <a:lnTo>
                      <a:pt x="4336" y="7361"/>
                    </a:lnTo>
                    <a:lnTo>
                      <a:pt x="4451" y="7419"/>
                    </a:lnTo>
                    <a:lnTo>
                      <a:pt x="4586" y="7457"/>
                    </a:lnTo>
                    <a:lnTo>
                      <a:pt x="4586" y="7457"/>
                    </a:lnTo>
                    <a:lnTo>
                      <a:pt x="4721" y="7496"/>
                    </a:lnTo>
                    <a:lnTo>
                      <a:pt x="4818" y="7554"/>
                    </a:lnTo>
                    <a:lnTo>
                      <a:pt x="4914" y="7631"/>
                    </a:lnTo>
                    <a:lnTo>
                      <a:pt x="4991" y="7727"/>
                    </a:lnTo>
                    <a:lnTo>
                      <a:pt x="5068" y="7823"/>
                    </a:lnTo>
                    <a:lnTo>
                      <a:pt x="5107" y="7939"/>
                    </a:lnTo>
                    <a:lnTo>
                      <a:pt x="5126" y="8055"/>
                    </a:lnTo>
                    <a:lnTo>
                      <a:pt x="5126" y="8189"/>
                    </a:lnTo>
                    <a:lnTo>
                      <a:pt x="5126" y="8189"/>
                    </a:lnTo>
                    <a:lnTo>
                      <a:pt x="5107" y="8267"/>
                    </a:lnTo>
                    <a:lnTo>
                      <a:pt x="5068" y="8344"/>
                    </a:lnTo>
                    <a:lnTo>
                      <a:pt x="5029" y="8401"/>
                    </a:lnTo>
                    <a:lnTo>
                      <a:pt x="4972" y="8478"/>
                    </a:lnTo>
                    <a:lnTo>
                      <a:pt x="4837" y="8594"/>
                    </a:lnTo>
                    <a:lnTo>
                      <a:pt x="4663" y="8710"/>
                    </a:lnTo>
                    <a:lnTo>
                      <a:pt x="4317" y="8922"/>
                    </a:lnTo>
                    <a:lnTo>
                      <a:pt x="4143" y="9037"/>
                    </a:lnTo>
                    <a:lnTo>
                      <a:pt x="4008" y="9153"/>
                    </a:lnTo>
                    <a:lnTo>
                      <a:pt x="4008" y="9153"/>
                    </a:lnTo>
                    <a:lnTo>
                      <a:pt x="3893" y="9269"/>
                    </a:lnTo>
                    <a:lnTo>
                      <a:pt x="3777" y="9346"/>
                    </a:lnTo>
                    <a:lnTo>
                      <a:pt x="3661" y="9442"/>
                    </a:lnTo>
                    <a:lnTo>
                      <a:pt x="3527" y="9519"/>
                    </a:lnTo>
                    <a:lnTo>
                      <a:pt x="3218" y="9673"/>
                    </a:lnTo>
                    <a:lnTo>
                      <a:pt x="2891" y="9789"/>
                    </a:lnTo>
                    <a:lnTo>
                      <a:pt x="2563" y="9885"/>
                    </a:lnTo>
                    <a:lnTo>
                      <a:pt x="2216" y="9943"/>
                    </a:lnTo>
                    <a:lnTo>
                      <a:pt x="1889" y="10001"/>
                    </a:lnTo>
                    <a:lnTo>
                      <a:pt x="1600" y="10039"/>
                    </a:lnTo>
                    <a:lnTo>
                      <a:pt x="1600" y="10039"/>
                    </a:lnTo>
                    <a:lnTo>
                      <a:pt x="1156" y="10097"/>
                    </a:lnTo>
                    <a:lnTo>
                      <a:pt x="1022" y="10078"/>
                    </a:lnTo>
                    <a:lnTo>
                      <a:pt x="925" y="10059"/>
                    </a:lnTo>
                    <a:lnTo>
                      <a:pt x="829" y="9981"/>
                    </a:lnTo>
                    <a:lnTo>
                      <a:pt x="752" y="9885"/>
                    </a:lnTo>
                    <a:lnTo>
                      <a:pt x="501" y="9519"/>
                    </a:lnTo>
                    <a:lnTo>
                      <a:pt x="501" y="9519"/>
                    </a:lnTo>
                    <a:lnTo>
                      <a:pt x="405" y="9365"/>
                    </a:lnTo>
                    <a:lnTo>
                      <a:pt x="309" y="9191"/>
                    </a:lnTo>
                    <a:lnTo>
                      <a:pt x="232" y="9018"/>
                    </a:lnTo>
                    <a:lnTo>
                      <a:pt x="174" y="8845"/>
                    </a:lnTo>
                    <a:lnTo>
                      <a:pt x="116" y="8671"/>
                    </a:lnTo>
                    <a:lnTo>
                      <a:pt x="97" y="8478"/>
                    </a:lnTo>
                    <a:lnTo>
                      <a:pt x="77" y="8286"/>
                    </a:lnTo>
                    <a:lnTo>
                      <a:pt x="77" y="8093"/>
                    </a:lnTo>
                    <a:lnTo>
                      <a:pt x="77" y="8093"/>
                    </a:lnTo>
                    <a:lnTo>
                      <a:pt x="0" y="4220"/>
                    </a:lnTo>
                    <a:lnTo>
                      <a:pt x="0" y="4220"/>
                    </a:lnTo>
                    <a:lnTo>
                      <a:pt x="0" y="3873"/>
                    </a:lnTo>
                    <a:lnTo>
                      <a:pt x="0" y="3507"/>
                    </a:lnTo>
                    <a:lnTo>
                      <a:pt x="39" y="3160"/>
                    </a:lnTo>
                    <a:lnTo>
                      <a:pt x="97" y="2813"/>
                    </a:lnTo>
                    <a:lnTo>
                      <a:pt x="97" y="2813"/>
                    </a:lnTo>
                    <a:lnTo>
                      <a:pt x="135" y="2659"/>
                    </a:lnTo>
                    <a:lnTo>
                      <a:pt x="193" y="2486"/>
                    </a:lnTo>
                    <a:lnTo>
                      <a:pt x="270" y="2332"/>
                    </a:lnTo>
                    <a:lnTo>
                      <a:pt x="366" y="2178"/>
                    </a:lnTo>
                    <a:lnTo>
                      <a:pt x="463" y="2043"/>
                    </a:lnTo>
                    <a:lnTo>
                      <a:pt x="578" y="1908"/>
                    </a:lnTo>
                    <a:lnTo>
                      <a:pt x="694" y="1773"/>
                    </a:lnTo>
                    <a:lnTo>
                      <a:pt x="829" y="1677"/>
                    </a:lnTo>
                    <a:lnTo>
                      <a:pt x="829" y="1677"/>
                    </a:lnTo>
                    <a:lnTo>
                      <a:pt x="1002" y="1580"/>
                    </a:lnTo>
                    <a:lnTo>
                      <a:pt x="1176" y="1503"/>
                    </a:lnTo>
                    <a:lnTo>
                      <a:pt x="1349" y="1445"/>
                    </a:lnTo>
                    <a:lnTo>
                      <a:pt x="1542" y="1388"/>
                    </a:lnTo>
                    <a:lnTo>
                      <a:pt x="1927" y="1310"/>
                    </a:lnTo>
                    <a:lnTo>
                      <a:pt x="2293" y="1214"/>
                    </a:lnTo>
                    <a:lnTo>
                      <a:pt x="2293" y="1214"/>
                    </a:lnTo>
                    <a:lnTo>
                      <a:pt x="2525" y="1137"/>
                    </a:lnTo>
                    <a:lnTo>
                      <a:pt x="2736" y="1041"/>
                    </a:lnTo>
                    <a:lnTo>
                      <a:pt x="3160" y="809"/>
                    </a:lnTo>
                    <a:lnTo>
                      <a:pt x="3565" y="559"/>
                    </a:lnTo>
                    <a:lnTo>
                      <a:pt x="3989" y="328"/>
                    </a:lnTo>
                    <a:lnTo>
                      <a:pt x="3989" y="328"/>
                    </a:lnTo>
                    <a:lnTo>
                      <a:pt x="4201" y="231"/>
                    </a:lnTo>
                    <a:lnTo>
                      <a:pt x="4432" y="135"/>
                    </a:lnTo>
                    <a:lnTo>
                      <a:pt x="4663" y="58"/>
                    </a:lnTo>
                    <a:lnTo>
                      <a:pt x="4914" y="19"/>
                    </a:lnTo>
                    <a:lnTo>
                      <a:pt x="5145" y="0"/>
                    </a:lnTo>
                    <a:lnTo>
                      <a:pt x="5376" y="19"/>
                    </a:lnTo>
                    <a:lnTo>
                      <a:pt x="5608" y="58"/>
                    </a:lnTo>
                    <a:lnTo>
                      <a:pt x="5820" y="154"/>
                    </a:lnTo>
                    <a:lnTo>
                      <a:pt x="5820" y="154"/>
                    </a:lnTo>
                    <a:lnTo>
                      <a:pt x="5974" y="251"/>
                    </a:lnTo>
                    <a:lnTo>
                      <a:pt x="6109" y="347"/>
                    </a:lnTo>
                    <a:lnTo>
                      <a:pt x="6378" y="578"/>
                    </a:lnTo>
                    <a:lnTo>
                      <a:pt x="6629" y="809"/>
                    </a:lnTo>
                    <a:lnTo>
                      <a:pt x="6764" y="906"/>
                    </a:lnTo>
                    <a:lnTo>
                      <a:pt x="6918" y="1002"/>
                    </a:lnTo>
                    <a:lnTo>
                      <a:pt x="6918" y="1002"/>
                    </a:lnTo>
                    <a:lnTo>
                      <a:pt x="7130" y="1098"/>
                    </a:lnTo>
                    <a:lnTo>
                      <a:pt x="7361" y="1195"/>
                    </a:lnTo>
                    <a:lnTo>
                      <a:pt x="7592" y="1272"/>
                    </a:lnTo>
                    <a:lnTo>
                      <a:pt x="7823" y="1349"/>
                    </a:lnTo>
                    <a:lnTo>
                      <a:pt x="8035" y="1465"/>
                    </a:lnTo>
                    <a:lnTo>
                      <a:pt x="8151" y="1522"/>
                    </a:lnTo>
                    <a:lnTo>
                      <a:pt x="8228" y="1619"/>
                    </a:lnTo>
                    <a:lnTo>
                      <a:pt x="8324" y="1715"/>
                    </a:lnTo>
                    <a:lnTo>
                      <a:pt x="8402" y="1811"/>
                    </a:lnTo>
                    <a:lnTo>
                      <a:pt x="8459" y="1946"/>
                    </a:lnTo>
                    <a:lnTo>
                      <a:pt x="8517" y="2100"/>
                    </a:lnTo>
                    <a:lnTo>
                      <a:pt x="8517" y="2100"/>
                    </a:lnTo>
                    <a:lnTo>
                      <a:pt x="8575" y="2312"/>
                    </a:lnTo>
                    <a:lnTo>
                      <a:pt x="8594" y="2544"/>
                    </a:lnTo>
                    <a:lnTo>
                      <a:pt x="8575" y="2775"/>
                    </a:lnTo>
                    <a:lnTo>
                      <a:pt x="8517" y="2987"/>
                    </a:lnTo>
                    <a:lnTo>
                      <a:pt x="8517" y="2987"/>
                    </a:lnTo>
                    <a:lnTo>
                      <a:pt x="8421" y="3199"/>
                    </a:lnTo>
                    <a:lnTo>
                      <a:pt x="8324" y="3372"/>
                    </a:lnTo>
                    <a:lnTo>
                      <a:pt x="8190" y="3546"/>
                    </a:lnTo>
                    <a:lnTo>
                      <a:pt x="8055" y="3700"/>
                    </a:lnTo>
                    <a:lnTo>
                      <a:pt x="7901" y="3835"/>
                    </a:lnTo>
                    <a:lnTo>
                      <a:pt x="7727" y="3970"/>
                    </a:lnTo>
                    <a:lnTo>
                      <a:pt x="7534" y="4066"/>
                    </a:lnTo>
                    <a:lnTo>
                      <a:pt x="7342" y="4143"/>
                    </a:lnTo>
                    <a:lnTo>
                      <a:pt x="7149" y="4201"/>
                    </a:lnTo>
                    <a:lnTo>
                      <a:pt x="6937" y="4259"/>
                    </a:lnTo>
                    <a:lnTo>
                      <a:pt x="6725" y="4278"/>
                    </a:lnTo>
                    <a:lnTo>
                      <a:pt x="6513" y="4278"/>
                    </a:lnTo>
                    <a:lnTo>
                      <a:pt x="6301" y="4259"/>
                    </a:lnTo>
                    <a:lnTo>
                      <a:pt x="6089" y="4220"/>
                    </a:lnTo>
                    <a:lnTo>
                      <a:pt x="5897" y="4162"/>
                    </a:lnTo>
                    <a:lnTo>
                      <a:pt x="5704" y="4085"/>
                    </a:lnTo>
                    <a:lnTo>
                      <a:pt x="5704" y="4085"/>
                    </a:lnTo>
                    <a:lnTo>
                      <a:pt x="5704" y="4162"/>
                    </a:lnTo>
                    <a:lnTo>
                      <a:pt x="5723" y="4278"/>
                    </a:lnTo>
                    <a:lnTo>
                      <a:pt x="5762" y="4548"/>
                    </a:lnTo>
                    <a:lnTo>
                      <a:pt x="5762" y="4702"/>
                    </a:lnTo>
                    <a:lnTo>
                      <a:pt x="5762" y="4894"/>
                    </a:lnTo>
                    <a:lnTo>
                      <a:pt x="5723" y="5087"/>
                    </a:lnTo>
                    <a:lnTo>
                      <a:pt x="5665" y="5318"/>
                    </a:lnTo>
                    <a:lnTo>
                      <a:pt x="5665" y="5318"/>
                    </a:lnTo>
                    <a:lnTo>
                      <a:pt x="5627" y="5473"/>
                    </a:lnTo>
                    <a:lnTo>
                      <a:pt x="5550" y="5627"/>
                    </a:lnTo>
                    <a:lnTo>
                      <a:pt x="5511" y="5704"/>
                    </a:lnTo>
                    <a:lnTo>
                      <a:pt x="5453" y="5762"/>
                    </a:lnTo>
                    <a:lnTo>
                      <a:pt x="5376" y="5800"/>
                    </a:lnTo>
                    <a:lnTo>
                      <a:pt x="5280"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8"/>
              <p:cNvSpPr/>
              <p:nvPr/>
            </p:nvSpPr>
            <p:spPr>
              <a:xfrm>
                <a:off x="710667" y="1590547"/>
                <a:ext cx="29752" cy="45666"/>
              </a:xfrm>
              <a:custGeom>
                <a:avLst/>
                <a:gdLst/>
                <a:ahLst/>
                <a:cxnLst/>
                <a:rect l="l" t="t" r="r" b="b"/>
                <a:pathLst>
                  <a:path w="675" h="1041" extrusionOk="0">
                    <a:moveTo>
                      <a:pt x="521" y="0"/>
                    </a:moveTo>
                    <a:lnTo>
                      <a:pt x="405" y="20"/>
                    </a:lnTo>
                    <a:lnTo>
                      <a:pt x="328" y="39"/>
                    </a:lnTo>
                    <a:lnTo>
                      <a:pt x="251" y="77"/>
                    </a:lnTo>
                    <a:lnTo>
                      <a:pt x="174" y="116"/>
                    </a:lnTo>
                    <a:lnTo>
                      <a:pt x="116" y="174"/>
                    </a:lnTo>
                    <a:lnTo>
                      <a:pt x="58" y="251"/>
                    </a:lnTo>
                    <a:lnTo>
                      <a:pt x="20" y="347"/>
                    </a:lnTo>
                    <a:lnTo>
                      <a:pt x="0" y="444"/>
                    </a:lnTo>
                    <a:lnTo>
                      <a:pt x="0" y="540"/>
                    </a:lnTo>
                    <a:lnTo>
                      <a:pt x="0" y="636"/>
                    </a:lnTo>
                    <a:lnTo>
                      <a:pt x="20" y="733"/>
                    </a:lnTo>
                    <a:lnTo>
                      <a:pt x="58" y="810"/>
                    </a:lnTo>
                    <a:lnTo>
                      <a:pt x="116" y="887"/>
                    </a:lnTo>
                    <a:lnTo>
                      <a:pt x="193" y="945"/>
                    </a:lnTo>
                    <a:lnTo>
                      <a:pt x="270" y="983"/>
                    </a:lnTo>
                    <a:lnTo>
                      <a:pt x="347" y="1022"/>
                    </a:lnTo>
                    <a:lnTo>
                      <a:pt x="443" y="1041"/>
                    </a:lnTo>
                    <a:lnTo>
                      <a:pt x="501" y="1022"/>
                    </a:lnTo>
                    <a:lnTo>
                      <a:pt x="559" y="1002"/>
                    </a:lnTo>
                    <a:lnTo>
                      <a:pt x="598" y="983"/>
                    </a:lnTo>
                    <a:lnTo>
                      <a:pt x="636" y="925"/>
                    </a:lnTo>
                    <a:lnTo>
                      <a:pt x="655" y="887"/>
                    </a:lnTo>
                    <a:lnTo>
                      <a:pt x="655" y="867"/>
                    </a:lnTo>
                    <a:lnTo>
                      <a:pt x="598" y="906"/>
                    </a:lnTo>
                    <a:lnTo>
                      <a:pt x="540" y="925"/>
                    </a:lnTo>
                    <a:lnTo>
                      <a:pt x="443" y="945"/>
                    </a:lnTo>
                    <a:lnTo>
                      <a:pt x="366" y="925"/>
                    </a:lnTo>
                    <a:lnTo>
                      <a:pt x="309" y="887"/>
                    </a:lnTo>
                    <a:lnTo>
                      <a:pt x="251" y="848"/>
                    </a:lnTo>
                    <a:lnTo>
                      <a:pt x="212" y="790"/>
                    </a:lnTo>
                    <a:lnTo>
                      <a:pt x="174" y="752"/>
                    </a:lnTo>
                    <a:lnTo>
                      <a:pt x="135" y="675"/>
                    </a:lnTo>
                    <a:lnTo>
                      <a:pt x="116" y="617"/>
                    </a:lnTo>
                    <a:lnTo>
                      <a:pt x="116" y="540"/>
                    </a:lnTo>
                    <a:lnTo>
                      <a:pt x="116" y="463"/>
                    </a:lnTo>
                    <a:lnTo>
                      <a:pt x="135" y="386"/>
                    </a:lnTo>
                    <a:lnTo>
                      <a:pt x="193" y="270"/>
                    </a:lnTo>
                    <a:lnTo>
                      <a:pt x="289" y="174"/>
                    </a:lnTo>
                    <a:lnTo>
                      <a:pt x="347" y="135"/>
                    </a:lnTo>
                    <a:lnTo>
                      <a:pt x="424" y="97"/>
                    </a:lnTo>
                    <a:lnTo>
                      <a:pt x="521" y="77"/>
                    </a:lnTo>
                    <a:lnTo>
                      <a:pt x="598" y="58"/>
                    </a:lnTo>
                    <a:lnTo>
                      <a:pt x="675" y="58"/>
                    </a:lnTo>
                    <a:lnTo>
                      <a:pt x="655" y="39"/>
                    </a:lnTo>
                    <a:lnTo>
                      <a:pt x="598" y="20"/>
                    </a:lnTo>
                    <a:lnTo>
                      <a:pt x="521"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8"/>
              <p:cNvSpPr/>
              <p:nvPr/>
            </p:nvSpPr>
            <p:spPr>
              <a:xfrm>
                <a:off x="753951" y="1562647"/>
                <a:ext cx="105389" cy="16933"/>
              </a:xfrm>
              <a:custGeom>
                <a:avLst/>
                <a:gdLst/>
                <a:ahLst/>
                <a:cxnLst/>
                <a:rect l="l" t="t" r="r" b="b"/>
                <a:pathLst>
                  <a:path w="2391" h="386" extrusionOk="0">
                    <a:moveTo>
                      <a:pt x="2390" y="0"/>
                    </a:moveTo>
                    <a:lnTo>
                      <a:pt x="2082" y="20"/>
                    </a:lnTo>
                    <a:lnTo>
                      <a:pt x="1774" y="39"/>
                    </a:lnTo>
                    <a:lnTo>
                      <a:pt x="1485" y="78"/>
                    </a:lnTo>
                    <a:lnTo>
                      <a:pt x="1176" y="135"/>
                    </a:lnTo>
                    <a:lnTo>
                      <a:pt x="887" y="174"/>
                    </a:lnTo>
                    <a:lnTo>
                      <a:pt x="598" y="232"/>
                    </a:lnTo>
                    <a:lnTo>
                      <a:pt x="290" y="309"/>
                    </a:lnTo>
                    <a:lnTo>
                      <a:pt x="1" y="386"/>
                    </a:lnTo>
                    <a:lnTo>
                      <a:pt x="309" y="386"/>
                    </a:lnTo>
                    <a:lnTo>
                      <a:pt x="598" y="347"/>
                    </a:lnTo>
                    <a:lnTo>
                      <a:pt x="907" y="309"/>
                    </a:lnTo>
                    <a:lnTo>
                      <a:pt x="1196" y="251"/>
                    </a:lnTo>
                    <a:lnTo>
                      <a:pt x="1504" y="212"/>
                    </a:lnTo>
                    <a:lnTo>
                      <a:pt x="1793" y="155"/>
                    </a:lnTo>
                    <a:lnTo>
                      <a:pt x="2101" y="78"/>
                    </a:lnTo>
                    <a:lnTo>
                      <a:pt x="23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8"/>
              <p:cNvSpPr/>
              <p:nvPr/>
            </p:nvSpPr>
            <p:spPr>
              <a:xfrm>
                <a:off x="530607" y="1648849"/>
                <a:ext cx="229335" cy="181787"/>
              </a:xfrm>
              <a:custGeom>
                <a:avLst/>
                <a:gdLst/>
                <a:ahLst/>
                <a:cxnLst/>
                <a:rect l="l" t="t" r="r" b="b"/>
                <a:pathLst>
                  <a:path w="5203" h="4144" extrusionOk="0">
                    <a:moveTo>
                      <a:pt x="3777" y="1"/>
                    </a:moveTo>
                    <a:lnTo>
                      <a:pt x="0" y="1600"/>
                    </a:lnTo>
                    <a:lnTo>
                      <a:pt x="443" y="3874"/>
                    </a:lnTo>
                    <a:lnTo>
                      <a:pt x="482" y="3951"/>
                    </a:lnTo>
                    <a:lnTo>
                      <a:pt x="540" y="4028"/>
                    </a:lnTo>
                    <a:lnTo>
                      <a:pt x="617" y="4067"/>
                    </a:lnTo>
                    <a:lnTo>
                      <a:pt x="694" y="4105"/>
                    </a:lnTo>
                    <a:lnTo>
                      <a:pt x="771" y="4144"/>
                    </a:lnTo>
                    <a:lnTo>
                      <a:pt x="964" y="4144"/>
                    </a:lnTo>
                    <a:lnTo>
                      <a:pt x="1041" y="4124"/>
                    </a:lnTo>
                    <a:lnTo>
                      <a:pt x="1214" y="4047"/>
                    </a:lnTo>
                    <a:lnTo>
                      <a:pt x="1368" y="3970"/>
                    </a:lnTo>
                    <a:lnTo>
                      <a:pt x="1503" y="3855"/>
                    </a:lnTo>
                    <a:lnTo>
                      <a:pt x="1638" y="3720"/>
                    </a:lnTo>
                    <a:lnTo>
                      <a:pt x="1754" y="3604"/>
                    </a:lnTo>
                    <a:lnTo>
                      <a:pt x="1908" y="3489"/>
                    </a:lnTo>
                    <a:lnTo>
                      <a:pt x="2062" y="3392"/>
                    </a:lnTo>
                    <a:lnTo>
                      <a:pt x="2216" y="3315"/>
                    </a:lnTo>
                    <a:lnTo>
                      <a:pt x="2409" y="3277"/>
                    </a:lnTo>
                    <a:lnTo>
                      <a:pt x="2582" y="3277"/>
                    </a:lnTo>
                    <a:lnTo>
                      <a:pt x="2968" y="3315"/>
                    </a:lnTo>
                    <a:lnTo>
                      <a:pt x="3334" y="3315"/>
                    </a:lnTo>
                    <a:lnTo>
                      <a:pt x="3507" y="3277"/>
                    </a:lnTo>
                    <a:lnTo>
                      <a:pt x="3584" y="3238"/>
                    </a:lnTo>
                    <a:lnTo>
                      <a:pt x="3661" y="3200"/>
                    </a:lnTo>
                    <a:lnTo>
                      <a:pt x="3777" y="3084"/>
                    </a:lnTo>
                    <a:lnTo>
                      <a:pt x="3854" y="2949"/>
                    </a:lnTo>
                    <a:lnTo>
                      <a:pt x="3931" y="2795"/>
                    </a:lnTo>
                    <a:lnTo>
                      <a:pt x="3989" y="2621"/>
                    </a:lnTo>
                    <a:lnTo>
                      <a:pt x="4047" y="2467"/>
                    </a:lnTo>
                    <a:lnTo>
                      <a:pt x="4124" y="2313"/>
                    </a:lnTo>
                    <a:lnTo>
                      <a:pt x="4201" y="2178"/>
                    </a:lnTo>
                    <a:lnTo>
                      <a:pt x="4316" y="2063"/>
                    </a:lnTo>
                    <a:lnTo>
                      <a:pt x="4471" y="1966"/>
                    </a:lnTo>
                    <a:lnTo>
                      <a:pt x="4625" y="1909"/>
                    </a:lnTo>
                    <a:lnTo>
                      <a:pt x="4798" y="1831"/>
                    </a:lnTo>
                    <a:lnTo>
                      <a:pt x="4952" y="1754"/>
                    </a:lnTo>
                    <a:lnTo>
                      <a:pt x="5010" y="1697"/>
                    </a:lnTo>
                    <a:lnTo>
                      <a:pt x="5068" y="1639"/>
                    </a:lnTo>
                    <a:lnTo>
                      <a:pt x="5145" y="1504"/>
                    </a:lnTo>
                    <a:lnTo>
                      <a:pt x="5184" y="1350"/>
                    </a:lnTo>
                    <a:lnTo>
                      <a:pt x="5203" y="1196"/>
                    </a:lnTo>
                    <a:lnTo>
                      <a:pt x="5184" y="1022"/>
                    </a:lnTo>
                    <a:lnTo>
                      <a:pt x="5126" y="868"/>
                    </a:lnTo>
                    <a:lnTo>
                      <a:pt x="5049" y="714"/>
                    </a:lnTo>
                    <a:lnTo>
                      <a:pt x="4952" y="579"/>
                    </a:lnTo>
                    <a:lnTo>
                      <a:pt x="4837" y="463"/>
                    </a:lnTo>
                    <a:lnTo>
                      <a:pt x="4702" y="367"/>
                    </a:lnTo>
                    <a:lnTo>
                      <a:pt x="4567" y="290"/>
                    </a:lnTo>
                    <a:lnTo>
                      <a:pt x="4413" y="213"/>
                    </a:lnTo>
                    <a:lnTo>
                      <a:pt x="4105" y="97"/>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8"/>
              <p:cNvSpPr/>
              <p:nvPr/>
            </p:nvSpPr>
            <p:spPr>
              <a:xfrm>
                <a:off x="357336" y="1519524"/>
                <a:ext cx="390747" cy="424374"/>
              </a:xfrm>
              <a:custGeom>
                <a:avLst/>
                <a:gdLst/>
                <a:ahLst/>
                <a:cxnLst/>
                <a:rect l="l" t="t" r="r" b="b"/>
                <a:pathLst>
                  <a:path w="8865" h="9674" extrusionOk="0">
                    <a:moveTo>
                      <a:pt x="8864" y="1"/>
                    </a:moveTo>
                    <a:lnTo>
                      <a:pt x="8594" y="116"/>
                    </a:lnTo>
                    <a:lnTo>
                      <a:pt x="8305" y="193"/>
                    </a:lnTo>
                    <a:lnTo>
                      <a:pt x="7978" y="251"/>
                    </a:lnTo>
                    <a:lnTo>
                      <a:pt x="7631" y="270"/>
                    </a:lnTo>
                    <a:lnTo>
                      <a:pt x="7168" y="309"/>
                    </a:lnTo>
                    <a:lnTo>
                      <a:pt x="6706" y="386"/>
                    </a:lnTo>
                    <a:lnTo>
                      <a:pt x="6436" y="463"/>
                    </a:lnTo>
                    <a:lnTo>
                      <a:pt x="6186" y="579"/>
                    </a:lnTo>
                    <a:lnTo>
                      <a:pt x="5935" y="714"/>
                    </a:lnTo>
                    <a:lnTo>
                      <a:pt x="5723" y="906"/>
                    </a:lnTo>
                    <a:lnTo>
                      <a:pt x="5627" y="1041"/>
                    </a:lnTo>
                    <a:lnTo>
                      <a:pt x="5550" y="1176"/>
                    </a:lnTo>
                    <a:lnTo>
                      <a:pt x="5415" y="1465"/>
                    </a:lnTo>
                    <a:lnTo>
                      <a:pt x="5299" y="1754"/>
                    </a:lnTo>
                    <a:lnTo>
                      <a:pt x="5164" y="2063"/>
                    </a:lnTo>
                    <a:lnTo>
                      <a:pt x="5087" y="2197"/>
                    </a:lnTo>
                    <a:lnTo>
                      <a:pt x="4991" y="2332"/>
                    </a:lnTo>
                    <a:lnTo>
                      <a:pt x="4875" y="2467"/>
                    </a:lnTo>
                    <a:lnTo>
                      <a:pt x="4741" y="2564"/>
                    </a:lnTo>
                    <a:lnTo>
                      <a:pt x="4606" y="2660"/>
                    </a:lnTo>
                    <a:lnTo>
                      <a:pt x="4452" y="2756"/>
                    </a:lnTo>
                    <a:lnTo>
                      <a:pt x="4278" y="2814"/>
                    </a:lnTo>
                    <a:lnTo>
                      <a:pt x="4124" y="2872"/>
                    </a:lnTo>
                    <a:lnTo>
                      <a:pt x="3777" y="2987"/>
                    </a:lnTo>
                    <a:lnTo>
                      <a:pt x="3411" y="3103"/>
                    </a:lnTo>
                    <a:lnTo>
                      <a:pt x="3238" y="3161"/>
                    </a:lnTo>
                    <a:lnTo>
                      <a:pt x="3045" y="3257"/>
                    </a:lnTo>
                    <a:lnTo>
                      <a:pt x="2891" y="3354"/>
                    </a:lnTo>
                    <a:lnTo>
                      <a:pt x="2717" y="3469"/>
                    </a:lnTo>
                    <a:lnTo>
                      <a:pt x="2582" y="3604"/>
                    </a:lnTo>
                    <a:lnTo>
                      <a:pt x="2467" y="3777"/>
                    </a:lnTo>
                    <a:lnTo>
                      <a:pt x="2390" y="3970"/>
                    </a:lnTo>
                    <a:lnTo>
                      <a:pt x="2332" y="4163"/>
                    </a:lnTo>
                    <a:lnTo>
                      <a:pt x="2313" y="4529"/>
                    </a:lnTo>
                    <a:lnTo>
                      <a:pt x="2332" y="4914"/>
                    </a:lnTo>
                    <a:lnTo>
                      <a:pt x="2332" y="5088"/>
                    </a:lnTo>
                    <a:lnTo>
                      <a:pt x="2313" y="5261"/>
                    </a:lnTo>
                    <a:lnTo>
                      <a:pt x="2274" y="5415"/>
                    </a:lnTo>
                    <a:lnTo>
                      <a:pt x="2216" y="5569"/>
                    </a:lnTo>
                    <a:lnTo>
                      <a:pt x="2120" y="5724"/>
                    </a:lnTo>
                    <a:lnTo>
                      <a:pt x="2004" y="5839"/>
                    </a:lnTo>
                    <a:lnTo>
                      <a:pt x="1889" y="5936"/>
                    </a:lnTo>
                    <a:lnTo>
                      <a:pt x="1735" y="6032"/>
                    </a:lnTo>
                    <a:lnTo>
                      <a:pt x="1446" y="6186"/>
                    </a:lnTo>
                    <a:lnTo>
                      <a:pt x="1157" y="6321"/>
                    </a:lnTo>
                    <a:lnTo>
                      <a:pt x="867" y="6456"/>
                    </a:lnTo>
                    <a:lnTo>
                      <a:pt x="617" y="6610"/>
                    </a:lnTo>
                    <a:lnTo>
                      <a:pt x="482" y="6687"/>
                    </a:lnTo>
                    <a:lnTo>
                      <a:pt x="367" y="6783"/>
                    </a:lnTo>
                    <a:lnTo>
                      <a:pt x="270" y="6899"/>
                    </a:lnTo>
                    <a:lnTo>
                      <a:pt x="174" y="7015"/>
                    </a:lnTo>
                    <a:lnTo>
                      <a:pt x="97" y="7130"/>
                    </a:lnTo>
                    <a:lnTo>
                      <a:pt x="58" y="7265"/>
                    </a:lnTo>
                    <a:lnTo>
                      <a:pt x="20" y="7400"/>
                    </a:lnTo>
                    <a:lnTo>
                      <a:pt x="0" y="7535"/>
                    </a:lnTo>
                    <a:lnTo>
                      <a:pt x="20" y="7766"/>
                    </a:lnTo>
                    <a:lnTo>
                      <a:pt x="39" y="7997"/>
                    </a:lnTo>
                    <a:lnTo>
                      <a:pt x="97" y="8229"/>
                    </a:lnTo>
                    <a:lnTo>
                      <a:pt x="155" y="8460"/>
                    </a:lnTo>
                    <a:lnTo>
                      <a:pt x="193" y="8614"/>
                    </a:lnTo>
                    <a:lnTo>
                      <a:pt x="212" y="8787"/>
                    </a:lnTo>
                    <a:lnTo>
                      <a:pt x="232" y="8961"/>
                    </a:lnTo>
                    <a:lnTo>
                      <a:pt x="232" y="9134"/>
                    </a:lnTo>
                    <a:lnTo>
                      <a:pt x="212" y="9269"/>
                    </a:lnTo>
                    <a:lnTo>
                      <a:pt x="174" y="9404"/>
                    </a:lnTo>
                    <a:lnTo>
                      <a:pt x="135" y="9539"/>
                    </a:lnTo>
                    <a:lnTo>
                      <a:pt x="58" y="9674"/>
                    </a:lnTo>
                    <a:lnTo>
                      <a:pt x="116" y="9616"/>
                    </a:lnTo>
                    <a:lnTo>
                      <a:pt x="155" y="9558"/>
                    </a:lnTo>
                    <a:lnTo>
                      <a:pt x="193" y="9462"/>
                    </a:lnTo>
                    <a:lnTo>
                      <a:pt x="232" y="9346"/>
                    </a:lnTo>
                    <a:lnTo>
                      <a:pt x="270" y="9250"/>
                    </a:lnTo>
                    <a:lnTo>
                      <a:pt x="270" y="9134"/>
                    </a:lnTo>
                    <a:lnTo>
                      <a:pt x="270" y="8961"/>
                    </a:lnTo>
                    <a:lnTo>
                      <a:pt x="270" y="8787"/>
                    </a:lnTo>
                    <a:lnTo>
                      <a:pt x="251" y="8614"/>
                    </a:lnTo>
                    <a:lnTo>
                      <a:pt x="212" y="8441"/>
                    </a:lnTo>
                    <a:lnTo>
                      <a:pt x="155" y="8209"/>
                    </a:lnTo>
                    <a:lnTo>
                      <a:pt x="116" y="7997"/>
                    </a:lnTo>
                    <a:lnTo>
                      <a:pt x="97" y="7766"/>
                    </a:lnTo>
                    <a:lnTo>
                      <a:pt x="97" y="7535"/>
                    </a:lnTo>
                    <a:lnTo>
                      <a:pt x="97" y="7419"/>
                    </a:lnTo>
                    <a:lnTo>
                      <a:pt x="135" y="7304"/>
                    </a:lnTo>
                    <a:lnTo>
                      <a:pt x="174" y="7169"/>
                    </a:lnTo>
                    <a:lnTo>
                      <a:pt x="251" y="7072"/>
                    </a:lnTo>
                    <a:lnTo>
                      <a:pt x="328" y="6957"/>
                    </a:lnTo>
                    <a:lnTo>
                      <a:pt x="424" y="6860"/>
                    </a:lnTo>
                    <a:lnTo>
                      <a:pt x="540" y="6764"/>
                    </a:lnTo>
                    <a:lnTo>
                      <a:pt x="656" y="6687"/>
                    </a:lnTo>
                    <a:lnTo>
                      <a:pt x="906" y="6552"/>
                    </a:lnTo>
                    <a:lnTo>
                      <a:pt x="1195" y="6417"/>
                    </a:lnTo>
                    <a:lnTo>
                      <a:pt x="1484" y="6282"/>
                    </a:lnTo>
                    <a:lnTo>
                      <a:pt x="1792" y="6128"/>
                    </a:lnTo>
                    <a:lnTo>
                      <a:pt x="1947" y="6032"/>
                    </a:lnTo>
                    <a:lnTo>
                      <a:pt x="2081" y="5916"/>
                    </a:lnTo>
                    <a:lnTo>
                      <a:pt x="2216" y="5762"/>
                    </a:lnTo>
                    <a:lnTo>
                      <a:pt x="2313" y="5627"/>
                    </a:lnTo>
                    <a:lnTo>
                      <a:pt x="2390" y="5454"/>
                    </a:lnTo>
                    <a:lnTo>
                      <a:pt x="2428" y="5280"/>
                    </a:lnTo>
                    <a:lnTo>
                      <a:pt x="2448" y="5088"/>
                    </a:lnTo>
                    <a:lnTo>
                      <a:pt x="2448" y="4914"/>
                    </a:lnTo>
                    <a:lnTo>
                      <a:pt x="2428" y="4548"/>
                    </a:lnTo>
                    <a:lnTo>
                      <a:pt x="2448" y="4182"/>
                    </a:lnTo>
                    <a:lnTo>
                      <a:pt x="2486" y="3989"/>
                    </a:lnTo>
                    <a:lnTo>
                      <a:pt x="2563" y="3835"/>
                    </a:lnTo>
                    <a:lnTo>
                      <a:pt x="2660" y="3681"/>
                    </a:lnTo>
                    <a:lnTo>
                      <a:pt x="2794" y="3565"/>
                    </a:lnTo>
                    <a:lnTo>
                      <a:pt x="2949" y="3450"/>
                    </a:lnTo>
                    <a:lnTo>
                      <a:pt x="3103" y="3354"/>
                    </a:lnTo>
                    <a:lnTo>
                      <a:pt x="3276" y="3276"/>
                    </a:lnTo>
                    <a:lnTo>
                      <a:pt x="3450" y="3199"/>
                    </a:lnTo>
                    <a:lnTo>
                      <a:pt x="3796" y="3084"/>
                    </a:lnTo>
                    <a:lnTo>
                      <a:pt x="4162" y="2987"/>
                    </a:lnTo>
                    <a:lnTo>
                      <a:pt x="4336" y="2930"/>
                    </a:lnTo>
                    <a:lnTo>
                      <a:pt x="4490" y="2853"/>
                    </a:lnTo>
                    <a:lnTo>
                      <a:pt x="4663" y="2756"/>
                    </a:lnTo>
                    <a:lnTo>
                      <a:pt x="4818" y="2660"/>
                    </a:lnTo>
                    <a:lnTo>
                      <a:pt x="4953" y="2544"/>
                    </a:lnTo>
                    <a:lnTo>
                      <a:pt x="5068" y="2409"/>
                    </a:lnTo>
                    <a:lnTo>
                      <a:pt x="5164" y="2255"/>
                    </a:lnTo>
                    <a:lnTo>
                      <a:pt x="5242" y="2101"/>
                    </a:lnTo>
                    <a:lnTo>
                      <a:pt x="5376" y="1793"/>
                    </a:lnTo>
                    <a:lnTo>
                      <a:pt x="5492" y="1504"/>
                    </a:lnTo>
                    <a:lnTo>
                      <a:pt x="5627" y="1215"/>
                    </a:lnTo>
                    <a:lnTo>
                      <a:pt x="5704" y="1080"/>
                    </a:lnTo>
                    <a:lnTo>
                      <a:pt x="5800" y="964"/>
                    </a:lnTo>
                    <a:lnTo>
                      <a:pt x="5993" y="791"/>
                    </a:lnTo>
                    <a:lnTo>
                      <a:pt x="6224" y="637"/>
                    </a:lnTo>
                    <a:lnTo>
                      <a:pt x="6455" y="540"/>
                    </a:lnTo>
                    <a:lnTo>
                      <a:pt x="6725" y="463"/>
                    </a:lnTo>
                    <a:lnTo>
                      <a:pt x="7168" y="386"/>
                    </a:lnTo>
                    <a:lnTo>
                      <a:pt x="7631" y="348"/>
                    </a:lnTo>
                    <a:lnTo>
                      <a:pt x="7978" y="290"/>
                    </a:lnTo>
                    <a:lnTo>
                      <a:pt x="8305" y="232"/>
                    </a:lnTo>
                    <a:lnTo>
                      <a:pt x="8517" y="174"/>
                    </a:lnTo>
                    <a:lnTo>
                      <a:pt x="8729" y="78"/>
                    </a:lnTo>
                    <a:lnTo>
                      <a:pt x="8826" y="20"/>
                    </a:lnTo>
                    <a:lnTo>
                      <a:pt x="886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8"/>
              <p:cNvSpPr/>
              <p:nvPr/>
            </p:nvSpPr>
            <p:spPr>
              <a:xfrm>
                <a:off x="480491" y="1546591"/>
                <a:ext cx="221710" cy="309397"/>
              </a:xfrm>
              <a:custGeom>
                <a:avLst/>
                <a:gdLst/>
                <a:ahLst/>
                <a:cxnLst/>
                <a:rect l="l" t="t" r="r" b="b"/>
                <a:pathLst>
                  <a:path w="5030" h="7053" extrusionOk="0">
                    <a:moveTo>
                      <a:pt x="4779" y="0"/>
                    </a:moveTo>
                    <a:lnTo>
                      <a:pt x="4644" y="20"/>
                    </a:lnTo>
                    <a:lnTo>
                      <a:pt x="4394" y="97"/>
                    </a:lnTo>
                    <a:lnTo>
                      <a:pt x="4162" y="193"/>
                    </a:lnTo>
                    <a:lnTo>
                      <a:pt x="3931" y="347"/>
                    </a:lnTo>
                    <a:lnTo>
                      <a:pt x="3739" y="521"/>
                    </a:lnTo>
                    <a:lnTo>
                      <a:pt x="3623" y="655"/>
                    </a:lnTo>
                    <a:lnTo>
                      <a:pt x="3527" y="810"/>
                    </a:lnTo>
                    <a:lnTo>
                      <a:pt x="3450" y="964"/>
                    </a:lnTo>
                    <a:lnTo>
                      <a:pt x="3372" y="1137"/>
                    </a:lnTo>
                    <a:lnTo>
                      <a:pt x="3334" y="1330"/>
                    </a:lnTo>
                    <a:lnTo>
                      <a:pt x="3315" y="1542"/>
                    </a:lnTo>
                    <a:lnTo>
                      <a:pt x="3295" y="1754"/>
                    </a:lnTo>
                    <a:lnTo>
                      <a:pt x="3295" y="1947"/>
                    </a:lnTo>
                    <a:lnTo>
                      <a:pt x="3295" y="2178"/>
                    </a:lnTo>
                    <a:lnTo>
                      <a:pt x="3276" y="2390"/>
                    </a:lnTo>
                    <a:lnTo>
                      <a:pt x="3238" y="2602"/>
                    </a:lnTo>
                    <a:lnTo>
                      <a:pt x="3160" y="2794"/>
                    </a:lnTo>
                    <a:lnTo>
                      <a:pt x="3122" y="2891"/>
                    </a:lnTo>
                    <a:lnTo>
                      <a:pt x="3045" y="2987"/>
                    </a:lnTo>
                    <a:lnTo>
                      <a:pt x="2968" y="3064"/>
                    </a:lnTo>
                    <a:lnTo>
                      <a:pt x="2871" y="3122"/>
                    </a:lnTo>
                    <a:lnTo>
                      <a:pt x="2679" y="3238"/>
                    </a:lnTo>
                    <a:lnTo>
                      <a:pt x="2448" y="3353"/>
                    </a:lnTo>
                    <a:lnTo>
                      <a:pt x="2332" y="3411"/>
                    </a:lnTo>
                    <a:lnTo>
                      <a:pt x="2236" y="3488"/>
                    </a:lnTo>
                    <a:lnTo>
                      <a:pt x="2139" y="3565"/>
                    </a:lnTo>
                    <a:lnTo>
                      <a:pt x="2043" y="3642"/>
                    </a:lnTo>
                    <a:lnTo>
                      <a:pt x="1966" y="3758"/>
                    </a:lnTo>
                    <a:lnTo>
                      <a:pt x="1927" y="3873"/>
                    </a:lnTo>
                    <a:lnTo>
                      <a:pt x="1889" y="3989"/>
                    </a:lnTo>
                    <a:lnTo>
                      <a:pt x="1869" y="4124"/>
                    </a:lnTo>
                    <a:lnTo>
                      <a:pt x="1869" y="4355"/>
                    </a:lnTo>
                    <a:lnTo>
                      <a:pt x="1869" y="4586"/>
                    </a:lnTo>
                    <a:lnTo>
                      <a:pt x="1850" y="4798"/>
                    </a:lnTo>
                    <a:lnTo>
                      <a:pt x="1831" y="4895"/>
                    </a:lnTo>
                    <a:lnTo>
                      <a:pt x="1792" y="4972"/>
                    </a:lnTo>
                    <a:lnTo>
                      <a:pt x="1677" y="5145"/>
                    </a:lnTo>
                    <a:lnTo>
                      <a:pt x="1561" y="5299"/>
                    </a:lnTo>
                    <a:lnTo>
                      <a:pt x="1407" y="5415"/>
                    </a:lnTo>
                    <a:lnTo>
                      <a:pt x="1253" y="5531"/>
                    </a:lnTo>
                    <a:lnTo>
                      <a:pt x="925" y="5704"/>
                    </a:lnTo>
                    <a:lnTo>
                      <a:pt x="636" y="5877"/>
                    </a:lnTo>
                    <a:lnTo>
                      <a:pt x="501" y="5954"/>
                    </a:lnTo>
                    <a:lnTo>
                      <a:pt x="405" y="6051"/>
                    </a:lnTo>
                    <a:lnTo>
                      <a:pt x="289" y="6147"/>
                    </a:lnTo>
                    <a:lnTo>
                      <a:pt x="193" y="6263"/>
                    </a:lnTo>
                    <a:lnTo>
                      <a:pt x="135" y="6359"/>
                    </a:lnTo>
                    <a:lnTo>
                      <a:pt x="77" y="6455"/>
                    </a:lnTo>
                    <a:lnTo>
                      <a:pt x="39" y="6571"/>
                    </a:lnTo>
                    <a:lnTo>
                      <a:pt x="20" y="6687"/>
                    </a:lnTo>
                    <a:lnTo>
                      <a:pt x="0" y="6822"/>
                    </a:lnTo>
                    <a:lnTo>
                      <a:pt x="20" y="6956"/>
                    </a:lnTo>
                    <a:lnTo>
                      <a:pt x="39" y="7014"/>
                    </a:lnTo>
                    <a:lnTo>
                      <a:pt x="58" y="7053"/>
                    </a:lnTo>
                    <a:lnTo>
                      <a:pt x="39" y="6879"/>
                    </a:lnTo>
                    <a:lnTo>
                      <a:pt x="58" y="6687"/>
                    </a:lnTo>
                    <a:lnTo>
                      <a:pt x="135" y="6494"/>
                    </a:lnTo>
                    <a:lnTo>
                      <a:pt x="251" y="6301"/>
                    </a:lnTo>
                    <a:lnTo>
                      <a:pt x="347" y="6205"/>
                    </a:lnTo>
                    <a:lnTo>
                      <a:pt x="463" y="6109"/>
                    </a:lnTo>
                    <a:lnTo>
                      <a:pt x="559" y="6032"/>
                    </a:lnTo>
                    <a:lnTo>
                      <a:pt x="694" y="5954"/>
                    </a:lnTo>
                    <a:lnTo>
                      <a:pt x="829" y="5858"/>
                    </a:lnTo>
                    <a:lnTo>
                      <a:pt x="983" y="5781"/>
                    </a:lnTo>
                    <a:lnTo>
                      <a:pt x="1311" y="5608"/>
                    </a:lnTo>
                    <a:lnTo>
                      <a:pt x="1484" y="5492"/>
                    </a:lnTo>
                    <a:lnTo>
                      <a:pt x="1638" y="5357"/>
                    </a:lnTo>
                    <a:lnTo>
                      <a:pt x="1792" y="5203"/>
                    </a:lnTo>
                    <a:lnTo>
                      <a:pt x="1889" y="5030"/>
                    </a:lnTo>
                    <a:lnTo>
                      <a:pt x="1947" y="4914"/>
                    </a:lnTo>
                    <a:lnTo>
                      <a:pt x="1966" y="4818"/>
                    </a:lnTo>
                    <a:lnTo>
                      <a:pt x="1985" y="4586"/>
                    </a:lnTo>
                    <a:lnTo>
                      <a:pt x="1985" y="4355"/>
                    </a:lnTo>
                    <a:lnTo>
                      <a:pt x="2004" y="4124"/>
                    </a:lnTo>
                    <a:lnTo>
                      <a:pt x="2004" y="4008"/>
                    </a:lnTo>
                    <a:lnTo>
                      <a:pt x="2043" y="3912"/>
                    </a:lnTo>
                    <a:lnTo>
                      <a:pt x="2081" y="3816"/>
                    </a:lnTo>
                    <a:lnTo>
                      <a:pt x="2139" y="3719"/>
                    </a:lnTo>
                    <a:lnTo>
                      <a:pt x="2236" y="3642"/>
                    </a:lnTo>
                    <a:lnTo>
                      <a:pt x="2313" y="3565"/>
                    </a:lnTo>
                    <a:lnTo>
                      <a:pt x="2409" y="3507"/>
                    </a:lnTo>
                    <a:lnTo>
                      <a:pt x="2525" y="3449"/>
                    </a:lnTo>
                    <a:lnTo>
                      <a:pt x="2737" y="3353"/>
                    </a:lnTo>
                    <a:lnTo>
                      <a:pt x="2968" y="3218"/>
                    </a:lnTo>
                    <a:lnTo>
                      <a:pt x="3064" y="3141"/>
                    </a:lnTo>
                    <a:lnTo>
                      <a:pt x="3141" y="3064"/>
                    </a:lnTo>
                    <a:lnTo>
                      <a:pt x="3218" y="2968"/>
                    </a:lnTo>
                    <a:lnTo>
                      <a:pt x="3295" y="2852"/>
                    </a:lnTo>
                    <a:lnTo>
                      <a:pt x="3353" y="2640"/>
                    </a:lnTo>
                    <a:lnTo>
                      <a:pt x="3411" y="2409"/>
                    </a:lnTo>
                    <a:lnTo>
                      <a:pt x="3430" y="2178"/>
                    </a:lnTo>
                    <a:lnTo>
                      <a:pt x="3411" y="1947"/>
                    </a:lnTo>
                    <a:lnTo>
                      <a:pt x="3411" y="1754"/>
                    </a:lnTo>
                    <a:lnTo>
                      <a:pt x="3430" y="1561"/>
                    </a:lnTo>
                    <a:lnTo>
                      <a:pt x="3450" y="1368"/>
                    </a:lnTo>
                    <a:lnTo>
                      <a:pt x="3488" y="1156"/>
                    </a:lnTo>
                    <a:lnTo>
                      <a:pt x="3546" y="1002"/>
                    </a:lnTo>
                    <a:lnTo>
                      <a:pt x="3623" y="848"/>
                    </a:lnTo>
                    <a:lnTo>
                      <a:pt x="3719" y="713"/>
                    </a:lnTo>
                    <a:lnTo>
                      <a:pt x="3816" y="578"/>
                    </a:lnTo>
                    <a:lnTo>
                      <a:pt x="4008" y="405"/>
                    </a:lnTo>
                    <a:lnTo>
                      <a:pt x="4201" y="251"/>
                    </a:lnTo>
                    <a:lnTo>
                      <a:pt x="4432" y="154"/>
                    </a:lnTo>
                    <a:lnTo>
                      <a:pt x="4663" y="77"/>
                    </a:lnTo>
                    <a:lnTo>
                      <a:pt x="4818" y="39"/>
                    </a:lnTo>
                    <a:lnTo>
                      <a:pt x="4933" y="20"/>
                    </a:lnTo>
                    <a:lnTo>
                      <a:pt x="5030" y="20"/>
                    </a:lnTo>
                    <a:lnTo>
                      <a:pt x="499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8"/>
              <p:cNvSpPr/>
              <p:nvPr/>
            </p:nvSpPr>
            <p:spPr>
              <a:xfrm>
                <a:off x="242689" y="1826385"/>
                <a:ext cx="828128" cy="709250"/>
              </a:xfrm>
              <a:custGeom>
                <a:avLst/>
                <a:gdLst/>
                <a:ahLst/>
                <a:cxnLst/>
                <a:rect l="l" t="t" r="r" b="b"/>
                <a:pathLst>
                  <a:path w="18788" h="16168" extrusionOk="0">
                    <a:moveTo>
                      <a:pt x="7110" y="0"/>
                    </a:moveTo>
                    <a:lnTo>
                      <a:pt x="6725" y="39"/>
                    </a:lnTo>
                    <a:lnTo>
                      <a:pt x="6455" y="77"/>
                    </a:lnTo>
                    <a:lnTo>
                      <a:pt x="6147" y="135"/>
                    </a:lnTo>
                    <a:lnTo>
                      <a:pt x="5819" y="212"/>
                    </a:lnTo>
                    <a:lnTo>
                      <a:pt x="5472" y="328"/>
                    </a:lnTo>
                    <a:lnTo>
                      <a:pt x="5106" y="463"/>
                    </a:lnTo>
                    <a:lnTo>
                      <a:pt x="4740" y="636"/>
                    </a:lnTo>
                    <a:lnTo>
                      <a:pt x="4355" y="829"/>
                    </a:lnTo>
                    <a:lnTo>
                      <a:pt x="3989" y="1079"/>
                    </a:lnTo>
                    <a:lnTo>
                      <a:pt x="3815" y="1214"/>
                    </a:lnTo>
                    <a:lnTo>
                      <a:pt x="3642" y="1368"/>
                    </a:lnTo>
                    <a:lnTo>
                      <a:pt x="3488" y="1542"/>
                    </a:lnTo>
                    <a:lnTo>
                      <a:pt x="3334" y="1715"/>
                    </a:lnTo>
                    <a:lnTo>
                      <a:pt x="3179" y="1908"/>
                    </a:lnTo>
                    <a:lnTo>
                      <a:pt x="3045" y="2101"/>
                    </a:lnTo>
                    <a:lnTo>
                      <a:pt x="2910" y="2332"/>
                    </a:lnTo>
                    <a:lnTo>
                      <a:pt x="2794" y="2563"/>
                    </a:lnTo>
                    <a:lnTo>
                      <a:pt x="0" y="8151"/>
                    </a:lnTo>
                    <a:lnTo>
                      <a:pt x="4104" y="9673"/>
                    </a:lnTo>
                    <a:lnTo>
                      <a:pt x="4760" y="7766"/>
                    </a:lnTo>
                    <a:lnTo>
                      <a:pt x="5607" y="12082"/>
                    </a:lnTo>
                    <a:lnTo>
                      <a:pt x="4393" y="15627"/>
                    </a:lnTo>
                    <a:lnTo>
                      <a:pt x="14702" y="16167"/>
                    </a:lnTo>
                    <a:lnTo>
                      <a:pt x="13835" y="11003"/>
                    </a:lnTo>
                    <a:lnTo>
                      <a:pt x="13585" y="7631"/>
                    </a:lnTo>
                    <a:lnTo>
                      <a:pt x="14452" y="9230"/>
                    </a:lnTo>
                    <a:lnTo>
                      <a:pt x="18787" y="7881"/>
                    </a:lnTo>
                    <a:lnTo>
                      <a:pt x="18344" y="7053"/>
                    </a:lnTo>
                    <a:lnTo>
                      <a:pt x="17882" y="6166"/>
                    </a:lnTo>
                    <a:lnTo>
                      <a:pt x="17304" y="5126"/>
                    </a:lnTo>
                    <a:lnTo>
                      <a:pt x="16668" y="4028"/>
                    </a:lnTo>
                    <a:lnTo>
                      <a:pt x="16013" y="2987"/>
                    </a:lnTo>
                    <a:lnTo>
                      <a:pt x="15704" y="2525"/>
                    </a:lnTo>
                    <a:lnTo>
                      <a:pt x="15415" y="2101"/>
                    </a:lnTo>
                    <a:lnTo>
                      <a:pt x="15145" y="1754"/>
                    </a:lnTo>
                    <a:lnTo>
                      <a:pt x="14914" y="1484"/>
                    </a:lnTo>
                    <a:lnTo>
                      <a:pt x="14741" y="1311"/>
                    </a:lnTo>
                    <a:lnTo>
                      <a:pt x="14548" y="1157"/>
                    </a:lnTo>
                    <a:lnTo>
                      <a:pt x="14355" y="1002"/>
                    </a:lnTo>
                    <a:lnTo>
                      <a:pt x="14163" y="848"/>
                    </a:lnTo>
                    <a:lnTo>
                      <a:pt x="13951" y="733"/>
                    </a:lnTo>
                    <a:lnTo>
                      <a:pt x="13739" y="617"/>
                    </a:lnTo>
                    <a:lnTo>
                      <a:pt x="13527" y="501"/>
                    </a:lnTo>
                    <a:lnTo>
                      <a:pt x="13296" y="405"/>
                    </a:lnTo>
                    <a:lnTo>
                      <a:pt x="13064" y="328"/>
                    </a:lnTo>
                    <a:lnTo>
                      <a:pt x="12833" y="251"/>
                    </a:lnTo>
                    <a:lnTo>
                      <a:pt x="12602" y="193"/>
                    </a:lnTo>
                    <a:lnTo>
                      <a:pt x="12351" y="155"/>
                    </a:lnTo>
                    <a:lnTo>
                      <a:pt x="12120" y="116"/>
                    </a:lnTo>
                    <a:lnTo>
                      <a:pt x="11870" y="97"/>
                    </a:lnTo>
                    <a:lnTo>
                      <a:pt x="11619" y="97"/>
                    </a:lnTo>
                    <a:lnTo>
                      <a:pt x="11369" y="116"/>
                    </a:lnTo>
                    <a:lnTo>
                      <a:pt x="7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242689" y="1826385"/>
                <a:ext cx="828128" cy="709250"/>
              </a:xfrm>
              <a:custGeom>
                <a:avLst/>
                <a:gdLst/>
                <a:ahLst/>
                <a:cxnLst/>
                <a:rect l="l" t="t" r="r" b="b"/>
                <a:pathLst>
                  <a:path w="18788" h="16168" fill="none" extrusionOk="0">
                    <a:moveTo>
                      <a:pt x="4393" y="15627"/>
                    </a:moveTo>
                    <a:lnTo>
                      <a:pt x="5607" y="12082"/>
                    </a:lnTo>
                    <a:lnTo>
                      <a:pt x="4760" y="7766"/>
                    </a:lnTo>
                    <a:lnTo>
                      <a:pt x="4104" y="9673"/>
                    </a:lnTo>
                    <a:lnTo>
                      <a:pt x="0" y="8151"/>
                    </a:lnTo>
                    <a:lnTo>
                      <a:pt x="0" y="8151"/>
                    </a:lnTo>
                    <a:lnTo>
                      <a:pt x="2794" y="2563"/>
                    </a:lnTo>
                    <a:lnTo>
                      <a:pt x="2794" y="2563"/>
                    </a:lnTo>
                    <a:lnTo>
                      <a:pt x="2910" y="2332"/>
                    </a:lnTo>
                    <a:lnTo>
                      <a:pt x="3045" y="2101"/>
                    </a:lnTo>
                    <a:lnTo>
                      <a:pt x="3179" y="1908"/>
                    </a:lnTo>
                    <a:lnTo>
                      <a:pt x="3334" y="1715"/>
                    </a:lnTo>
                    <a:lnTo>
                      <a:pt x="3488" y="1542"/>
                    </a:lnTo>
                    <a:lnTo>
                      <a:pt x="3642" y="1368"/>
                    </a:lnTo>
                    <a:lnTo>
                      <a:pt x="3815" y="1214"/>
                    </a:lnTo>
                    <a:lnTo>
                      <a:pt x="3989" y="1079"/>
                    </a:lnTo>
                    <a:lnTo>
                      <a:pt x="4355" y="829"/>
                    </a:lnTo>
                    <a:lnTo>
                      <a:pt x="4740" y="636"/>
                    </a:lnTo>
                    <a:lnTo>
                      <a:pt x="5106" y="463"/>
                    </a:lnTo>
                    <a:lnTo>
                      <a:pt x="5472" y="328"/>
                    </a:lnTo>
                    <a:lnTo>
                      <a:pt x="5819" y="212"/>
                    </a:lnTo>
                    <a:lnTo>
                      <a:pt x="6147" y="135"/>
                    </a:lnTo>
                    <a:lnTo>
                      <a:pt x="6455" y="77"/>
                    </a:lnTo>
                    <a:lnTo>
                      <a:pt x="6725" y="39"/>
                    </a:lnTo>
                    <a:lnTo>
                      <a:pt x="7110" y="0"/>
                    </a:lnTo>
                    <a:lnTo>
                      <a:pt x="7245" y="0"/>
                    </a:lnTo>
                    <a:lnTo>
                      <a:pt x="11369" y="116"/>
                    </a:lnTo>
                    <a:lnTo>
                      <a:pt x="11369" y="116"/>
                    </a:lnTo>
                    <a:lnTo>
                      <a:pt x="11619" y="97"/>
                    </a:lnTo>
                    <a:lnTo>
                      <a:pt x="11870" y="97"/>
                    </a:lnTo>
                    <a:lnTo>
                      <a:pt x="12120" y="116"/>
                    </a:lnTo>
                    <a:lnTo>
                      <a:pt x="12351" y="155"/>
                    </a:lnTo>
                    <a:lnTo>
                      <a:pt x="12602" y="193"/>
                    </a:lnTo>
                    <a:lnTo>
                      <a:pt x="12833" y="251"/>
                    </a:lnTo>
                    <a:lnTo>
                      <a:pt x="13064" y="328"/>
                    </a:lnTo>
                    <a:lnTo>
                      <a:pt x="13296" y="405"/>
                    </a:lnTo>
                    <a:lnTo>
                      <a:pt x="13527" y="501"/>
                    </a:lnTo>
                    <a:lnTo>
                      <a:pt x="13739" y="617"/>
                    </a:lnTo>
                    <a:lnTo>
                      <a:pt x="13951" y="733"/>
                    </a:lnTo>
                    <a:lnTo>
                      <a:pt x="14163" y="848"/>
                    </a:lnTo>
                    <a:lnTo>
                      <a:pt x="14355" y="1002"/>
                    </a:lnTo>
                    <a:lnTo>
                      <a:pt x="14548" y="1157"/>
                    </a:lnTo>
                    <a:lnTo>
                      <a:pt x="14741" y="1311"/>
                    </a:lnTo>
                    <a:lnTo>
                      <a:pt x="14914" y="1484"/>
                    </a:lnTo>
                    <a:lnTo>
                      <a:pt x="14914" y="1484"/>
                    </a:lnTo>
                    <a:lnTo>
                      <a:pt x="15145" y="1754"/>
                    </a:lnTo>
                    <a:lnTo>
                      <a:pt x="15415" y="2101"/>
                    </a:lnTo>
                    <a:lnTo>
                      <a:pt x="15704" y="2525"/>
                    </a:lnTo>
                    <a:lnTo>
                      <a:pt x="16013" y="2987"/>
                    </a:lnTo>
                    <a:lnTo>
                      <a:pt x="16668" y="4028"/>
                    </a:lnTo>
                    <a:lnTo>
                      <a:pt x="17304" y="5126"/>
                    </a:lnTo>
                    <a:lnTo>
                      <a:pt x="17882" y="6166"/>
                    </a:lnTo>
                    <a:lnTo>
                      <a:pt x="18344" y="7053"/>
                    </a:lnTo>
                    <a:lnTo>
                      <a:pt x="18787" y="7881"/>
                    </a:lnTo>
                    <a:lnTo>
                      <a:pt x="14452" y="9230"/>
                    </a:lnTo>
                    <a:lnTo>
                      <a:pt x="13585" y="7631"/>
                    </a:lnTo>
                    <a:lnTo>
                      <a:pt x="13835" y="11003"/>
                    </a:lnTo>
                    <a:lnTo>
                      <a:pt x="14702" y="16167"/>
                    </a:lnTo>
                    <a:lnTo>
                      <a:pt x="4393" y="15627"/>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399784" y="1882186"/>
                <a:ext cx="493536" cy="5089"/>
              </a:xfrm>
              <a:custGeom>
                <a:avLst/>
                <a:gdLst/>
                <a:ahLst/>
                <a:cxnLst/>
                <a:rect l="l" t="t" r="r" b="b"/>
                <a:pathLst>
                  <a:path w="11197" h="116" extrusionOk="0">
                    <a:moveTo>
                      <a:pt x="5608" y="0"/>
                    </a:moveTo>
                    <a:lnTo>
                      <a:pt x="1639" y="19"/>
                    </a:lnTo>
                    <a:lnTo>
                      <a:pt x="444" y="39"/>
                    </a:lnTo>
                    <a:lnTo>
                      <a:pt x="1" y="58"/>
                    </a:lnTo>
                    <a:lnTo>
                      <a:pt x="444" y="96"/>
                    </a:lnTo>
                    <a:lnTo>
                      <a:pt x="1639" y="96"/>
                    </a:lnTo>
                    <a:lnTo>
                      <a:pt x="5608" y="116"/>
                    </a:lnTo>
                    <a:lnTo>
                      <a:pt x="9558" y="96"/>
                    </a:lnTo>
                    <a:lnTo>
                      <a:pt x="10753" y="96"/>
                    </a:lnTo>
                    <a:lnTo>
                      <a:pt x="11196" y="58"/>
                    </a:lnTo>
                    <a:lnTo>
                      <a:pt x="11080" y="58"/>
                    </a:lnTo>
                    <a:lnTo>
                      <a:pt x="10753" y="39"/>
                    </a:lnTo>
                    <a:lnTo>
                      <a:pt x="9558" y="19"/>
                    </a:lnTo>
                    <a:lnTo>
                      <a:pt x="5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758227" y="1878809"/>
                <a:ext cx="100276" cy="311942"/>
              </a:xfrm>
              <a:custGeom>
                <a:avLst/>
                <a:gdLst/>
                <a:ahLst/>
                <a:cxnLst/>
                <a:rect l="l" t="t" r="r" b="b"/>
                <a:pathLst>
                  <a:path w="2275" h="7111" extrusionOk="0">
                    <a:moveTo>
                      <a:pt x="1234" y="0"/>
                    </a:moveTo>
                    <a:lnTo>
                      <a:pt x="1118" y="19"/>
                    </a:lnTo>
                    <a:lnTo>
                      <a:pt x="1002" y="58"/>
                    </a:lnTo>
                    <a:lnTo>
                      <a:pt x="790" y="135"/>
                    </a:lnTo>
                    <a:lnTo>
                      <a:pt x="598" y="270"/>
                    </a:lnTo>
                    <a:lnTo>
                      <a:pt x="444" y="424"/>
                    </a:lnTo>
                    <a:lnTo>
                      <a:pt x="309" y="617"/>
                    </a:lnTo>
                    <a:lnTo>
                      <a:pt x="232" y="752"/>
                    </a:lnTo>
                    <a:lnTo>
                      <a:pt x="154" y="906"/>
                    </a:lnTo>
                    <a:lnTo>
                      <a:pt x="97" y="1060"/>
                    </a:lnTo>
                    <a:lnTo>
                      <a:pt x="39" y="1214"/>
                    </a:lnTo>
                    <a:lnTo>
                      <a:pt x="20" y="1387"/>
                    </a:lnTo>
                    <a:lnTo>
                      <a:pt x="0" y="1542"/>
                    </a:lnTo>
                    <a:lnTo>
                      <a:pt x="0" y="1715"/>
                    </a:lnTo>
                    <a:lnTo>
                      <a:pt x="20" y="1888"/>
                    </a:lnTo>
                    <a:lnTo>
                      <a:pt x="77" y="2274"/>
                    </a:lnTo>
                    <a:lnTo>
                      <a:pt x="193" y="2678"/>
                    </a:lnTo>
                    <a:lnTo>
                      <a:pt x="328" y="3045"/>
                    </a:lnTo>
                    <a:lnTo>
                      <a:pt x="501" y="3411"/>
                    </a:lnTo>
                    <a:lnTo>
                      <a:pt x="1176" y="4875"/>
                    </a:lnTo>
                    <a:lnTo>
                      <a:pt x="1735" y="6050"/>
                    </a:lnTo>
                    <a:lnTo>
                      <a:pt x="2120" y="6841"/>
                    </a:lnTo>
                    <a:lnTo>
                      <a:pt x="2197" y="6975"/>
                    </a:lnTo>
                    <a:lnTo>
                      <a:pt x="2274" y="7110"/>
                    </a:lnTo>
                    <a:lnTo>
                      <a:pt x="2236" y="6956"/>
                    </a:lnTo>
                    <a:lnTo>
                      <a:pt x="2178" y="6821"/>
                    </a:lnTo>
                    <a:lnTo>
                      <a:pt x="1812" y="6012"/>
                    </a:lnTo>
                    <a:lnTo>
                      <a:pt x="1291" y="4837"/>
                    </a:lnTo>
                    <a:lnTo>
                      <a:pt x="617" y="3391"/>
                    </a:lnTo>
                    <a:lnTo>
                      <a:pt x="444" y="3025"/>
                    </a:lnTo>
                    <a:lnTo>
                      <a:pt x="309" y="2659"/>
                    </a:lnTo>
                    <a:lnTo>
                      <a:pt x="193" y="2274"/>
                    </a:lnTo>
                    <a:lnTo>
                      <a:pt x="135" y="1888"/>
                    </a:lnTo>
                    <a:lnTo>
                      <a:pt x="116" y="1734"/>
                    </a:lnTo>
                    <a:lnTo>
                      <a:pt x="116" y="1580"/>
                    </a:lnTo>
                    <a:lnTo>
                      <a:pt x="116" y="1426"/>
                    </a:lnTo>
                    <a:lnTo>
                      <a:pt x="154" y="1253"/>
                    </a:lnTo>
                    <a:lnTo>
                      <a:pt x="193" y="1118"/>
                    </a:lnTo>
                    <a:lnTo>
                      <a:pt x="251" y="963"/>
                    </a:lnTo>
                    <a:lnTo>
                      <a:pt x="309" y="809"/>
                    </a:lnTo>
                    <a:lnTo>
                      <a:pt x="386" y="674"/>
                    </a:lnTo>
                    <a:lnTo>
                      <a:pt x="501" y="501"/>
                    </a:lnTo>
                    <a:lnTo>
                      <a:pt x="655" y="347"/>
                    </a:lnTo>
                    <a:lnTo>
                      <a:pt x="829" y="212"/>
                    </a:lnTo>
                    <a:lnTo>
                      <a:pt x="1002" y="116"/>
                    </a:lnTo>
                    <a:lnTo>
                      <a:pt x="1137" y="77"/>
                    </a:lnTo>
                    <a:lnTo>
                      <a:pt x="1234" y="39"/>
                    </a:lnTo>
                    <a:lnTo>
                      <a:pt x="1311" y="19"/>
                    </a:lnTo>
                    <a:lnTo>
                      <a:pt x="1234" y="0"/>
                    </a:lnTo>
                    <a:close/>
                    <a:moveTo>
                      <a:pt x="2274" y="7110"/>
                    </a:moveTo>
                    <a:lnTo>
                      <a:pt x="2274" y="7110"/>
                    </a:lnTo>
                    <a:lnTo>
                      <a:pt x="2274" y="711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399784" y="1925266"/>
                <a:ext cx="92651" cy="439596"/>
              </a:xfrm>
              <a:custGeom>
                <a:avLst/>
                <a:gdLst/>
                <a:ahLst/>
                <a:cxnLst/>
                <a:rect l="l" t="t" r="r" b="b"/>
                <a:pathLst>
                  <a:path w="2102" h="10021" extrusionOk="0">
                    <a:moveTo>
                      <a:pt x="1" y="1"/>
                    </a:moveTo>
                    <a:lnTo>
                      <a:pt x="20" y="97"/>
                    </a:lnTo>
                    <a:lnTo>
                      <a:pt x="59" y="405"/>
                    </a:lnTo>
                    <a:lnTo>
                      <a:pt x="271" y="1485"/>
                    </a:lnTo>
                    <a:lnTo>
                      <a:pt x="1003" y="5030"/>
                    </a:lnTo>
                    <a:lnTo>
                      <a:pt x="1407" y="6976"/>
                    </a:lnTo>
                    <a:lnTo>
                      <a:pt x="1754" y="8556"/>
                    </a:lnTo>
                    <a:lnTo>
                      <a:pt x="1986" y="9616"/>
                    </a:lnTo>
                    <a:lnTo>
                      <a:pt x="2063" y="9924"/>
                    </a:lnTo>
                    <a:lnTo>
                      <a:pt x="2101" y="10021"/>
                    </a:lnTo>
                    <a:lnTo>
                      <a:pt x="2082" y="9905"/>
                    </a:lnTo>
                    <a:lnTo>
                      <a:pt x="2024" y="9616"/>
                    </a:lnTo>
                    <a:lnTo>
                      <a:pt x="1831" y="8537"/>
                    </a:lnTo>
                    <a:lnTo>
                      <a:pt x="1099" y="4991"/>
                    </a:lnTo>
                    <a:lnTo>
                      <a:pt x="695" y="3045"/>
                    </a:lnTo>
                    <a:lnTo>
                      <a:pt x="348" y="1465"/>
                    </a:lnTo>
                    <a:lnTo>
                      <a:pt x="116" y="386"/>
                    </a:lnTo>
                    <a:lnTo>
                      <a:pt x="39" y="9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514475" y="2217738"/>
                <a:ext cx="251418" cy="154765"/>
              </a:xfrm>
              <a:custGeom>
                <a:avLst/>
                <a:gdLst/>
                <a:ahLst/>
                <a:cxnLst/>
                <a:rect l="l" t="t" r="r" b="b"/>
                <a:pathLst>
                  <a:path w="5704" h="3528" extrusionOk="0">
                    <a:moveTo>
                      <a:pt x="5684" y="1"/>
                    </a:moveTo>
                    <a:lnTo>
                      <a:pt x="5646" y="271"/>
                    </a:lnTo>
                    <a:lnTo>
                      <a:pt x="5588" y="521"/>
                    </a:lnTo>
                    <a:lnTo>
                      <a:pt x="5511" y="791"/>
                    </a:lnTo>
                    <a:lnTo>
                      <a:pt x="5415" y="1041"/>
                    </a:lnTo>
                    <a:lnTo>
                      <a:pt x="5261" y="1330"/>
                    </a:lnTo>
                    <a:lnTo>
                      <a:pt x="5087" y="1619"/>
                    </a:lnTo>
                    <a:lnTo>
                      <a:pt x="4894" y="1870"/>
                    </a:lnTo>
                    <a:lnTo>
                      <a:pt x="4682" y="2120"/>
                    </a:lnTo>
                    <a:lnTo>
                      <a:pt x="4451" y="2352"/>
                    </a:lnTo>
                    <a:lnTo>
                      <a:pt x="4201" y="2544"/>
                    </a:lnTo>
                    <a:lnTo>
                      <a:pt x="3912" y="2737"/>
                    </a:lnTo>
                    <a:lnTo>
                      <a:pt x="3642" y="2891"/>
                    </a:lnTo>
                    <a:lnTo>
                      <a:pt x="3334" y="3026"/>
                    </a:lnTo>
                    <a:lnTo>
                      <a:pt x="3025" y="3142"/>
                    </a:lnTo>
                    <a:lnTo>
                      <a:pt x="2717" y="3238"/>
                    </a:lnTo>
                    <a:lnTo>
                      <a:pt x="2389" y="3315"/>
                    </a:lnTo>
                    <a:lnTo>
                      <a:pt x="2081" y="3373"/>
                    </a:lnTo>
                    <a:lnTo>
                      <a:pt x="1754" y="3412"/>
                    </a:lnTo>
                    <a:lnTo>
                      <a:pt x="1426" y="3431"/>
                    </a:lnTo>
                    <a:lnTo>
                      <a:pt x="636" y="3431"/>
                    </a:lnTo>
                    <a:lnTo>
                      <a:pt x="289" y="3392"/>
                    </a:lnTo>
                    <a:lnTo>
                      <a:pt x="77" y="3373"/>
                    </a:lnTo>
                    <a:lnTo>
                      <a:pt x="0" y="3373"/>
                    </a:lnTo>
                    <a:lnTo>
                      <a:pt x="135" y="3412"/>
                    </a:lnTo>
                    <a:lnTo>
                      <a:pt x="289" y="3450"/>
                    </a:lnTo>
                    <a:lnTo>
                      <a:pt x="675" y="3489"/>
                    </a:lnTo>
                    <a:lnTo>
                      <a:pt x="1079" y="3527"/>
                    </a:lnTo>
                    <a:lnTo>
                      <a:pt x="1754" y="3527"/>
                    </a:lnTo>
                    <a:lnTo>
                      <a:pt x="2081" y="3489"/>
                    </a:lnTo>
                    <a:lnTo>
                      <a:pt x="2428" y="3431"/>
                    </a:lnTo>
                    <a:lnTo>
                      <a:pt x="2756" y="3354"/>
                    </a:lnTo>
                    <a:lnTo>
                      <a:pt x="3064" y="3257"/>
                    </a:lnTo>
                    <a:lnTo>
                      <a:pt x="3372" y="3142"/>
                    </a:lnTo>
                    <a:lnTo>
                      <a:pt x="3681" y="3007"/>
                    </a:lnTo>
                    <a:lnTo>
                      <a:pt x="3989" y="2833"/>
                    </a:lnTo>
                    <a:lnTo>
                      <a:pt x="4259" y="2641"/>
                    </a:lnTo>
                    <a:lnTo>
                      <a:pt x="4528" y="2429"/>
                    </a:lnTo>
                    <a:lnTo>
                      <a:pt x="4760" y="2198"/>
                    </a:lnTo>
                    <a:lnTo>
                      <a:pt x="4972" y="1947"/>
                    </a:lnTo>
                    <a:lnTo>
                      <a:pt x="5183" y="1677"/>
                    </a:lnTo>
                    <a:lnTo>
                      <a:pt x="5338" y="1388"/>
                    </a:lnTo>
                    <a:lnTo>
                      <a:pt x="5492" y="1080"/>
                    </a:lnTo>
                    <a:lnTo>
                      <a:pt x="5569" y="887"/>
                    </a:lnTo>
                    <a:lnTo>
                      <a:pt x="5627" y="695"/>
                    </a:lnTo>
                    <a:lnTo>
                      <a:pt x="5665" y="502"/>
                    </a:lnTo>
                    <a:lnTo>
                      <a:pt x="5684" y="290"/>
                    </a:lnTo>
                    <a:lnTo>
                      <a:pt x="5704" y="136"/>
                    </a:lnTo>
                    <a:lnTo>
                      <a:pt x="56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8"/>
              <p:cNvSpPr/>
              <p:nvPr/>
            </p:nvSpPr>
            <p:spPr>
              <a:xfrm>
                <a:off x="514475" y="2217738"/>
                <a:ext cx="251418" cy="154765"/>
              </a:xfrm>
              <a:custGeom>
                <a:avLst/>
                <a:gdLst/>
                <a:ahLst/>
                <a:cxnLst/>
                <a:rect l="l" t="t" r="r" b="b"/>
                <a:pathLst>
                  <a:path w="5704" h="3528" fill="none" extrusionOk="0">
                    <a:moveTo>
                      <a:pt x="5684" y="1"/>
                    </a:moveTo>
                    <a:lnTo>
                      <a:pt x="5684" y="1"/>
                    </a:lnTo>
                    <a:lnTo>
                      <a:pt x="5704" y="136"/>
                    </a:lnTo>
                    <a:lnTo>
                      <a:pt x="5684" y="290"/>
                    </a:lnTo>
                    <a:lnTo>
                      <a:pt x="5684" y="290"/>
                    </a:lnTo>
                    <a:lnTo>
                      <a:pt x="5665" y="502"/>
                    </a:lnTo>
                    <a:lnTo>
                      <a:pt x="5627" y="695"/>
                    </a:lnTo>
                    <a:lnTo>
                      <a:pt x="5569" y="887"/>
                    </a:lnTo>
                    <a:lnTo>
                      <a:pt x="5492" y="1080"/>
                    </a:lnTo>
                    <a:lnTo>
                      <a:pt x="5492" y="1080"/>
                    </a:lnTo>
                    <a:lnTo>
                      <a:pt x="5338" y="1388"/>
                    </a:lnTo>
                    <a:lnTo>
                      <a:pt x="5183" y="1677"/>
                    </a:lnTo>
                    <a:lnTo>
                      <a:pt x="4972" y="1947"/>
                    </a:lnTo>
                    <a:lnTo>
                      <a:pt x="4760" y="2198"/>
                    </a:lnTo>
                    <a:lnTo>
                      <a:pt x="4528" y="2429"/>
                    </a:lnTo>
                    <a:lnTo>
                      <a:pt x="4259" y="2641"/>
                    </a:lnTo>
                    <a:lnTo>
                      <a:pt x="3989" y="2833"/>
                    </a:lnTo>
                    <a:lnTo>
                      <a:pt x="3681" y="3007"/>
                    </a:lnTo>
                    <a:lnTo>
                      <a:pt x="3681" y="3007"/>
                    </a:lnTo>
                    <a:lnTo>
                      <a:pt x="3372" y="3142"/>
                    </a:lnTo>
                    <a:lnTo>
                      <a:pt x="3064" y="3257"/>
                    </a:lnTo>
                    <a:lnTo>
                      <a:pt x="2756" y="3354"/>
                    </a:lnTo>
                    <a:lnTo>
                      <a:pt x="2428" y="3431"/>
                    </a:lnTo>
                    <a:lnTo>
                      <a:pt x="2081" y="3489"/>
                    </a:lnTo>
                    <a:lnTo>
                      <a:pt x="1754" y="3527"/>
                    </a:lnTo>
                    <a:lnTo>
                      <a:pt x="1426" y="3527"/>
                    </a:lnTo>
                    <a:lnTo>
                      <a:pt x="1079" y="3527"/>
                    </a:lnTo>
                    <a:lnTo>
                      <a:pt x="1079" y="3527"/>
                    </a:lnTo>
                    <a:lnTo>
                      <a:pt x="675" y="3489"/>
                    </a:lnTo>
                    <a:lnTo>
                      <a:pt x="289" y="3450"/>
                    </a:lnTo>
                    <a:lnTo>
                      <a:pt x="289" y="3450"/>
                    </a:lnTo>
                    <a:lnTo>
                      <a:pt x="135" y="3412"/>
                    </a:lnTo>
                    <a:lnTo>
                      <a:pt x="0" y="3373"/>
                    </a:lnTo>
                    <a:lnTo>
                      <a:pt x="0" y="3373"/>
                    </a:lnTo>
                    <a:lnTo>
                      <a:pt x="77" y="3373"/>
                    </a:lnTo>
                    <a:lnTo>
                      <a:pt x="289" y="3392"/>
                    </a:lnTo>
                    <a:lnTo>
                      <a:pt x="636" y="3431"/>
                    </a:lnTo>
                    <a:lnTo>
                      <a:pt x="1098" y="3431"/>
                    </a:lnTo>
                    <a:lnTo>
                      <a:pt x="1098" y="3431"/>
                    </a:lnTo>
                    <a:lnTo>
                      <a:pt x="1426" y="3431"/>
                    </a:lnTo>
                    <a:lnTo>
                      <a:pt x="1754" y="3412"/>
                    </a:lnTo>
                    <a:lnTo>
                      <a:pt x="2081" y="3373"/>
                    </a:lnTo>
                    <a:lnTo>
                      <a:pt x="2389" y="3315"/>
                    </a:lnTo>
                    <a:lnTo>
                      <a:pt x="2717" y="3238"/>
                    </a:lnTo>
                    <a:lnTo>
                      <a:pt x="3025" y="3142"/>
                    </a:lnTo>
                    <a:lnTo>
                      <a:pt x="3334" y="3026"/>
                    </a:lnTo>
                    <a:lnTo>
                      <a:pt x="3642" y="2891"/>
                    </a:lnTo>
                    <a:lnTo>
                      <a:pt x="3642" y="2891"/>
                    </a:lnTo>
                    <a:lnTo>
                      <a:pt x="3912" y="2737"/>
                    </a:lnTo>
                    <a:lnTo>
                      <a:pt x="4201" y="2544"/>
                    </a:lnTo>
                    <a:lnTo>
                      <a:pt x="4451" y="2352"/>
                    </a:lnTo>
                    <a:lnTo>
                      <a:pt x="4682" y="2120"/>
                    </a:lnTo>
                    <a:lnTo>
                      <a:pt x="4894" y="1870"/>
                    </a:lnTo>
                    <a:lnTo>
                      <a:pt x="5087" y="1619"/>
                    </a:lnTo>
                    <a:lnTo>
                      <a:pt x="5261" y="1330"/>
                    </a:lnTo>
                    <a:lnTo>
                      <a:pt x="5415" y="1041"/>
                    </a:lnTo>
                    <a:lnTo>
                      <a:pt x="5415" y="1041"/>
                    </a:lnTo>
                    <a:lnTo>
                      <a:pt x="5511" y="791"/>
                    </a:lnTo>
                    <a:lnTo>
                      <a:pt x="5588" y="521"/>
                    </a:lnTo>
                    <a:lnTo>
                      <a:pt x="5646" y="271"/>
                    </a:lnTo>
                    <a:lnTo>
                      <a:pt x="56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8"/>
              <p:cNvSpPr/>
              <p:nvPr/>
            </p:nvSpPr>
            <p:spPr>
              <a:xfrm>
                <a:off x="351386" y="1963300"/>
                <a:ext cx="603906" cy="5132"/>
              </a:xfrm>
              <a:custGeom>
                <a:avLst/>
                <a:gdLst/>
                <a:ahLst/>
                <a:cxnLst/>
                <a:rect l="l" t="t" r="r" b="b"/>
                <a:pathLst>
                  <a:path w="13701" h="117" extrusionOk="0">
                    <a:moveTo>
                      <a:pt x="6860" y="1"/>
                    </a:moveTo>
                    <a:lnTo>
                      <a:pt x="2024" y="20"/>
                    </a:lnTo>
                    <a:lnTo>
                      <a:pt x="540" y="39"/>
                    </a:lnTo>
                    <a:lnTo>
                      <a:pt x="155" y="59"/>
                    </a:lnTo>
                    <a:lnTo>
                      <a:pt x="1" y="59"/>
                    </a:lnTo>
                    <a:lnTo>
                      <a:pt x="155" y="78"/>
                    </a:lnTo>
                    <a:lnTo>
                      <a:pt x="540" y="97"/>
                    </a:lnTo>
                    <a:lnTo>
                      <a:pt x="2024" y="117"/>
                    </a:lnTo>
                    <a:lnTo>
                      <a:pt x="11697" y="117"/>
                    </a:lnTo>
                    <a:lnTo>
                      <a:pt x="13161" y="97"/>
                    </a:lnTo>
                    <a:lnTo>
                      <a:pt x="13566" y="78"/>
                    </a:lnTo>
                    <a:lnTo>
                      <a:pt x="13701" y="59"/>
                    </a:lnTo>
                    <a:lnTo>
                      <a:pt x="13161" y="39"/>
                    </a:lnTo>
                    <a:lnTo>
                      <a:pt x="11697" y="20"/>
                    </a:lnTo>
                    <a:lnTo>
                      <a:pt x="6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317402" y="2039412"/>
                <a:ext cx="682055" cy="5089"/>
              </a:xfrm>
              <a:custGeom>
                <a:avLst/>
                <a:gdLst/>
                <a:ahLst/>
                <a:cxnLst/>
                <a:rect l="l" t="t" r="r" b="b"/>
                <a:pathLst>
                  <a:path w="15474" h="116" extrusionOk="0">
                    <a:moveTo>
                      <a:pt x="7728" y="0"/>
                    </a:moveTo>
                    <a:lnTo>
                      <a:pt x="2255" y="19"/>
                    </a:lnTo>
                    <a:lnTo>
                      <a:pt x="598" y="39"/>
                    </a:lnTo>
                    <a:lnTo>
                      <a:pt x="155" y="39"/>
                    </a:lnTo>
                    <a:lnTo>
                      <a:pt x="1" y="58"/>
                    </a:lnTo>
                    <a:lnTo>
                      <a:pt x="155" y="58"/>
                    </a:lnTo>
                    <a:lnTo>
                      <a:pt x="598" y="77"/>
                    </a:lnTo>
                    <a:lnTo>
                      <a:pt x="2255" y="96"/>
                    </a:lnTo>
                    <a:lnTo>
                      <a:pt x="7728" y="116"/>
                    </a:lnTo>
                    <a:lnTo>
                      <a:pt x="13219" y="96"/>
                    </a:lnTo>
                    <a:lnTo>
                      <a:pt x="14876" y="77"/>
                    </a:lnTo>
                    <a:lnTo>
                      <a:pt x="15320" y="58"/>
                    </a:lnTo>
                    <a:lnTo>
                      <a:pt x="15474" y="58"/>
                    </a:lnTo>
                    <a:lnTo>
                      <a:pt x="15320" y="39"/>
                    </a:lnTo>
                    <a:lnTo>
                      <a:pt x="14876" y="39"/>
                    </a:lnTo>
                    <a:lnTo>
                      <a:pt x="13219" y="19"/>
                    </a:lnTo>
                    <a:lnTo>
                      <a:pt x="7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317402" y="2039412"/>
                <a:ext cx="682055" cy="5089"/>
              </a:xfrm>
              <a:custGeom>
                <a:avLst/>
                <a:gdLst/>
                <a:ahLst/>
                <a:cxnLst/>
                <a:rect l="l" t="t" r="r" b="b"/>
                <a:pathLst>
                  <a:path w="15474" h="116" fill="none" extrusionOk="0">
                    <a:moveTo>
                      <a:pt x="15474" y="58"/>
                    </a:moveTo>
                    <a:lnTo>
                      <a:pt x="15474" y="58"/>
                    </a:lnTo>
                    <a:lnTo>
                      <a:pt x="15320" y="58"/>
                    </a:lnTo>
                    <a:lnTo>
                      <a:pt x="14876" y="77"/>
                    </a:lnTo>
                    <a:lnTo>
                      <a:pt x="13219" y="96"/>
                    </a:lnTo>
                    <a:lnTo>
                      <a:pt x="7728" y="116"/>
                    </a:lnTo>
                    <a:lnTo>
                      <a:pt x="7728" y="116"/>
                    </a:lnTo>
                    <a:lnTo>
                      <a:pt x="2255" y="96"/>
                    </a:lnTo>
                    <a:lnTo>
                      <a:pt x="598" y="77"/>
                    </a:lnTo>
                    <a:lnTo>
                      <a:pt x="155" y="58"/>
                    </a:lnTo>
                    <a:lnTo>
                      <a:pt x="1" y="58"/>
                    </a:lnTo>
                    <a:lnTo>
                      <a:pt x="1" y="58"/>
                    </a:lnTo>
                    <a:lnTo>
                      <a:pt x="155" y="39"/>
                    </a:lnTo>
                    <a:lnTo>
                      <a:pt x="598" y="39"/>
                    </a:lnTo>
                    <a:lnTo>
                      <a:pt x="2255" y="19"/>
                    </a:lnTo>
                    <a:lnTo>
                      <a:pt x="7728" y="0"/>
                    </a:lnTo>
                    <a:lnTo>
                      <a:pt x="7728" y="0"/>
                    </a:lnTo>
                    <a:lnTo>
                      <a:pt x="13219" y="19"/>
                    </a:lnTo>
                    <a:lnTo>
                      <a:pt x="14876" y="39"/>
                    </a:lnTo>
                    <a:lnTo>
                      <a:pt x="15320" y="39"/>
                    </a:lnTo>
                    <a:lnTo>
                      <a:pt x="15474" y="58"/>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280023" y="2108724"/>
                <a:ext cx="750023" cy="5089"/>
              </a:xfrm>
              <a:custGeom>
                <a:avLst/>
                <a:gdLst/>
                <a:ahLst/>
                <a:cxnLst/>
                <a:rect l="l" t="t" r="r" b="b"/>
                <a:pathLst>
                  <a:path w="17016" h="116" extrusionOk="0">
                    <a:moveTo>
                      <a:pt x="8499" y="0"/>
                    </a:moveTo>
                    <a:lnTo>
                      <a:pt x="2487" y="19"/>
                    </a:lnTo>
                    <a:lnTo>
                      <a:pt x="675" y="39"/>
                    </a:lnTo>
                    <a:lnTo>
                      <a:pt x="1" y="58"/>
                    </a:lnTo>
                    <a:lnTo>
                      <a:pt x="675" y="77"/>
                    </a:lnTo>
                    <a:lnTo>
                      <a:pt x="2487" y="97"/>
                    </a:lnTo>
                    <a:lnTo>
                      <a:pt x="8499" y="116"/>
                    </a:lnTo>
                    <a:lnTo>
                      <a:pt x="14510" y="97"/>
                    </a:lnTo>
                    <a:lnTo>
                      <a:pt x="16341" y="77"/>
                    </a:lnTo>
                    <a:lnTo>
                      <a:pt x="17015" y="58"/>
                    </a:lnTo>
                    <a:lnTo>
                      <a:pt x="16842" y="39"/>
                    </a:lnTo>
                    <a:lnTo>
                      <a:pt x="16341" y="39"/>
                    </a:lnTo>
                    <a:lnTo>
                      <a:pt x="14510" y="19"/>
                    </a:lnTo>
                    <a:lnTo>
                      <a:pt x="8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280023" y="2108724"/>
                <a:ext cx="750023" cy="5089"/>
              </a:xfrm>
              <a:custGeom>
                <a:avLst/>
                <a:gdLst/>
                <a:ahLst/>
                <a:cxnLst/>
                <a:rect l="l" t="t" r="r" b="b"/>
                <a:pathLst>
                  <a:path w="17016" h="116" fill="none" extrusionOk="0">
                    <a:moveTo>
                      <a:pt x="17015" y="58"/>
                    </a:moveTo>
                    <a:lnTo>
                      <a:pt x="17015" y="58"/>
                    </a:lnTo>
                    <a:lnTo>
                      <a:pt x="16341" y="77"/>
                    </a:lnTo>
                    <a:lnTo>
                      <a:pt x="14510" y="97"/>
                    </a:lnTo>
                    <a:lnTo>
                      <a:pt x="8499" y="116"/>
                    </a:lnTo>
                    <a:lnTo>
                      <a:pt x="8499" y="116"/>
                    </a:lnTo>
                    <a:lnTo>
                      <a:pt x="2487" y="97"/>
                    </a:lnTo>
                    <a:lnTo>
                      <a:pt x="675" y="77"/>
                    </a:lnTo>
                    <a:lnTo>
                      <a:pt x="1" y="58"/>
                    </a:lnTo>
                    <a:lnTo>
                      <a:pt x="1" y="58"/>
                    </a:lnTo>
                    <a:lnTo>
                      <a:pt x="675" y="39"/>
                    </a:lnTo>
                    <a:lnTo>
                      <a:pt x="2487" y="19"/>
                    </a:lnTo>
                    <a:lnTo>
                      <a:pt x="8499" y="0"/>
                    </a:lnTo>
                    <a:lnTo>
                      <a:pt x="8499" y="0"/>
                    </a:lnTo>
                    <a:lnTo>
                      <a:pt x="14510" y="19"/>
                    </a:lnTo>
                    <a:lnTo>
                      <a:pt x="16341" y="39"/>
                    </a:lnTo>
                    <a:lnTo>
                      <a:pt x="16842" y="39"/>
                    </a:lnTo>
                    <a:lnTo>
                      <a:pt x="17015" y="58"/>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262216" y="2148426"/>
                <a:ext cx="177544" cy="47377"/>
              </a:xfrm>
              <a:custGeom>
                <a:avLst/>
                <a:gdLst/>
                <a:ahLst/>
                <a:cxnLst/>
                <a:rect l="l" t="t" r="r" b="b"/>
                <a:pathLst>
                  <a:path w="4028" h="1080" extrusionOk="0">
                    <a:moveTo>
                      <a:pt x="0" y="1"/>
                    </a:moveTo>
                    <a:lnTo>
                      <a:pt x="289" y="97"/>
                    </a:lnTo>
                    <a:lnTo>
                      <a:pt x="578" y="155"/>
                    </a:lnTo>
                    <a:lnTo>
                      <a:pt x="1233" y="309"/>
                    </a:lnTo>
                    <a:lnTo>
                      <a:pt x="2024" y="521"/>
                    </a:lnTo>
                    <a:lnTo>
                      <a:pt x="2794" y="733"/>
                    </a:lnTo>
                    <a:lnTo>
                      <a:pt x="3430" y="906"/>
                    </a:lnTo>
                    <a:lnTo>
                      <a:pt x="3719" y="1003"/>
                    </a:lnTo>
                    <a:lnTo>
                      <a:pt x="4027" y="1080"/>
                    </a:lnTo>
                    <a:lnTo>
                      <a:pt x="3758" y="945"/>
                    </a:lnTo>
                    <a:lnTo>
                      <a:pt x="3449" y="829"/>
                    </a:lnTo>
                    <a:lnTo>
                      <a:pt x="2833" y="617"/>
                    </a:lnTo>
                    <a:lnTo>
                      <a:pt x="2447" y="521"/>
                    </a:lnTo>
                    <a:lnTo>
                      <a:pt x="2043" y="405"/>
                    </a:lnTo>
                    <a:lnTo>
                      <a:pt x="1253" y="213"/>
                    </a:lnTo>
                    <a:lnTo>
                      <a:pt x="598" y="78"/>
                    </a:lnTo>
                    <a:lnTo>
                      <a:pt x="309" y="2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452457" y="2177160"/>
                <a:ext cx="393304" cy="6843"/>
              </a:xfrm>
              <a:custGeom>
                <a:avLst/>
                <a:gdLst/>
                <a:ahLst/>
                <a:cxnLst/>
                <a:rect l="l" t="t" r="r" b="b"/>
                <a:pathLst>
                  <a:path w="8923" h="156" extrusionOk="0">
                    <a:moveTo>
                      <a:pt x="2737" y="1"/>
                    </a:moveTo>
                    <a:lnTo>
                      <a:pt x="1311" y="40"/>
                    </a:lnTo>
                    <a:lnTo>
                      <a:pt x="347" y="78"/>
                    </a:lnTo>
                    <a:lnTo>
                      <a:pt x="174" y="78"/>
                    </a:lnTo>
                    <a:lnTo>
                      <a:pt x="1" y="97"/>
                    </a:lnTo>
                    <a:lnTo>
                      <a:pt x="174" y="117"/>
                    </a:lnTo>
                    <a:lnTo>
                      <a:pt x="4471" y="117"/>
                    </a:lnTo>
                    <a:lnTo>
                      <a:pt x="7612" y="155"/>
                    </a:lnTo>
                    <a:lnTo>
                      <a:pt x="8749" y="155"/>
                    </a:lnTo>
                    <a:lnTo>
                      <a:pt x="8922" y="136"/>
                    </a:lnTo>
                    <a:lnTo>
                      <a:pt x="8749" y="117"/>
                    </a:lnTo>
                    <a:lnTo>
                      <a:pt x="8575" y="117"/>
                    </a:lnTo>
                    <a:lnTo>
                      <a:pt x="7631" y="59"/>
                    </a:lnTo>
                    <a:lnTo>
                      <a:pt x="6205" y="20"/>
                    </a:lnTo>
                    <a:lnTo>
                      <a:pt x="4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452457" y="2177160"/>
                <a:ext cx="393304" cy="6843"/>
              </a:xfrm>
              <a:custGeom>
                <a:avLst/>
                <a:gdLst/>
                <a:ahLst/>
                <a:cxnLst/>
                <a:rect l="l" t="t" r="r" b="b"/>
                <a:pathLst>
                  <a:path w="8923" h="156" fill="none" extrusionOk="0">
                    <a:moveTo>
                      <a:pt x="8922" y="136"/>
                    </a:moveTo>
                    <a:lnTo>
                      <a:pt x="8922" y="136"/>
                    </a:lnTo>
                    <a:lnTo>
                      <a:pt x="8749" y="155"/>
                    </a:lnTo>
                    <a:lnTo>
                      <a:pt x="8575" y="155"/>
                    </a:lnTo>
                    <a:lnTo>
                      <a:pt x="7612" y="155"/>
                    </a:lnTo>
                    <a:lnTo>
                      <a:pt x="4471" y="117"/>
                    </a:lnTo>
                    <a:lnTo>
                      <a:pt x="347" y="117"/>
                    </a:lnTo>
                    <a:lnTo>
                      <a:pt x="347" y="117"/>
                    </a:lnTo>
                    <a:lnTo>
                      <a:pt x="174" y="117"/>
                    </a:lnTo>
                    <a:lnTo>
                      <a:pt x="1" y="97"/>
                    </a:lnTo>
                    <a:lnTo>
                      <a:pt x="1" y="97"/>
                    </a:lnTo>
                    <a:lnTo>
                      <a:pt x="174" y="78"/>
                    </a:lnTo>
                    <a:lnTo>
                      <a:pt x="347" y="78"/>
                    </a:lnTo>
                    <a:lnTo>
                      <a:pt x="347" y="78"/>
                    </a:lnTo>
                    <a:lnTo>
                      <a:pt x="1311" y="40"/>
                    </a:lnTo>
                    <a:lnTo>
                      <a:pt x="1311" y="40"/>
                    </a:lnTo>
                    <a:lnTo>
                      <a:pt x="2737" y="1"/>
                    </a:lnTo>
                    <a:lnTo>
                      <a:pt x="4471" y="1"/>
                    </a:lnTo>
                    <a:lnTo>
                      <a:pt x="4471" y="1"/>
                    </a:lnTo>
                    <a:lnTo>
                      <a:pt x="6205" y="20"/>
                    </a:lnTo>
                    <a:lnTo>
                      <a:pt x="7631" y="59"/>
                    </a:lnTo>
                    <a:lnTo>
                      <a:pt x="7631" y="59"/>
                    </a:lnTo>
                    <a:lnTo>
                      <a:pt x="8575" y="117"/>
                    </a:lnTo>
                    <a:lnTo>
                      <a:pt x="8575" y="117"/>
                    </a:lnTo>
                    <a:lnTo>
                      <a:pt x="8749" y="117"/>
                    </a:lnTo>
                    <a:lnTo>
                      <a:pt x="8922" y="13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855904" y="2148426"/>
                <a:ext cx="203858" cy="29654"/>
              </a:xfrm>
              <a:custGeom>
                <a:avLst/>
                <a:gdLst/>
                <a:ahLst/>
                <a:cxnLst/>
                <a:rect l="l" t="t" r="r" b="b"/>
                <a:pathLst>
                  <a:path w="4625" h="676" extrusionOk="0">
                    <a:moveTo>
                      <a:pt x="4606" y="1"/>
                    </a:moveTo>
                    <a:lnTo>
                      <a:pt x="4606" y="20"/>
                    </a:lnTo>
                    <a:lnTo>
                      <a:pt x="4625" y="20"/>
                    </a:lnTo>
                    <a:lnTo>
                      <a:pt x="4625" y="1"/>
                    </a:lnTo>
                    <a:close/>
                    <a:moveTo>
                      <a:pt x="4432" y="1"/>
                    </a:moveTo>
                    <a:lnTo>
                      <a:pt x="3950" y="39"/>
                    </a:lnTo>
                    <a:lnTo>
                      <a:pt x="3199" y="136"/>
                    </a:lnTo>
                    <a:lnTo>
                      <a:pt x="2313" y="271"/>
                    </a:lnTo>
                    <a:lnTo>
                      <a:pt x="1407" y="405"/>
                    </a:lnTo>
                    <a:lnTo>
                      <a:pt x="675" y="540"/>
                    </a:lnTo>
                    <a:lnTo>
                      <a:pt x="347" y="598"/>
                    </a:lnTo>
                    <a:lnTo>
                      <a:pt x="0" y="675"/>
                    </a:lnTo>
                    <a:lnTo>
                      <a:pt x="347" y="656"/>
                    </a:lnTo>
                    <a:lnTo>
                      <a:pt x="694" y="617"/>
                    </a:lnTo>
                    <a:lnTo>
                      <a:pt x="2332" y="386"/>
                    </a:lnTo>
                    <a:lnTo>
                      <a:pt x="3950" y="116"/>
                    </a:lnTo>
                    <a:lnTo>
                      <a:pt x="4451" y="39"/>
                    </a:lnTo>
                    <a:lnTo>
                      <a:pt x="45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469427" y="2248183"/>
                <a:ext cx="287121" cy="5132"/>
              </a:xfrm>
              <a:custGeom>
                <a:avLst/>
                <a:gdLst/>
                <a:ahLst/>
                <a:cxnLst/>
                <a:rect l="l" t="t" r="r" b="b"/>
                <a:pathLst>
                  <a:path w="6514" h="117" extrusionOk="0">
                    <a:moveTo>
                      <a:pt x="964" y="1"/>
                    </a:moveTo>
                    <a:lnTo>
                      <a:pt x="271" y="20"/>
                    </a:lnTo>
                    <a:lnTo>
                      <a:pt x="1" y="58"/>
                    </a:lnTo>
                    <a:lnTo>
                      <a:pt x="271" y="78"/>
                    </a:lnTo>
                    <a:lnTo>
                      <a:pt x="964" y="97"/>
                    </a:lnTo>
                    <a:lnTo>
                      <a:pt x="3257" y="116"/>
                    </a:lnTo>
                    <a:lnTo>
                      <a:pt x="5570" y="97"/>
                    </a:lnTo>
                    <a:lnTo>
                      <a:pt x="6263" y="78"/>
                    </a:lnTo>
                    <a:lnTo>
                      <a:pt x="6514" y="58"/>
                    </a:lnTo>
                    <a:lnTo>
                      <a:pt x="6456" y="39"/>
                    </a:lnTo>
                    <a:lnTo>
                      <a:pt x="6263" y="20"/>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751439" y="2270995"/>
                <a:ext cx="97720" cy="5132"/>
              </a:xfrm>
              <a:custGeom>
                <a:avLst/>
                <a:gdLst/>
                <a:ahLst/>
                <a:cxnLst/>
                <a:rect l="l" t="t" r="r" b="b"/>
                <a:pathLst>
                  <a:path w="2217" h="117" extrusionOk="0">
                    <a:moveTo>
                      <a:pt x="559" y="1"/>
                    </a:moveTo>
                    <a:lnTo>
                      <a:pt x="270" y="20"/>
                    </a:lnTo>
                    <a:lnTo>
                      <a:pt x="0" y="59"/>
                    </a:lnTo>
                    <a:lnTo>
                      <a:pt x="270" y="97"/>
                    </a:lnTo>
                    <a:lnTo>
                      <a:pt x="559" y="116"/>
                    </a:lnTo>
                    <a:lnTo>
                      <a:pt x="1677" y="116"/>
                    </a:lnTo>
                    <a:lnTo>
                      <a:pt x="1946" y="97"/>
                    </a:lnTo>
                    <a:lnTo>
                      <a:pt x="2216" y="59"/>
                    </a:lnTo>
                    <a:lnTo>
                      <a:pt x="1946" y="20"/>
                    </a:lnTo>
                    <a:lnTo>
                      <a:pt x="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751439" y="2270995"/>
                <a:ext cx="97720" cy="5132"/>
              </a:xfrm>
              <a:custGeom>
                <a:avLst/>
                <a:gdLst/>
                <a:ahLst/>
                <a:cxnLst/>
                <a:rect l="l" t="t" r="r" b="b"/>
                <a:pathLst>
                  <a:path w="2217" h="117" fill="none" extrusionOk="0">
                    <a:moveTo>
                      <a:pt x="2216" y="59"/>
                    </a:moveTo>
                    <a:lnTo>
                      <a:pt x="2216" y="59"/>
                    </a:lnTo>
                    <a:lnTo>
                      <a:pt x="1946" y="97"/>
                    </a:lnTo>
                    <a:lnTo>
                      <a:pt x="1677" y="116"/>
                    </a:lnTo>
                    <a:lnTo>
                      <a:pt x="1388" y="116"/>
                    </a:lnTo>
                    <a:lnTo>
                      <a:pt x="1118" y="116"/>
                    </a:lnTo>
                    <a:lnTo>
                      <a:pt x="1118" y="116"/>
                    </a:lnTo>
                    <a:lnTo>
                      <a:pt x="829" y="116"/>
                    </a:lnTo>
                    <a:lnTo>
                      <a:pt x="559" y="116"/>
                    </a:lnTo>
                    <a:lnTo>
                      <a:pt x="270" y="97"/>
                    </a:lnTo>
                    <a:lnTo>
                      <a:pt x="0" y="59"/>
                    </a:lnTo>
                    <a:lnTo>
                      <a:pt x="0" y="59"/>
                    </a:lnTo>
                    <a:lnTo>
                      <a:pt x="270" y="20"/>
                    </a:lnTo>
                    <a:lnTo>
                      <a:pt x="559" y="1"/>
                    </a:lnTo>
                    <a:lnTo>
                      <a:pt x="829" y="1"/>
                    </a:lnTo>
                    <a:lnTo>
                      <a:pt x="1118" y="1"/>
                    </a:lnTo>
                    <a:lnTo>
                      <a:pt x="1118" y="1"/>
                    </a:lnTo>
                    <a:lnTo>
                      <a:pt x="1388" y="1"/>
                    </a:lnTo>
                    <a:lnTo>
                      <a:pt x="1677" y="1"/>
                    </a:lnTo>
                    <a:lnTo>
                      <a:pt x="1946" y="20"/>
                    </a:lnTo>
                    <a:lnTo>
                      <a:pt x="2216" y="59"/>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488116" y="2328507"/>
                <a:ext cx="205577" cy="8466"/>
              </a:xfrm>
              <a:custGeom>
                <a:avLst/>
                <a:gdLst/>
                <a:ahLst/>
                <a:cxnLst/>
                <a:rect l="l" t="t" r="r" b="b"/>
                <a:pathLst>
                  <a:path w="4664" h="193" extrusionOk="0">
                    <a:moveTo>
                      <a:pt x="348" y="0"/>
                    </a:moveTo>
                    <a:lnTo>
                      <a:pt x="1" y="19"/>
                    </a:lnTo>
                    <a:lnTo>
                      <a:pt x="328" y="77"/>
                    </a:lnTo>
                    <a:lnTo>
                      <a:pt x="675" y="96"/>
                    </a:lnTo>
                    <a:lnTo>
                      <a:pt x="1427" y="135"/>
                    </a:lnTo>
                    <a:lnTo>
                      <a:pt x="2332" y="174"/>
                    </a:lnTo>
                    <a:lnTo>
                      <a:pt x="3238" y="193"/>
                    </a:lnTo>
                    <a:lnTo>
                      <a:pt x="3989" y="174"/>
                    </a:lnTo>
                    <a:lnTo>
                      <a:pt x="4336" y="174"/>
                    </a:lnTo>
                    <a:lnTo>
                      <a:pt x="4664" y="135"/>
                    </a:lnTo>
                    <a:lnTo>
                      <a:pt x="4336" y="96"/>
                    </a:lnTo>
                    <a:lnTo>
                      <a:pt x="3989" y="96"/>
                    </a:lnTo>
                    <a:lnTo>
                      <a:pt x="2332" y="58"/>
                    </a:lnTo>
                    <a:lnTo>
                      <a:pt x="675" y="19"/>
                    </a:ln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660550" y="2352152"/>
                <a:ext cx="197071" cy="5132"/>
              </a:xfrm>
              <a:custGeom>
                <a:avLst/>
                <a:gdLst/>
                <a:ahLst/>
                <a:cxnLst/>
                <a:rect l="l" t="t" r="r" b="b"/>
                <a:pathLst>
                  <a:path w="4471" h="117" extrusionOk="0">
                    <a:moveTo>
                      <a:pt x="1118" y="1"/>
                    </a:moveTo>
                    <a:lnTo>
                      <a:pt x="559" y="20"/>
                    </a:lnTo>
                    <a:lnTo>
                      <a:pt x="0" y="58"/>
                    </a:lnTo>
                    <a:lnTo>
                      <a:pt x="559" y="97"/>
                    </a:lnTo>
                    <a:lnTo>
                      <a:pt x="1118" y="116"/>
                    </a:lnTo>
                    <a:lnTo>
                      <a:pt x="3353" y="116"/>
                    </a:lnTo>
                    <a:lnTo>
                      <a:pt x="3912" y="97"/>
                    </a:lnTo>
                    <a:lnTo>
                      <a:pt x="4471" y="58"/>
                    </a:lnTo>
                    <a:lnTo>
                      <a:pt x="3912" y="20"/>
                    </a:lnTo>
                    <a:lnTo>
                      <a:pt x="3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660550" y="2352152"/>
                <a:ext cx="197071" cy="5132"/>
              </a:xfrm>
              <a:custGeom>
                <a:avLst/>
                <a:gdLst/>
                <a:ahLst/>
                <a:cxnLst/>
                <a:rect l="l" t="t" r="r" b="b"/>
                <a:pathLst>
                  <a:path w="4471" h="117" fill="none" extrusionOk="0">
                    <a:moveTo>
                      <a:pt x="4471" y="58"/>
                    </a:moveTo>
                    <a:lnTo>
                      <a:pt x="4471" y="58"/>
                    </a:lnTo>
                    <a:lnTo>
                      <a:pt x="3912" y="97"/>
                    </a:lnTo>
                    <a:lnTo>
                      <a:pt x="3353" y="116"/>
                    </a:lnTo>
                    <a:lnTo>
                      <a:pt x="2794" y="116"/>
                    </a:lnTo>
                    <a:lnTo>
                      <a:pt x="2236" y="116"/>
                    </a:lnTo>
                    <a:lnTo>
                      <a:pt x="2236" y="116"/>
                    </a:lnTo>
                    <a:lnTo>
                      <a:pt x="1677" y="116"/>
                    </a:lnTo>
                    <a:lnTo>
                      <a:pt x="1118" y="116"/>
                    </a:lnTo>
                    <a:lnTo>
                      <a:pt x="559" y="97"/>
                    </a:lnTo>
                    <a:lnTo>
                      <a:pt x="0" y="58"/>
                    </a:lnTo>
                    <a:lnTo>
                      <a:pt x="0" y="58"/>
                    </a:lnTo>
                    <a:lnTo>
                      <a:pt x="559" y="20"/>
                    </a:lnTo>
                    <a:lnTo>
                      <a:pt x="1118" y="1"/>
                    </a:lnTo>
                    <a:lnTo>
                      <a:pt x="1677" y="1"/>
                    </a:lnTo>
                    <a:lnTo>
                      <a:pt x="2236" y="1"/>
                    </a:lnTo>
                    <a:lnTo>
                      <a:pt x="2236" y="1"/>
                    </a:lnTo>
                    <a:lnTo>
                      <a:pt x="2794" y="1"/>
                    </a:lnTo>
                    <a:lnTo>
                      <a:pt x="3353" y="1"/>
                    </a:lnTo>
                    <a:lnTo>
                      <a:pt x="3912" y="20"/>
                    </a:lnTo>
                    <a:lnTo>
                      <a:pt x="4471" y="58"/>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469427" y="2411331"/>
                <a:ext cx="402648" cy="15266"/>
              </a:xfrm>
              <a:custGeom>
                <a:avLst/>
                <a:gdLst/>
                <a:ahLst/>
                <a:cxnLst/>
                <a:rect l="l" t="t" r="r" b="b"/>
                <a:pathLst>
                  <a:path w="9135" h="348" extrusionOk="0">
                    <a:moveTo>
                      <a:pt x="194" y="0"/>
                    </a:moveTo>
                    <a:lnTo>
                      <a:pt x="1" y="20"/>
                    </a:lnTo>
                    <a:lnTo>
                      <a:pt x="194" y="39"/>
                    </a:lnTo>
                    <a:lnTo>
                      <a:pt x="367" y="58"/>
                    </a:lnTo>
                    <a:lnTo>
                      <a:pt x="1350" y="135"/>
                    </a:lnTo>
                    <a:lnTo>
                      <a:pt x="2795" y="193"/>
                    </a:lnTo>
                    <a:lnTo>
                      <a:pt x="4568" y="270"/>
                    </a:lnTo>
                    <a:lnTo>
                      <a:pt x="6340" y="328"/>
                    </a:lnTo>
                    <a:lnTo>
                      <a:pt x="7805" y="347"/>
                    </a:lnTo>
                    <a:lnTo>
                      <a:pt x="8961" y="347"/>
                    </a:lnTo>
                    <a:lnTo>
                      <a:pt x="9134" y="328"/>
                    </a:lnTo>
                    <a:lnTo>
                      <a:pt x="8961" y="309"/>
                    </a:lnTo>
                    <a:lnTo>
                      <a:pt x="8768" y="290"/>
                    </a:lnTo>
                    <a:lnTo>
                      <a:pt x="7805" y="251"/>
                    </a:lnTo>
                    <a:lnTo>
                      <a:pt x="4568" y="155"/>
                    </a:lnTo>
                    <a:lnTo>
                      <a:pt x="1350" y="39"/>
                    </a:lnTo>
                    <a:lnTo>
                      <a:pt x="367" y="20"/>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448225" y="2481477"/>
                <a:ext cx="437425" cy="24566"/>
              </a:xfrm>
              <a:custGeom>
                <a:avLst/>
                <a:gdLst/>
                <a:ahLst/>
                <a:cxnLst/>
                <a:rect l="l" t="t" r="r" b="b"/>
                <a:pathLst>
                  <a:path w="9924" h="560" extrusionOk="0">
                    <a:moveTo>
                      <a:pt x="0" y="1"/>
                    </a:moveTo>
                    <a:lnTo>
                      <a:pt x="193" y="20"/>
                    </a:lnTo>
                    <a:lnTo>
                      <a:pt x="386" y="39"/>
                    </a:lnTo>
                    <a:lnTo>
                      <a:pt x="1445" y="116"/>
                    </a:lnTo>
                    <a:lnTo>
                      <a:pt x="3025" y="232"/>
                    </a:lnTo>
                    <a:lnTo>
                      <a:pt x="4952" y="348"/>
                    </a:lnTo>
                    <a:lnTo>
                      <a:pt x="8459" y="521"/>
                    </a:lnTo>
                    <a:lnTo>
                      <a:pt x="9519" y="560"/>
                    </a:lnTo>
                    <a:lnTo>
                      <a:pt x="9924" y="560"/>
                    </a:lnTo>
                    <a:lnTo>
                      <a:pt x="9731" y="521"/>
                    </a:lnTo>
                    <a:lnTo>
                      <a:pt x="9519" y="521"/>
                    </a:lnTo>
                    <a:lnTo>
                      <a:pt x="8459" y="444"/>
                    </a:lnTo>
                    <a:lnTo>
                      <a:pt x="6879" y="328"/>
                    </a:lnTo>
                    <a:lnTo>
                      <a:pt x="4952" y="213"/>
                    </a:lnTo>
                    <a:lnTo>
                      <a:pt x="1445" y="39"/>
                    </a:lnTo>
                    <a:lnTo>
                      <a:pt x="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503411" y="2216071"/>
                <a:ext cx="259088" cy="152176"/>
              </a:xfrm>
              <a:custGeom>
                <a:avLst/>
                <a:gdLst/>
                <a:ahLst/>
                <a:cxnLst/>
                <a:rect l="l" t="t" r="r" b="b"/>
                <a:pathLst>
                  <a:path w="5878" h="3469" extrusionOk="0">
                    <a:moveTo>
                      <a:pt x="5878" y="733"/>
                    </a:moveTo>
                    <a:lnTo>
                      <a:pt x="5820" y="925"/>
                    </a:lnTo>
                    <a:lnTo>
                      <a:pt x="5743" y="1118"/>
                    </a:lnTo>
                    <a:lnTo>
                      <a:pt x="5666" y="1311"/>
                    </a:lnTo>
                    <a:lnTo>
                      <a:pt x="5666" y="1311"/>
                    </a:lnTo>
                    <a:lnTo>
                      <a:pt x="5820" y="1291"/>
                    </a:lnTo>
                    <a:lnTo>
                      <a:pt x="5858" y="1041"/>
                    </a:lnTo>
                    <a:lnTo>
                      <a:pt x="5878" y="790"/>
                    </a:lnTo>
                    <a:lnTo>
                      <a:pt x="5878" y="733"/>
                    </a:lnTo>
                    <a:close/>
                    <a:moveTo>
                      <a:pt x="5030" y="0"/>
                    </a:moveTo>
                    <a:lnTo>
                      <a:pt x="4895" y="20"/>
                    </a:lnTo>
                    <a:lnTo>
                      <a:pt x="4779" y="77"/>
                    </a:lnTo>
                    <a:lnTo>
                      <a:pt x="4664" y="155"/>
                    </a:lnTo>
                    <a:lnTo>
                      <a:pt x="4567" y="251"/>
                    </a:lnTo>
                    <a:lnTo>
                      <a:pt x="4471" y="347"/>
                    </a:lnTo>
                    <a:lnTo>
                      <a:pt x="4375" y="482"/>
                    </a:lnTo>
                    <a:lnTo>
                      <a:pt x="4221" y="733"/>
                    </a:lnTo>
                    <a:lnTo>
                      <a:pt x="5338" y="752"/>
                    </a:lnTo>
                    <a:lnTo>
                      <a:pt x="5646" y="771"/>
                    </a:lnTo>
                    <a:lnTo>
                      <a:pt x="5743" y="790"/>
                    </a:lnTo>
                    <a:lnTo>
                      <a:pt x="5627" y="790"/>
                    </a:lnTo>
                    <a:lnTo>
                      <a:pt x="5319" y="810"/>
                    </a:lnTo>
                    <a:lnTo>
                      <a:pt x="4182" y="829"/>
                    </a:lnTo>
                    <a:lnTo>
                      <a:pt x="4066" y="1041"/>
                    </a:lnTo>
                    <a:lnTo>
                      <a:pt x="3893" y="1311"/>
                    </a:lnTo>
                    <a:lnTo>
                      <a:pt x="3720" y="1542"/>
                    </a:lnTo>
                    <a:lnTo>
                      <a:pt x="3527" y="1773"/>
                    </a:lnTo>
                    <a:lnTo>
                      <a:pt x="3315" y="1985"/>
                    </a:lnTo>
                    <a:lnTo>
                      <a:pt x="3084" y="2178"/>
                    </a:lnTo>
                    <a:lnTo>
                      <a:pt x="2852" y="2351"/>
                    </a:lnTo>
                    <a:lnTo>
                      <a:pt x="2602" y="2505"/>
                    </a:lnTo>
                    <a:lnTo>
                      <a:pt x="2332" y="2640"/>
                    </a:lnTo>
                    <a:lnTo>
                      <a:pt x="3642" y="2659"/>
                    </a:lnTo>
                    <a:lnTo>
                      <a:pt x="4028" y="2659"/>
                    </a:lnTo>
                    <a:lnTo>
                      <a:pt x="4298" y="2698"/>
                    </a:lnTo>
                    <a:lnTo>
                      <a:pt x="4510" y="2525"/>
                    </a:lnTo>
                    <a:lnTo>
                      <a:pt x="4722" y="2370"/>
                    </a:lnTo>
                    <a:lnTo>
                      <a:pt x="4914" y="2178"/>
                    </a:lnTo>
                    <a:lnTo>
                      <a:pt x="5088" y="1985"/>
                    </a:lnTo>
                    <a:lnTo>
                      <a:pt x="5261" y="1773"/>
                    </a:lnTo>
                    <a:lnTo>
                      <a:pt x="5415" y="1561"/>
                    </a:lnTo>
                    <a:lnTo>
                      <a:pt x="5550" y="1330"/>
                    </a:lnTo>
                    <a:lnTo>
                      <a:pt x="5666" y="1079"/>
                    </a:lnTo>
                    <a:lnTo>
                      <a:pt x="5762" y="829"/>
                    </a:lnTo>
                    <a:lnTo>
                      <a:pt x="5839" y="578"/>
                    </a:lnTo>
                    <a:lnTo>
                      <a:pt x="5781" y="463"/>
                    </a:lnTo>
                    <a:lnTo>
                      <a:pt x="5724" y="347"/>
                    </a:lnTo>
                    <a:lnTo>
                      <a:pt x="5646" y="251"/>
                    </a:lnTo>
                    <a:lnTo>
                      <a:pt x="5550" y="155"/>
                    </a:lnTo>
                    <a:lnTo>
                      <a:pt x="5454" y="97"/>
                    </a:lnTo>
                    <a:lnTo>
                      <a:pt x="5338" y="39"/>
                    </a:lnTo>
                    <a:lnTo>
                      <a:pt x="5223" y="0"/>
                    </a:lnTo>
                    <a:close/>
                    <a:moveTo>
                      <a:pt x="5646" y="1311"/>
                    </a:moveTo>
                    <a:lnTo>
                      <a:pt x="5512" y="1580"/>
                    </a:lnTo>
                    <a:lnTo>
                      <a:pt x="5338" y="1850"/>
                    </a:lnTo>
                    <a:lnTo>
                      <a:pt x="5145" y="2081"/>
                    </a:lnTo>
                    <a:lnTo>
                      <a:pt x="4933" y="2313"/>
                    </a:lnTo>
                    <a:lnTo>
                      <a:pt x="4722" y="2525"/>
                    </a:lnTo>
                    <a:lnTo>
                      <a:pt x="4471" y="2717"/>
                    </a:lnTo>
                    <a:lnTo>
                      <a:pt x="4221" y="2891"/>
                    </a:lnTo>
                    <a:lnTo>
                      <a:pt x="3951" y="3045"/>
                    </a:lnTo>
                    <a:lnTo>
                      <a:pt x="4143" y="2949"/>
                    </a:lnTo>
                    <a:lnTo>
                      <a:pt x="4355" y="2833"/>
                    </a:lnTo>
                    <a:lnTo>
                      <a:pt x="4548" y="2717"/>
                    </a:lnTo>
                    <a:lnTo>
                      <a:pt x="4741" y="2582"/>
                    </a:lnTo>
                    <a:lnTo>
                      <a:pt x="4914" y="2448"/>
                    </a:lnTo>
                    <a:lnTo>
                      <a:pt x="5088" y="2313"/>
                    </a:lnTo>
                    <a:lnTo>
                      <a:pt x="5261" y="2139"/>
                    </a:lnTo>
                    <a:lnTo>
                      <a:pt x="5415" y="1985"/>
                    </a:lnTo>
                    <a:lnTo>
                      <a:pt x="5550" y="1831"/>
                    </a:lnTo>
                    <a:lnTo>
                      <a:pt x="5646" y="1677"/>
                    </a:lnTo>
                    <a:lnTo>
                      <a:pt x="5743" y="1503"/>
                    </a:lnTo>
                    <a:lnTo>
                      <a:pt x="5801" y="1330"/>
                    </a:lnTo>
                    <a:lnTo>
                      <a:pt x="5646" y="1311"/>
                    </a:lnTo>
                    <a:close/>
                    <a:moveTo>
                      <a:pt x="4278" y="2698"/>
                    </a:moveTo>
                    <a:lnTo>
                      <a:pt x="3989" y="2737"/>
                    </a:lnTo>
                    <a:lnTo>
                      <a:pt x="3642" y="2737"/>
                    </a:lnTo>
                    <a:lnTo>
                      <a:pt x="2852" y="2756"/>
                    </a:lnTo>
                    <a:lnTo>
                      <a:pt x="2062" y="2737"/>
                    </a:lnTo>
                    <a:lnTo>
                      <a:pt x="1735" y="2852"/>
                    </a:lnTo>
                    <a:lnTo>
                      <a:pt x="1407" y="2929"/>
                    </a:lnTo>
                    <a:lnTo>
                      <a:pt x="1080" y="2968"/>
                    </a:lnTo>
                    <a:lnTo>
                      <a:pt x="733" y="2987"/>
                    </a:lnTo>
                    <a:lnTo>
                      <a:pt x="405" y="2968"/>
                    </a:lnTo>
                    <a:lnTo>
                      <a:pt x="58" y="2929"/>
                    </a:lnTo>
                    <a:lnTo>
                      <a:pt x="39" y="2949"/>
                    </a:lnTo>
                    <a:lnTo>
                      <a:pt x="1" y="2987"/>
                    </a:lnTo>
                    <a:lnTo>
                      <a:pt x="1" y="3006"/>
                    </a:lnTo>
                    <a:lnTo>
                      <a:pt x="1" y="3045"/>
                    </a:lnTo>
                    <a:lnTo>
                      <a:pt x="1" y="3064"/>
                    </a:lnTo>
                    <a:lnTo>
                      <a:pt x="39" y="3103"/>
                    </a:lnTo>
                    <a:lnTo>
                      <a:pt x="251" y="3238"/>
                    </a:lnTo>
                    <a:lnTo>
                      <a:pt x="463" y="3334"/>
                    </a:lnTo>
                    <a:lnTo>
                      <a:pt x="675" y="3411"/>
                    </a:lnTo>
                    <a:lnTo>
                      <a:pt x="926" y="3469"/>
                    </a:lnTo>
                    <a:lnTo>
                      <a:pt x="1793" y="3469"/>
                    </a:lnTo>
                    <a:lnTo>
                      <a:pt x="2101" y="3450"/>
                    </a:lnTo>
                    <a:lnTo>
                      <a:pt x="2409" y="3392"/>
                    </a:lnTo>
                    <a:lnTo>
                      <a:pt x="2718" y="3334"/>
                    </a:lnTo>
                    <a:lnTo>
                      <a:pt x="3007" y="3257"/>
                    </a:lnTo>
                    <a:lnTo>
                      <a:pt x="3315" y="3160"/>
                    </a:lnTo>
                    <a:lnTo>
                      <a:pt x="3604" y="3064"/>
                    </a:lnTo>
                    <a:lnTo>
                      <a:pt x="3893" y="2929"/>
                    </a:lnTo>
                    <a:lnTo>
                      <a:pt x="4086" y="2814"/>
                    </a:lnTo>
                    <a:lnTo>
                      <a:pt x="4278" y="2698"/>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503411" y="2334429"/>
                <a:ext cx="188608" cy="33822"/>
              </a:xfrm>
              <a:custGeom>
                <a:avLst/>
                <a:gdLst/>
                <a:ahLst/>
                <a:cxnLst/>
                <a:rect l="l" t="t" r="r" b="b"/>
                <a:pathLst>
                  <a:path w="4279" h="771" fill="none" extrusionOk="0">
                    <a:moveTo>
                      <a:pt x="4278" y="0"/>
                    </a:moveTo>
                    <a:lnTo>
                      <a:pt x="4278" y="0"/>
                    </a:lnTo>
                    <a:lnTo>
                      <a:pt x="3989" y="39"/>
                    </a:lnTo>
                    <a:lnTo>
                      <a:pt x="3681" y="39"/>
                    </a:lnTo>
                    <a:lnTo>
                      <a:pt x="3681" y="39"/>
                    </a:lnTo>
                    <a:lnTo>
                      <a:pt x="3642" y="39"/>
                    </a:lnTo>
                    <a:lnTo>
                      <a:pt x="3642" y="39"/>
                    </a:lnTo>
                    <a:lnTo>
                      <a:pt x="2852" y="58"/>
                    </a:lnTo>
                    <a:lnTo>
                      <a:pt x="2852" y="58"/>
                    </a:lnTo>
                    <a:lnTo>
                      <a:pt x="2062" y="39"/>
                    </a:lnTo>
                    <a:lnTo>
                      <a:pt x="2062" y="39"/>
                    </a:lnTo>
                    <a:lnTo>
                      <a:pt x="1735" y="154"/>
                    </a:lnTo>
                    <a:lnTo>
                      <a:pt x="1407" y="231"/>
                    </a:lnTo>
                    <a:lnTo>
                      <a:pt x="1080" y="270"/>
                    </a:lnTo>
                    <a:lnTo>
                      <a:pt x="733" y="289"/>
                    </a:lnTo>
                    <a:lnTo>
                      <a:pt x="733" y="289"/>
                    </a:lnTo>
                    <a:lnTo>
                      <a:pt x="405" y="270"/>
                    </a:lnTo>
                    <a:lnTo>
                      <a:pt x="58" y="231"/>
                    </a:lnTo>
                    <a:lnTo>
                      <a:pt x="58" y="231"/>
                    </a:lnTo>
                    <a:lnTo>
                      <a:pt x="39" y="251"/>
                    </a:lnTo>
                    <a:lnTo>
                      <a:pt x="1" y="289"/>
                    </a:lnTo>
                    <a:lnTo>
                      <a:pt x="1" y="308"/>
                    </a:lnTo>
                    <a:lnTo>
                      <a:pt x="1" y="347"/>
                    </a:lnTo>
                    <a:lnTo>
                      <a:pt x="1" y="366"/>
                    </a:lnTo>
                    <a:lnTo>
                      <a:pt x="39" y="405"/>
                    </a:lnTo>
                    <a:lnTo>
                      <a:pt x="39" y="405"/>
                    </a:lnTo>
                    <a:lnTo>
                      <a:pt x="251" y="540"/>
                    </a:lnTo>
                    <a:lnTo>
                      <a:pt x="463" y="636"/>
                    </a:lnTo>
                    <a:lnTo>
                      <a:pt x="675" y="713"/>
                    </a:lnTo>
                    <a:lnTo>
                      <a:pt x="926" y="771"/>
                    </a:lnTo>
                    <a:lnTo>
                      <a:pt x="926" y="771"/>
                    </a:lnTo>
                    <a:lnTo>
                      <a:pt x="1349" y="771"/>
                    </a:lnTo>
                    <a:lnTo>
                      <a:pt x="1349" y="771"/>
                    </a:lnTo>
                    <a:lnTo>
                      <a:pt x="1484" y="771"/>
                    </a:lnTo>
                    <a:lnTo>
                      <a:pt x="1484" y="771"/>
                    </a:lnTo>
                    <a:lnTo>
                      <a:pt x="1793" y="771"/>
                    </a:lnTo>
                    <a:lnTo>
                      <a:pt x="2101" y="752"/>
                    </a:lnTo>
                    <a:lnTo>
                      <a:pt x="2409" y="694"/>
                    </a:lnTo>
                    <a:lnTo>
                      <a:pt x="2718" y="636"/>
                    </a:lnTo>
                    <a:lnTo>
                      <a:pt x="3007" y="559"/>
                    </a:lnTo>
                    <a:lnTo>
                      <a:pt x="3315" y="462"/>
                    </a:lnTo>
                    <a:lnTo>
                      <a:pt x="3604" y="366"/>
                    </a:lnTo>
                    <a:lnTo>
                      <a:pt x="3893" y="231"/>
                    </a:lnTo>
                    <a:lnTo>
                      <a:pt x="3893" y="231"/>
                    </a:lnTo>
                    <a:lnTo>
                      <a:pt x="4086" y="116"/>
                    </a:lnTo>
                    <a:lnTo>
                      <a:pt x="42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677520" y="2273539"/>
                <a:ext cx="81587" cy="76110"/>
              </a:xfrm>
              <a:custGeom>
                <a:avLst/>
                <a:gdLst/>
                <a:ahLst/>
                <a:cxnLst/>
                <a:rect l="l" t="t" r="r" b="b"/>
                <a:pathLst>
                  <a:path w="1851" h="1735" fill="none" extrusionOk="0">
                    <a:moveTo>
                      <a:pt x="1696" y="1"/>
                    </a:moveTo>
                    <a:lnTo>
                      <a:pt x="1696" y="1"/>
                    </a:lnTo>
                    <a:lnTo>
                      <a:pt x="1562" y="270"/>
                    </a:lnTo>
                    <a:lnTo>
                      <a:pt x="1388" y="540"/>
                    </a:lnTo>
                    <a:lnTo>
                      <a:pt x="1195" y="771"/>
                    </a:lnTo>
                    <a:lnTo>
                      <a:pt x="983" y="1003"/>
                    </a:lnTo>
                    <a:lnTo>
                      <a:pt x="772" y="1215"/>
                    </a:lnTo>
                    <a:lnTo>
                      <a:pt x="521" y="1407"/>
                    </a:lnTo>
                    <a:lnTo>
                      <a:pt x="271" y="1581"/>
                    </a:lnTo>
                    <a:lnTo>
                      <a:pt x="1" y="1735"/>
                    </a:lnTo>
                    <a:lnTo>
                      <a:pt x="1" y="1735"/>
                    </a:lnTo>
                    <a:lnTo>
                      <a:pt x="193" y="1639"/>
                    </a:lnTo>
                    <a:lnTo>
                      <a:pt x="405" y="1523"/>
                    </a:lnTo>
                    <a:lnTo>
                      <a:pt x="598" y="1407"/>
                    </a:lnTo>
                    <a:lnTo>
                      <a:pt x="791" y="1272"/>
                    </a:lnTo>
                    <a:lnTo>
                      <a:pt x="964" y="1138"/>
                    </a:lnTo>
                    <a:lnTo>
                      <a:pt x="1138" y="1003"/>
                    </a:lnTo>
                    <a:lnTo>
                      <a:pt x="1311" y="829"/>
                    </a:lnTo>
                    <a:lnTo>
                      <a:pt x="1465" y="675"/>
                    </a:lnTo>
                    <a:lnTo>
                      <a:pt x="1465" y="675"/>
                    </a:lnTo>
                    <a:lnTo>
                      <a:pt x="1600" y="521"/>
                    </a:lnTo>
                    <a:lnTo>
                      <a:pt x="1696" y="367"/>
                    </a:lnTo>
                    <a:lnTo>
                      <a:pt x="1793" y="193"/>
                    </a:lnTo>
                    <a:lnTo>
                      <a:pt x="1851" y="20"/>
                    </a:lnTo>
                    <a:lnTo>
                      <a:pt x="1851" y="20"/>
                    </a:lnTo>
                    <a:lnTo>
                      <a:pt x="16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753114" y="2248183"/>
                <a:ext cx="9389" cy="25399"/>
              </a:xfrm>
              <a:custGeom>
                <a:avLst/>
                <a:gdLst/>
                <a:ahLst/>
                <a:cxnLst/>
                <a:rect l="l" t="t" r="r" b="b"/>
                <a:pathLst>
                  <a:path w="213" h="579" fill="none" extrusionOk="0">
                    <a:moveTo>
                      <a:pt x="213" y="1"/>
                    </a:moveTo>
                    <a:lnTo>
                      <a:pt x="213" y="1"/>
                    </a:lnTo>
                    <a:lnTo>
                      <a:pt x="155" y="193"/>
                    </a:lnTo>
                    <a:lnTo>
                      <a:pt x="78" y="386"/>
                    </a:lnTo>
                    <a:lnTo>
                      <a:pt x="78" y="386"/>
                    </a:lnTo>
                    <a:lnTo>
                      <a:pt x="1" y="579"/>
                    </a:lnTo>
                    <a:lnTo>
                      <a:pt x="1" y="579"/>
                    </a:lnTo>
                    <a:lnTo>
                      <a:pt x="155" y="559"/>
                    </a:lnTo>
                    <a:lnTo>
                      <a:pt x="155" y="559"/>
                    </a:lnTo>
                    <a:lnTo>
                      <a:pt x="193" y="309"/>
                    </a:lnTo>
                    <a:lnTo>
                      <a:pt x="213" y="58"/>
                    </a:lnTo>
                    <a:lnTo>
                      <a:pt x="213" y="58"/>
                    </a:lnTo>
                    <a:lnTo>
                      <a:pt x="2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606201" y="2216071"/>
                <a:ext cx="154624" cy="118398"/>
              </a:xfrm>
              <a:custGeom>
                <a:avLst/>
                <a:gdLst/>
                <a:ahLst/>
                <a:cxnLst/>
                <a:rect l="l" t="t" r="r" b="b"/>
                <a:pathLst>
                  <a:path w="3508" h="2699" fill="none" extrusionOk="0">
                    <a:moveTo>
                      <a:pt x="2775" y="0"/>
                    </a:moveTo>
                    <a:lnTo>
                      <a:pt x="2775" y="0"/>
                    </a:lnTo>
                    <a:lnTo>
                      <a:pt x="2698" y="0"/>
                    </a:lnTo>
                    <a:lnTo>
                      <a:pt x="2698" y="0"/>
                    </a:lnTo>
                    <a:lnTo>
                      <a:pt x="2563" y="20"/>
                    </a:lnTo>
                    <a:lnTo>
                      <a:pt x="2447" y="77"/>
                    </a:lnTo>
                    <a:lnTo>
                      <a:pt x="2332" y="155"/>
                    </a:lnTo>
                    <a:lnTo>
                      <a:pt x="2235" y="251"/>
                    </a:lnTo>
                    <a:lnTo>
                      <a:pt x="2139" y="347"/>
                    </a:lnTo>
                    <a:lnTo>
                      <a:pt x="2043" y="482"/>
                    </a:lnTo>
                    <a:lnTo>
                      <a:pt x="1889" y="733"/>
                    </a:lnTo>
                    <a:lnTo>
                      <a:pt x="1889" y="733"/>
                    </a:lnTo>
                    <a:lnTo>
                      <a:pt x="3006" y="752"/>
                    </a:lnTo>
                    <a:lnTo>
                      <a:pt x="3314" y="771"/>
                    </a:lnTo>
                    <a:lnTo>
                      <a:pt x="3411" y="790"/>
                    </a:lnTo>
                    <a:lnTo>
                      <a:pt x="3411" y="790"/>
                    </a:lnTo>
                    <a:lnTo>
                      <a:pt x="3295" y="790"/>
                    </a:lnTo>
                    <a:lnTo>
                      <a:pt x="2987" y="810"/>
                    </a:lnTo>
                    <a:lnTo>
                      <a:pt x="1850" y="829"/>
                    </a:lnTo>
                    <a:lnTo>
                      <a:pt x="1850" y="829"/>
                    </a:lnTo>
                    <a:lnTo>
                      <a:pt x="1734" y="1041"/>
                    </a:lnTo>
                    <a:lnTo>
                      <a:pt x="1734" y="1041"/>
                    </a:lnTo>
                    <a:lnTo>
                      <a:pt x="1561" y="1311"/>
                    </a:lnTo>
                    <a:lnTo>
                      <a:pt x="1388" y="1542"/>
                    </a:lnTo>
                    <a:lnTo>
                      <a:pt x="1195" y="1773"/>
                    </a:lnTo>
                    <a:lnTo>
                      <a:pt x="983" y="1985"/>
                    </a:lnTo>
                    <a:lnTo>
                      <a:pt x="752" y="2178"/>
                    </a:lnTo>
                    <a:lnTo>
                      <a:pt x="520" y="2351"/>
                    </a:lnTo>
                    <a:lnTo>
                      <a:pt x="270" y="2505"/>
                    </a:lnTo>
                    <a:lnTo>
                      <a:pt x="0" y="2640"/>
                    </a:lnTo>
                    <a:lnTo>
                      <a:pt x="1310" y="2659"/>
                    </a:lnTo>
                    <a:lnTo>
                      <a:pt x="1310" y="2659"/>
                    </a:lnTo>
                    <a:lnTo>
                      <a:pt x="1426" y="2659"/>
                    </a:lnTo>
                    <a:lnTo>
                      <a:pt x="1426" y="2659"/>
                    </a:lnTo>
                    <a:lnTo>
                      <a:pt x="1696" y="2659"/>
                    </a:lnTo>
                    <a:lnTo>
                      <a:pt x="1966" y="2698"/>
                    </a:lnTo>
                    <a:lnTo>
                      <a:pt x="1966" y="2698"/>
                    </a:lnTo>
                    <a:lnTo>
                      <a:pt x="2178" y="2525"/>
                    </a:lnTo>
                    <a:lnTo>
                      <a:pt x="2390" y="2370"/>
                    </a:lnTo>
                    <a:lnTo>
                      <a:pt x="2582" y="2178"/>
                    </a:lnTo>
                    <a:lnTo>
                      <a:pt x="2756" y="1985"/>
                    </a:lnTo>
                    <a:lnTo>
                      <a:pt x="2929" y="1773"/>
                    </a:lnTo>
                    <a:lnTo>
                      <a:pt x="3083" y="1561"/>
                    </a:lnTo>
                    <a:lnTo>
                      <a:pt x="3218" y="1330"/>
                    </a:lnTo>
                    <a:lnTo>
                      <a:pt x="3334" y="1079"/>
                    </a:lnTo>
                    <a:lnTo>
                      <a:pt x="3334" y="1079"/>
                    </a:lnTo>
                    <a:lnTo>
                      <a:pt x="3430" y="829"/>
                    </a:lnTo>
                    <a:lnTo>
                      <a:pt x="3507" y="578"/>
                    </a:lnTo>
                    <a:lnTo>
                      <a:pt x="3507" y="578"/>
                    </a:lnTo>
                    <a:lnTo>
                      <a:pt x="3449" y="463"/>
                    </a:lnTo>
                    <a:lnTo>
                      <a:pt x="3392" y="347"/>
                    </a:lnTo>
                    <a:lnTo>
                      <a:pt x="3314" y="251"/>
                    </a:lnTo>
                    <a:lnTo>
                      <a:pt x="3218" y="155"/>
                    </a:lnTo>
                    <a:lnTo>
                      <a:pt x="3122" y="97"/>
                    </a:lnTo>
                    <a:lnTo>
                      <a:pt x="3006" y="39"/>
                    </a:lnTo>
                    <a:lnTo>
                      <a:pt x="2891" y="0"/>
                    </a:lnTo>
                    <a:lnTo>
                      <a:pt x="27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544183" y="2241427"/>
                <a:ext cx="218316" cy="128532"/>
              </a:xfrm>
              <a:custGeom>
                <a:avLst/>
                <a:gdLst/>
                <a:ahLst/>
                <a:cxnLst/>
                <a:rect l="l" t="t" r="r" b="b"/>
                <a:pathLst>
                  <a:path w="4953" h="2930" extrusionOk="0">
                    <a:moveTo>
                      <a:pt x="4914" y="0"/>
                    </a:moveTo>
                    <a:lnTo>
                      <a:pt x="4837" y="251"/>
                    </a:lnTo>
                    <a:lnTo>
                      <a:pt x="4741" y="501"/>
                    </a:lnTo>
                    <a:lnTo>
                      <a:pt x="4625" y="752"/>
                    </a:lnTo>
                    <a:lnTo>
                      <a:pt x="4490" y="983"/>
                    </a:lnTo>
                    <a:lnTo>
                      <a:pt x="4336" y="1195"/>
                    </a:lnTo>
                    <a:lnTo>
                      <a:pt x="4163" y="1407"/>
                    </a:lnTo>
                    <a:lnTo>
                      <a:pt x="3989" y="1600"/>
                    </a:lnTo>
                    <a:lnTo>
                      <a:pt x="3797" y="1792"/>
                    </a:lnTo>
                    <a:lnTo>
                      <a:pt x="3585" y="1947"/>
                    </a:lnTo>
                    <a:lnTo>
                      <a:pt x="3373" y="2120"/>
                    </a:lnTo>
                    <a:lnTo>
                      <a:pt x="3353" y="2120"/>
                    </a:lnTo>
                    <a:lnTo>
                      <a:pt x="3161" y="2236"/>
                    </a:lnTo>
                    <a:lnTo>
                      <a:pt x="2968" y="2351"/>
                    </a:lnTo>
                    <a:lnTo>
                      <a:pt x="2679" y="2486"/>
                    </a:lnTo>
                    <a:lnTo>
                      <a:pt x="2390" y="2582"/>
                    </a:lnTo>
                    <a:lnTo>
                      <a:pt x="2082" y="2679"/>
                    </a:lnTo>
                    <a:lnTo>
                      <a:pt x="1793" y="2756"/>
                    </a:lnTo>
                    <a:lnTo>
                      <a:pt x="1484" y="2814"/>
                    </a:lnTo>
                    <a:lnTo>
                      <a:pt x="1176" y="2872"/>
                    </a:lnTo>
                    <a:lnTo>
                      <a:pt x="868" y="2891"/>
                    </a:lnTo>
                    <a:lnTo>
                      <a:pt x="1" y="2891"/>
                    </a:lnTo>
                    <a:lnTo>
                      <a:pt x="251" y="2910"/>
                    </a:lnTo>
                    <a:lnTo>
                      <a:pt x="521" y="2929"/>
                    </a:lnTo>
                    <a:lnTo>
                      <a:pt x="887" y="2910"/>
                    </a:lnTo>
                    <a:lnTo>
                      <a:pt x="1272" y="2872"/>
                    </a:lnTo>
                    <a:lnTo>
                      <a:pt x="1985" y="2756"/>
                    </a:lnTo>
                    <a:lnTo>
                      <a:pt x="2351" y="2679"/>
                    </a:lnTo>
                    <a:lnTo>
                      <a:pt x="2698" y="2582"/>
                    </a:lnTo>
                    <a:lnTo>
                      <a:pt x="2640" y="2582"/>
                    </a:lnTo>
                    <a:lnTo>
                      <a:pt x="2737" y="2563"/>
                    </a:lnTo>
                    <a:lnTo>
                      <a:pt x="3026" y="2467"/>
                    </a:lnTo>
                    <a:lnTo>
                      <a:pt x="3296" y="2313"/>
                    </a:lnTo>
                    <a:lnTo>
                      <a:pt x="3546" y="2139"/>
                    </a:lnTo>
                    <a:lnTo>
                      <a:pt x="3797" y="1947"/>
                    </a:lnTo>
                    <a:lnTo>
                      <a:pt x="4008" y="1735"/>
                    </a:lnTo>
                    <a:lnTo>
                      <a:pt x="4220" y="1503"/>
                    </a:lnTo>
                    <a:lnTo>
                      <a:pt x="4413" y="1272"/>
                    </a:lnTo>
                    <a:lnTo>
                      <a:pt x="4587" y="1002"/>
                    </a:lnTo>
                    <a:lnTo>
                      <a:pt x="4721" y="733"/>
                    </a:lnTo>
                    <a:lnTo>
                      <a:pt x="4741" y="733"/>
                    </a:lnTo>
                    <a:lnTo>
                      <a:pt x="4818" y="540"/>
                    </a:lnTo>
                    <a:lnTo>
                      <a:pt x="4895" y="347"/>
                    </a:lnTo>
                    <a:lnTo>
                      <a:pt x="4953" y="155"/>
                    </a:lnTo>
                    <a:lnTo>
                      <a:pt x="4914"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544183" y="2241427"/>
                <a:ext cx="218316" cy="128532"/>
              </a:xfrm>
              <a:custGeom>
                <a:avLst/>
                <a:gdLst/>
                <a:ahLst/>
                <a:cxnLst/>
                <a:rect l="l" t="t" r="r" b="b"/>
                <a:pathLst>
                  <a:path w="4953" h="2930" fill="none" extrusionOk="0">
                    <a:moveTo>
                      <a:pt x="4914" y="0"/>
                    </a:moveTo>
                    <a:lnTo>
                      <a:pt x="4914" y="0"/>
                    </a:lnTo>
                    <a:lnTo>
                      <a:pt x="4837" y="251"/>
                    </a:lnTo>
                    <a:lnTo>
                      <a:pt x="4741" y="501"/>
                    </a:lnTo>
                    <a:lnTo>
                      <a:pt x="4741" y="501"/>
                    </a:lnTo>
                    <a:lnTo>
                      <a:pt x="4625" y="752"/>
                    </a:lnTo>
                    <a:lnTo>
                      <a:pt x="4490" y="983"/>
                    </a:lnTo>
                    <a:lnTo>
                      <a:pt x="4336" y="1195"/>
                    </a:lnTo>
                    <a:lnTo>
                      <a:pt x="4163" y="1407"/>
                    </a:lnTo>
                    <a:lnTo>
                      <a:pt x="3989" y="1600"/>
                    </a:lnTo>
                    <a:lnTo>
                      <a:pt x="3797" y="1792"/>
                    </a:lnTo>
                    <a:lnTo>
                      <a:pt x="3585" y="1947"/>
                    </a:lnTo>
                    <a:lnTo>
                      <a:pt x="3373" y="2120"/>
                    </a:lnTo>
                    <a:lnTo>
                      <a:pt x="3373" y="2120"/>
                    </a:lnTo>
                    <a:lnTo>
                      <a:pt x="3392" y="2120"/>
                    </a:lnTo>
                    <a:lnTo>
                      <a:pt x="3392" y="2120"/>
                    </a:lnTo>
                    <a:lnTo>
                      <a:pt x="3353" y="2120"/>
                    </a:lnTo>
                    <a:lnTo>
                      <a:pt x="3353" y="2120"/>
                    </a:lnTo>
                    <a:lnTo>
                      <a:pt x="3161" y="2236"/>
                    </a:lnTo>
                    <a:lnTo>
                      <a:pt x="2968" y="2351"/>
                    </a:lnTo>
                    <a:lnTo>
                      <a:pt x="2968" y="2351"/>
                    </a:lnTo>
                    <a:lnTo>
                      <a:pt x="2679" y="2486"/>
                    </a:lnTo>
                    <a:lnTo>
                      <a:pt x="2390" y="2582"/>
                    </a:lnTo>
                    <a:lnTo>
                      <a:pt x="2082" y="2679"/>
                    </a:lnTo>
                    <a:lnTo>
                      <a:pt x="1793" y="2756"/>
                    </a:lnTo>
                    <a:lnTo>
                      <a:pt x="1484" y="2814"/>
                    </a:lnTo>
                    <a:lnTo>
                      <a:pt x="1176" y="2872"/>
                    </a:lnTo>
                    <a:lnTo>
                      <a:pt x="868" y="2891"/>
                    </a:lnTo>
                    <a:lnTo>
                      <a:pt x="559" y="2891"/>
                    </a:lnTo>
                    <a:lnTo>
                      <a:pt x="559" y="2891"/>
                    </a:lnTo>
                    <a:lnTo>
                      <a:pt x="424" y="2891"/>
                    </a:lnTo>
                    <a:lnTo>
                      <a:pt x="424" y="2891"/>
                    </a:lnTo>
                    <a:lnTo>
                      <a:pt x="1" y="2891"/>
                    </a:lnTo>
                    <a:lnTo>
                      <a:pt x="1" y="2891"/>
                    </a:lnTo>
                    <a:lnTo>
                      <a:pt x="251" y="2910"/>
                    </a:lnTo>
                    <a:lnTo>
                      <a:pt x="521" y="2929"/>
                    </a:lnTo>
                    <a:lnTo>
                      <a:pt x="521" y="2929"/>
                    </a:lnTo>
                    <a:lnTo>
                      <a:pt x="887" y="2910"/>
                    </a:lnTo>
                    <a:lnTo>
                      <a:pt x="1272" y="2872"/>
                    </a:lnTo>
                    <a:lnTo>
                      <a:pt x="1985" y="2756"/>
                    </a:lnTo>
                    <a:lnTo>
                      <a:pt x="1985" y="2756"/>
                    </a:lnTo>
                    <a:lnTo>
                      <a:pt x="2351" y="2679"/>
                    </a:lnTo>
                    <a:lnTo>
                      <a:pt x="2698" y="2582"/>
                    </a:lnTo>
                    <a:lnTo>
                      <a:pt x="2698" y="2582"/>
                    </a:lnTo>
                    <a:lnTo>
                      <a:pt x="2640" y="2582"/>
                    </a:lnTo>
                    <a:lnTo>
                      <a:pt x="2640" y="2582"/>
                    </a:lnTo>
                    <a:lnTo>
                      <a:pt x="2737" y="2563"/>
                    </a:lnTo>
                    <a:lnTo>
                      <a:pt x="2737" y="2563"/>
                    </a:lnTo>
                    <a:lnTo>
                      <a:pt x="3026" y="2467"/>
                    </a:lnTo>
                    <a:lnTo>
                      <a:pt x="3026" y="2467"/>
                    </a:lnTo>
                    <a:lnTo>
                      <a:pt x="3296" y="2313"/>
                    </a:lnTo>
                    <a:lnTo>
                      <a:pt x="3546" y="2139"/>
                    </a:lnTo>
                    <a:lnTo>
                      <a:pt x="3797" y="1947"/>
                    </a:lnTo>
                    <a:lnTo>
                      <a:pt x="4008" y="1735"/>
                    </a:lnTo>
                    <a:lnTo>
                      <a:pt x="4220" y="1503"/>
                    </a:lnTo>
                    <a:lnTo>
                      <a:pt x="4413" y="1272"/>
                    </a:lnTo>
                    <a:lnTo>
                      <a:pt x="4587" y="1002"/>
                    </a:lnTo>
                    <a:lnTo>
                      <a:pt x="4721" y="733"/>
                    </a:lnTo>
                    <a:lnTo>
                      <a:pt x="4721" y="733"/>
                    </a:lnTo>
                    <a:lnTo>
                      <a:pt x="4702" y="733"/>
                    </a:lnTo>
                    <a:lnTo>
                      <a:pt x="4702" y="733"/>
                    </a:lnTo>
                    <a:lnTo>
                      <a:pt x="4741" y="733"/>
                    </a:lnTo>
                    <a:lnTo>
                      <a:pt x="4741" y="733"/>
                    </a:lnTo>
                    <a:lnTo>
                      <a:pt x="4818" y="540"/>
                    </a:lnTo>
                    <a:lnTo>
                      <a:pt x="4818" y="540"/>
                    </a:lnTo>
                    <a:lnTo>
                      <a:pt x="4895" y="347"/>
                    </a:lnTo>
                    <a:lnTo>
                      <a:pt x="4953" y="155"/>
                    </a:lnTo>
                    <a:lnTo>
                      <a:pt x="4953" y="155"/>
                    </a:lnTo>
                    <a:lnTo>
                      <a:pt x="49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752276" y="2272706"/>
                <a:ext cx="7669" cy="1711"/>
              </a:xfrm>
              <a:custGeom>
                <a:avLst/>
                <a:gdLst/>
                <a:ahLst/>
                <a:cxnLst/>
                <a:rect l="l" t="t" r="r" b="b"/>
                <a:pathLst>
                  <a:path w="174" h="39" extrusionOk="0">
                    <a:moveTo>
                      <a:pt x="174" y="0"/>
                    </a:moveTo>
                    <a:lnTo>
                      <a:pt x="20" y="20"/>
                    </a:lnTo>
                    <a:lnTo>
                      <a:pt x="0" y="20"/>
                    </a:lnTo>
                    <a:lnTo>
                      <a:pt x="155" y="39"/>
                    </a:lnTo>
                    <a:lnTo>
                      <a:pt x="174" y="0"/>
                    </a:lnTo>
                    <a:close/>
                  </a:path>
                </a:pathLst>
              </a:custGeom>
              <a:solidFill>
                <a:srgbClr val="CC5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751439" y="2272706"/>
                <a:ext cx="8507" cy="1711"/>
              </a:xfrm>
              <a:custGeom>
                <a:avLst/>
                <a:gdLst/>
                <a:ahLst/>
                <a:cxnLst/>
                <a:rect l="l" t="t" r="r" b="b"/>
                <a:pathLst>
                  <a:path w="193" h="39" fill="none" extrusionOk="0">
                    <a:moveTo>
                      <a:pt x="193" y="0"/>
                    </a:moveTo>
                    <a:lnTo>
                      <a:pt x="193" y="0"/>
                    </a:lnTo>
                    <a:lnTo>
                      <a:pt x="39" y="20"/>
                    </a:lnTo>
                    <a:lnTo>
                      <a:pt x="39" y="20"/>
                    </a:lnTo>
                    <a:lnTo>
                      <a:pt x="0" y="20"/>
                    </a:lnTo>
                    <a:lnTo>
                      <a:pt x="0" y="20"/>
                    </a:lnTo>
                    <a:lnTo>
                      <a:pt x="19" y="20"/>
                    </a:lnTo>
                    <a:lnTo>
                      <a:pt x="19" y="20"/>
                    </a:lnTo>
                    <a:lnTo>
                      <a:pt x="174" y="39"/>
                    </a:lnTo>
                    <a:lnTo>
                      <a:pt x="174" y="39"/>
                    </a:lnTo>
                    <a:lnTo>
                      <a:pt x="1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660550" y="2353863"/>
                <a:ext cx="4276" cy="877"/>
              </a:xfrm>
              <a:custGeom>
                <a:avLst/>
                <a:gdLst/>
                <a:ahLst/>
                <a:cxnLst/>
                <a:rect l="l" t="t" r="r" b="b"/>
                <a:pathLst>
                  <a:path w="97" h="20" extrusionOk="0">
                    <a:moveTo>
                      <a:pt x="97" y="0"/>
                    </a:moveTo>
                    <a:lnTo>
                      <a:pt x="0" y="19"/>
                    </a:lnTo>
                    <a:lnTo>
                      <a:pt x="58" y="19"/>
                    </a:lnTo>
                    <a:lnTo>
                      <a:pt x="97" y="0"/>
                    </a:lnTo>
                    <a:close/>
                  </a:path>
                </a:pathLst>
              </a:custGeom>
              <a:solidFill>
                <a:srgbClr val="CC5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660550" y="2353863"/>
                <a:ext cx="4276" cy="877"/>
              </a:xfrm>
              <a:custGeom>
                <a:avLst/>
                <a:gdLst/>
                <a:ahLst/>
                <a:cxnLst/>
                <a:rect l="l" t="t" r="r" b="b"/>
                <a:pathLst>
                  <a:path w="97" h="20" fill="none" extrusionOk="0">
                    <a:moveTo>
                      <a:pt x="97" y="0"/>
                    </a:moveTo>
                    <a:lnTo>
                      <a:pt x="97" y="0"/>
                    </a:lnTo>
                    <a:lnTo>
                      <a:pt x="0" y="19"/>
                    </a:lnTo>
                    <a:lnTo>
                      <a:pt x="0" y="19"/>
                    </a:lnTo>
                    <a:lnTo>
                      <a:pt x="58" y="19"/>
                    </a:lnTo>
                    <a:lnTo>
                      <a:pt x="58" y="19"/>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766734" y="1997956"/>
                <a:ext cx="75593" cy="185165"/>
              </a:xfrm>
              <a:custGeom>
                <a:avLst/>
                <a:gdLst/>
                <a:ahLst/>
                <a:cxnLst/>
                <a:rect l="l" t="t" r="r" b="b"/>
                <a:pathLst>
                  <a:path w="1715" h="4221" extrusionOk="0">
                    <a:moveTo>
                      <a:pt x="0" y="1"/>
                    </a:moveTo>
                    <a:lnTo>
                      <a:pt x="135" y="945"/>
                    </a:lnTo>
                    <a:lnTo>
                      <a:pt x="424" y="945"/>
                    </a:lnTo>
                    <a:lnTo>
                      <a:pt x="308" y="695"/>
                    </a:lnTo>
                    <a:lnTo>
                      <a:pt x="135" y="348"/>
                    </a:lnTo>
                    <a:lnTo>
                      <a:pt x="0" y="1"/>
                    </a:lnTo>
                    <a:close/>
                    <a:moveTo>
                      <a:pt x="154" y="1061"/>
                    </a:moveTo>
                    <a:lnTo>
                      <a:pt x="405" y="2525"/>
                    </a:lnTo>
                    <a:lnTo>
                      <a:pt x="1156" y="2525"/>
                    </a:lnTo>
                    <a:lnTo>
                      <a:pt x="462" y="1061"/>
                    </a:lnTo>
                    <a:close/>
                    <a:moveTo>
                      <a:pt x="1214" y="2622"/>
                    </a:moveTo>
                    <a:lnTo>
                      <a:pt x="424" y="2641"/>
                    </a:lnTo>
                    <a:lnTo>
                      <a:pt x="732" y="4163"/>
                    </a:lnTo>
                    <a:lnTo>
                      <a:pt x="1445" y="4202"/>
                    </a:lnTo>
                    <a:lnTo>
                      <a:pt x="1464" y="4202"/>
                    </a:lnTo>
                    <a:lnTo>
                      <a:pt x="1715" y="4221"/>
                    </a:lnTo>
                    <a:lnTo>
                      <a:pt x="1715" y="4221"/>
                    </a:lnTo>
                    <a:lnTo>
                      <a:pt x="1657" y="3566"/>
                    </a:lnTo>
                    <a:lnTo>
                      <a:pt x="1542" y="3334"/>
                    </a:lnTo>
                    <a:lnTo>
                      <a:pt x="1214" y="2622"/>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785379" y="2112936"/>
                <a:ext cx="56948" cy="70188"/>
              </a:xfrm>
              <a:custGeom>
                <a:avLst/>
                <a:gdLst/>
                <a:ahLst/>
                <a:cxnLst/>
                <a:rect l="l" t="t" r="r" b="b"/>
                <a:pathLst>
                  <a:path w="1292" h="1600" fill="none" extrusionOk="0">
                    <a:moveTo>
                      <a:pt x="791" y="1"/>
                    </a:moveTo>
                    <a:lnTo>
                      <a:pt x="791" y="1"/>
                    </a:lnTo>
                    <a:lnTo>
                      <a:pt x="1" y="20"/>
                    </a:lnTo>
                    <a:lnTo>
                      <a:pt x="1" y="20"/>
                    </a:lnTo>
                    <a:lnTo>
                      <a:pt x="309" y="1542"/>
                    </a:lnTo>
                    <a:lnTo>
                      <a:pt x="309" y="1542"/>
                    </a:lnTo>
                    <a:lnTo>
                      <a:pt x="1022" y="1581"/>
                    </a:lnTo>
                    <a:lnTo>
                      <a:pt x="1022" y="1581"/>
                    </a:lnTo>
                    <a:lnTo>
                      <a:pt x="1041" y="1581"/>
                    </a:lnTo>
                    <a:lnTo>
                      <a:pt x="1041" y="1581"/>
                    </a:lnTo>
                    <a:lnTo>
                      <a:pt x="1292" y="1600"/>
                    </a:lnTo>
                    <a:lnTo>
                      <a:pt x="1234" y="945"/>
                    </a:lnTo>
                    <a:lnTo>
                      <a:pt x="1234" y="945"/>
                    </a:lnTo>
                    <a:lnTo>
                      <a:pt x="1119" y="713"/>
                    </a:lnTo>
                    <a:lnTo>
                      <a:pt x="1119" y="713"/>
                    </a:lnTo>
                    <a:lnTo>
                      <a:pt x="79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773522" y="2044457"/>
                <a:ext cx="44210" cy="64310"/>
              </a:xfrm>
              <a:custGeom>
                <a:avLst/>
                <a:gdLst/>
                <a:ahLst/>
                <a:cxnLst/>
                <a:rect l="l" t="t" r="r" b="b"/>
                <a:pathLst>
                  <a:path w="1003" h="1466" fill="none" extrusionOk="0">
                    <a:moveTo>
                      <a:pt x="308" y="1"/>
                    </a:moveTo>
                    <a:lnTo>
                      <a:pt x="308" y="1"/>
                    </a:lnTo>
                    <a:lnTo>
                      <a:pt x="0" y="1"/>
                    </a:lnTo>
                    <a:lnTo>
                      <a:pt x="0" y="1"/>
                    </a:lnTo>
                    <a:lnTo>
                      <a:pt x="251" y="1465"/>
                    </a:lnTo>
                    <a:lnTo>
                      <a:pt x="251" y="1465"/>
                    </a:lnTo>
                    <a:lnTo>
                      <a:pt x="1002" y="1465"/>
                    </a:lnTo>
                    <a:lnTo>
                      <a:pt x="1002" y="1465"/>
                    </a:lnTo>
                    <a:lnTo>
                      <a:pt x="3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766734" y="1997956"/>
                <a:ext cx="18689" cy="41499"/>
              </a:xfrm>
              <a:custGeom>
                <a:avLst/>
                <a:gdLst/>
                <a:ahLst/>
                <a:cxnLst/>
                <a:rect l="l" t="t" r="r" b="b"/>
                <a:pathLst>
                  <a:path w="424" h="946" fill="none" extrusionOk="0">
                    <a:moveTo>
                      <a:pt x="0" y="1"/>
                    </a:moveTo>
                    <a:lnTo>
                      <a:pt x="0" y="1"/>
                    </a:lnTo>
                    <a:lnTo>
                      <a:pt x="135" y="945"/>
                    </a:lnTo>
                    <a:lnTo>
                      <a:pt x="135" y="945"/>
                    </a:lnTo>
                    <a:lnTo>
                      <a:pt x="424" y="945"/>
                    </a:lnTo>
                    <a:lnTo>
                      <a:pt x="424" y="945"/>
                    </a:lnTo>
                    <a:lnTo>
                      <a:pt x="308" y="695"/>
                    </a:lnTo>
                    <a:lnTo>
                      <a:pt x="308" y="695"/>
                    </a:lnTo>
                    <a:lnTo>
                      <a:pt x="135" y="3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849116" y="2254939"/>
                <a:ext cx="5113" cy="62599"/>
              </a:xfrm>
              <a:custGeom>
                <a:avLst/>
                <a:gdLst/>
                <a:ahLst/>
                <a:cxnLst/>
                <a:rect l="l" t="t" r="r" b="b"/>
                <a:pathLst>
                  <a:path w="116" h="1427" extrusionOk="0">
                    <a:moveTo>
                      <a:pt x="0" y="1"/>
                    </a:moveTo>
                    <a:lnTo>
                      <a:pt x="77" y="1234"/>
                    </a:lnTo>
                    <a:lnTo>
                      <a:pt x="116" y="14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849116" y="2254939"/>
                <a:ext cx="5113" cy="62599"/>
              </a:xfrm>
              <a:custGeom>
                <a:avLst/>
                <a:gdLst/>
                <a:ahLst/>
                <a:cxnLst/>
                <a:rect l="l" t="t" r="r" b="b"/>
                <a:pathLst>
                  <a:path w="116" h="1427" fill="none" extrusionOk="0">
                    <a:moveTo>
                      <a:pt x="0" y="1"/>
                    </a:moveTo>
                    <a:lnTo>
                      <a:pt x="77" y="1234"/>
                    </a:lnTo>
                    <a:lnTo>
                      <a:pt x="116" y="1427"/>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798999" y="2183959"/>
                <a:ext cx="56948" cy="155554"/>
              </a:xfrm>
              <a:custGeom>
                <a:avLst/>
                <a:gdLst/>
                <a:ahLst/>
                <a:cxnLst/>
                <a:rect l="l" t="t" r="r" b="b"/>
                <a:pathLst>
                  <a:path w="1292" h="3546" extrusionOk="0">
                    <a:moveTo>
                      <a:pt x="0" y="0"/>
                    </a:moveTo>
                    <a:lnTo>
                      <a:pt x="193" y="906"/>
                    </a:lnTo>
                    <a:lnTo>
                      <a:pt x="328" y="1445"/>
                    </a:lnTo>
                    <a:lnTo>
                      <a:pt x="463" y="1985"/>
                    </a:lnTo>
                    <a:lnTo>
                      <a:pt x="810" y="2004"/>
                    </a:lnTo>
                    <a:lnTo>
                      <a:pt x="1137" y="2043"/>
                    </a:lnTo>
                    <a:lnTo>
                      <a:pt x="829" y="2081"/>
                    </a:lnTo>
                    <a:lnTo>
                      <a:pt x="501" y="2100"/>
                    </a:lnTo>
                    <a:lnTo>
                      <a:pt x="655" y="2486"/>
                    </a:lnTo>
                    <a:lnTo>
                      <a:pt x="829" y="2871"/>
                    </a:lnTo>
                    <a:lnTo>
                      <a:pt x="925" y="3045"/>
                    </a:lnTo>
                    <a:lnTo>
                      <a:pt x="1041" y="3218"/>
                    </a:lnTo>
                    <a:lnTo>
                      <a:pt x="1156" y="3391"/>
                    </a:lnTo>
                    <a:lnTo>
                      <a:pt x="1291" y="3546"/>
                    </a:lnTo>
                    <a:lnTo>
                      <a:pt x="1253" y="3045"/>
                    </a:lnTo>
                    <a:lnTo>
                      <a:pt x="1214" y="2852"/>
                    </a:lnTo>
                    <a:lnTo>
                      <a:pt x="1137" y="1619"/>
                    </a:lnTo>
                    <a:lnTo>
                      <a:pt x="983"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798999" y="2183959"/>
                <a:ext cx="56948" cy="155554"/>
              </a:xfrm>
              <a:custGeom>
                <a:avLst/>
                <a:gdLst/>
                <a:ahLst/>
                <a:cxnLst/>
                <a:rect l="l" t="t" r="r" b="b"/>
                <a:pathLst>
                  <a:path w="1292" h="3546" fill="none" extrusionOk="0">
                    <a:moveTo>
                      <a:pt x="983" y="0"/>
                    </a:moveTo>
                    <a:lnTo>
                      <a:pt x="983" y="0"/>
                    </a:lnTo>
                    <a:lnTo>
                      <a:pt x="829" y="0"/>
                    </a:lnTo>
                    <a:lnTo>
                      <a:pt x="829" y="0"/>
                    </a:lnTo>
                    <a:lnTo>
                      <a:pt x="713" y="0"/>
                    </a:lnTo>
                    <a:lnTo>
                      <a:pt x="0" y="0"/>
                    </a:lnTo>
                    <a:lnTo>
                      <a:pt x="0" y="0"/>
                    </a:lnTo>
                    <a:lnTo>
                      <a:pt x="193" y="906"/>
                    </a:lnTo>
                    <a:lnTo>
                      <a:pt x="193" y="906"/>
                    </a:lnTo>
                    <a:lnTo>
                      <a:pt x="328" y="1445"/>
                    </a:lnTo>
                    <a:lnTo>
                      <a:pt x="463" y="1985"/>
                    </a:lnTo>
                    <a:lnTo>
                      <a:pt x="463" y="1985"/>
                    </a:lnTo>
                    <a:lnTo>
                      <a:pt x="810" y="2004"/>
                    </a:lnTo>
                    <a:lnTo>
                      <a:pt x="1137" y="2043"/>
                    </a:lnTo>
                    <a:lnTo>
                      <a:pt x="1137" y="2043"/>
                    </a:lnTo>
                    <a:lnTo>
                      <a:pt x="829" y="2081"/>
                    </a:lnTo>
                    <a:lnTo>
                      <a:pt x="501" y="2100"/>
                    </a:lnTo>
                    <a:lnTo>
                      <a:pt x="501" y="2100"/>
                    </a:lnTo>
                    <a:lnTo>
                      <a:pt x="655" y="2486"/>
                    </a:lnTo>
                    <a:lnTo>
                      <a:pt x="829" y="2871"/>
                    </a:lnTo>
                    <a:lnTo>
                      <a:pt x="925" y="3045"/>
                    </a:lnTo>
                    <a:lnTo>
                      <a:pt x="1041" y="3218"/>
                    </a:lnTo>
                    <a:lnTo>
                      <a:pt x="1156" y="3391"/>
                    </a:lnTo>
                    <a:lnTo>
                      <a:pt x="1291" y="3546"/>
                    </a:lnTo>
                    <a:lnTo>
                      <a:pt x="1253" y="3045"/>
                    </a:lnTo>
                    <a:lnTo>
                      <a:pt x="1214" y="2852"/>
                    </a:lnTo>
                    <a:lnTo>
                      <a:pt x="1137" y="1619"/>
                    </a:lnTo>
                    <a:lnTo>
                      <a:pt x="98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765015" y="1983611"/>
                <a:ext cx="74800" cy="170776"/>
              </a:xfrm>
              <a:custGeom>
                <a:avLst/>
                <a:gdLst/>
                <a:ahLst/>
                <a:cxnLst/>
                <a:rect l="l" t="t" r="r" b="b"/>
                <a:pathLst>
                  <a:path w="1697" h="3893" extrusionOk="0">
                    <a:moveTo>
                      <a:pt x="0" y="0"/>
                    </a:moveTo>
                    <a:lnTo>
                      <a:pt x="39" y="328"/>
                    </a:lnTo>
                    <a:lnTo>
                      <a:pt x="174" y="675"/>
                    </a:lnTo>
                    <a:lnTo>
                      <a:pt x="347" y="1022"/>
                    </a:lnTo>
                    <a:lnTo>
                      <a:pt x="463" y="1272"/>
                    </a:lnTo>
                    <a:lnTo>
                      <a:pt x="579" y="1272"/>
                    </a:lnTo>
                    <a:lnTo>
                      <a:pt x="0" y="0"/>
                    </a:lnTo>
                    <a:close/>
                    <a:moveTo>
                      <a:pt x="501" y="1388"/>
                    </a:moveTo>
                    <a:lnTo>
                      <a:pt x="1195" y="2852"/>
                    </a:lnTo>
                    <a:lnTo>
                      <a:pt x="1272" y="2852"/>
                    </a:lnTo>
                    <a:lnTo>
                      <a:pt x="617" y="1388"/>
                    </a:lnTo>
                    <a:close/>
                    <a:moveTo>
                      <a:pt x="1253" y="2949"/>
                    </a:moveTo>
                    <a:lnTo>
                      <a:pt x="1581" y="3661"/>
                    </a:lnTo>
                    <a:lnTo>
                      <a:pt x="1696" y="3893"/>
                    </a:lnTo>
                    <a:lnTo>
                      <a:pt x="1696" y="3796"/>
                    </a:lnTo>
                    <a:lnTo>
                      <a:pt x="1330" y="294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820201" y="2112936"/>
                <a:ext cx="19614" cy="41455"/>
              </a:xfrm>
              <a:custGeom>
                <a:avLst/>
                <a:gdLst/>
                <a:ahLst/>
                <a:cxnLst/>
                <a:rect l="l" t="t" r="r" b="b"/>
                <a:pathLst>
                  <a:path w="445" h="945" fill="none" extrusionOk="0">
                    <a:moveTo>
                      <a:pt x="78" y="1"/>
                    </a:moveTo>
                    <a:lnTo>
                      <a:pt x="78" y="1"/>
                    </a:lnTo>
                    <a:lnTo>
                      <a:pt x="1" y="1"/>
                    </a:lnTo>
                    <a:lnTo>
                      <a:pt x="1" y="1"/>
                    </a:lnTo>
                    <a:lnTo>
                      <a:pt x="329" y="713"/>
                    </a:lnTo>
                    <a:lnTo>
                      <a:pt x="329" y="713"/>
                    </a:lnTo>
                    <a:lnTo>
                      <a:pt x="444" y="945"/>
                    </a:lnTo>
                    <a:lnTo>
                      <a:pt x="444" y="848"/>
                    </a:lnTo>
                    <a:lnTo>
                      <a:pt x="78"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787098" y="2044457"/>
                <a:ext cx="34028" cy="64310"/>
              </a:xfrm>
              <a:custGeom>
                <a:avLst/>
                <a:gdLst/>
                <a:ahLst/>
                <a:cxnLst/>
                <a:rect l="l" t="t" r="r" b="b"/>
                <a:pathLst>
                  <a:path w="772" h="1466" fill="none" extrusionOk="0">
                    <a:moveTo>
                      <a:pt x="116" y="1"/>
                    </a:moveTo>
                    <a:lnTo>
                      <a:pt x="116" y="1"/>
                    </a:lnTo>
                    <a:lnTo>
                      <a:pt x="0" y="1"/>
                    </a:lnTo>
                    <a:lnTo>
                      <a:pt x="0" y="1"/>
                    </a:lnTo>
                    <a:lnTo>
                      <a:pt x="694" y="1465"/>
                    </a:lnTo>
                    <a:lnTo>
                      <a:pt x="694" y="1465"/>
                    </a:lnTo>
                    <a:lnTo>
                      <a:pt x="771" y="1465"/>
                    </a:lnTo>
                    <a:lnTo>
                      <a:pt x="116"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765015" y="1983611"/>
                <a:ext cx="25521" cy="55843"/>
              </a:xfrm>
              <a:custGeom>
                <a:avLst/>
                <a:gdLst/>
                <a:ahLst/>
                <a:cxnLst/>
                <a:rect l="l" t="t" r="r" b="b"/>
                <a:pathLst>
                  <a:path w="579" h="1273" fill="none" extrusionOk="0">
                    <a:moveTo>
                      <a:pt x="0" y="0"/>
                    </a:moveTo>
                    <a:lnTo>
                      <a:pt x="0" y="0"/>
                    </a:lnTo>
                    <a:lnTo>
                      <a:pt x="39" y="328"/>
                    </a:lnTo>
                    <a:lnTo>
                      <a:pt x="39" y="328"/>
                    </a:lnTo>
                    <a:lnTo>
                      <a:pt x="174" y="675"/>
                    </a:lnTo>
                    <a:lnTo>
                      <a:pt x="347" y="1022"/>
                    </a:lnTo>
                    <a:lnTo>
                      <a:pt x="347" y="1022"/>
                    </a:lnTo>
                    <a:lnTo>
                      <a:pt x="463" y="1272"/>
                    </a:lnTo>
                    <a:lnTo>
                      <a:pt x="463" y="1272"/>
                    </a:lnTo>
                    <a:lnTo>
                      <a:pt x="579" y="12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784541" y="2108724"/>
                <a:ext cx="39141" cy="5089"/>
              </a:xfrm>
              <a:custGeom>
                <a:avLst/>
                <a:gdLst/>
                <a:ahLst/>
                <a:cxnLst/>
                <a:rect l="l" t="t" r="r" b="b"/>
                <a:pathLst>
                  <a:path w="888" h="116" extrusionOk="0">
                    <a:moveTo>
                      <a:pt x="1" y="0"/>
                    </a:moveTo>
                    <a:lnTo>
                      <a:pt x="20" y="116"/>
                    </a:lnTo>
                    <a:lnTo>
                      <a:pt x="810" y="97"/>
                    </a:lnTo>
                    <a:lnTo>
                      <a:pt x="887" y="97"/>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784541" y="2108724"/>
                <a:ext cx="39141" cy="5089"/>
              </a:xfrm>
              <a:custGeom>
                <a:avLst/>
                <a:gdLst/>
                <a:ahLst/>
                <a:cxnLst/>
                <a:rect l="l" t="t" r="r" b="b"/>
                <a:pathLst>
                  <a:path w="888" h="116" fill="none" extrusionOk="0">
                    <a:moveTo>
                      <a:pt x="1" y="0"/>
                    </a:moveTo>
                    <a:lnTo>
                      <a:pt x="1" y="0"/>
                    </a:lnTo>
                    <a:lnTo>
                      <a:pt x="20" y="116"/>
                    </a:lnTo>
                    <a:lnTo>
                      <a:pt x="20" y="116"/>
                    </a:lnTo>
                    <a:lnTo>
                      <a:pt x="810" y="97"/>
                    </a:lnTo>
                    <a:lnTo>
                      <a:pt x="810" y="97"/>
                    </a:lnTo>
                    <a:lnTo>
                      <a:pt x="887" y="97"/>
                    </a:lnTo>
                    <a:lnTo>
                      <a:pt x="829" y="0"/>
                    </a:lnTo>
                    <a:lnTo>
                      <a:pt x="829" y="0"/>
                    </a:lnTo>
                    <a:lnTo>
                      <a:pt x="752" y="0"/>
                    </a:lnTo>
                    <a:lnTo>
                      <a:pt x="752" y="0"/>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798999" y="2180581"/>
                <a:ext cx="43328" cy="3422"/>
              </a:xfrm>
              <a:custGeom>
                <a:avLst/>
                <a:gdLst/>
                <a:ahLst/>
                <a:cxnLst/>
                <a:rect l="l" t="t" r="r" b="b"/>
                <a:pathLst>
                  <a:path w="983" h="78" extrusionOk="0">
                    <a:moveTo>
                      <a:pt x="0" y="0"/>
                    </a:moveTo>
                    <a:lnTo>
                      <a:pt x="0" y="77"/>
                    </a:lnTo>
                    <a:lnTo>
                      <a:pt x="983" y="77"/>
                    </a:lnTo>
                    <a:lnTo>
                      <a:pt x="983" y="58"/>
                    </a:lnTo>
                    <a:lnTo>
                      <a:pt x="732" y="39"/>
                    </a:lnTo>
                    <a:lnTo>
                      <a:pt x="713" y="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798999" y="2180581"/>
                <a:ext cx="43328" cy="3422"/>
              </a:xfrm>
              <a:custGeom>
                <a:avLst/>
                <a:gdLst/>
                <a:ahLst/>
                <a:cxnLst/>
                <a:rect l="l" t="t" r="r" b="b"/>
                <a:pathLst>
                  <a:path w="983" h="78" fill="none" extrusionOk="0">
                    <a:moveTo>
                      <a:pt x="0" y="0"/>
                    </a:moveTo>
                    <a:lnTo>
                      <a:pt x="0" y="0"/>
                    </a:lnTo>
                    <a:lnTo>
                      <a:pt x="0" y="77"/>
                    </a:lnTo>
                    <a:lnTo>
                      <a:pt x="713" y="77"/>
                    </a:lnTo>
                    <a:lnTo>
                      <a:pt x="713" y="77"/>
                    </a:lnTo>
                    <a:lnTo>
                      <a:pt x="829" y="77"/>
                    </a:lnTo>
                    <a:lnTo>
                      <a:pt x="829" y="77"/>
                    </a:lnTo>
                    <a:lnTo>
                      <a:pt x="983" y="77"/>
                    </a:lnTo>
                    <a:lnTo>
                      <a:pt x="983" y="58"/>
                    </a:lnTo>
                    <a:lnTo>
                      <a:pt x="983" y="58"/>
                    </a:lnTo>
                    <a:lnTo>
                      <a:pt x="732" y="39"/>
                    </a:lnTo>
                    <a:lnTo>
                      <a:pt x="732" y="39"/>
                    </a:lnTo>
                    <a:lnTo>
                      <a:pt x="713" y="39"/>
                    </a:lnTo>
                    <a:lnTo>
                      <a:pt x="713" y="39"/>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819363" y="2270995"/>
                <a:ext cx="29796" cy="5132"/>
              </a:xfrm>
              <a:custGeom>
                <a:avLst/>
                <a:gdLst/>
                <a:ahLst/>
                <a:cxnLst/>
                <a:rect l="l" t="t" r="r" b="b"/>
                <a:pathLst>
                  <a:path w="676" h="117" extrusionOk="0">
                    <a:moveTo>
                      <a:pt x="1" y="1"/>
                    </a:moveTo>
                    <a:lnTo>
                      <a:pt x="39" y="116"/>
                    </a:lnTo>
                    <a:lnTo>
                      <a:pt x="367" y="97"/>
                    </a:lnTo>
                    <a:lnTo>
                      <a:pt x="675" y="59"/>
                    </a:lnTo>
                    <a:lnTo>
                      <a:pt x="348" y="2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819363" y="2270995"/>
                <a:ext cx="29796" cy="5132"/>
              </a:xfrm>
              <a:custGeom>
                <a:avLst/>
                <a:gdLst/>
                <a:ahLst/>
                <a:cxnLst/>
                <a:rect l="l" t="t" r="r" b="b"/>
                <a:pathLst>
                  <a:path w="676" h="117" fill="none" extrusionOk="0">
                    <a:moveTo>
                      <a:pt x="1" y="1"/>
                    </a:moveTo>
                    <a:lnTo>
                      <a:pt x="1" y="1"/>
                    </a:lnTo>
                    <a:lnTo>
                      <a:pt x="39" y="116"/>
                    </a:lnTo>
                    <a:lnTo>
                      <a:pt x="39" y="116"/>
                    </a:lnTo>
                    <a:lnTo>
                      <a:pt x="367" y="97"/>
                    </a:lnTo>
                    <a:lnTo>
                      <a:pt x="675" y="59"/>
                    </a:lnTo>
                    <a:lnTo>
                      <a:pt x="675" y="59"/>
                    </a:lnTo>
                    <a:lnTo>
                      <a:pt x="348" y="20"/>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465195" y="1757906"/>
                <a:ext cx="126591" cy="254475"/>
              </a:xfrm>
              <a:custGeom>
                <a:avLst/>
                <a:gdLst/>
                <a:ahLst/>
                <a:cxnLst/>
                <a:rect l="l" t="t" r="r" b="b"/>
                <a:pathLst>
                  <a:path w="2872" h="5801" extrusionOk="0">
                    <a:moveTo>
                      <a:pt x="2467" y="1"/>
                    </a:moveTo>
                    <a:lnTo>
                      <a:pt x="1292" y="1080"/>
                    </a:lnTo>
                    <a:lnTo>
                      <a:pt x="1157" y="1137"/>
                    </a:lnTo>
                    <a:lnTo>
                      <a:pt x="1022" y="1215"/>
                    </a:lnTo>
                    <a:lnTo>
                      <a:pt x="925" y="1292"/>
                    </a:lnTo>
                    <a:lnTo>
                      <a:pt x="810" y="1388"/>
                    </a:lnTo>
                    <a:lnTo>
                      <a:pt x="713" y="1484"/>
                    </a:lnTo>
                    <a:lnTo>
                      <a:pt x="636" y="1581"/>
                    </a:lnTo>
                    <a:lnTo>
                      <a:pt x="559" y="1696"/>
                    </a:lnTo>
                    <a:lnTo>
                      <a:pt x="502" y="1831"/>
                    </a:lnTo>
                    <a:lnTo>
                      <a:pt x="463" y="1947"/>
                    </a:lnTo>
                    <a:lnTo>
                      <a:pt x="424" y="2082"/>
                    </a:lnTo>
                    <a:lnTo>
                      <a:pt x="405" y="2217"/>
                    </a:lnTo>
                    <a:lnTo>
                      <a:pt x="386" y="2351"/>
                    </a:lnTo>
                    <a:lnTo>
                      <a:pt x="386" y="2486"/>
                    </a:lnTo>
                    <a:lnTo>
                      <a:pt x="405" y="2621"/>
                    </a:lnTo>
                    <a:lnTo>
                      <a:pt x="444" y="2756"/>
                    </a:lnTo>
                    <a:lnTo>
                      <a:pt x="482" y="2891"/>
                    </a:lnTo>
                    <a:lnTo>
                      <a:pt x="540" y="3045"/>
                    </a:lnTo>
                    <a:lnTo>
                      <a:pt x="617" y="3180"/>
                    </a:lnTo>
                    <a:lnTo>
                      <a:pt x="694" y="3257"/>
                    </a:lnTo>
                    <a:lnTo>
                      <a:pt x="752" y="3353"/>
                    </a:lnTo>
                    <a:lnTo>
                      <a:pt x="791" y="3450"/>
                    </a:lnTo>
                    <a:lnTo>
                      <a:pt x="810" y="3565"/>
                    </a:lnTo>
                    <a:lnTo>
                      <a:pt x="791" y="3623"/>
                    </a:lnTo>
                    <a:lnTo>
                      <a:pt x="771" y="3681"/>
                    </a:lnTo>
                    <a:lnTo>
                      <a:pt x="694" y="3777"/>
                    </a:lnTo>
                    <a:lnTo>
                      <a:pt x="598" y="3835"/>
                    </a:lnTo>
                    <a:lnTo>
                      <a:pt x="482" y="3912"/>
                    </a:lnTo>
                    <a:lnTo>
                      <a:pt x="232" y="4047"/>
                    </a:lnTo>
                    <a:lnTo>
                      <a:pt x="135" y="4124"/>
                    </a:lnTo>
                    <a:lnTo>
                      <a:pt x="58" y="4220"/>
                    </a:lnTo>
                    <a:lnTo>
                      <a:pt x="20" y="4298"/>
                    </a:lnTo>
                    <a:lnTo>
                      <a:pt x="1" y="4394"/>
                    </a:lnTo>
                    <a:lnTo>
                      <a:pt x="1" y="4471"/>
                    </a:lnTo>
                    <a:lnTo>
                      <a:pt x="20" y="4567"/>
                    </a:lnTo>
                    <a:lnTo>
                      <a:pt x="39" y="4644"/>
                    </a:lnTo>
                    <a:lnTo>
                      <a:pt x="78" y="4721"/>
                    </a:lnTo>
                    <a:lnTo>
                      <a:pt x="135" y="4779"/>
                    </a:lnTo>
                    <a:lnTo>
                      <a:pt x="193" y="4856"/>
                    </a:lnTo>
                    <a:lnTo>
                      <a:pt x="482" y="5049"/>
                    </a:lnTo>
                    <a:lnTo>
                      <a:pt x="771" y="5242"/>
                    </a:lnTo>
                    <a:lnTo>
                      <a:pt x="925" y="5338"/>
                    </a:lnTo>
                    <a:lnTo>
                      <a:pt x="1022" y="5473"/>
                    </a:lnTo>
                    <a:lnTo>
                      <a:pt x="1099" y="5627"/>
                    </a:lnTo>
                    <a:lnTo>
                      <a:pt x="1137" y="5801"/>
                    </a:lnTo>
                    <a:lnTo>
                      <a:pt x="1195" y="5781"/>
                    </a:lnTo>
                    <a:lnTo>
                      <a:pt x="1253" y="5762"/>
                    </a:lnTo>
                    <a:lnTo>
                      <a:pt x="1311" y="5704"/>
                    </a:lnTo>
                    <a:lnTo>
                      <a:pt x="1349" y="5646"/>
                    </a:lnTo>
                    <a:lnTo>
                      <a:pt x="1388" y="5589"/>
                    </a:lnTo>
                    <a:lnTo>
                      <a:pt x="1407" y="5512"/>
                    </a:lnTo>
                    <a:lnTo>
                      <a:pt x="1426" y="5434"/>
                    </a:lnTo>
                    <a:lnTo>
                      <a:pt x="1407" y="5357"/>
                    </a:lnTo>
                    <a:lnTo>
                      <a:pt x="1311" y="5088"/>
                    </a:lnTo>
                    <a:lnTo>
                      <a:pt x="1176" y="4818"/>
                    </a:lnTo>
                    <a:lnTo>
                      <a:pt x="1118" y="4702"/>
                    </a:lnTo>
                    <a:lnTo>
                      <a:pt x="1080" y="4548"/>
                    </a:lnTo>
                    <a:lnTo>
                      <a:pt x="1099" y="4413"/>
                    </a:lnTo>
                    <a:lnTo>
                      <a:pt x="1157" y="4259"/>
                    </a:lnTo>
                    <a:lnTo>
                      <a:pt x="1195" y="4201"/>
                    </a:lnTo>
                    <a:lnTo>
                      <a:pt x="1272" y="4163"/>
                    </a:lnTo>
                    <a:lnTo>
                      <a:pt x="1426" y="4105"/>
                    </a:lnTo>
                    <a:lnTo>
                      <a:pt x="1581" y="4047"/>
                    </a:lnTo>
                    <a:lnTo>
                      <a:pt x="1754" y="4009"/>
                    </a:lnTo>
                    <a:lnTo>
                      <a:pt x="1889" y="3912"/>
                    </a:lnTo>
                    <a:lnTo>
                      <a:pt x="2005" y="3816"/>
                    </a:lnTo>
                    <a:lnTo>
                      <a:pt x="2101" y="3681"/>
                    </a:lnTo>
                    <a:lnTo>
                      <a:pt x="2178" y="3546"/>
                    </a:lnTo>
                    <a:lnTo>
                      <a:pt x="2216" y="3411"/>
                    </a:lnTo>
                    <a:lnTo>
                      <a:pt x="2236" y="3238"/>
                    </a:lnTo>
                    <a:lnTo>
                      <a:pt x="2236" y="3084"/>
                    </a:lnTo>
                    <a:lnTo>
                      <a:pt x="2178" y="2929"/>
                    </a:lnTo>
                    <a:lnTo>
                      <a:pt x="2062" y="2718"/>
                    </a:lnTo>
                    <a:lnTo>
                      <a:pt x="1947" y="2506"/>
                    </a:lnTo>
                    <a:lnTo>
                      <a:pt x="1908" y="2390"/>
                    </a:lnTo>
                    <a:lnTo>
                      <a:pt x="1870" y="2294"/>
                    </a:lnTo>
                    <a:lnTo>
                      <a:pt x="1870" y="2197"/>
                    </a:lnTo>
                    <a:lnTo>
                      <a:pt x="1908" y="2082"/>
                    </a:lnTo>
                    <a:lnTo>
                      <a:pt x="1985" y="1985"/>
                    </a:lnTo>
                    <a:lnTo>
                      <a:pt x="2082" y="1908"/>
                    </a:lnTo>
                    <a:lnTo>
                      <a:pt x="2313" y="1793"/>
                    </a:lnTo>
                    <a:lnTo>
                      <a:pt x="2506" y="1677"/>
                    </a:lnTo>
                    <a:lnTo>
                      <a:pt x="2640" y="1523"/>
                    </a:lnTo>
                    <a:lnTo>
                      <a:pt x="2756" y="1349"/>
                    </a:lnTo>
                    <a:lnTo>
                      <a:pt x="2833" y="1157"/>
                    </a:lnTo>
                    <a:lnTo>
                      <a:pt x="2872" y="945"/>
                    </a:lnTo>
                    <a:lnTo>
                      <a:pt x="2872" y="733"/>
                    </a:lnTo>
                    <a:lnTo>
                      <a:pt x="2833" y="540"/>
                    </a:lnTo>
                    <a:lnTo>
                      <a:pt x="2737" y="328"/>
                    </a:lnTo>
                    <a:lnTo>
                      <a:pt x="2621" y="155"/>
                    </a:lnTo>
                    <a:lnTo>
                      <a:pt x="24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465195" y="1757906"/>
                <a:ext cx="126591" cy="254475"/>
              </a:xfrm>
              <a:custGeom>
                <a:avLst/>
                <a:gdLst/>
                <a:ahLst/>
                <a:cxnLst/>
                <a:rect l="l" t="t" r="r" b="b"/>
                <a:pathLst>
                  <a:path w="2872" h="5801" fill="none" extrusionOk="0">
                    <a:moveTo>
                      <a:pt x="1292" y="1080"/>
                    </a:moveTo>
                    <a:lnTo>
                      <a:pt x="1292" y="1080"/>
                    </a:lnTo>
                    <a:lnTo>
                      <a:pt x="1157" y="1137"/>
                    </a:lnTo>
                    <a:lnTo>
                      <a:pt x="1022" y="1215"/>
                    </a:lnTo>
                    <a:lnTo>
                      <a:pt x="925" y="1292"/>
                    </a:lnTo>
                    <a:lnTo>
                      <a:pt x="810" y="1388"/>
                    </a:lnTo>
                    <a:lnTo>
                      <a:pt x="713" y="1484"/>
                    </a:lnTo>
                    <a:lnTo>
                      <a:pt x="636" y="1581"/>
                    </a:lnTo>
                    <a:lnTo>
                      <a:pt x="559" y="1696"/>
                    </a:lnTo>
                    <a:lnTo>
                      <a:pt x="502" y="1831"/>
                    </a:lnTo>
                    <a:lnTo>
                      <a:pt x="463" y="1947"/>
                    </a:lnTo>
                    <a:lnTo>
                      <a:pt x="424" y="2082"/>
                    </a:lnTo>
                    <a:lnTo>
                      <a:pt x="405" y="2217"/>
                    </a:lnTo>
                    <a:lnTo>
                      <a:pt x="386" y="2351"/>
                    </a:lnTo>
                    <a:lnTo>
                      <a:pt x="386" y="2486"/>
                    </a:lnTo>
                    <a:lnTo>
                      <a:pt x="405" y="2621"/>
                    </a:lnTo>
                    <a:lnTo>
                      <a:pt x="444" y="2756"/>
                    </a:lnTo>
                    <a:lnTo>
                      <a:pt x="482" y="2891"/>
                    </a:lnTo>
                    <a:lnTo>
                      <a:pt x="482" y="2891"/>
                    </a:lnTo>
                    <a:lnTo>
                      <a:pt x="540" y="3045"/>
                    </a:lnTo>
                    <a:lnTo>
                      <a:pt x="617" y="3180"/>
                    </a:lnTo>
                    <a:lnTo>
                      <a:pt x="617" y="3180"/>
                    </a:lnTo>
                    <a:lnTo>
                      <a:pt x="694" y="3257"/>
                    </a:lnTo>
                    <a:lnTo>
                      <a:pt x="752" y="3353"/>
                    </a:lnTo>
                    <a:lnTo>
                      <a:pt x="791" y="3450"/>
                    </a:lnTo>
                    <a:lnTo>
                      <a:pt x="810" y="3565"/>
                    </a:lnTo>
                    <a:lnTo>
                      <a:pt x="810" y="3565"/>
                    </a:lnTo>
                    <a:lnTo>
                      <a:pt x="791" y="3623"/>
                    </a:lnTo>
                    <a:lnTo>
                      <a:pt x="771" y="3681"/>
                    </a:lnTo>
                    <a:lnTo>
                      <a:pt x="694" y="3777"/>
                    </a:lnTo>
                    <a:lnTo>
                      <a:pt x="598" y="3835"/>
                    </a:lnTo>
                    <a:lnTo>
                      <a:pt x="482" y="3912"/>
                    </a:lnTo>
                    <a:lnTo>
                      <a:pt x="232" y="4047"/>
                    </a:lnTo>
                    <a:lnTo>
                      <a:pt x="135" y="4124"/>
                    </a:lnTo>
                    <a:lnTo>
                      <a:pt x="58" y="4220"/>
                    </a:lnTo>
                    <a:lnTo>
                      <a:pt x="58" y="4220"/>
                    </a:lnTo>
                    <a:lnTo>
                      <a:pt x="20" y="4298"/>
                    </a:lnTo>
                    <a:lnTo>
                      <a:pt x="1" y="4394"/>
                    </a:lnTo>
                    <a:lnTo>
                      <a:pt x="1" y="4471"/>
                    </a:lnTo>
                    <a:lnTo>
                      <a:pt x="20" y="4567"/>
                    </a:lnTo>
                    <a:lnTo>
                      <a:pt x="39" y="4644"/>
                    </a:lnTo>
                    <a:lnTo>
                      <a:pt x="78" y="4721"/>
                    </a:lnTo>
                    <a:lnTo>
                      <a:pt x="135" y="4779"/>
                    </a:lnTo>
                    <a:lnTo>
                      <a:pt x="193" y="4856"/>
                    </a:lnTo>
                    <a:lnTo>
                      <a:pt x="193" y="4856"/>
                    </a:lnTo>
                    <a:lnTo>
                      <a:pt x="482" y="5049"/>
                    </a:lnTo>
                    <a:lnTo>
                      <a:pt x="771" y="5242"/>
                    </a:lnTo>
                    <a:lnTo>
                      <a:pt x="771" y="5242"/>
                    </a:lnTo>
                    <a:lnTo>
                      <a:pt x="925" y="5338"/>
                    </a:lnTo>
                    <a:lnTo>
                      <a:pt x="1022" y="5473"/>
                    </a:lnTo>
                    <a:lnTo>
                      <a:pt x="1099" y="5627"/>
                    </a:lnTo>
                    <a:lnTo>
                      <a:pt x="1137" y="5801"/>
                    </a:lnTo>
                    <a:lnTo>
                      <a:pt x="1137" y="5801"/>
                    </a:lnTo>
                    <a:lnTo>
                      <a:pt x="1195" y="5781"/>
                    </a:lnTo>
                    <a:lnTo>
                      <a:pt x="1253" y="5762"/>
                    </a:lnTo>
                    <a:lnTo>
                      <a:pt x="1311" y="5704"/>
                    </a:lnTo>
                    <a:lnTo>
                      <a:pt x="1349" y="5646"/>
                    </a:lnTo>
                    <a:lnTo>
                      <a:pt x="1388" y="5589"/>
                    </a:lnTo>
                    <a:lnTo>
                      <a:pt x="1407" y="5512"/>
                    </a:lnTo>
                    <a:lnTo>
                      <a:pt x="1426" y="5434"/>
                    </a:lnTo>
                    <a:lnTo>
                      <a:pt x="1407" y="5357"/>
                    </a:lnTo>
                    <a:lnTo>
                      <a:pt x="1407" y="5357"/>
                    </a:lnTo>
                    <a:lnTo>
                      <a:pt x="1311" y="5088"/>
                    </a:lnTo>
                    <a:lnTo>
                      <a:pt x="1176" y="4818"/>
                    </a:lnTo>
                    <a:lnTo>
                      <a:pt x="1176" y="4818"/>
                    </a:lnTo>
                    <a:lnTo>
                      <a:pt x="1118" y="4702"/>
                    </a:lnTo>
                    <a:lnTo>
                      <a:pt x="1080" y="4548"/>
                    </a:lnTo>
                    <a:lnTo>
                      <a:pt x="1099" y="4413"/>
                    </a:lnTo>
                    <a:lnTo>
                      <a:pt x="1157" y="4259"/>
                    </a:lnTo>
                    <a:lnTo>
                      <a:pt x="1157" y="4259"/>
                    </a:lnTo>
                    <a:lnTo>
                      <a:pt x="1195" y="4201"/>
                    </a:lnTo>
                    <a:lnTo>
                      <a:pt x="1272" y="4163"/>
                    </a:lnTo>
                    <a:lnTo>
                      <a:pt x="1426" y="4105"/>
                    </a:lnTo>
                    <a:lnTo>
                      <a:pt x="1581" y="4047"/>
                    </a:lnTo>
                    <a:lnTo>
                      <a:pt x="1754" y="4009"/>
                    </a:lnTo>
                    <a:lnTo>
                      <a:pt x="1754" y="4009"/>
                    </a:lnTo>
                    <a:lnTo>
                      <a:pt x="1889" y="3912"/>
                    </a:lnTo>
                    <a:lnTo>
                      <a:pt x="2005" y="3816"/>
                    </a:lnTo>
                    <a:lnTo>
                      <a:pt x="2101" y="3681"/>
                    </a:lnTo>
                    <a:lnTo>
                      <a:pt x="2178" y="3546"/>
                    </a:lnTo>
                    <a:lnTo>
                      <a:pt x="2216" y="3411"/>
                    </a:lnTo>
                    <a:lnTo>
                      <a:pt x="2236" y="3238"/>
                    </a:lnTo>
                    <a:lnTo>
                      <a:pt x="2236" y="3084"/>
                    </a:lnTo>
                    <a:lnTo>
                      <a:pt x="2178" y="2929"/>
                    </a:lnTo>
                    <a:lnTo>
                      <a:pt x="2178" y="2929"/>
                    </a:lnTo>
                    <a:lnTo>
                      <a:pt x="2062" y="2718"/>
                    </a:lnTo>
                    <a:lnTo>
                      <a:pt x="1947" y="2506"/>
                    </a:lnTo>
                    <a:lnTo>
                      <a:pt x="1908" y="2390"/>
                    </a:lnTo>
                    <a:lnTo>
                      <a:pt x="1870" y="2294"/>
                    </a:lnTo>
                    <a:lnTo>
                      <a:pt x="1870" y="2197"/>
                    </a:lnTo>
                    <a:lnTo>
                      <a:pt x="1908" y="2082"/>
                    </a:lnTo>
                    <a:lnTo>
                      <a:pt x="1908" y="2082"/>
                    </a:lnTo>
                    <a:lnTo>
                      <a:pt x="1985" y="1985"/>
                    </a:lnTo>
                    <a:lnTo>
                      <a:pt x="2082" y="1908"/>
                    </a:lnTo>
                    <a:lnTo>
                      <a:pt x="2313" y="1793"/>
                    </a:lnTo>
                    <a:lnTo>
                      <a:pt x="2313" y="1793"/>
                    </a:lnTo>
                    <a:lnTo>
                      <a:pt x="2506" y="1677"/>
                    </a:lnTo>
                    <a:lnTo>
                      <a:pt x="2640" y="1523"/>
                    </a:lnTo>
                    <a:lnTo>
                      <a:pt x="2756" y="1349"/>
                    </a:lnTo>
                    <a:lnTo>
                      <a:pt x="2833" y="1157"/>
                    </a:lnTo>
                    <a:lnTo>
                      <a:pt x="2872" y="945"/>
                    </a:lnTo>
                    <a:lnTo>
                      <a:pt x="2872" y="733"/>
                    </a:lnTo>
                    <a:lnTo>
                      <a:pt x="2833" y="540"/>
                    </a:lnTo>
                    <a:lnTo>
                      <a:pt x="2737" y="328"/>
                    </a:lnTo>
                    <a:lnTo>
                      <a:pt x="2737" y="328"/>
                    </a:lnTo>
                    <a:lnTo>
                      <a:pt x="2621" y="155"/>
                    </a:lnTo>
                    <a:lnTo>
                      <a:pt x="24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291924" y="3267604"/>
                <a:ext cx="288840" cy="1032992"/>
              </a:xfrm>
              <a:custGeom>
                <a:avLst/>
                <a:gdLst/>
                <a:ahLst/>
                <a:cxnLst/>
                <a:rect l="l" t="t" r="r" b="b"/>
                <a:pathLst>
                  <a:path w="6553" h="23548" extrusionOk="0">
                    <a:moveTo>
                      <a:pt x="1234" y="1"/>
                    </a:moveTo>
                    <a:lnTo>
                      <a:pt x="1" y="22661"/>
                    </a:lnTo>
                    <a:lnTo>
                      <a:pt x="3739" y="23548"/>
                    </a:lnTo>
                    <a:lnTo>
                      <a:pt x="6552" y="483"/>
                    </a:lnTo>
                    <a:lnTo>
                      <a:pt x="1234"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259659" y="4257458"/>
                <a:ext cx="197071" cy="122610"/>
              </a:xfrm>
              <a:custGeom>
                <a:avLst/>
                <a:gdLst/>
                <a:ahLst/>
                <a:cxnLst/>
                <a:rect l="l" t="t" r="r" b="b"/>
                <a:pathLst>
                  <a:path w="4471" h="2795" extrusionOk="0">
                    <a:moveTo>
                      <a:pt x="636" y="1"/>
                    </a:moveTo>
                    <a:lnTo>
                      <a:pt x="0" y="2795"/>
                    </a:lnTo>
                    <a:lnTo>
                      <a:pt x="4297" y="2795"/>
                    </a:lnTo>
                    <a:lnTo>
                      <a:pt x="4471" y="984"/>
                    </a:lnTo>
                    <a:lnTo>
                      <a:pt x="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259659" y="4257458"/>
                <a:ext cx="197071" cy="122610"/>
              </a:xfrm>
              <a:custGeom>
                <a:avLst/>
                <a:gdLst/>
                <a:ahLst/>
                <a:cxnLst/>
                <a:rect l="l" t="t" r="r" b="b"/>
                <a:pathLst>
                  <a:path w="4471" h="2795" fill="none" extrusionOk="0">
                    <a:moveTo>
                      <a:pt x="636" y="1"/>
                    </a:moveTo>
                    <a:lnTo>
                      <a:pt x="0" y="2795"/>
                    </a:lnTo>
                    <a:lnTo>
                      <a:pt x="4297" y="2795"/>
                    </a:lnTo>
                    <a:lnTo>
                      <a:pt x="4471" y="984"/>
                    </a:lnTo>
                    <a:lnTo>
                      <a:pt x="6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264772" y="4356382"/>
                <a:ext cx="187726" cy="7633"/>
              </a:xfrm>
              <a:custGeom>
                <a:avLst/>
                <a:gdLst/>
                <a:ahLst/>
                <a:cxnLst/>
                <a:rect l="l" t="t" r="r" b="b"/>
                <a:pathLst>
                  <a:path w="4259" h="174" extrusionOk="0">
                    <a:moveTo>
                      <a:pt x="308" y="0"/>
                    </a:moveTo>
                    <a:lnTo>
                      <a:pt x="0" y="39"/>
                    </a:lnTo>
                    <a:lnTo>
                      <a:pt x="308" y="77"/>
                    </a:lnTo>
                    <a:lnTo>
                      <a:pt x="617" y="77"/>
                    </a:lnTo>
                    <a:lnTo>
                      <a:pt x="2120" y="135"/>
                    </a:lnTo>
                    <a:lnTo>
                      <a:pt x="2967" y="174"/>
                    </a:lnTo>
                    <a:lnTo>
                      <a:pt x="3950" y="174"/>
                    </a:lnTo>
                    <a:lnTo>
                      <a:pt x="4259" y="135"/>
                    </a:lnTo>
                    <a:lnTo>
                      <a:pt x="3950" y="97"/>
                    </a:lnTo>
                    <a:lnTo>
                      <a:pt x="3642" y="97"/>
                    </a:lnTo>
                    <a:lnTo>
                      <a:pt x="2139" y="20"/>
                    </a:lnTo>
                    <a:lnTo>
                      <a:pt x="1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365843" y="4281147"/>
                <a:ext cx="7669" cy="79488"/>
              </a:xfrm>
              <a:custGeom>
                <a:avLst/>
                <a:gdLst/>
                <a:ahLst/>
                <a:cxnLst/>
                <a:rect l="l" t="t" r="r" b="b"/>
                <a:pathLst>
                  <a:path w="174" h="1812" extrusionOk="0">
                    <a:moveTo>
                      <a:pt x="154" y="0"/>
                    </a:moveTo>
                    <a:lnTo>
                      <a:pt x="96" y="232"/>
                    </a:lnTo>
                    <a:lnTo>
                      <a:pt x="58" y="444"/>
                    </a:lnTo>
                    <a:lnTo>
                      <a:pt x="39" y="675"/>
                    </a:lnTo>
                    <a:lnTo>
                      <a:pt x="19" y="906"/>
                    </a:lnTo>
                    <a:lnTo>
                      <a:pt x="0" y="1137"/>
                    </a:lnTo>
                    <a:lnTo>
                      <a:pt x="0" y="1349"/>
                    </a:lnTo>
                    <a:lnTo>
                      <a:pt x="0" y="1581"/>
                    </a:lnTo>
                    <a:lnTo>
                      <a:pt x="19" y="1812"/>
                    </a:lnTo>
                    <a:lnTo>
                      <a:pt x="77" y="1581"/>
                    </a:lnTo>
                    <a:lnTo>
                      <a:pt x="116" y="1369"/>
                    </a:lnTo>
                    <a:lnTo>
                      <a:pt x="135" y="1137"/>
                    </a:lnTo>
                    <a:lnTo>
                      <a:pt x="154" y="906"/>
                    </a:lnTo>
                    <a:lnTo>
                      <a:pt x="174" y="694"/>
                    </a:lnTo>
                    <a:lnTo>
                      <a:pt x="174" y="463"/>
                    </a:lnTo>
                    <a:lnTo>
                      <a:pt x="174" y="232"/>
                    </a:lnTo>
                    <a:lnTo>
                      <a:pt x="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259659" y="4358049"/>
                <a:ext cx="5157" cy="22021"/>
              </a:xfrm>
              <a:custGeom>
                <a:avLst/>
                <a:gdLst/>
                <a:ahLst/>
                <a:cxnLst/>
                <a:rect l="l" t="t" r="r" b="b"/>
                <a:pathLst>
                  <a:path w="117" h="502" extrusionOk="0">
                    <a:moveTo>
                      <a:pt x="78" y="1"/>
                    </a:moveTo>
                    <a:lnTo>
                      <a:pt x="0" y="463"/>
                    </a:lnTo>
                    <a:lnTo>
                      <a:pt x="0" y="502"/>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449063" y="4363138"/>
                <a:ext cx="1719" cy="16933"/>
              </a:xfrm>
              <a:custGeom>
                <a:avLst/>
                <a:gdLst/>
                <a:ahLst/>
                <a:cxnLst/>
                <a:rect l="l" t="t" r="r" b="b"/>
                <a:pathLst>
                  <a:path w="39" h="386" fill="none" extrusionOk="0">
                    <a:moveTo>
                      <a:pt x="39" y="1"/>
                    </a:moveTo>
                    <a:lnTo>
                      <a:pt x="39" y="1"/>
                    </a:lnTo>
                    <a:lnTo>
                      <a:pt x="39" y="1"/>
                    </a:lnTo>
                    <a:lnTo>
                      <a:pt x="0" y="386"/>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259659" y="4358049"/>
                <a:ext cx="5157" cy="22021"/>
              </a:xfrm>
              <a:custGeom>
                <a:avLst/>
                <a:gdLst/>
                <a:ahLst/>
                <a:cxnLst/>
                <a:rect l="l" t="t" r="r" b="b"/>
                <a:pathLst>
                  <a:path w="117" h="502" fill="none" extrusionOk="0">
                    <a:moveTo>
                      <a:pt x="78" y="1"/>
                    </a:moveTo>
                    <a:lnTo>
                      <a:pt x="0" y="463"/>
                    </a:lnTo>
                    <a:lnTo>
                      <a:pt x="0" y="502"/>
                    </a:lnTo>
                    <a:lnTo>
                      <a:pt x="116"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259659" y="4358049"/>
                <a:ext cx="191120" cy="22021"/>
              </a:xfrm>
              <a:custGeom>
                <a:avLst/>
                <a:gdLst/>
                <a:ahLst/>
                <a:cxnLst/>
                <a:rect l="l" t="t" r="r" b="b"/>
                <a:pathLst>
                  <a:path w="4336" h="502" extrusionOk="0">
                    <a:moveTo>
                      <a:pt x="116" y="1"/>
                    </a:moveTo>
                    <a:lnTo>
                      <a:pt x="0" y="502"/>
                    </a:lnTo>
                    <a:lnTo>
                      <a:pt x="4297" y="502"/>
                    </a:lnTo>
                    <a:lnTo>
                      <a:pt x="4336" y="117"/>
                    </a:lnTo>
                    <a:lnTo>
                      <a:pt x="4336" y="117"/>
                    </a:lnTo>
                    <a:lnTo>
                      <a:pt x="4105" y="136"/>
                    </a:lnTo>
                    <a:lnTo>
                      <a:pt x="3083" y="136"/>
                    </a:lnTo>
                    <a:lnTo>
                      <a:pt x="2236" y="97"/>
                    </a:lnTo>
                    <a:lnTo>
                      <a:pt x="733" y="39"/>
                    </a:lnTo>
                    <a:lnTo>
                      <a:pt x="405" y="39"/>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259659" y="4358049"/>
                <a:ext cx="191120" cy="22021"/>
              </a:xfrm>
              <a:custGeom>
                <a:avLst/>
                <a:gdLst/>
                <a:ahLst/>
                <a:cxnLst/>
                <a:rect l="l" t="t" r="r" b="b"/>
                <a:pathLst>
                  <a:path w="4336" h="502" fill="none" extrusionOk="0">
                    <a:moveTo>
                      <a:pt x="116" y="1"/>
                    </a:moveTo>
                    <a:lnTo>
                      <a:pt x="0" y="502"/>
                    </a:lnTo>
                    <a:lnTo>
                      <a:pt x="4297" y="502"/>
                    </a:lnTo>
                    <a:lnTo>
                      <a:pt x="4336" y="117"/>
                    </a:lnTo>
                    <a:lnTo>
                      <a:pt x="4336" y="117"/>
                    </a:lnTo>
                    <a:lnTo>
                      <a:pt x="4105" y="136"/>
                    </a:lnTo>
                    <a:lnTo>
                      <a:pt x="3893" y="136"/>
                    </a:lnTo>
                    <a:lnTo>
                      <a:pt x="3893" y="136"/>
                    </a:lnTo>
                    <a:lnTo>
                      <a:pt x="3758" y="136"/>
                    </a:lnTo>
                    <a:lnTo>
                      <a:pt x="3758" y="136"/>
                    </a:lnTo>
                    <a:lnTo>
                      <a:pt x="3083" y="136"/>
                    </a:lnTo>
                    <a:lnTo>
                      <a:pt x="2236" y="97"/>
                    </a:lnTo>
                    <a:lnTo>
                      <a:pt x="733" y="39"/>
                    </a:lnTo>
                    <a:lnTo>
                      <a:pt x="733" y="39"/>
                    </a:lnTo>
                    <a:lnTo>
                      <a:pt x="694" y="39"/>
                    </a:lnTo>
                    <a:lnTo>
                      <a:pt x="694" y="39"/>
                    </a:lnTo>
                    <a:lnTo>
                      <a:pt x="405" y="39"/>
                    </a:lnTo>
                    <a:lnTo>
                      <a:pt x="116" y="1"/>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366681" y="4360593"/>
                <a:ext cx="882" cy="44"/>
              </a:xfrm>
              <a:custGeom>
                <a:avLst/>
                <a:gdLst/>
                <a:ahLst/>
                <a:cxnLst/>
                <a:rect l="l" t="t" r="r" b="b"/>
                <a:pathLst>
                  <a:path w="20" h="1" extrusionOk="0">
                    <a:moveTo>
                      <a:pt x="0" y="1"/>
                    </a:moveTo>
                    <a:lnTo>
                      <a:pt x="0" y="1"/>
                    </a:lnTo>
                    <a:lnTo>
                      <a:pt x="0" y="1"/>
                    </a:lnTo>
                    <a:lnTo>
                      <a:pt x="0" y="1"/>
                    </a:lnTo>
                    <a:lnTo>
                      <a:pt x="20" y="1"/>
                    </a:lnTo>
                    <a:lnTo>
                      <a:pt x="0" y="1"/>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366681" y="4360593"/>
                <a:ext cx="882" cy="44"/>
              </a:xfrm>
              <a:custGeom>
                <a:avLst/>
                <a:gdLst/>
                <a:ahLst/>
                <a:cxnLst/>
                <a:rect l="l" t="t" r="r" b="b"/>
                <a:pathLst>
                  <a:path w="20" h="1" fill="none" extrusionOk="0">
                    <a:moveTo>
                      <a:pt x="0" y="1"/>
                    </a:moveTo>
                    <a:lnTo>
                      <a:pt x="0" y="1"/>
                    </a:lnTo>
                    <a:lnTo>
                      <a:pt x="0" y="1"/>
                    </a:lnTo>
                    <a:lnTo>
                      <a:pt x="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8"/>
              <p:cNvSpPr/>
              <p:nvPr/>
            </p:nvSpPr>
            <p:spPr>
              <a:xfrm>
                <a:off x="941680" y="4029253"/>
                <a:ext cx="186051" cy="299264"/>
              </a:xfrm>
              <a:custGeom>
                <a:avLst/>
                <a:gdLst/>
                <a:ahLst/>
                <a:cxnLst/>
                <a:rect l="l" t="t" r="r" b="b"/>
                <a:pathLst>
                  <a:path w="4221" h="6822" extrusionOk="0">
                    <a:moveTo>
                      <a:pt x="0" y="0"/>
                    </a:moveTo>
                    <a:lnTo>
                      <a:pt x="906" y="6822"/>
                    </a:lnTo>
                    <a:lnTo>
                      <a:pt x="4220" y="6590"/>
                    </a:lnTo>
                    <a:lnTo>
                      <a:pt x="3527" y="32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8"/>
              <p:cNvSpPr/>
              <p:nvPr/>
            </p:nvSpPr>
            <p:spPr>
              <a:xfrm>
                <a:off x="941680" y="4029253"/>
                <a:ext cx="186051" cy="299264"/>
              </a:xfrm>
              <a:custGeom>
                <a:avLst/>
                <a:gdLst/>
                <a:ahLst/>
                <a:cxnLst/>
                <a:rect l="l" t="t" r="r" b="b"/>
                <a:pathLst>
                  <a:path w="4221" h="6822" fill="none" extrusionOk="0">
                    <a:moveTo>
                      <a:pt x="0" y="0"/>
                    </a:moveTo>
                    <a:lnTo>
                      <a:pt x="906" y="6822"/>
                    </a:lnTo>
                    <a:lnTo>
                      <a:pt x="4220" y="6590"/>
                    </a:lnTo>
                    <a:lnTo>
                      <a:pt x="3527" y="32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8"/>
              <p:cNvSpPr/>
              <p:nvPr/>
            </p:nvSpPr>
            <p:spPr>
              <a:xfrm>
                <a:off x="979896" y="4286236"/>
                <a:ext cx="315992" cy="93833"/>
              </a:xfrm>
              <a:custGeom>
                <a:avLst/>
                <a:gdLst/>
                <a:ahLst/>
                <a:cxnLst/>
                <a:rect l="l" t="t" r="r" b="b"/>
                <a:pathLst>
                  <a:path w="7169" h="2139" extrusionOk="0">
                    <a:moveTo>
                      <a:pt x="3392" y="0"/>
                    </a:moveTo>
                    <a:lnTo>
                      <a:pt x="3006" y="135"/>
                    </a:lnTo>
                    <a:lnTo>
                      <a:pt x="2621" y="251"/>
                    </a:lnTo>
                    <a:lnTo>
                      <a:pt x="2236" y="347"/>
                    </a:lnTo>
                    <a:lnTo>
                      <a:pt x="1850" y="405"/>
                    </a:lnTo>
                    <a:lnTo>
                      <a:pt x="1446" y="424"/>
                    </a:lnTo>
                    <a:lnTo>
                      <a:pt x="1041" y="424"/>
                    </a:lnTo>
                    <a:lnTo>
                      <a:pt x="656" y="385"/>
                    </a:lnTo>
                    <a:lnTo>
                      <a:pt x="251" y="328"/>
                    </a:lnTo>
                    <a:lnTo>
                      <a:pt x="1" y="270"/>
                    </a:lnTo>
                    <a:lnTo>
                      <a:pt x="58" y="2139"/>
                    </a:lnTo>
                    <a:lnTo>
                      <a:pt x="7169" y="1927"/>
                    </a:lnTo>
                    <a:lnTo>
                      <a:pt x="7149" y="1869"/>
                    </a:lnTo>
                    <a:lnTo>
                      <a:pt x="7111" y="1792"/>
                    </a:lnTo>
                    <a:lnTo>
                      <a:pt x="7053" y="1715"/>
                    </a:lnTo>
                    <a:lnTo>
                      <a:pt x="6976" y="1657"/>
                    </a:lnTo>
                    <a:lnTo>
                      <a:pt x="6802" y="1503"/>
                    </a:lnTo>
                    <a:lnTo>
                      <a:pt x="6552" y="1349"/>
                    </a:lnTo>
                    <a:lnTo>
                      <a:pt x="6263" y="1175"/>
                    </a:lnTo>
                    <a:lnTo>
                      <a:pt x="5935" y="1021"/>
                    </a:lnTo>
                    <a:lnTo>
                      <a:pt x="5261" y="713"/>
                    </a:lnTo>
                    <a:lnTo>
                      <a:pt x="4567" y="424"/>
                    </a:lnTo>
                    <a:lnTo>
                      <a:pt x="3970" y="193"/>
                    </a:lnTo>
                    <a:lnTo>
                      <a:pt x="3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8"/>
              <p:cNvSpPr/>
              <p:nvPr/>
            </p:nvSpPr>
            <p:spPr>
              <a:xfrm>
                <a:off x="979896" y="4286236"/>
                <a:ext cx="315992" cy="93833"/>
              </a:xfrm>
              <a:custGeom>
                <a:avLst/>
                <a:gdLst/>
                <a:ahLst/>
                <a:cxnLst/>
                <a:rect l="l" t="t" r="r" b="b"/>
                <a:pathLst>
                  <a:path w="7169" h="2139" fill="none" extrusionOk="0">
                    <a:moveTo>
                      <a:pt x="3392" y="0"/>
                    </a:moveTo>
                    <a:lnTo>
                      <a:pt x="3392" y="0"/>
                    </a:lnTo>
                    <a:lnTo>
                      <a:pt x="3970" y="193"/>
                    </a:lnTo>
                    <a:lnTo>
                      <a:pt x="4567" y="424"/>
                    </a:lnTo>
                    <a:lnTo>
                      <a:pt x="5261" y="713"/>
                    </a:lnTo>
                    <a:lnTo>
                      <a:pt x="5935" y="1021"/>
                    </a:lnTo>
                    <a:lnTo>
                      <a:pt x="6263" y="1175"/>
                    </a:lnTo>
                    <a:lnTo>
                      <a:pt x="6552" y="1349"/>
                    </a:lnTo>
                    <a:lnTo>
                      <a:pt x="6802" y="1503"/>
                    </a:lnTo>
                    <a:lnTo>
                      <a:pt x="6976" y="1657"/>
                    </a:lnTo>
                    <a:lnTo>
                      <a:pt x="7053" y="1715"/>
                    </a:lnTo>
                    <a:lnTo>
                      <a:pt x="7111" y="1792"/>
                    </a:lnTo>
                    <a:lnTo>
                      <a:pt x="7149" y="1869"/>
                    </a:lnTo>
                    <a:lnTo>
                      <a:pt x="7169" y="1927"/>
                    </a:lnTo>
                    <a:lnTo>
                      <a:pt x="58" y="2139"/>
                    </a:lnTo>
                    <a:lnTo>
                      <a:pt x="1" y="270"/>
                    </a:lnTo>
                    <a:lnTo>
                      <a:pt x="251" y="328"/>
                    </a:lnTo>
                    <a:lnTo>
                      <a:pt x="251" y="328"/>
                    </a:lnTo>
                    <a:lnTo>
                      <a:pt x="656" y="385"/>
                    </a:lnTo>
                    <a:lnTo>
                      <a:pt x="1041" y="424"/>
                    </a:lnTo>
                    <a:lnTo>
                      <a:pt x="1446" y="424"/>
                    </a:lnTo>
                    <a:lnTo>
                      <a:pt x="1850" y="405"/>
                    </a:lnTo>
                    <a:lnTo>
                      <a:pt x="2236" y="347"/>
                    </a:lnTo>
                    <a:lnTo>
                      <a:pt x="2621" y="251"/>
                    </a:lnTo>
                    <a:lnTo>
                      <a:pt x="3006" y="135"/>
                    </a:lnTo>
                    <a:lnTo>
                      <a:pt x="33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8"/>
              <p:cNvSpPr/>
              <p:nvPr/>
            </p:nvSpPr>
            <p:spPr>
              <a:xfrm>
                <a:off x="1007929" y="4312425"/>
                <a:ext cx="23802" cy="23688"/>
              </a:xfrm>
              <a:custGeom>
                <a:avLst/>
                <a:gdLst/>
                <a:ahLst/>
                <a:cxnLst/>
                <a:rect l="l" t="t" r="r" b="b"/>
                <a:pathLst>
                  <a:path w="540" h="540" extrusionOk="0">
                    <a:moveTo>
                      <a:pt x="174" y="0"/>
                    </a:moveTo>
                    <a:lnTo>
                      <a:pt x="97" y="58"/>
                    </a:lnTo>
                    <a:lnTo>
                      <a:pt x="20" y="135"/>
                    </a:lnTo>
                    <a:lnTo>
                      <a:pt x="0" y="232"/>
                    </a:lnTo>
                    <a:lnTo>
                      <a:pt x="0" y="347"/>
                    </a:lnTo>
                    <a:lnTo>
                      <a:pt x="39" y="424"/>
                    </a:lnTo>
                    <a:lnTo>
                      <a:pt x="97" y="482"/>
                    </a:lnTo>
                    <a:lnTo>
                      <a:pt x="174" y="521"/>
                    </a:lnTo>
                    <a:lnTo>
                      <a:pt x="270" y="540"/>
                    </a:lnTo>
                    <a:lnTo>
                      <a:pt x="328" y="540"/>
                    </a:lnTo>
                    <a:lnTo>
                      <a:pt x="424" y="482"/>
                    </a:lnTo>
                    <a:lnTo>
                      <a:pt x="501" y="386"/>
                    </a:lnTo>
                    <a:lnTo>
                      <a:pt x="540" y="289"/>
                    </a:lnTo>
                    <a:lnTo>
                      <a:pt x="540" y="174"/>
                    </a:lnTo>
                    <a:lnTo>
                      <a:pt x="482" y="97"/>
                    </a:lnTo>
                    <a:lnTo>
                      <a:pt x="424" y="39"/>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8"/>
              <p:cNvSpPr/>
              <p:nvPr/>
            </p:nvSpPr>
            <p:spPr>
              <a:xfrm>
                <a:off x="1014717" y="4312425"/>
                <a:ext cx="882" cy="877"/>
              </a:xfrm>
              <a:custGeom>
                <a:avLst/>
                <a:gdLst/>
                <a:ahLst/>
                <a:cxnLst/>
                <a:rect l="l" t="t" r="r" b="b"/>
                <a:pathLst>
                  <a:path w="20" h="20" fill="none" extrusionOk="0">
                    <a:moveTo>
                      <a:pt x="20" y="0"/>
                    </a:moveTo>
                    <a:lnTo>
                      <a:pt x="20" y="0"/>
                    </a:lnTo>
                    <a:lnTo>
                      <a:pt x="1" y="2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8"/>
              <p:cNvSpPr/>
              <p:nvPr/>
            </p:nvSpPr>
            <p:spPr>
              <a:xfrm>
                <a:off x="1015555" y="4312425"/>
                <a:ext cx="926" cy="44"/>
              </a:xfrm>
              <a:custGeom>
                <a:avLst/>
                <a:gdLst/>
                <a:ahLst/>
                <a:cxnLst/>
                <a:rect l="l" t="t" r="r" b="b"/>
                <a:pathLst>
                  <a:path w="21" h="1" fill="none" extrusionOk="0">
                    <a:moveTo>
                      <a:pt x="20" y="0"/>
                    </a:moveTo>
                    <a:lnTo>
                      <a:pt x="1" y="0"/>
                    </a:lnTo>
                    <a:lnTo>
                      <a:pt x="1" y="0"/>
                    </a:lnTo>
                    <a:lnTo>
                      <a:pt x="1"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8"/>
              <p:cNvSpPr/>
              <p:nvPr/>
            </p:nvSpPr>
            <p:spPr>
              <a:xfrm>
                <a:off x="1007929" y="4312425"/>
                <a:ext cx="23802" cy="23688"/>
              </a:xfrm>
              <a:custGeom>
                <a:avLst/>
                <a:gdLst/>
                <a:ahLst/>
                <a:cxnLst/>
                <a:rect l="l" t="t" r="r" b="b"/>
                <a:pathLst>
                  <a:path w="540" h="540" fill="none" extrusionOk="0">
                    <a:moveTo>
                      <a:pt x="270" y="0"/>
                    </a:moveTo>
                    <a:lnTo>
                      <a:pt x="270" y="0"/>
                    </a:lnTo>
                    <a:lnTo>
                      <a:pt x="174" y="0"/>
                    </a:lnTo>
                    <a:lnTo>
                      <a:pt x="174" y="0"/>
                    </a:lnTo>
                    <a:lnTo>
                      <a:pt x="97" y="58"/>
                    </a:lnTo>
                    <a:lnTo>
                      <a:pt x="20" y="135"/>
                    </a:lnTo>
                    <a:lnTo>
                      <a:pt x="0" y="232"/>
                    </a:lnTo>
                    <a:lnTo>
                      <a:pt x="0" y="347"/>
                    </a:lnTo>
                    <a:lnTo>
                      <a:pt x="0" y="347"/>
                    </a:lnTo>
                    <a:lnTo>
                      <a:pt x="39" y="424"/>
                    </a:lnTo>
                    <a:lnTo>
                      <a:pt x="97" y="482"/>
                    </a:lnTo>
                    <a:lnTo>
                      <a:pt x="174" y="521"/>
                    </a:lnTo>
                    <a:lnTo>
                      <a:pt x="270" y="540"/>
                    </a:lnTo>
                    <a:lnTo>
                      <a:pt x="270" y="540"/>
                    </a:lnTo>
                    <a:lnTo>
                      <a:pt x="328" y="540"/>
                    </a:lnTo>
                    <a:lnTo>
                      <a:pt x="328" y="540"/>
                    </a:lnTo>
                    <a:lnTo>
                      <a:pt x="424" y="482"/>
                    </a:lnTo>
                    <a:lnTo>
                      <a:pt x="501" y="386"/>
                    </a:lnTo>
                    <a:lnTo>
                      <a:pt x="540" y="289"/>
                    </a:lnTo>
                    <a:lnTo>
                      <a:pt x="540" y="174"/>
                    </a:lnTo>
                    <a:lnTo>
                      <a:pt x="540" y="174"/>
                    </a:lnTo>
                    <a:lnTo>
                      <a:pt x="482" y="97"/>
                    </a:lnTo>
                    <a:lnTo>
                      <a:pt x="424" y="39"/>
                    </a:lnTo>
                    <a:lnTo>
                      <a:pt x="347" y="0"/>
                    </a:lnTo>
                    <a:lnTo>
                      <a:pt x="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8"/>
              <p:cNvSpPr/>
              <p:nvPr/>
            </p:nvSpPr>
            <p:spPr>
              <a:xfrm>
                <a:off x="1285666" y="4357215"/>
                <a:ext cx="10226" cy="12722"/>
              </a:xfrm>
              <a:custGeom>
                <a:avLst/>
                <a:gdLst/>
                <a:ahLst/>
                <a:cxnLst/>
                <a:rect l="l" t="t" r="r" b="b"/>
                <a:pathLst>
                  <a:path w="232" h="290" extrusionOk="0">
                    <a:moveTo>
                      <a:pt x="0" y="1"/>
                    </a:moveTo>
                    <a:lnTo>
                      <a:pt x="97" y="78"/>
                    </a:lnTo>
                    <a:lnTo>
                      <a:pt x="154" y="155"/>
                    </a:lnTo>
                    <a:lnTo>
                      <a:pt x="193" y="232"/>
                    </a:lnTo>
                    <a:lnTo>
                      <a:pt x="232" y="290"/>
                    </a:lnTo>
                    <a:lnTo>
                      <a:pt x="232" y="290"/>
                    </a:lnTo>
                    <a:lnTo>
                      <a:pt x="212" y="251"/>
                    </a:lnTo>
                    <a:lnTo>
                      <a:pt x="212" y="193"/>
                    </a:lnTo>
                    <a:lnTo>
                      <a:pt x="154" y="116"/>
                    </a:lnTo>
                    <a:lnTo>
                      <a:pt x="77" y="3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8"/>
              <p:cNvSpPr/>
              <p:nvPr/>
            </p:nvSpPr>
            <p:spPr>
              <a:xfrm>
                <a:off x="1285666" y="4357215"/>
                <a:ext cx="10226" cy="12722"/>
              </a:xfrm>
              <a:custGeom>
                <a:avLst/>
                <a:gdLst/>
                <a:ahLst/>
                <a:cxnLst/>
                <a:rect l="l" t="t" r="r" b="b"/>
                <a:pathLst>
                  <a:path w="232" h="290" fill="none" extrusionOk="0">
                    <a:moveTo>
                      <a:pt x="0" y="1"/>
                    </a:moveTo>
                    <a:lnTo>
                      <a:pt x="0" y="1"/>
                    </a:lnTo>
                    <a:lnTo>
                      <a:pt x="97" y="78"/>
                    </a:lnTo>
                    <a:lnTo>
                      <a:pt x="154" y="155"/>
                    </a:lnTo>
                    <a:lnTo>
                      <a:pt x="193" y="232"/>
                    </a:lnTo>
                    <a:lnTo>
                      <a:pt x="232" y="290"/>
                    </a:lnTo>
                    <a:lnTo>
                      <a:pt x="232" y="290"/>
                    </a:lnTo>
                    <a:lnTo>
                      <a:pt x="212" y="251"/>
                    </a:lnTo>
                    <a:lnTo>
                      <a:pt x="212" y="193"/>
                    </a:lnTo>
                    <a:lnTo>
                      <a:pt x="154" y="116"/>
                    </a:lnTo>
                    <a:lnTo>
                      <a:pt x="77" y="3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8"/>
              <p:cNvSpPr/>
              <p:nvPr/>
            </p:nvSpPr>
            <p:spPr>
              <a:xfrm>
                <a:off x="982452" y="4354671"/>
                <a:ext cx="313435" cy="25399"/>
              </a:xfrm>
              <a:custGeom>
                <a:avLst/>
                <a:gdLst/>
                <a:ahLst/>
                <a:cxnLst/>
                <a:rect l="l" t="t" r="r" b="b"/>
                <a:pathLst>
                  <a:path w="7111" h="579" extrusionOk="0">
                    <a:moveTo>
                      <a:pt x="0" y="1"/>
                    </a:moveTo>
                    <a:lnTo>
                      <a:pt x="0" y="579"/>
                    </a:lnTo>
                    <a:lnTo>
                      <a:pt x="7091" y="367"/>
                    </a:lnTo>
                    <a:lnTo>
                      <a:pt x="7111" y="348"/>
                    </a:lnTo>
                    <a:lnTo>
                      <a:pt x="7072" y="290"/>
                    </a:lnTo>
                    <a:lnTo>
                      <a:pt x="7033" y="213"/>
                    </a:lnTo>
                    <a:lnTo>
                      <a:pt x="6976" y="136"/>
                    </a:lnTo>
                    <a:lnTo>
                      <a:pt x="6879" y="59"/>
                    </a:lnTo>
                    <a:lnTo>
                      <a:pt x="6802" y="2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8"/>
              <p:cNvSpPr/>
              <p:nvPr/>
            </p:nvSpPr>
            <p:spPr>
              <a:xfrm>
                <a:off x="1106444" y="4282814"/>
                <a:ext cx="28077" cy="20355"/>
              </a:xfrm>
              <a:custGeom>
                <a:avLst/>
                <a:gdLst/>
                <a:ahLst/>
                <a:cxnLst/>
                <a:rect l="l" t="t" r="r" b="b"/>
                <a:pathLst>
                  <a:path w="637" h="464" extrusionOk="0">
                    <a:moveTo>
                      <a:pt x="502" y="1"/>
                    </a:moveTo>
                    <a:lnTo>
                      <a:pt x="367" y="40"/>
                    </a:lnTo>
                    <a:lnTo>
                      <a:pt x="290" y="59"/>
                    </a:lnTo>
                    <a:lnTo>
                      <a:pt x="213" y="97"/>
                    </a:lnTo>
                    <a:lnTo>
                      <a:pt x="155" y="155"/>
                    </a:lnTo>
                    <a:lnTo>
                      <a:pt x="97" y="213"/>
                    </a:lnTo>
                    <a:lnTo>
                      <a:pt x="20" y="329"/>
                    </a:lnTo>
                    <a:lnTo>
                      <a:pt x="1" y="425"/>
                    </a:lnTo>
                    <a:lnTo>
                      <a:pt x="1" y="463"/>
                    </a:lnTo>
                    <a:lnTo>
                      <a:pt x="39" y="444"/>
                    </a:lnTo>
                    <a:lnTo>
                      <a:pt x="97" y="386"/>
                    </a:lnTo>
                    <a:lnTo>
                      <a:pt x="174" y="290"/>
                    </a:lnTo>
                    <a:lnTo>
                      <a:pt x="290" y="213"/>
                    </a:lnTo>
                    <a:lnTo>
                      <a:pt x="405" y="136"/>
                    </a:lnTo>
                    <a:lnTo>
                      <a:pt x="521" y="97"/>
                    </a:lnTo>
                    <a:lnTo>
                      <a:pt x="598" y="59"/>
                    </a:lnTo>
                    <a:lnTo>
                      <a:pt x="636" y="40"/>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8"/>
              <p:cNvSpPr/>
              <p:nvPr/>
            </p:nvSpPr>
            <p:spPr>
              <a:xfrm>
                <a:off x="1147216" y="4296369"/>
                <a:ext cx="20408" cy="24566"/>
              </a:xfrm>
              <a:custGeom>
                <a:avLst/>
                <a:gdLst/>
                <a:ahLst/>
                <a:cxnLst/>
                <a:rect l="l" t="t" r="r" b="b"/>
                <a:pathLst>
                  <a:path w="463" h="560" extrusionOk="0">
                    <a:moveTo>
                      <a:pt x="424" y="0"/>
                    </a:moveTo>
                    <a:lnTo>
                      <a:pt x="328" y="20"/>
                    </a:lnTo>
                    <a:lnTo>
                      <a:pt x="232" y="77"/>
                    </a:lnTo>
                    <a:lnTo>
                      <a:pt x="174" y="116"/>
                    </a:lnTo>
                    <a:lnTo>
                      <a:pt x="116" y="193"/>
                    </a:lnTo>
                    <a:lnTo>
                      <a:pt x="58" y="251"/>
                    </a:lnTo>
                    <a:lnTo>
                      <a:pt x="39" y="328"/>
                    </a:lnTo>
                    <a:lnTo>
                      <a:pt x="0" y="443"/>
                    </a:lnTo>
                    <a:lnTo>
                      <a:pt x="0" y="540"/>
                    </a:lnTo>
                    <a:lnTo>
                      <a:pt x="20" y="559"/>
                    </a:lnTo>
                    <a:lnTo>
                      <a:pt x="58" y="540"/>
                    </a:lnTo>
                    <a:lnTo>
                      <a:pt x="78" y="463"/>
                    </a:lnTo>
                    <a:lnTo>
                      <a:pt x="135" y="366"/>
                    </a:lnTo>
                    <a:lnTo>
                      <a:pt x="193" y="251"/>
                    </a:lnTo>
                    <a:lnTo>
                      <a:pt x="290" y="154"/>
                    </a:lnTo>
                    <a:lnTo>
                      <a:pt x="367" y="97"/>
                    </a:lnTo>
                    <a:lnTo>
                      <a:pt x="424" y="39"/>
                    </a:lnTo>
                    <a:lnTo>
                      <a:pt x="463" y="20"/>
                    </a:lnTo>
                    <a:lnTo>
                      <a:pt x="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8"/>
              <p:cNvSpPr/>
              <p:nvPr/>
            </p:nvSpPr>
            <p:spPr>
              <a:xfrm>
                <a:off x="1185432" y="4309048"/>
                <a:ext cx="12782" cy="26233"/>
              </a:xfrm>
              <a:custGeom>
                <a:avLst/>
                <a:gdLst/>
                <a:ahLst/>
                <a:cxnLst/>
                <a:rect l="l" t="t" r="r" b="b"/>
                <a:pathLst>
                  <a:path w="290" h="598" extrusionOk="0">
                    <a:moveTo>
                      <a:pt x="270" y="0"/>
                    </a:moveTo>
                    <a:lnTo>
                      <a:pt x="193" y="39"/>
                    </a:lnTo>
                    <a:lnTo>
                      <a:pt x="116" y="116"/>
                    </a:lnTo>
                    <a:lnTo>
                      <a:pt x="39" y="251"/>
                    </a:lnTo>
                    <a:lnTo>
                      <a:pt x="1" y="386"/>
                    </a:lnTo>
                    <a:lnTo>
                      <a:pt x="1" y="501"/>
                    </a:lnTo>
                    <a:lnTo>
                      <a:pt x="20" y="578"/>
                    </a:lnTo>
                    <a:lnTo>
                      <a:pt x="39" y="598"/>
                    </a:lnTo>
                    <a:lnTo>
                      <a:pt x="58" y="578"/>
                    </a:lnTo>
                    <a:lnTo>
                      <a:pt x="78" y="501"/>
                    </a:lnTo>
                    <a:lnTo>
                      <a:pt x="155" y="289"/>
                    </a:lnTo>
                    <a:lnTo>
                      <a:pt x="213" y="193"/>
                    </a:lnTo>
                    <a:lnTo>
                      <a:pt x="251" y="97"/>
                    </a:lnTo>
                    <a:lnTo>
                      <a:pt x="290" y="39"/>
                    </a:lnTo>
                    <a:lnTo>
                      <a:pt x="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8"/>
              <p:cNvSpPr/>
              <p:nvPr/>
            </p:nvSpPr>
            <p:spPr>
              <a:xfrm>
                <a:off x="1082686" y="4259169"/>
                <a:ext cx="47604" cy="25399"/>
              </a:xfrm>
              <a:custGeom>
                <a:avLst/>
                <a:gdLst/>
                <a:ahLst/>
                <a:cxnLst/>
                <a:rect l="l" t="t" r="r" b="b"/>
                <a:pathLst>
                  <a:path w="1080" h="579" extrusionOk="0">
                    <a:moveTo>
                      <a:pt x="173" y="116"/>
                    </a:moveTo>
                    <a:lnTo>
                      <a:pt x="289" y="135"/>
                    </a:lnTo>
                    <a:lnTo>
                      <a:pt x="482" y="193"/>
                    </a:lnTo>
                    <a:lnTo>
                      <a:pt x="655" y="251"/>
                    </a:lnTo>
                    <a:lnTo>
                      <a:pt x="809" y="347"/>
                    </a:lnTo>
                    <a:lnTo>
                      <a:pt x="1002" y="521"/>
                    </a:lnTo>
                    <a:lnTo>
                      <a:pt x="1028" y="540"/>
                    </a:lnTo>
                    <a:lnTo>
                      <a:pt x="1028" y="540"/>
                    </a:lnTo>
                    <a:lnTo>
                      <a:pt x="925" y="501"/>
                    </a:lnTo>
                    <a:lnTo>
                      <a:pt x="732" y="463"/>
                    </a:lnTo>
                    <a:lnTo>
                      <a:pt x="559" y="405"/>
                    </a:lnTo>
                    <a:lnTo>
                      <a:pt x="385" y="347"/>
                    </a:lnTo>
                    <a:lnTo>
                      <a:pt x="212" y="251"/>
                    </a:lnTo>
                    <a:lnTo>
                      <a:pt x="116" y="193"/>
                    </a:lnTo>
                    <a:lnTo>
                      <a:pt x="116" y="174"/>
                    </a:lnTo>
                    <a:lnTo>
                      <a:pt x="116" y="155"/>
                    </a:lnTo>
                    <a:lnTo>
                      <a:pt x="135" y="116"/>
                    </a:lnTo>
                    <a:close/>
                    <a:moveTo>
                      <a:pt x="173" y="0"/>
                    </a:moveTo>
                    <a:lnTo>
                      <a:pt x="77" y="20"/>
                    </a:lnTo>
                    <a:lnTo>
                      <a:pt x="19" y="78"/>
                    </a:lnTo>
                    <a:lnTo>
                      <a:pt x="0" y="135"/>
                    </a:lnTo>
                    <a:lnTo>
                      <a:pt x="0" y="174"/>
                    </a:lnTo>
                    <a:lnTo>
                      <a:pt x="19" y="232"/>
                    </a:lnTo>
                    <a:lnTo>
                      <a:pt x="39" y="270"/>
                    </a:lnTo>
                    <a:lnTo>
                      <a:pt x="154" y="347"/>
                    </a:lnTo>
                    <a:lnTo>
                      <a:pt x="366" y="444"/>
                    </a:lnTo>
                    <a:lnTo>
                      <a:pt x="540" y="521"/>
                    </a:lnTo>
                    <a:lnTo>
                      <a:pt x="732" y="559"/>
                    </a:lnTo>
                    <a:lnTo>
                      <a:pt x="829" y="579"/>
                    </a:lnTo>
                    <a:lnTo>
                      <a:pt x="1002" y="579"/>
                    </a:lnTo>
                    <a:lnTo>
                      <a:pt x="1060" y="564"/>
                    </a:lnTo>
                    <a:lnTo>
                      <a:pt x="1060" y="564"/>
                    </a:lnTo>
                    <a:lnTo>
                      <a:pt x="1079" y="579"/>
                    </a:lnTo>
                    <a:lnTo>
                      <a:pt x="1079" y="540"/>
                    </a:lnTo>
                    <a:lnTo>
                      <a:pt x="1041" y="482"/>
                    </a:lnTo>
                    <a:lnTo>
                      <a:pt x="964" y="405"/>
                    </a:lnTo>
                    <a:lnTo>
                      <a:pt x="867" y="289"/>
                    </a:lnTo>
                    <a:lnTo>
                      <a:pt x="694" y="174"/>
                    </a:lnTo>
                    <a:lnTo>
                      <a:pt x="520" y="78"/>
                    </a:lnTo>
                    <a:lnTo>
                      <a:pt x="424" y="39"/>
                    </a:lnTo>
                    <a:lnTo>
                      <a:pt x="308" y="20"/>
                    </a:ln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8"/>
              <p:cNvSpPr/>
              <p:nvPr/>
            </p:nvSpPr>
            <p:spPr>
              <a:xfrm>
                <a:off x="1124296" y="4235480"/>
                <a:ext cx="23802" cy="49921"/>
              </a:xfrm>
              <a:custGeom>
                <a:avLst/>
                <a:gdLst/>
                <a:ahLst/>
                <a:cxnLst/>
                <a:rect l="l" t="t" r="r" b="b"/>
                <a:pathLst>
                  <a:path w="540" h="1138" extrusionOk="0">
                    <a:moveTo>
                      <a:pt x="328" y="1"/>
                    </a:moveTo>
                    <a:lnTo>
                      <a:pt x="270" y="39"/>
                    </a:lnTo>
                    <a:lnTo>
                      <a:pt x="212" y="78"/>
                    </a:lnTo>
                    <a:lnTo>
                      <a:pt x="154" y="136"/>
                    </a:lnTo>
                    <a:lnTo>
                      <a:pt x="116" y="194"/>
                    </a:lnTo>
                    <a:lnTo>
                      <a:pt x="39" y="406"/>
                    </a:lnTo>
                    <a:lnTo>
                      <a:pt x="0" y="618"/>
                    </a:lnTo>
                    <a:lnTo>
                      <a:pt x="0" y="810"/>
                    </a:lnTo>
                    <a:lnTo>
                      <a:pt x="0" y="887"/>
                    </a:lnTo>
                    <a:lnTo>
                      <a:pt x="20" y="984"/>
                    </a:lnTo>
                    <a:lnTo>
                      <a:pt x="58" y="1061"/>
                    </a:lnTo>
                    <a:lnTo>
                      <a:pt x="97" y="1138"/>
                    </a:lnTo>
                    <a:lnTo>
                      <a:pt x="97" y="1119"/>
                    </a:lnTo>
                    <a:lnTo>
                      <a:pt x="97" y="1061"/>
                    </a:lnTo>
                    <a:lnTo>
                      <a:pt x="77" y="791"/>
                    </a:lnTo>
                    <a:lnTo>
                      <a:pt x="97" y="618"/>
                    </a:lnTo>
                    <a:lnTo>
                      <a:pt x="135" y="444"/>
                    </a:lnTo>
                    <a:lnTo>
                      <a:pt x="212" y="251"/>
                    </a:lnTo>
                    <a:lnTo>
                      <a:pt x="270" y="174"/>
                    </a:lnTo>
                    <a:lnTo>
                      <a:pt x="328" y="136"/>
                    </a:lnTo>
                    <a:lnTo>
                      <a:pt x="347" y="136"/>
                    </a:lnTo>
                    <a:lnTo>
                      <a:pt x="366" y="155"/>
                    </a:lnTo>
                    <a:lnTo>
                      <a:pt x="405" y="251"/>
                    </a:lnTo>
                    <a:lnTo>
                      <a:pt x="424" y="348"/>
                    </a:lnTo>
                    <a:lnTo>
                      <a:pt x="424" y="463"/>
                    </a:lnTo>
                    <a:lnTo>
                      <a:pt x="386" y="637"/>
                    </a:lnTo>
                    <a:lnTo>
                      <a:pt x="309" y="791"/>
                    </a:lnTo>
                    <a:lnTo>
                      <a:pt x="212" y="926"/>
                    </a:lnTo>
                    <a:lnTo>
                      <a:pt x="116" y="1061"/>
                    </a:lnTo>
                    <a:lnTo>
                      <a:pt x="135" y="1061"/>
                    </a:lnTo>
                    <a:lnTo>
                      <a:pt x="193" y="1022"/>
                    </a:lnTo>
                    <a:lnTo>
                      <a:pt x="289" y="964"/>
                    </a:lnTo>
                    <a:lnTo>
                      <a:pt x="386" y="849"/>
                    </a:lnTo>
                    <a:lnTo>
                      <a:pt x="443" y="752"/>
                    </a:lnTo>
                    <a:lnTo>
                      <a:pt x="482" y="656"/>
                    </a:lnTo>
                    <a:lnTo>
                      <a:pt x="501" y="579"/>
                    </a:lnTo>
                    <a:lnTo>
                      <a:pt x="520" y="463"/>
                    </a:lnTo>
                    <a:lnTo>
                      <a:pt x="540" y="348"/>
                    </a:lnTo>
                    <a:lnTo>
                      <a:pt x="520" y="232"/>
                    </a:lnTo>
                    <a:lnTo>
                      <a:pt x="482" y="97"/>
                    </a:lnTo>
                    <a:lnTo>
                      <a:pt x="463" y="59"/>
                    </a:lnTo>
                    <a:lnTo>
                      <a:pt x="424" y="39"/>
                    </a:lnTo>
                    <a:lnTo>
                      <a:pt x="386" y="20"/>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8"/>
              <p:cNvSpPr/>
              <p:nvPr/>
            </p:nvSpPr>
            <p:spPr>
              <a:xfrm>
                <a:off x="291087" y="2511922"/>
                <a:ext cx="848536" cy="1753998"/>
              </a:xfrm>
              <a:custGeom>
                <a:avLst/>
                <a:gdLst/>
                <a:ahLst/>
                <a:cxnLst/>
                <a:rect l="l" t="t" r="r" b="b"/>
                <a:pathLst>
                  <a:path w="19251" h="39984" extrusionOk="0">
                    <a:moveTo>
                      <a:pt x="3295" y="0"/>
                    </a:moveTo>
                    <a:lnTo>
                      <a:pt x="3180" y="193"/>
                    </a:lnTo>
                    <a:lnTo>
                      <a:pt x="2891" y="733"/>
                    </a:lnTo>
                    <a:lnTo>
                      <a:pt x="2467" y="1523"/>
                    </a:lnTo>
                    <a:lnTo>
                      <a:pt x="1985" y="2525"/>
                    </a:lnTo>
                    <a:lnTo>
                      <a:pt x="1735" y="3064"/>
                    </a:lnTo>
                    <a:lnTo>
                      <a:pt x="1503" y="3642"/>
                    </a:lnTo>
                    <a:lnTo>
                      <a:pt x="1272" y="4220"/>
                    </a:lnTo>
                    <a:lnTo>
                      <a:pt x="1079" y="4798"/>
                    </a:lnTo>
                    <a:lnTo>
                      <a:pt x="906" y="5377"/>
                    </a:lnTo>
                    <a:lnTo>
                      <a:pt x="771" y="5955"/>
                    </a:lnTo>
                    <a:lnTo>
                      <a:pt x="733" y="6224"/>
                    </a:lnTo>
                    <a:lnTo>
                      <a:pt x="694" y="6494"/>
                    </a:lnTo>
                    <a:lnTo>
                      <a:pt x="675" y="6745"/>
                    </a:lnTo>
                    <a:lnTo>
                      <a:pt x="675" y="6995"/>
                    </a:lnTo>
                    <a:lnTo>
                      <a:pt x="0" y="38905"/>
                    </a:lnTo>
                    <a:lnTo>
                      <a:pt x="4548" y="39560"/>
                    </a:lnTo>
                    <a:lnTo>
                      <a:pt x="7727" y="8383"/>
                    </a:lnTo>
                    <a:lnTo>
                      <a:pt x="8864" y="13335"/>
                    </a:lnTo>
                    <a:lnTo>
                      <a:pt x="11388" y="24183"/>
                    </a:lnTo>
                    <a:lnTo>
                      <a:pt x="12756" y="29983"/>
                    </a:lnTo>
                    <a:lnTo>
                      <a:pt x="13951" y="35031"/>
                    </a:lnTo>
                    <a:lnTo>
                      <a:pt x="14452" y="37055"/>
                    </a:lnTo>
                    <a:lnTo>
                      <a:pt x="14837" y="38616"/>
                    </a:lnTo>
                    <a:lnTo>
                      <a:pt x="15107" y="39617"/>
                    </a:lnTo>
                    <a:lnTo>
                      <a:pt x="15184" y="39887"/>
                    </a:lnTo>
                    <a:lnTo>
                      <a:pt x="15223" y="39984"/>
                    </a:lnTo>
                    <a:lnTo>
                      <a:pt x="15473" y="39945"/>
                    </a:lnTo>
                    <a:lnTo>
                      <a:pt x="15955" y="39868"/>
                    </a:lnTo>
                    <a:lnTo>
                      <a:pt x="17323" y="39637"/>
                    </a:lnTo>
                    <a:lnTo>
                      <a:pt x="19250" y="39290"/>
                    </a:lnTo>
                    <a:lnTo>
                      <a:pt x="13527" y="135"/>
                    </a:lnTo>
                    <a:lnTo>
                      <a:pt x="32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8"/>
              <p:cNvSpPr/>
              <p:nvPr/>
            </p:nvSpPr>
            <p:spPr>
              <a:xfrm>
                <a:off x="488116" y="2844973"/>
                <a:ext cx="270988" cy="65977"/>
              </a:xfrm>
              <a:custGeom>
                <a:avLst/>
                <a:gdLst/>
                <a:ahLst/>
                <a:cxnLst/>
                <a:rect l="l" t="t" r="r" b="b"/>
                <a:pathLst>
                  <a:path w="6148" h="1504" extrusionOk="0">
                    <a:moveTo>
                      <a:pt x="1" y="0"/>
                    </a:moveTo>
                    <a:lnTo>
                      <a:pt x="59" y="39"/>
                    </a:lnTo>
                    <a:lnTo>
                      <a:pt x="232" y="97"/>
                    </a:lnTo>
                    <a:lnTo>
                      <a:pt x="887" y="270"/>
                    </a:lnTo>
                    <a:lnTo>
                      <a:pt x="1870" y="521"/>
                    </a:lnTo>
                    <a:lnTo>
                      <a:pt x="3065" y="810"/>
                    </a:lnTo>
                    <a:lnTo>
                      <a:pt x="5242" y="1330"/>
                    </a:lnTo>
                    <a:lnTo>
                      <a:pt x="5897" y="1465"/>
                    </a:lnTo>
                    <a:lnTo>
                      <a:pt x="6071" y="1503"/>
                    </a:lnTo>
                    <a:lnTo>
                      <a:pt x="6148" y="1503"/>
                    </a:lnTo>
                    <a:lnTo>
                      <a:pt x="6090" y="1484"/>
                    </a:lnTo>
                    <a:lnTo>
                      <a:pt x="5897" y="1426"/>
                    </a:lnTo>
                    <a:lnTo>
                      <a:pt x="5261" y="1234"/>
                    </a:lnTo>
                    <a:lnTo>
                      <a:pt x="3084" y="694"/>
                    </a:lnTo>
                    <a:lnTo>
                      <a:pt x="926" y="174"/>
                    </a:lnTo>
                    <a:lnTo>
                      <a:pt x="251" y="39"/>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8"/>
              <p:cNvSpPr/>
              <p:nvPr/>
            </p:nvSpPr>
            <p:spPr>
              <a:xfrm>
                <a:off x="370912" y="2860196"/>
                <a:ext cx="139329" cy="1355857"/>
              </a:xfrm>
              <a:custGeom>
                <a:avLst/>
                <a:gdLst/>
                <a:ahLst/>
                <a:cxnLst/>
                <a:rect l="l" t="t" r="r" b="b"/>
                <a:pathLst>
                  <a:path w="3161" h="30908" extrusionOk="0">
                    <a:moveTo>
                      <a:pt x="3161" y="0"/>
                    </a:moveTo>
                    <a:lnTo>
                      <a:pt x="3122" y="232"/>
                    </a:lnTo>
                    <a:lnTo>
                      <a:pt x="2949" y="1137"/>
                    </a:lnTo>
                    <a:lnTo>
                      <a:pt x="2718" y="2544"/>
                    </a:lnTo>
                    <a:lnTo>
                      <a:pt x="2409" y="4432"/>
                    </a:lnTo>
                    <a:lnTo>
                      <a:pt x="2062" y="6725"/>
                    </a:lnTo>
                    <a:lnTo>
                      <a:pt x="1696" y="9346"/>
                    </a:lnTo>
                    <a:lnTo>
                      <a:pt x="1330" y="12255"/>
                    </a:lnTo>
                    <a:lnTo>
                      <a:pt x="1157" y="13797"/>
                    </a:lnTo>
                    <a:lnTo>
                      <a:pt x="983" y="15396"/>
                    </a:lnTo>
                    <a:lnTo>
                      <a:pt x="829" y="16976"/>
                    </a:lnTo>
                    <a:lnTo>
                      <a:pt x="694" y="18518"/>
                    </a:lnTo>
                    <a:lnTo>
                      <a:pt x="444" y="21447"/>
                    </a:lnTo>
                    <a:lnTo>
                      <a:pt x="270" y="24106"/>
                    </a:lnTo>
                    <a:lnTo>
                      <a:pt x="155" y="26418"/>
                    </a:lnTo>
                    <a:lnTo>
                      <a:pt x="78" y="28326"/>
                    </a:lnTo>
                    <a:lnTo>
                      <a:pt x="20" y="29752"/>
                    </a:lnTo>
                    <a:lnTo>
                      <a:pt x="1" y="30272"/>
                    </a:lnTo>
                    <a:lnTo>
                      <a:pt x="1" y="30677"/>
                    </a:lnTo>
                    <a:lnTo>
                      <a:pt x="1" y="30908"/>
                    </a:lnTo>
                    <a:lnTo>
                      <a:pt x="20" y="30677"/>
                    </a:lnTo>
                    <a:lnTo>
                      <a:pt x="59" y="29771"/>
                    </a:lnTo>
                    <a:lnTo>
                      <a:pt x="232" y="26418"/>
                    </a:lnTo>
                    <a:lnTo>
                      <a:pt x="367" y="24106"/>
                    </a:lnTo>
                    <a:lnTo>
                      <a:pt x="540" y="21466"/>
                    </a:lnTo>
                    <a:lnTo>
                      <a:pt x="791" y="18537"/>
                    </a:lnTo>
                    <a:lnTo>
                      <a:pt x="1080" y="15396"/>
                    </a:lnTo>
                    <a:lnTo>
                      <a:pt x="1427" y="12275"/>
                    </a:lnTo>
                    <a:lnTo>
                      <a:pt x="1793" y="9365"/>
                    </a:lnTo>
                    <a:lnTo>
                      <a:pt x="2140" y="6725"/>
                    </a:lnTo>
                    <a:lnTo>
                      <a:pt x="2467" y="4451"/>
                    </a:lnTo>
                    <a:lnTo>
                      <a:pt x="2987" y="1137"/>
                    </a:lnTo>
                    <a:lnTo>
                      <a:pt x="3142" y="232"/>
                    </a:lnTo>
                    <a:lnTo>
                      <a:pt x="3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8"/>
              <p:cNvSpPr/>
              <p:nvPr/>
            </p:nvSpPr>
            <p:spPr>
              <a:xfrm>
                <a:off x="799837" y="2879629"/>
                <a:ext cx="243793" cy="1372790"/>
              </a:xfrm>
              <a:custGeom>
                <a:avLst/>
                <a:gdLst/>
                <a:ahLst/>
                <a:cxnLst/>
                <a:rect l="l" t="t" r="r" b="b"/>
                <a:pathLst>
                  <a:path w="5531" h="31294" extrusionOk="0">
                    <a:moveTo>
                      <a:pt x="1" y="1"/>
                    </a:moveTo>
                    <a:lnTo>
                      <a:pt x="39" y="328"/>
                    </a:lnTo>
                    <a:lnTo>
                      <a:pt x="193" y="1234"/>
                    </a:lnTo>
                    <a:lnTo>
                      <a:pt x="771" y="4587"/>
                    </a:lnTo>
                    <a:lnTo>
                      <a:pt x="2698" y="15666"/>
                    </a:lnTo>
                    <a:lnTo>
                      <a:pt x="4683" y="26727"/>
                    </a:lnTo>
                    <a:lnTo>
                      <a:pt x="5280" y="30079"/>
                    </a:lnTo>
                    <a:lnTo>
                      <a:pt x="5454" y="30985"/>
                    </a:lnTo>
                    <a:lnTo>
                      <a:pt x="5531" y="31293"/>
                    </a:lnTo>
                    <a:lnTo>
                      <a:pt x="5473" y="30985"/>
                    </a:lnTo>
                    <a:lnTo>
                      <a:pt x="5319" y="30060"/>
                    </a:lnTo>
                    <a:lnTo>
                      <a:pt x="4760" y="26707"/>
                    </a:lnTo>
                    <a:lnTo>
                      <a:pt x="2814" y="15647"/>
                    </a:lnTo>
                    <a:lnTo>
                      <a:pt x="848" y="4587"/>
                    </a:lnTo>
                    <a:lnTo>
                      <a:pt x="232" y="123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8"/>
              <p:cNvSpPr/>
              <p:nvPr/>
            </p:nvSpPr>
            <p:spPr>
              <a:xfrm>
                <a:off x="290249" y="1723250"/>
                <a:ext cx="59461" cy="242631"/>
              </a:xfrm>
              <a:custGeom>
                <a:avLst/>
                <a:gdLst/>
                <a:ahLst/>
                <a:cxnLst/>
                <a:rect l="l" t="t" r="r" b="b"/>
                <a:pathLst>
                  <a:path w="1349" h="5531" extrusionOk="0">
                    <a:moveTo>
                      <a:pt x="308" y="1"/>
                    </a:moveTo>
                    <a:lnTo>
                      <a:pt x="347" y="97"/>
                    </a:lnTo>
                    <a:lnTo>
                      <a:pt x="424" y="213"/>
                    </a:lnTo>
                    <a:lnTo>
                      <a:pt x="578" y="502"/>
                    </a:lnTo>
                    <a:lnTo>
                      <a:pt x="713" y="810"/>
                    </a:lnTo>
                    <a:lnTo>
                      <a:pt x="752" y="925"/>
                    </a:lnTo>
                    <a:lnTo>
                      <a:pt x="771" y="1041"/>
                    </a:lnTo>
                    <a:lnTo>
                      <a:pt x="771" y="1157"/>
                    </a:lnTo>
                    <a:lnTo>
                      <a:pt x="771" y="1272"/>
                    </a:lnTo>
                    <a:lnTo>
                      <a:pt x="752" y="1407"/>
                    </a:lnTo>
                    <a:lnTo>
                      <a:pt x="713" y="1504"/>
                    </a:lnTo>
                    <a:lnTo>
                      <a:pt x="655" y="1619"/>
                    </a:lnTo>
                    <a:lnTo>
                      <a:pt x="597" y="1715"/>
                    </a:lnTo>
                    <a:lnTo>
                      <a:pt x="424" y="1947"/>
                    </a:lnTo>
                    <a:lnTo>
                      <a:pt x="231" y="2178"/>
                    </a:lnTo>
                    <a:lnTo>
                      <a:pt x="135" y="2332"/>
                    </a:lnTo>
                    <a:lnTo>
                      <a:pt x="58" y="2467"/>
                    </a:lnTo>
                    <a:lnTo>
                      <a:pt x="19" y="2640"/>
                    </a:lnTo>
                    <a:lnTo>
                      <a:pt x="0" y="2795"/>
                    </a:lnTo>
                    <a:lnTo>
                      <a:pt x="0" y="2968"/>
                    </a:lnTo>
                    <a:lnTo>
                      <a:pt x="39" y="3122"/>
                    </a:lnTo>
                    <a:lnTo>
                      <a:pt x="96" y="3296"/>
                    </a:lnTo>
                    <a:lnTo>
                      <a:pt x="174" y="3430"/>
                    </a:lnTo>
                    <a:lnTo>
                      <a:pt x="347" y="3681"/>
                    </a:lnTo>
                    <a:lnTo>
                      <a:pt x="520" y="3931"/>
                    </a:lnTo>
                    <a:lnTo>
                      <a:pt x="675" y="4143"/>
                    </a:lnTo>
                    <a:lnTo>
                      <a:pt x="790" y="4355"/>
                    </a:lnTo>
                    <a:lnTo>
                      <a:pt x="867" y="4567"/>
                    </a:lnTo>
                    <a:lnTo>
                      <a:pt x="887" y="4799"/>
                    </a:lnTo>
                    <a:lnTo>
                      <a:pt x="906" y="4991"/>
                    </a:lnTo>
                    <a:lnTo>
                      <a:pt x="944" y="5184"/>
                    </a:lnTo>
                    <a:lnTo>
                      <a:pt x="1021" y="5319"/>
                    </a:lnTo>
                    <a:lnTo>
                      <a:pt x="1118" y="5434"/>
                    </a:lnTo>
                    <a:lnTo>
                      <a:pt x="1214" y="5492"/>
                    </a:lnTo>
                    <a:lnTo>
                      <a:pt x="1272" y="5531"/>
                    </a:lnTo>
                    <a:lnTo>
                      <a:pt x="1349" y="5511"/>
                    </a:lnTo>
                    <a:lnTo>
                      <a:pt x="1233" y="5473"/>
                    </a:lnTo>
                    <a:lnTo>
                      <a:pt x="1137" y="5415"/>
                    </a:lnTo>
                    <a:lnTo>
                      <a:pt x="1041" y="5300"/>
                    </a:lnTo>
                    <a:lnTo>
                      <a:pt x="1002" y="5165"/>
                    </a:lnTo>
                    <a:lnTo>
                      <a:pt x="964" y="4991"/>
                    </a:lnTo>
                    <a:lnTo>
                      <a:pt x="964" y="4799"/>
                    </a:lnTo>
                    <a:lnTo>
                      <a:pt x="964" y="4683"/>
                    </a:lnTo>
                    <a:lnTo>
                      <a:pt x="944" y="4548"/>
                    </a:lnTo>
                    <a:lnTo>
                      <a:pt x="906" y="4432"/>
                    </a:lnTo>
                    <a:lnTo>
                      <a:pt x="867" y="4317"/>
                    </a:lnTo>
                    <a:lnTo>
                      <a:pt x="752" y="4086"/>
                    </a:lnTo>
                    <a:lnTo>
                      <a:pt x="597" y="3854"/>
                    </a:lnTo>
                    <a:lnTo>
                      <a:pt x="424" y="3623"/>
                    </a:lnTo>
                    <a:lnTo>
                      <a:pt x="270" y="3373"/>
                    </a:lnTo>
                    <a:lnTo>
                      <a:pt x="193" y="3238"/>
                    </a:lnTo>
                    <a:lnTo>
                      <a:pt x="135" y="3103"/>
                    </a:lnTo>
                    <a:lnTo>
                      <a:pt x="116" y="2949"/>
                    </a:lnTo>
                    <a:lnTo>
                      <a:pt x="96" y="2795"/>
                    </a:lnTo>
                    <a:lnTo>
                      <a:pt x="116" y="2640"/>
                    </a:lnTo>
                    <a:lnTo>
                      <a:pt x="174" y="2506"/>
                    </a:lnTo>
                    <a:lnTo>
                      <a:pt x="231" y="2371"/>
                    </a:lnTo>
                    <a:lnTo>
                      <a:pt x="308" y="2255"/>
                    </a:lnTo>
                    <a:lnTo>
                      <a:pt x="501" y="2024"/>
                    </a:lnTo>
                    <a:lnTo>
                      <a:pt x="694" y="1773"/>
                    </a:lnTo>
                    <a:lnTo>
                      <a:pt x="752" y="1658"/>
                    </a:lnTo>
                    <a:lnTo>
                      <a:pt x="809" y="1542"/>
                    </a:lnTo>
                    <a:lnTo>
                      <a:pt x="848" y="1407"/>
                    </a:lnTo>
                    <a:lnTo>
                      <a:pt x="867" y="1253"/>
                    </a:lnTo>
                    <a:lnTo>
                      <a:pt x="867" y="1137"/>
                    </a:lnTo>
                    <a:lnTo>
                      <a:pt x="848" y="1022"/>
                    </a:lnTo>
                    <a:lnTo>
                      <a:pt x="829" y="906"/>
                    </a:lnTo>
                    <a:lnTo>
                      <a:pt x="790" y="791"/>
                    </a:lnTo>
                    <a:lnTo>
                      <a:pt x="732" y="617"/>
                    </a:lnTo>
                    <a:lnTo>
                      <a:pt x="636" y="482"/>
                    </a:lnTo>
                    <a:lnTo>
                      <a:pt x="559" y="328"/>
                    </a:lnTo>
                    <a:lnTo>
                      <a:pt x="463" y="193"/>
                    </a:lnTo>
                    <a:lnTo>
                      <a:pt x="386" y="78"/>
                    </a:lnTo>
                    <a:lnTo>
                      <a:pt x="3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48"/>
            <p:cNvGrpSpPr/>
            <p:nvPr/>
          </p:nvGrpSpPr>
          <p:grpSpPr>
            <a:xfrm flipH="1">
              <a:off x="5618618" y="1768216"/>
              <a:ext cx="1899369" cy="2875971"/>
              <a:chOff x="5925775" y="1065750"/>
              <a:chExt cx="2635450" cy="3990525"/>
            </a:xfrm>
          </p:grpSpPr>
          <p:sp>
            <p:nvSpPr>
              <p:cNvPr id="2157" name="Google Shape;2157;p48"/>
              <p:cNvSpPr/>
              <p:nvPr/>
            </p:nvSpPr>
            <p:spPr>
              <a:xfrm>
                <a:off x="7270525" y="1467650"/>
                <a:ext cx="260225" cy="430225"/>
              </a:xfrm>
              <a:custGeom>
                <a:avLst/>
                <a:gdLst/>
                <a:ahLst/>
                <a:cxnLst/>
                <a:rect l="l" t="t" r="r" b="b"/>
                <a:pathLst>
                  <a:path w="10409" h="17209" extrusionOk="0">
                    <a:moveTo>
                      <a:pt x="2062" y="0"/>
                    </a:moveTo>
                    <a:lnTo>
                      <a:pt x="1753" y="1134"/>
                    </a:lnTo>
                    <a:lnTo>
                      <a:pt x="1134" y="4122"/>
                    </a:lnTo>
                    <a:lnTo>
                      <a:pt x="722" y="5977"/>
                    </a:lnTo>
                    <a:lnTo>
                      <a:pt x="413" y="8038"/>
                    </a:lnTo>
                    <a:lnTo>
                      <a:pt x="207" y="9996"/>
                    </a:lnTo>
                    <a:lnTo>
                      <a:pt x="1" y="11954"/>
                    </a:lnTo>
                    <a:lnTo>
                      <a:pt x="1" y="13602"/>
                    </a:lnTo>
                    <a:lnTo>
                      <a:pt x="722" y="14118"/>
                    </a:lnTo>
                    <a:lnTo>
                      <a:pt x="2474" y="15354"/>
                    </a:lnTo>
                    <a:lnTo>
                      <a:pt x="3607" y="15972"/>
                    </a:lnTo>
                    <a:lnTo>
                      <a:pt x="4947" y="16591"/>
                    </a:lnTo>
                    <a:lnTo>
                      <a:pt x="6287" y="17003"/>
                    </a:lnTo>
                    <a:lnTo>
                      <a:pt x="6905" y="17209"/>
                    </a:lnTo>
                    <a:lnTo>
                      <a:pt x="7523" y="17209"/>
                    </a:lnTo>
                    <a:lnTo>
                      <a:pt x="10408" y="10099"/>
                    </a:lnTo>
                    <a:lnTo>
                      <a:pt x="20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8"/>
              <p:cNvSpPr/>
              <p:nvPr/>
            </p:nvSpPr>
            <p:spPr>
              <a:xfrm>
                <a:off x="7301450" y="1284725"/>
                <a:ext cx="486925" cy="546175"/>
              </a:xfrm>
              <a:custGeom>
                <a:avLst/>
                <a:gdLst/>
                <a:ahLst/>
                <a:cxnLst/>
                <a:rect l="l" t="t" r="r" b="b"/>
                <a:pathLst>
                  <a:path w="19477" h="21847" extrusionOk="0">
                    <a:moveTo>
                      <a:pt x="8038" y="1"/>
                    </a:moveTo>
                    <a:lnTo>
                      <a:pt x="7007" y="207"/>
                    </a:lnTo>
                    <a:lnTo>
                      <a:pt x="5977" y="413"/>
                    </a:lnTo>
                    <a:lnTo>
                      <a:pt x="5050" y="825"/>
                    </a:lnTo>
                    <a:lnTo>
                      <a:pt x="4122" y="1340"/>
                    </a:lnTo>
                    <a:lnTo>
                      <a:pt x="3504" y="1650"/>
                    </a:lnTo>
                    <a:lnTo>
                      <a:pt x="3092" y="2165"/>
                    </a:lnTo>
                    <a:lnTo>
                      <a:pt x="2680" y="2680"/>
                    </a:lnTo>
                    <a:lnTo>
                      <a:pt x="2267" y="3195"/>
                    </a:lnTo>
                    <a:lnTo>
                      <a:pt x="1649" y="4432"/>
                    </a:lnTo>
                    <a:lnTo>
                      <a:pt x="1134" y="5668"/>
                    </a:lnTo>
                    <a:lnTo>
                      <a:pt x="619" y="6905"/>
                    </a:lnTo>
                    <a:lnTo>
                      <a:pt x="309" y="8245"/>
                    </a:lnTo>
                    <a:lnTo>
                      <a:pt x="103" y="9584"/>
                    </a:lnTo>
                    <a:lnTo>
                      <a:pt x="0" y="10924"/>
                    </a:lnTo>
                    <a:lnTo>
                      <a:pt x="0" y="12160"/>
                    </a:lnTo>
                    <a:lnTo>
                      <a:pt x="206" y="13191"/>
                    </a:lnTo>
                    <a:lnTo>
                      <a:pt x="412" y="14015"/>
                    </a:lnTo>
                    <a:lnTo>
                      <a:pt x="825" y="14633"/>
                    </a:lnTo>
                    <a:lnTo>
                      <a:pt x="14530" y="21847"/>
                    </a:lnTo>
                    <a:lnTo>
                      <a:pt x="16385" y="20919"/>
                    </a:lnTo>
                    <a:lnTo>
                      <a:pt x="17209" y="20404"/>
                    </a:lnTo>
                    <a:lnTo>
                      <a:pt x="17827" y="19889"/>
                    </a:lnTo>
                    <a:lnTo>
                      <a:pt x="18446" y="19271"/>
                    </a:lnTo>
                    <a:lnTo>
                      <a:pt x="18858" y="18446"/>
                    </a:lnTo>
                    <a:lnTo>
                      <a:pt x="19167" y="17416"/>
                    </a:lnTo>
                    <a:lnTo>
                      <a:pt x="19476" y="16179"/>
                    </a:lnTo>
                    <a:lnTo>
                      <a:pt x="19476" y="15046"/>
                    </a:lnTo>
                    <a:lnTo>
                      <a:pt x="19476" y="13912"/>
                    </a:lnTo>
                    <a:lnTo>
                      <a:pt x="19373" y="12779"/>
                    </a:lnTo>
                    <a:lnTo>
                      <a:pt x="19167" y="11645"/>
                    </a:lnTo>
                    <a:lnTo>
                      <a:pt x="18652" y="8966"/>
                    </a:lnTo>
                    <a:lnTo>
                      <a:pt x="18343" y="7626"/>
                    </a:lnTo>
                    <a:lnTo>
                      <a:pt x="17931" y="6390"/>
                    </a:lnTo>
                    <a:lnTo>
                      <a:pt x="17518" y="5153"/>
                    </a:lnTo>
                    <a:lnTo>
                      <a:pt x="16900" y="3917"/>
                    </a:lnTo>
                    <a:lnTo>
                      <a:pt x="16179" y="2886"/>
                    </a:lnTo>
                    <a:lnTo>
                      <a:pt x="15767" y="2474"/>
                    </a:lnTo>
                    <a:lnTo>
                      <a:pt x="15251" y="1959"/>
                    </a:lnTo>
                    <a:lnTo>
                      <a:pt x="14427" y="1443"/>
                    </a:lnTo>
                    <a:lnTo>
                      <a:pt x="13603" y="1031"/>
                    </a:lnTo>
                    <a:lnTo>
                      <a:pt x="12778" y="619"/>
                    </a:lnTo>
                    <a:lnTo>
                      <a:pt x="11851" y="310"/>
                    </a:lnTo>
                    <a:lnTo>
                      <a:pt x="10923" y="104"/>
                    </a:lnTo>
                    <a:lnTo>
                      <a:pt x="9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7324625" y="1338825"/>
                <a:ext cx="389025" cy="705900"/>
              </a:xfrm>
              <a:custGeom>
                <a:avLst/>
                <a:gdLst/>
                <a:ahLst/>
                <a:cxnLst/>
                <a:rect l="l" t="t" r="r" b="b"/>
                <a:pathLst>
                  <a:path w="15561" h="28236" extrusionOk="0">
                    <a:moveTo>
                      <a:pt x="4535" y="1"/>
                    </a:moveTo>
                    <a:lnTo>
                      <a:pt x="4020" y="104"/>
                    </a:lnTo>
                    <a:lnTo>
                      <a:pt x="3607" y="310"/>
                    </a:lnTo>
                    <a:lnTo>
                      <a:pt x="3195" y="619"/>
                    </a:lnTo>
                    <a:lnTo>
                      <a:pt x="2783" y="928"/>
                    </a:lnTo>
                    <a:lnTo>
                      <a:pt x="2062" y="1650"/>
                    </a:lnTo>
                    <a:lnTo>
                      <a:pt x="1443" y="2577"/>
                    </a:lnTo>
                    <a:lnTo>
                      <a:pt x="928" y="3607"/>
                    </a:lnTo>
                    <a:lnTo>
                      <a:pt x="619" y="4741"/>
                    </a:lnTo>
                    <a:lnTo>
                      <a:pt x="413" y="5771"/>
                    </a:lnTo>
                    <a:lnTo>
                      <a:pt x="207" y="8245"/>
                    </a:lnTo>
                    <a:lnTo>
                      <a:pt x="104" y="10718"/>
                    </a:lnTo>
                    <a:lnTo>
                      <a:pt x="1" y="12985"/>
                    </a:lnTo>
                    <a:lnTo>
                      <a:pt x="104" y="15046"/>
                    </a:lnTo>
                    <a:lnTo>
                      <a:pt x="310" y="15870"/>
                    </a:lnTo>
                    <a:lnTo>
                      <a:pt x="413" y="16591"/>
                    </a:lnTo>
                    <a:lnTo>
                      <a:pt x="722" y="17313"/>
                    </a:lnTo>
                    <a:lnTo>
                      <a:pt x="1031" y="17828"/>
                    </a:lnTo>
                    <a:lnTo>
                      <a:pt x="1649" y="18858"/>
                    </a:lnTo>
                    <a:lnTo>
                      <a:pt x="2371" y="19477"/>
                    </a:lnTo>
                    <a:lnTo>
                      <a:pt x="3092" y="19992"/>
                    </a:lnTo>
                    <a:lnTo>
                      <a:pt x="3710" y="20301"/>
                    </a:lnTo>
                    <a:lnTo>
                      <a:pt x="4226" y="20507"/>
                    </a:lnTo>
                    <a:lnTo>
                      <a:pt x="4226" y="21950"/>
                    </a:lnTo>
                    <a:lnTo>
                      <a:pt x="4226" y="24835"/>
                    </a:lnTo>
                    <a:lnTo>
                      <a:pt x="4226" y="25453"/>
                    </a:lnTo>
                    <a:lnTo>
                      <a:pt x="4329" y="25866"/>
                    </a:lnTo>
                    <a:lnTo>
                      <a:pt x="4535" y="26278"/>
                    </a:lnTo>
                    <a:lnTo>
                      <a:pt x="4947" y="26793"/>
                    </a:lnTo>
                    <a:lnTo>
                      <a:pt x="5462" y="27308"/>
                    </a:lnTo>
                    <a:lnTo>
                      <a:pt x="6080" y="27720"/>
                    </a:lnTo>
                    <a:lnTo>
                      <a:pt x="6802" y="28030"/>
                    </a:lnTo>
                    <a:lnTo>
                      <a:pt x="7523" y="28236"/>
                    </a:lnTo>
                    <a:lnTo>
                      <a:pt x="8348" y="28236"/>
                    </a:lnTo>
                    <a:lnTo>
                      <a:pt x="9275" y="28133"/>
                    </a:lnTo>
                    <a:lnTo>
                      <a:pt x="10202" y="27927"/>
                    </a:lnTo>
                    <a:lnTo>
                      <a:pt x="11233" y="27617"/>
                    </a:lnTo>
                    <a:lnTo>
                      <a:pt x="11851" y="27411"/>
                    </a:lnTo>
                    <a:lnTo>
                      <a:pt x="12366" y="27102"/>
                    </a:lnTo>
                    <a:lnTo>
                      <a:pt x="12779" y="26690"/>
                    </a:lnTo>
                    <a:lnTo>
                      <a:pt x="13191" y="26278"/>
                    </a:lnTo>
                    <a:lnTo>
                      <a:pt x="13500" y="25866"/>
                    </a:lnTo>
                    <a:lnTo>
                      <a:pt x="13809" y="25350"/>
                    </a:lnTo>
                    <a:lnTo>
                      <a:pt x="14015" y="24835"/>
                    </a:lnTo>
                    <a:lnTo>
                      <a:pt x="14015" y="24217"/>
                    </a:lnTo>
                    <a:lnTo>
                      <a:pt x="15561" y="4329"/>
                    </a:lnTo>
                    <a:lnTo>
                      <a:pt x="15458" y="3710"/>
                    </a:lnTo>
                    <a:lnTo>
                      <a:pt x="15149" y="3092"/>
                    </a:lnTo>
                    <a:lnTo>
                      <a:pt x="14736" y="2783"/>
                    </a:lnTo>
                    <a:lnTo>
                      <a:pt x="14118" y="2577"/>
                    </a:lnTo>
                    <a:lnTo>
                      <a:pt x="5462"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7355550" y="1575850"/>
                <a:ext cx="30925" cy="28350"/>
              </a:xfrm>
              <a:custGeom>
                <a:avLst/>
                <a:gdLst/>
                <a:ahLst/>
                <a:cxnLst/>
                <a:rect l="l" t="t" r="r" b="b"/>
                <a:pathLst>
                  <a:path w="1237" h="1134" extrusionOk="0">
                    <a:moveTo>
                      <a:pt x="412" y="0"/>
                    </a:moveTo>
                    <a:lnTo>
                      <a:pt x="206" y="103"/>
                    </a:lnTo>
                    <a:lnTo>
                      <a:pt x="103" y="309"/>
                    </a:lnTo>
                    <a:lnTo>
                      <a:pt x="0" y="515"/>
                    </a:lnTo>
                    <a:lnTo>
                      <a:pt x="103" y="824"/>
                    </a:lnTo>
                    <a:lnTo>
                      <a:pt x="206" y="928"/>
                    </a:lnTo>
                    <a:lnTo>
                      <a:pt x="309" y="1134"/>
                    </a:lnTo>
                    <a:lnTo>
                      <a:pt x="825" y="1134"/>
                    </a:lnTo>
                    <a:lnTo>
                      <a:pt x="1031" y="1031"/>
                    </a:lnTo>
                    <a:lnTo>
                      <a:pt x="1134" y="928"/>
                    </a:lnTo>
                    <a:lnTo>
                      <a:pt x="1237" y="721"/>
                    </a:lnTo>
                    <a:lnTo>
                      <a:pt x="1237" y="618"/>
                    </a:lnTo>
                    <a:lnTo>
                      <a:pt x="1237" y="412"/>
                    </a:lnTo>
                    <a:lnTo>
                      <a:pt x="1031" y="206"/>
                    </a:lnTo>
                    <a:lnTo>
                      <a:pt x="928" y="103"/>
                    </a:lnTo>
                    <a:lnTo>
                      <a:pt x="7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7350400" y="1539775"/>
                <a:ext cx="59275" cy="15475"/>
              </a:xfrm>
              <a:custGeom>
                <a:avLst/>
                <a:gdLst/>
                <a:ahLst/>
                <a:cxnLst/>
                <a:rect l="l" t="t" r="r" b="b"/>
                <a:pathLst>
                  <a:path w="2371" h="619" extrusionOk="0">
                    <a:moveTo>
                      <a:pt x="722" y="0"/>
                    </a:moveTo>
                    <a:lnTo>
                      <a:pt x="206" y="207"/>
                    </a:lnTo>
                    <a:lnTo>
                      <a:pt x="0" y="413"/>
                    </a:lnTo>
                    <a:lnTo>
                      <a:pt x="0" y="516"/>
                    </a:lnTo>
                    <a:lnTo>
                      <a:pt x="103" y="516"/>
                    </a:lnTo>
                    <a:lnTo>
                      <a:pt x="412" y="413"/>
                    </a:lnTo>
                    <a:lnTo>
                      <a:pt x="722" y="413"/>
                    </a:lnTo>
                    <a:lnTo>
                      <a:pt x="1134" y="310"/>
                    </a:lnTo>
                    <a:lnTo>
                      <a:pt x="1649" y="413"/>
                    </a:lnTo>
                    <a:lnTo>
                      <a:pt x="1958" y="516"/>
                    </a:lnTo>
                    <a:lnTo>
                      <a:pt x="2267" y="619"/>
                    </a:lnTo>
                    <a:lnTo>
                      <a:pt x="2370" y="619"/>
                    </a:lnTo>
                    <a:lnTo>
                      <a:pt x="2370" y="516"/>
                    </a:lnTo>
                    <a:lnTo>
                      <a:pt x="2164" y="310"/>
                    </a:lnTo>
                    <a:lnTo>
                      <a:pt x="1649" y="103"/>
                    </a:lnTo>
                    <a:lnTo>
                      <a:pt x="1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8"/>
              <p:cNvSpPr/>
              <p:nvPr/>
            </p:nvSpPr>
            <p:spPr>
              <a:xfrm>
                <a:off x="7497225" y="1578425"/>
                <a:ext cx="30950" cy="28350"/>
              </a:xfrm>
              <a:custGeom>
                <a:avLst/>
                <a:gdLst/>
                <a:ahLst/>
                <a:cxnLst/>
                <a:rect l="l" t="t" r="r" b="b"/>
                <a:pathLst>
                  <a:path w="1238" h="1134" extrusionOk="0">
                    <a:moveTo>
                      <a:pt x="413" y="0"/>
                    </a:moveTo>
                    <a:lnTo>
                      <a:pt x="207" y="103"/>
                    </a:lnTo>
                    <a:lnTo>
                      <a:pt x="104" y="309"/>
                    </a:lnTo>
                    <a:lnTo>
                      <a:pt x="1" y="515"/>
                    </a:lnTo>
                    <a:lnTo>
                      <a:pt x="104" y="721"/>
                    </a:lnTo>
                    <a:lnTo>
                      <a:pt x="207" y="928"/>
                    </a:lnTo>
                    <a:lnTo>
                      <a:pt x="413" y="1134"/>
                    </a:lnTo>
                    <a:lnTo>
                      <a:pt x="825" y="1134"/>
                    </a:lnTo>
                    <a:lnTo>
                      <a:pt x="1031" y="1031"/>
                    </a:lnTo>
                    <a:lnTo>
                      <a:pt x="1134" y="825"/>
                    </a:lnTo>
                    <a:lnTo>
                      <a:pt x="1237" y="618"/>
                    </a:lnTo>
                    <a:lnTo>
                      <a:pt x="1237" y="412"/>
                    </a:lnTo>
                    <a:lnTo>
                      <a:pt x="1031" y="206"/>
                    </a:lnTo>
                    <a:lnTo>
                      <a:pt x="928" y="103"/>
                    </a:lnTo>
                    <a:lnTo>
                      <a:pt x="7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8"/>
              <p:cNvSpPr/>
              <p:nvPr/>
            </p:nvSpPr>
            <p:spPr>
              <a:xfrm>
                <a:off x="7507550" y="1539775"/>
                <a:ext cx="61850" cy="18050"/>
              </a:xfrm>
              <a:custGeom>
                <a:avLst/>
                <a:gdLst/>
                <a:ahLst/>
                <a:cxnLst/>
                <a:rect l="l" t="t" r="r" b="b"/>
                <a:pathLst>
                  <a:path w="2474" h="722" extrusionOk="0">
                    <a:moveTo>
                      <a:pt x="1237" y="0"/>
                    </a:moveTo>
                    <a:lnTo>
                      <a:pt x="721" y="103"/>
                    </a:lnTo>
                    <a:lnTo>
                      <a:pt x="309" y="310"/>
                    </a:lnTo>
                    <a:lnTo>
                      <a:pt x="103" y="516"/>
                    </a:lnTo>
                    <a:lnTo>
                      <a:pt x="0" y="619"/>
                    </a:lnTo>
                    <a:lnTo>
                      <a:pt x="206" y="619"/>
                    </a:lnTo>
                    <a:lnTo>
                      <a:pt x="412" y="516"/>
                    </a:lnTo>
                    <a:lnTo>
                      <a:pt x="824" y="413"/>
                    </a:lnTo>
                    <a:lnTo>
                      <a:pt x="1237" y="413"/>
                    </a:lnTo>
                    <a:lnTo>
                      <a:pt x="1649" y="516"/>
                    </a:lnTo>
                    <a:lnTo>
                      <a:pt x="2061" y="619"/>
                    </a:lnTo>
                    <a:lnTo>
                      <a:pt x="2267" y="722"/>
                    </a:lnTo>
                    <a:lnTo>
                      <a:pt x="2370" y="722"/>
                    </a:lnTo>
                    <a:lnTo>
                      <a:pt x="2473" y="619"/>
                    </a:lnTo>
                    <a:lnTo>
                      <a:pt x="2370" y="619"/>
                    </a:lnTo>
                    <a:lnTo>
                      <a:pt x="2164" y="413"/>
                    </a:lnTo>
                    <a:lnTo>
                      <a:pt x="1752" y="103"/>
                    </a:lnTo>
                    <a:lnTo>
                      <a:pt x="12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8"/>
              <p:cNvSpPr/>
              <p:nvPr/>
            </p:nvSpPr>
            <p:spPr>
              <a:xfrm>
                <a:off x="7407075" y="1526900"/>
                <a:ext cx="51550" cy="133975"/>
              </a:xfrm>
              <a:custGeom>
                <a:avLst/>
                <a:gdLst/>
                <a:ahLst/>
                <a:cxnLst/>
                <a:rect l="l" t="t" r="r" b="b"/>
                <a:pathLst>
                  <a:path w="2062" h="5359" extrusionOk="0">
                    <a:moveTo>
                      <a:pt x="2061" y="0"/>
                    </a:moveTo>
                    <a:lnTo>
                      <a:pt x="1546" y="825"/>
                    </a:lnTo>
                    <a:lnTo>
                      <a:pt x="619" y="3092"/>
                    </a:lnTo>
                    <a:lnTo>
                      <a:pt x="103" y="4328"/>
                    </a:lnTo>
                    <a:lnTo>
                      <a:pt x="0" y="4637"/>
                    </a:lnTo>
                    <a:lnTo>
                      <a:pt x="0" y="4946"/>
                    </a:lnTo>
                    <a:lnTo>
                      <a:pt x="103" y="5153"/>
                    </a:lnTo>
                    <a:lnTo>
                      <a:pt x="206" y="5256"/>
                    </a:lnTo>
                    <a:lnTo>
                      <a:pt x="515" y="5256"/>
                    </a:lnTo>
                    <a:lnTo>
                      <a:pt x="1031" y="5359"/>
                    </a:lnTo>
                    <a:lnTo>
                      <a:pt x="1546" y="5359"/>
                    </a:lnTo>
                    <a:lnTo>
                      <a:pt x="1031" y="5153"/>
                    </a:lnTo>
                    <a:lnTo>
                      <a:pt x="515" y="5049"/>
                    </a:lnTo>
                    <a:lnTo>
                      <a:pt x="309" y="5049"/>
                    </a:lnTo>
                    <a:lnTo>
                      <a:pt x="206" y="4946"/>
                    </a:lnTo>
                    <a:lnTo>
                      <a:pt x="206" y="4637"/>
                    </a:lnTo>
                    <a:lnTo>
                      <a:pt x="309" y="4431"/>
                    </a:lnTo>
                    <a:lnTo>
                      <a:pt x="825" y="3195"/>
                    </a:lnTo>
                    <a:lnTo>
                      <a:pt x="1752" y="928"/>
                    </a:lnTo>
                    <a:lnTo>
                      <a:pt x="20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7430250" y="1815425"/>
                <a:ext cx="159750" cy="67000"/>
              </a:xfrm>
              <a:custGeom>
                <a:avLst/>
                <a:gdLst/>
                <a:ahLst/>
                <a:cxnLst/>
                <a:rect l="l" t="t" r="r" b="b"/>
                <a:pathLst>
                  <a:path w="6390" h="2680" extrusionOk="0">
                    <a:moveTo>
                      <a:pt x="6390" y="0"/>
                    </a:moveTo>
                    <a:lnTo>
                      <a:pt x="4844" y="619"/>
                    </a:lnTo>
                    <a:lnTo>
                      <a:pt x="3298" y="1134"/>
                    </a:lnTo>
                    <a:lnTo>
                      <a:pt x="1649" y="1340"/>
                    </a:lnTo>
                    <a:lnTo>
                      <a:pt x="1" y="1443"/>
                    </a:lnTo>
                    <a:lnTo>
                      <a:pt x="1" y="2577"/>
                    </a:lnTo>
                    <a:lnTo>
                      <a:pt x="825" y="2680"/>
                    </a:lnTo>
                    <a:lnTo>
                      <a:pt x="1649" y="2680"/>
                    </a:lnTo>
                    <a:lnTo>
                      <a:pt x="2268" y="2577"/>
                    </a:lnTo>
                    <a:lnTo>
                      <a:pt x="2989" y="2474"/>
                    </a:lnTo>
                    <a:lnTo>
                      <a:pt x="4019" y="2061"/>
                    </a:lnTo>
                    <a:lnTo>
                      <a:pt x="4947" y="1546"/>
                    </a:lnTo>
                    <a:lnTo>
                      <a:pt x="5565" y="928"/>
                    </a:lnTo>
                    <a:lnTo>
                      <a:pt x="5977" y="516"/>
                    </a:lnTo>
                    <a:lnTo>
                      <a:pt x="639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7448275" y="1684050"/>
                <a:ext cx="51550" cy="43800"/>
              </a:xfrm>
              <a:custGeom>
                <a:avLst/>
                <a:gdLst/>
                <a:ahLst/>
                <a:cxnLst/>
                <a:rect l="l" t="t" r="r" b="b"/>
                <a:pathLst>
                  <a:path w="2062" h="1752" extrusionOk="0">
                    <a:moveTo>
                      <a:pt x="928" y="0"/>
                    </a:moveTo>
                    <a:lnTo>
                      <a:pt x="619" y="103"/>
                    </a:lnTo>
                    <a:lnTo>
                      <a:pt x="310" y="309"/>
                    </a:lnTo>
                    <a:lnTo>
                      <a:pt x="104" y="515"/>
                    </a:lnTo>
                    <a:lnTo>
                      <a:pt x="1" y="824"/>
                    </a:lnTo>
                    <a:lnTo>
                      <a:pt x="1" y="1031"/>
                    </a:lnTo>
                    <a:lnTo>
                      <a:pt x="104" y="1134"/>
                    </a:lnTo>
                    <a:lnTo>
                      <a:pt x="516" y="1546"/>
                    </a:lnTo>
                    <a:lnTo>
                      <a:pt x="928" y="1752"/>
                    </a:lnTo>
                    <a:lnTo>
                      <a:pt x="1547" y="1752"/>
                    </a:lnTo>
                    <a:lnTo>
                      <a:pt x="1753" y="1649"/>
                    </a:lnTo>
                    <a:lnTo>
                      <a:pt x="1959" y="1443"/>
                    </a:lnTo>
                    <a:lnTo>
                      <a:pt x="2062" y="1237"/>
                    </a:lnTo>
                    <a:lnTo>
                      <a:pt x="2062" y="927"/>
                    </a:lnTo>
                    <a:lnTo>
                      <a:pt x="2062" y="721"/>
                    </a:lnTo>
                    <a:lnTo>
                      <a:pt x="1959" y="515"/>
                    </a:lnTo>
                    <a:lnTo>
                      <a:pt x="1650" y="103"/>
                    </a:lnTo>
                    <a:lnTo>
                      <a:pt x="1238"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7443125" y="1673725"/>
                <a:ext cx="54125" cy="43825"/>
              </a:xfrm>
              <a:custGeom>
                <a:avLst/>
                <a:gdLst/>
                <a:ahLst/>
                <a:cxnLst/>
                <a:rect l="l" t="t" r="r" b="b"/>
                <a:pathLst>
                  <a:path w="2165" h="1753" extrusionOk="0">
                    <a:moveTo>
                      <a:pt x="2062" y="1"/>
                    </a:moveTo>
                    <a:lnTo>
                      <a:pt x="2062" y="104"/>
                    </a:lnTo>
                    <a:lnTo>
                      <a:pt x="1959" y="413"/>
                    </a:lnTo>
                    <a:lnTo>
                      <a:pt x="1753" y="825"/>
                    </a:lnTo>
                    <a:lnTo>
                      <a:pt x="1340" y="1134"/>
                    </a:lnTo>
                    <a:lnTo>
                      <a:pt x="928" y="1444"/>
                    </a:lnTo>
                    <a:lnTo>
                      <a:pt x="413" y="1547"/>
                    </a:lnTo>
                    <a:lnTo>
                      <a:pt x="104" y="1547"/>
                    </a:lnTo>
                    <a:lnTo>
                      <a:pt x="1" y="1650"/>
                    </a:lnTo>
                    <a:lnTo>
                      <a:pt x="104" y="1753"/>
                    </a:lnTo>
                    <a:lnTo>
                      <a:pt x="1031" y="1753"/>
                    </a:lnTo>
                    <a:lnTo>
                      <a:pt x="1547" y="1444"/>
                    </a:lnTo>
                    <a:lnTo>
                      <a:pt x="1959" y="1031"/>
                    </a:lnTo>
                    <a:lnTo>
                      <a:pt x="2165" y="516"/>
                    </a:lnTo>
                    <a:lnTo>
                      <a:pt x="2165" y="104"/>
                    </a:lnTo>
                    <a:lnTo>
                      <a:pt x="20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7502375" y="1488250"/>
                <a:ext cx="72175" cy="23200"/>
              </a:xfrm>
              <a:custGeom>
                <a:avLst/>
                <a:gdLst/>
                <a:ahLst/>
                <a:cxnLst/>
                <a:rect l="l" t="t" r="r" b="b"/>
                <a:pathLst>
                  <a:path w="2887" h="928" extrusionOk="0">
                    <a:moveTo>
                      <a:pt x="413" y="0"/>
                    </a:moveTo>
                    <a:lnTo>
                      <a:pt x="104" y="207"/>
                    </a:lnTo>
                    <a:lnTo>
                      <a:pt x="1" y="310"/>
                    </a:lnTo>
                    <a:lnTo>
                      <a:pt x="104" y="413"/>
                    </a:lnTo>
                    <a:lnTo>
                      <a:pt x="516" y="516"/>
                    </a:lnTo>
                    <a:lnTo>
                      <a:pt x="1444" y="619"/>
                    </a:lnTo>
                    <a:lnTo>
                      <a:pt x="2371" y="928"/>
                    </a:lnTo>
                    <a:lnTo>
                      <a:pt x="2886" y="928"/>
                    </a:lnTo>
                    <a:lnTo>
                      <a:pt x="2886" y="722"/>
                    </a:lnTo>
                    <a:lnTo>
                      <a:pt x="2680" y="516"/>
                    </a:lnTo>
                    <a:lnTo>
                      <a:pt x="2165" y="207"/>
                    </a:lnTo>
                    <a:lnTo>
                      <a:pt x="1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8"/>
              <p:cNvSpPr/>
              <p:nvPr/>
            </p:nvSpPr>
            <p:spPr>
              <a:xfrm>
                <a:off x="7350400" y="1488250"/>
                <a:ext cx="61850" cy="23200"/>
              </a:xfrm>
              <a:custGeom>
                <a:avLst/>
                <a:gdLst/>
                <a:ahLst/>
                <a:cxnLst/>
                <a:rect l="l" t="t" r="r" b="b"/>
                <a:pathLst>
                  <a:path w="2474" h="928" extrusionOk="0">
                    <a:moveTo>
                      <a:pt x="1134" y="0"/>
                    </a:moveTo>
                    <a:lnTo>
                      <a:pt x="618" y="207"/>
                    </a:lnTo>
                    <a:lnTo>
                      <a:pt x="206" y="413"/>
                    </a:lnTo>
                    <a:lnTo>
                      <a:pt x="0" y="722"/>
                    </a:lnTo>
                    <a:lnTo>
                      <a:pt x="0" y="825"/>
                    </a:lnTo>
                    <a:lnTo>
                      <a:pt x="206" y="928"/>
                    </a:lnTo>
                    <a:lnTo>
                      <a:pt x="515" y="825"/>
                    </a:lnTo>
                    <a:lnTo>
                      <a:pt x="1237" y="722"/>
                    </a:lnTo>
                    <a:lnTo>
                      <a:pt x="2061" y="619"/>
                    </a:lnTo>
                    <a:lnTo>
                      <a:pt x="2267" y="516"/>
                    </a:lnTo>
                    <a:lnTo>
                      <a:pt x="2473" y="413"/>
                    </a:lnTo>
                    <a:lnTo>
                      <a:pt x="2370" y="310"/>
                    </a:lnTo>
                    <a:lnTo>
                      <a:pt x="2164" y="104"/>
                    </a:lnTo>
                    <a:lnTo>
                      <a:pt x="16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8"/>
              <p:cNvSpPr/>
              <p:nvPr/>
            </p:nvSpPr>
            <p:spPr>
              <a:xfrm>
                <a:off x="7461175" y="1325950"/>
                <a:ext cx="25" cy="2600"/>
              </a:xfrm>
              <a:custGeom>
                <a:avLst/>
                <a:gdLst/>
                <a:ahLst/>
                <a:cxnLst/>
                <a:rect l="l" t="t" r="r" b="b"/>
                <a:pathLst>
                  <a:path w="1" h="104" extrusionOk="0">
                    <a:moveTo>
                      <a:pt x="0" y="1"/>
                    </a:moveTo>
                    <a:lnTo>
                      <a:pt x="0" y="10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8"/>
              <p:cNvSpPr/>
              <p:nvPr/>
            </p:nvSpPr>
            <p:spPr>
              <a:xfrm>
                <a:off x="7304025" y="1313075"/>
                <a:ext cx="525550" cy="584800"/>
              </a:xfrm>
              <a:custGeom>
                <a:avLst/>
                <a:gdLst/>
                <a:ahLst/>
                <a:cxnLst/>
                <a:rect l="l" t="t" r="r" b="b"/>
                <a:pathLst>
                  <a:path w="21022" h="23392" extrusionOk="0">
                    <a:moveTo>
                      <a:pt x="4431" y="0"/>
                    </a:moveTo>
                    <a:lnTo>
                      <a:pt x="4122" y="103"/>
                    </a:lnTo>
                    <a:lnTo>
                      <a:pt x="3710" y="412"/>
                    </a:lnTo>
                    <a:lnTo>
                      <a:pt x="3195" y="722"/>
                    </a:lnTo>
                    <a:lnTo>
                      <a:pt x="2577" y="1340"/>
                    </a:lnTo>
                    <a:lnTo>
                      <a:pt x="2061" y="1958"/>
                    </a:lnTo>
                    <a:lnTo>
                      <a:pt x="1649" y="2680"/>
                    </a:lnTo>
                    <a:lnTo>
                      <a:pt x="1340" y="3401"/>
                    </a:lnTo>
                    <a:lnTo>
                      <a:pt x="619" y="4740"/>
                    </a:lnTo>
                    <a:lnTo>
                      <a:pt x="206" y="6183"/>
                    </a:lnTo>
                    <a:lnTo>
                      <a:pt x="103" y="7111"/>
                    </a:lnTo>
                    <a:lnTo>
                      <a:pt x="0" y="8038"/>
                    </a:lnTo>
                    <a:lnTo>
                      <a:pt x="0" y="8965"/>
                    </a:lnTo>
                    <a:lnTo>
                      <a:pt x="103" y="9790"/>
                    </a:lnTo>
                    <a:lnTo>
                      <a:pt x="619" y="9378"/>
                    </a:lnTo>
                    <a:lnTo>
                      <a:pt x="1031" y="8759"/>
                    </a:lnTo>
                    <a:lnTo>
                      <a:pt x="1340" y="8141"/>
                    </a:lnTo>
                    <a:lnTo>
                      <a:pt x="1546" y="7420"/>
                    </a:lnTo>
                    <a:lnTo>
                      <a:pt x="1958" y="6080"/>
                    </a:lnTo>
                    <a:lnTo>
                      <a:pt x="2164" y="5359"/>
                    </a:lnTo>
                    <a:lnTo>
                      <a:pt x="2473" y="4740"/>
                    </a:lnTo>
                    <a:lnTo>
                      <a:pt x="2267" y="5874"/>
                    </a:lnTo>
                    <a:lnTo>
                      <a:pt x="2267" y="7111"/>
                    </a:lnTo>
                    <a:lnTo>
                      <a:pt x="2370" y="7420"/>
                    </a:lnTo>
                    <a:lnTo>
                      <a:pt x="2577" y="7729"/>
                    </a:lnTo>
                    <a:lnTo>
                      <a:pt x="2680" y="7832"/>
                    </a:lnTo>
                    <a:lnTo>
                      <a:pt x="2989" y="7832"/>
                    </a:lnTo>
                    <a:lnTo>
                      <a:pt x="3195" y="7729"/>
                    </a:lnTo>
                    <a:lnTo>
                      <a:pt x="2989" y="7007"/>
                    </a:lnTo>
                    <a:lnTo>
                      <a:pt x="2989" y="6286"/>
                    </a:lnTo>
                    <a:lnTo>
                      <a:pt x="2989" y="5565"/>
                    </a:lnTo>
                    <a:lnTo>
                      <a:pt x="3195" y="4843"/>
                    </a:lnTo>
                    <a:lnTo>
                      <a:pt x="3607" y="3504"/>
                    </a:lnTo>
                    <a:lnTo>
                      <a:pt x="4225" y="2267"/>
                    </a:lnTo>
                    <a:lnTo>
                      <a:pt x="4122" y="3401"/>
                    </a:lnTo>
                    <a:lnTo>
                      <a:pt x="4122" y="4637"/>
                    </a:lnTo>
                    <a:lnTo>
                      <a:pt x="4225" y="5771"/>
                    </a:lnTo>
                    <a:lnTo>
                      <a:pt x="4328" y="7007"/>
                    </a:lnTo>
                    <a:lnTo>
                      <a:pt x="4431" y="7317"/>
                    </a:lnTo>
                    <a:lnTo>
                      <a:pt x="4637" y="7626"/>
                    </a:lnTo>
                    <a:lnTo>
                      <a:pt x="5153" y="7832"/>
                    </a:lnTo>
                    <a:lnTo>
                      <a:pt x="5565" y="7832"/>
                    </a:lnTo>
                    <a:lnTo>
                      <a:pt x="6080" y="7729"/>
                    </a:lnTo>
                    <a:lnTo>
                      <a:pt x="6595" y="7832"/>
                    </a:lnTo>
                    <a:lnTo>
                      <a:pt x="6286" y="6492"/>
                    </a:lnTo>
                    <a:lnTo>
                      <a:pt x="6080" y="5050"/>
                    </a:lnTo>
                    <a:lnTo>
                      <a:pt x="5977" y="3710"/>
                    </a:lnTo>
                    <a:lnTo>
                      <a:pt x="5977" y="2370"/>
                    </a:lnTo>
                    <a:lnTo>
                      <a:pt x="6080" y="3298"/>
                    </a:lnTo>
                    <a:lnTo>
                      <a:pt x="6286" y="4225"/>
                    </a:lnTo>
                    <a:lnTo>
                      <a:pt x="6492" y="5153"/>
                    </a:lnTo>
                    <a:lnTo>
                      <a:pt x="6801" y="6080"/>
                    </a:lnTo>
                    <a:lnTo>
                      <a:pt x="7214" y="6801"/>
                    </a:lnTo>
                    <a:lnTo>
                      <a:pt x="7729" y="7420"/>
                    </a:lnTo>
                    <a:lnTo>
                      <a:pt x="8038" y="7626"/>
                    </a:lnTo>
                    <a:lnTo>
                      <a:pt x="8347" y="7832"/>
                    </a:lnTo>
                    <a:lnTo>
                      <a:pt x="8759" y="7935"/>
                    </a:lnTo>
                    <a:lnTo>
                      <a:pt x="9172" y="7832"/>
                    </a:lnTo>
                    <a:lnTo>
                      <a:pt x="8656" y="7007"/>
                    </a:lnTo>
                    <a:lnTo>
                      <a:pt x="8244" y="6183"/>
                    </a:lnTo>
                    <a:lnTo>
                      <a:pt x="7935" y="5256"/>
                    </a:lnTo>
                    <a:lnTo>
                      <a:pt x="7832" y="4225"/>
                    </a:lnTo>
                    <a:lnTo>
                      <a:pt x="8759" y="6183"/>
                    </a:lnTo>
                    <a:lnTo>
                      <a:pt x="9275" y="7111"/>
                    </a:lnTo>
                    <a:lnTo>
                      <a:pt x="9893" y="8038"/>
                    </a:lnTo>
                    <a:lnTo>
                      <a:pt x="10614" y="8656"/>
                    </a:lnTo>
                    <a:lnTo>
                      <a:pt x="11336" y="9171"/>
                    </a:lnTo>
                    <a:lnTo>
                      <a:pt x="12160" y="9584"/>
                    </a:lnTo>
                    <a:lnTo>
                      <a:pt x="12984" y="9790"/>
                    </a:lnTo>
                    <a:lnTo>
                      <a:pt x="13293" y="11335"/>
                    </a:lnTo>
                    <a:lnTo>
                      <a:pt x="13500" y="12881"/>
                    </a:lnTo>
                    <a:lnTo>
                      <a:pt x="13603" y="13706"/>
                    </a:lnTo>
                    <a:lnTo>
                      <a:pt x="13706" y="14530"/>
                    </a:lnTo>
                    <a:lnTo>
                      <a:pt x="13603" y="15251"/>
                    </a:lnTo>
                    <a:lnTo>
                      <a:pt x="13500" y="16076"/>
                    </a:lnTo>
                    <a:lnTo>
                      <a:pt x="13087" y="17003"/>
                    </a:lnTo>
                    <a:lnTo>
                      <a:pt x="12778" y="17827"/>
                    </a:lnTo>
                    <a:lnTo>
                      <a:pt x="12366" y="18755"/>
                    </a:lnTo>
                    <a:lnTo>
                      <a:pt x="12160" y="19682"/>
                    </a:lnTo>
                    <a:lnTo>
                      <a:pt x="12160" y="20610"/>
                    </a:lnTo>
                    <a:lnTo>
                      <a:pt x="12263" y="21537"/>
                    </a:lnTo>
                    <a:lnTo>
                      <a:pt x="12366" y="22465"/>
                    </a:lnTo>
                    <a:lnTo>
                      <a:pt x="12366" y="23392"/>
                    </a:lnTo>
                    <a:lnTo>
                      <a:pt x="21022" y="20919"/>
                    </a:lnTo>
                    <a:lnTo>
                      <a:pt x="20919" y="17827"/>
                    </a:lnTo>
                    <a:lnTo>
                      <a:pt x="20610" y="14942"/>
                    </a:lnTo>
                    <a:lnTo>
                      <a:pt x="20198" y="12366"/>
                    </a:lnTo>
                    <a:lnTo>
                      <a:pt x="19682" y="9996"/>
                    </a:lnTo>
                    <a:lnTo>
                      <a:pt x="19064" y="7935"/>
                    </a:lnTo>
                    <a:lnTo>
                      <a:pt x="18343" y="6080"/>
                    </a:lnTo>
                    <a:lnTo>
                      <a:pt x="17621" y="4431"/>
                    </a:lnTo>
                    <a:lnTo>
                      <a:pt x="16900" y="2989"/>
                    </a:lnTo>
                    <a:lnTo>
                      <a:pt x="16694" y="2886"/>
                    </a:lnTo>
                    <a:lnTo>
                      <a:pt x="16179" y="2576"/>
                    </a:lnTo>
                    <a:lnTo>
                      <a:pt x="15664" y="2576"/>
                    </a:lnTo>
                    <a:lnTo>
                      <a:pt x="15457" y="2783"/>
                    </a:lnTo>
                    <a:lnTo>
                      <a:pt x="15354" y="3092"/>
                    </a:lnTo>
                    <a:lnTo>
                      <a:pt x="15148" y="3504"/>
                    </a:lnTo>
                    <a:lnTo>
                      <a:pt x="15045" y="3504"/>
                    </a:lnTo>
                    <a:lnTo>
                      <a:pt x="14839" y="3195"/>
                    </a:lnTo>
                    <a:lnTo>
                      <a:pt x="14736" y="2680"/>
                    </a:lnTo>
                    <a:lnTo>
                      <a:pt x="14427" y="2061"/>
                    </a:lnTo>
                    <a:lnTo>
                      <a:pt x="14118" y="1443"/>
                    </a:lnTo>
                    <a:lnTo>
                      <a:pt x="13706" y="928"/>
                    </a:lnTo>
                    <a:lnTo>
                      <a:pt x="13396" y="722"/>
                    </a:lnTo>
                    <a:lnTo>
                      <a:pt x="13087" y="619"/>
                    </a:lnTo>
                    <a:lnTo>
                      <a:pt x="11439" y="206"/>
                    </a:lnTo>
                    <a:lnTo>
                      <a:pt x="9687" y="0"/>
                    </a:lnTo>
                    <a:lnTo>
                      <a:pt x="7935" y="0"/>
                    </a:lnTo>
                    <a:lnTo>
                      <a:pt x="6183" y="309"/>
                    </a:lnTo>
                    <a:lnTo>
                      <a:pt x="6080" y="516"/>
                    </a:lnTo>
                    <a:lnTo>
                      <a:pt x="5977" y="516"/>
                    </a:lnTo>
                    <a:lnTo>
                      <a:pt x="5359" y="206"/>
                    </a:lnTo>
                    <a:lnTo>
                      <a:pt x="5050" y="103"/>
                    </a:lnTo>
                    <a:lnTo>
                      <a:pt x="47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8"/>
              <p:cNvSpPr/>
              <p:nvPr/>
            </p:nvSpPr>
            <p:spPr>
              <a:xfrm>
                <a:off x="7595125" y="1186825"/>
                <a:ext cx="185525" cy="159750"/>
              </a:xfrm>
              <a:custGeom>
                <a:avLst/>
                <a:gdLst/>
                <a:ahLst/>
                <a:cxnLst/>
                <a:rect l="l" t="t" r="r" b="b"/>
                <a:pathLst>
                  <a:path w="7421" h="6390" extrusionOk="0">
                    <a:moveTo>
                      <a:pt x="3298" y="1"/>
                    </a:moveTo>
                    <a:lnTo>
                      <a:pt x="2474" y="104"/>
                    </a:lnTo>
                    <a:lnTo>
                      <a:pt x="1649" y="413"/>
                    </a:lnTo>
                    <a:lnTo>
                      <a:pt x="928" y="825"/>
                    </a:lnTo>
                    <a:lnTo>
                      <a:pt x="413" y="1547"/>
                    </a:lnTo>
                    <a:lnTo>
                      <a:pt x="207" y="1959"/>
                    </a:lnTo>
                    <a:lnTo>
                      <a:pt x="104" y="2371"/>
                    </a:lnTo>
                    <a:lnTo>
                      <a:pt x="1" y="2783"/>
                    </a:lnTo>
                    <a:lnTo>
                      <a:pt x="104" y="3195"/>
                    </a:lnTo>
                    <a:lnTo>
                      <a:pt x="104" y="3608"/>
                    </a:lnTo>
                    <a:lnTo>
                      <a:pt x="310" y="4020"/>
                    </a:lnTo>
                    <a:lnTo>
                      <a:pt x="516" y="4329"/>
                    </a:lnTo>
                    <a:lnTo>
                      <a:pt x="722" y="4741"/>
                    </a:lnTo>
                    <a:lnTo>
                      <a:pt x="2268" y="5875"/>
                    </a:lnTo>
                    <a:lnTo>
                      <a:pt x="2989" y="6184"/>
                    </a:lnTo>
                    <a:lnTo>
                      <a:pt x="3813" y="6390"/>
                    </a:lnTo>
                    <a:lnTo>
                      <a:pt x="4638" y="6390"/>
                    </a:lnTo>
                    <a:lnTo>
                      <a:pt x="5565" y="6184"/>
                    </a:lnTo>
                    <a:lnTo>
                      <a:pt x="5874" y="5978"/>
                    </a:lnTo>
                    <a:lnTo>
                      <a:pt x="6287" y="5772"/>
                    </a:lnTo>
                    <a:lnTo>
                      <a:pt x="6596" y="5462"/>
                    </a:lnTo>
                    <a:lnTo>
                      <a:pt x="6802" y="5153"/>
                    </a:lnTo>
                    <a:lnTo>
                      <a:pt x="7008" y="4844"/>
                    </a:lnTo>
                    <a:lnTo>
                      <a:pt x="7214" y="4432"/>
                    </a:lnTo>
                    <a:lnTo>
                      <a:pt x="7317" y="4020"/>
                    </a:lnTo>
                    <a:lnTo>
                      <a:pt x="7420" y="3608"/>
                    </a:lnTo>
                    <a:lnTo>
                      <a:pt x="7317" y="2989"/>
                    </a:lnTo>
                    <a:lnTo>
                      <a:pt x="7111" y="2474"/>
                    </a:lnTo>
                    <a:lnTo>
                      <a:pt x="6802" y="1959"/>
                    </a:lnTo>
                    <a:lnTo>
                      <a:pt x="6390" y="1444"/>
                    </a:lnTo>
                    <a:lnTo>
                      <a:pt x="5771" y="928"/>
                    </a:lnTo>
                    <a:lnTo>
                      <a:pt x="5050" y="413"/>
                    </a:lnTo>
                    <a:lnTo>
                      <a:pt x="4226" y="104"/>
                    </a:lnTo>
                    <a:lnTo>
                      <a:pt x="3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a:off x="7595125" y="1287300"/>
                <a:ext cx="134000" cy="97925"/>
              </a:xfrm>
              <a:custGeom>
                <a:avLst/>
                <a:gdLst/>
                <a:ahLst/>
                <a:cxnLst/>
                <a:rect l="l" t="t" r="r" b="b"/>
                <a:pathLst>
                  <a:path w="5360" h="3917" extrusionOk="0">
                    <a:moveTo>
                      <a:pt x="1031" y="1"/>
                    </a:moveTo>
                    <a:lnTo>
                      <a:pt x="310" y="104"/>
                    </a:lnTo>
                    <a:lnTo>
                      <a:pt x="104" y="104"/>
                    </a:lnTo>
                    <a:lnTo>
                      <a:pt x="1" y="207"/>
                    </a:lnTo>
                    <a:lnTo>
                      <a:pt x="104" y="310"/>
                    </a:lnTo>
                    <a:lnTo>
                      <a:pt x="207" y="516"/>
                    </a:lnTo>
                    <a:lnTo>
                      <a:pt x="825" y="825"/>
                    </a:lnTo>
                    <a:lnTo>
                      <a:pt x="1752" y="1237"/>
                    </a:lnTo>
                    <a:lnTo>
                      <a:pt x="2783" y="1856"/>
                    </a:lnTo>
                    <a:lnTo>
                      <a:pt x="3710" y="2577"/>
                    </a:lnTo>
                    <a:lnTo>
                      <a:pt x="4432" y="3298"/>
                    </a:lnTo>
                    <a:lnTo>
                      <a:pt x="4947" y="3711"/>
                    </a:lnTo>
                    <a:lnTo>
                      <a:pt x="5153" y="3814"/>
                    </a:lnTo>
                    <a:lnTo>
                      <a:pt x="5256" y="3917"/>
                    </a:lnTo>
                    <a:lnTo>
                      <a:pt x="5359" y="3814"/>
                    </a:lnTo>
                    <a:lnTo>
                      <a:pt x="5359" y="3504"/>
                    </a:lnTo>
                    <a:lnTo>
                      <a:pt x="5050" y="2783"/>
                    </a:lnTo>
                    <a:lnTo>
                      <a:pt x="4741" y="2268"/>
                    </a:lnTo>
                    <a:lnTo>
                      <a:pt x="4329" y="1753"/>
                    </a:lnTo>
                    <a:lnTo>
                      <a:pt x="3916" y="1340"/>
                    </a:lnTo>
                    <a:lnTo>
                      <a:pt x="3401" y="928"/>
                    </a:lnTo>
                    <a:lnTo>
                      <a:pt x="2886" y="619"/>
                    </a:lnTo>
                    <a:lnTo>
                      <a:pt x="2268" y="413"/>
                    </a:lnTo>
                    <a:lnTo>
                      <a:pt x="1649" y="207"/>
                    </a:lnTo>
                    <a:lnTo>
                      <a:pt x="103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a:off x="7038675" y="2219875"/>
                <a:ext cx="412225" cy="502400"/>
              </a:xfrm>
              <a:custGeom>
                <a:avLst/>
                <a:gdLst/>
                <a:ahLst/>
                <a:cxnLst/>
                <a:rect l="l" t="t" r="r" b="b"/>
                <a:pathLst>
                  <a:path w="16489" h="20096" extrusionOk="0">
                    <a:moveTo>
                      <a:pt x="12778" y="1"/>
                    </a:moveTo>
                    <a:lnTo>
                      <a:pt x="7420" y="5050"/>
                    </a:lnTo>
                    <a:lnTo>
                      <a:pt x="0" y="6802"/>
                    </a:lnTo>
                    <a:lnTo>
                      <a:pt x="1031" y="11130"/>
                    </a:lnTo>
                    <a:lnTo>
                      <a:pt x="1958" y="14634"/>
                    </a:lnTo>
                    <a:lnTo>
                      <a:pt x="2474" y="16179"/>
                    </a:lnTo>
                    <a:lnTo>
                      <a:pt x="2886" y="17416"/>
                    </a:lnTo>
                    <a:lnTo>
                      <a:pt x="3195" y="17931"/>
                    </a:lnTo>
                    <a:lnTo>
                      <a:pt x="3504" y="18446"/>
                    </a:lnTo>
                    <a:lnTo>
                      <a:pt x="3813" y="18858"/>
                    </a:lnTo>
                    <a:lnTo>
                      <a:pt x="4225" y="19271"/>
                    </a:lnTo>
                    <a:lnTo>
                      <a:pt x="4638" y="19580"/>
                    </a:lnTo>
                    <a:lnTo>
                      <a:pt x="5050" y="19786"/>
                    </a:lnTo>
                    <a:lnTo>
                      <a:pt x="5462" y="19992"/>
                    </a:lnTo>
                    <a:lnTo>
                      <a:pt x="5977" y="20095"/>
                    </a:lnTo>
                    <a:lnTo>
                      <a:pt x="6389" y="20095"/>
                    </a:lnTo>
                    <a:lnTo>
                      <a:pt x="6905" y="19992"/>
                    </a:lnTo>
                    <a:lnTo>
                      <a:pt x="7420" y="19889"/>
                    </a:lnTo>
                    <a:lnTo>
                      <a:pt x="7832" y="19786"/>
                    </a:lnTo>
                    <a:lnTo>
                      <a:pt x="8863" y="19271"/>
                    </a:lnTo>
                    <a:lnTo>
                      <a:pt x="9687" y="18446"/>
                    </a:lnTo>
                    <a:lnTo>
                      <a:pt x="10614" y="17313"/>
                    </a:lnTo>
                    <a:lnTo>
                      <a:pt x="11645" y="15664"/>
                    </a:lnTo>
                    <a:lnTo>
                      <a:pt x="12778" y="13706"/>
                    </a:lnTo>
                    <a:lnTo>
                      <a:pt x="13809" y="11542"/>
                    </a:lnTo>
                    <a:lnTo>
                      <a:pt x="15664" y="7729"/>
                    </a:lnTo>
                    <a:lnTo>
                      <a:pt x="16488" y="5771"/>
                    </a:lnTo>
                    <a:lnTo>
                      <a:pt x="12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a:off x="7167475" y="1944225"/>
                <a:ext cx="267950" cy="559075"/>
              </a:xfrm>
              <a:custGeom>
                <a:avLst/>
                <a:gdLst/>
                <a:ahLst/>
                <a:cxnLst/>
                <a:rect l="l" t="t" r="r" b="b"/>
                <a:pathLst>
                  <a:path w="10718" h="22363" extrusionOk="0">
                    <a:moveTo>
                      <a:pt x="10409" y="1"/>
                    </a:moveTo>
                    <a:lnTo>
                      <a:pt x="8142" y="825"/>
                    </a:lnTo>
                    <a:lnTo>
                      <a:pt x="6905" y="1340"/>
                    </a:lnTo>
                    <a:lnTo>
                      <a:pt x="5462" y="2165"/>
                    </a:lnTo>
                    <a:lnTo>
                      <a:pt x="4020" y="3092"/>
                    </a:lnTo>
                    <a:lnTo>
                      <a:pt x="3401" y="3504"/>
                    </a:lnTo>
                    <a:lnTo>
                      <a:pt x="2989" y="3917"/>
                    </a:lnTo>
                    <a:lnTo>
                      <a:pt x="2474" y="4741"/>
                    </a:lnTo>
                    <a:lnTo>
                      <a:pt x="1959" y="5668"/>
                    </a:lnTo>
                    <a:lnTo>
                      <a:pt x="1650" y="6596"/>
                    </a:lnTo>
                    <a:lnTo>
                      <a:pt x="1340" y="8245"/>
                    </a:lnTo>
                    <a:lnTo>
                      <a:pt x="722" y="12470"/>
                    </a:lnTo>
                    <a:lnTo>
                      <a:pt x="1" y="18240"/>
                    </a:lnTo>
                    <a:lnTo>
                      <a:pt x="5771" y="22362"/>
                    </a:lnTo>
                    <a:lnTo>
                      <a:pt x="10718" y="2989"/>
                    </a:lnTo>
                    <a:lnTo>
                      <a:pt x="10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a:off x="7291150" y="1908175"/>
                <a:ext cx="631175" cy="1061400"/>
              </a:xfrm>
              <a:custGeom>
                <a:avLst/>
                <a:gdLst/>
                <a:ahLst/>
                <a:cxnLst/>
                <a:rect l="l" t="t" r="r" b="b"/>
                <a:pathLst>
                  <a:path w="25247" h="42456" extrusionOk="0">
                    <a:moveTo>
                      <a:pt x="15457" y="0"/>
                    </a:moveTo>
                    <a:lnTo>
                      <a:pt x="15148" y="412"/>
                    </a:lnTo>
                    <a:lnTo>
                      <a:pt x="14736" y="825"/>
                    </a:lnTo>
                    <a:lnTo>
                      <a:pt x="14118" y="1340"/>
                    </a:lnTo>
                    <a:lnTo>
                      <a:pt x="13293" y="1855"/>
                    </a:lnTo>
                    <a:lnTo>
                      <a:pt x="12263" y="2370"/>
                    </a:lnTo>
                    <a:lnTo>
                      <a:pt x="11026" y="2885"/>
                    </a:lnTo>
                    <a:lnTo>
                      <a:pt x="9480" y="3195"/>
                    </a:lnTo>
                    <a:lnTo>
                      <a:pt x="8347" y="3298"/>
                    </a:lnTo>
                    <a:lnTo>
                      <a:pt x="7523" y="3195"/>
                    </a:lnTo>
                    <a:lnTo>
                      <a:pt x="6801" y="2885"/>
                    </a:lnTo>
                    <a:lnTo>
                      <a:pt x="6286" y="2473"/>
                    </a:lnTo>
                    <a:lnTo>
                      <a:pt x="5874" y="2164"/>
                    </a:lnTo>
                    <a:lnTo>
                      <a:pt x="5668" y="1752"/>
                    </a:lnTo>
                    <a:lnTo>
                      <a:pt x="5462" y="1340"/>
                    </a:lnTo>
                    <a:lnTo>
                      <a:pt x="3607" y="5359"/>
                    </a:lnTo>
                    <a:lnTo>
                      <a:pt x="1546" y="9584"/>
                    </a:lnTo>
                    <a:lnTo>
                      <a:pt x="1134" y="10820"/>
                    </a:lnTo>
                    <a:lnTo>
                      <a:pt x="824" y="11954"/>
                    </a:lnTo>
                    <a:lnTo>
                      <a:pt x="515" y="13293"/>
                    </a:lnTo>
                    <a:lnTo>
                      <a:pt x="206" y="15045"/>
                    </a:lnTo>
                    <a:lnTo>
                      <a:pt x="103" y="17003"/>
                    </a:lnTo>
                    <a:lnTo>
                      <a:pt x="0" y="19270"/>
                    </a:lnTo>
                    <a:lnTo>
                      <a:pt x="103" y="21743"/>
                    </a:lnTo>
                    <a:lnTo>
                      <a:pt x="412" y="24216"/>
                    </a:lnTo>
                    <a:lnTo>
                      <a:pt x="824" y="26586"/>
                    </a:lnTo>
                    <a:lnTo>
                      <a:pt x="1237" y="28956"/>
                    </a:lnTo>
                    <a:lnTo>
                      <a:pt x="1649" y="31326"/>
                    </a:lnTo>
                    <a:lnTo>
                      <a:pt x="1340" y="34109"/>
                    </a:lnTo>
                    <a:lnTo>
                      <a:pt x="2164" y="36376"/>
                    </a:lnTo>
                    <a:lnTo>
                      <a:pt x="4637" y="39364"/>
                    </a:lnTo>
                    <a:lnTo>
                      <a:pt x="6389" y="41425"/>
                    </a:lnTo>
                    <a:lnTo>
                      <a:pt x="7110" y="42456"/>
                    </a:lnTo>
                    <a:lnTo>
                      <a:pt x="7626" y="42353"/>
                    </a:lnTo>
                    <a:lnTo>
                      <a:pt x="8759" y="41837"/>
                    </a:lnTo>
                    <a:lnTo>
                      <a:pt x="12366" y="40395"/>
                    </a:lnTo>
                    <a:lnTo>
                      <a:pt x="15972" y="38849"/>
                    </a:lnTo>
                    <a:lnTo>
                      <a:pt x="17106" y="38334"/>
                    </a:lnTo>
                    <a:lnTo>
                      <a:pt x="17621" y="38025"/>
                    </a:lnTo>
                    <a:lnTo>
                      <a:pt x="17827" y="37921"/>
                    </a:lnTo>
                    <a:lnTo>
                      <a:pt x="18549" y="37715"/>
                    </a:lnTo>
                    <a:lnTo>
                      <a:pt x="20403" y="37200"/>
                    </a:lnTo>
                    <a:lnTo>
                      <a:pt x="22464" y="36582"/>
                    </a:lnTo>
                    <a:lnTo>
                      <a:pt x="23495" y="36273"/>
                    </a:lnTo>
                    <a:lnTo>
                      <a:pt x="23598" y="35861"/>
                    </a:lnTo>
                    <a:lnTo>
                      <a:pt x="23907" y="35036"/>
                    </a:lnTo>
                    <a:lnTo>
                      <a:pt x="24525" y="32563"/>
                    </a:lnTo>
                    <a:lnTo>
                      <a:pt x="25041" y="30090"/>
                    </a:lnTo>
                    <a:lnTo>
                      <a:pt x="25247" y="28853"/>
                    </a:lnTo>
                    <a:lnTo>
                      <a:pt x="21846" y="23804"/>
                    </a:lnTo>
                    <a:lnTo>
                      <a:pt x="22877" y="19064"/>
                    </a:lnTo>
                    <a:lnTo>
                      <a:pt x="23598" y="15560"/>
                    </a:lnTo>
                    <a:lnTo>
                      <a:pt x="23804" y="14118"/>
                    </a:lnTo>
                    <a:lnTo>
                      <a:pt x="23804" y="13190"/>
                    </a:lnTo>
                    <a:lnTo>
                      <a:pt x="23598" y="11851"/>
                    </a:lnTo>
                    <a:lnTo>
                      <a:pt x="23289" y="10099"/>
                    </a:lnTo>
                    <a:lnTo>
                      <a:pt x="22361" y="6080"/>
                    </a:lnTo>
                    <a:lnTo>
                      <a:pt x="21228" y="1237"/>
                    </a:lnTo>
                    <a:lnTo>
                      <a:pt x="15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a:off x="7275675" y="2181250"/>
                <a:ext cx="56700" cy="502375"/>
              </a:xfrm>
              <a:custGeom>
                <a:avLst/>
                <a:gdLst/>
                <a:ahLst/>
                <a:cxnLst/>
                <a:rect l="l" t="t" r="r" b="b"/>
                <a:pathLst>
                  <a:path w="2268" h="20095" extrusionOk="0">
                    <a:moveTo>
                      <a:pt x="619" y="0"/>
                    </a:moveTo>
                    <a:lnTo>
                      <a:pt x="413" y="618"/>
                    </a:lnTo>
                    <a:lnTo>
                      <a:pt x="207" y="2782"/>
                    </a:lnTo>
                    <a:lnTo>
                      <a:pt x="1" y="4534"/>
                    </a:lnTo>
                    <a:lnTo>
                      <a:pt x="1" y="6389"/>
                    </a:lnTo>
                    <a:lnTo>
                      <a:pt x="104" y="8141"/>
                    </a:lnTo>
                    <a:lnTo>
                      <a:pt x="207" y="9996"/>
                    </a:lnTo>
                    <a:lnTo>
                      <a:pt x="516" y="12057"/>
                    </a:lnTo>
                    <a:lnTo>
                      <a:pt x="928" y="13912"/>
                    </a:lnTo>
                    <a:lnTo>
                      <a:pt x="1547" y="17106"/>
                    </a:lnTo>
                    <a:lnTo>
                      <a:pt x="2062" y="19270"/>
                    </a:lnTo>
                    <a:lnTo>
                      <a:pt x="2165" y="19888"/>
                    </a:lnTo>
                    <a:lnTo>
                      <a:pt x="2268" y="20094"/>
                    </a:lnTo>
                    <a:lnTo>
                      <a:pt x="2268" y="19888"/>
                    </a:lnTo>
                    <a:lnTo>
                      <a:pt x="2165" y="19270"/>
                    </a:lnTo>
                    <a:lnTo>
                      <a:pt x="1753" y="17106"/>
                    </a:lnTo>
                    <a:lnTo>
                      <a:pt x="1134" y="13912"/>
                    </a:lnTo>
                    <a:lnTo>
                      <a:pt x="722" y="12057"/>
                    </a:lnTo>
                    <a:lnTo>
                      <a:pt x="413" y="9996"/>
                    </a:lnTo>
                    <a:lnTo>
                      <a:pt x="310" y="8141"/>
                    </a:lnTo>
                    <a:lnTo>
                      <a:pt x="207" y="6389"/>
                    </a:lnTo>
                    <a:lnTo>
                      <a:pt x="207" y="4534"/>
                    </a:lnTo>
                    <a:lnTo>
                      <a:pt x="310" y="2782"/>
                    </a:lnTo>
                    <a:lnTo>
                      <a:pt x="516" y="618"/>
                    </a:lnTo>
                    <a:lnTo>
                      <a:pt x="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a:off x="7257650" y="2683600"/>
                <a:ext cx="1187650" cy="2130525"/>
              </a:xfrm>
              <a:custGeom>
                <a:avLst/>
                <a:gdLst/>
                <a:ahLst/>
                <a:cxnLst/>
                <a:rect l="l" t="t" r="r" b="b"/>
                <a:pathLst>
                  <a:path w="47506" h="85221" extrusionOk="0">
                    <a:moveTo>
                      <a:pt x="26484" y="0"/>
                    </a:moveTo>
                    <a:lnTo>
                      <a:pt x="24835" y="516"/>
                    </a:lnTo>
                    <a:lnTo>
                      <a:pt x="20919" y="1855"/>
                    </a:lnTo>
                    <a:lnTo>
                      <a:pt x="18549" y="2680"/>
                    </a:lnTo>
                    <a:lnTo>
                      <a:pt x="16179" y="3401"/>
                    </a:lnTo>
                    <a:lnTo>
                      <a:pt x="13809" y="3916"/>
                    </a:lnTo>
                    <a:lnTo>
                      <a:pt x="11851" y="4328"/>
                    </a:lnTo>
                    <a:lnTo>
                      <a:pt x="10717" y="4534"/>
                    </a:lnTo>
                    <a:lnTo>
                      <a:pt x="7935" y="4534"/>
                    </a:lnTo>
                    <a:lnTo>
                      <a:pt x="6286" y="4328"/>
                    </a:lnTo>
                    <a:lnTo>
                      <a:pt x="5050" y="4019"/>
                    </a:lnTo>
                    <a:lnTo>
                      <a:pt x="4019" y="3607"/>
                    </a:lnTo>
                    <a:lnTo>
                      <a:pt x="3298" y="3298"/>
                    </a:lnTo>
                    <a:lnTo>
                      <a:pt x="2680" y="2886"/>
                    </a:lnTo>
                    <a:lnTo>
                      <a:pt x="2268" y="5153"/>
                    </a:lnTo>
                    <a:lnTo>
                      <a:pt x="1340" y="10614"/>
                    </a:lnTo>
                    <a:lnTo>
                      <a:pt x="825" y="13809"/>
                    </a:lnTo>
                    <a:lnTo>
                      <a:pt x="413" y="17106"/>
                    </a:lnTo>
                    <a:lnTo>
                      <a:pt x="104" y="20198"/>
                    </a:lnTo>
                    <a:lnTo>
                      <a:pt x="0" y="22877"/>
                    </a:lnTo>
                    <a:lnTo>
                      <a:pt x="104" y="29060"/>
                    </a:lnTo>
                    <a:lnTo>
                      <a:pt x="207" y="38437"/>
                    </a:lnTo>
                    <a:lnTo>
                      <a:pt x="413" y="43589"/>
                    </a:lnTo>
                    <a:lnTo>
                      <a:pt x="619" y="48639"/>
                    </a:lnTo>
                    <a:lnTo>
                      <a:pt x="928" y="53379"/>
                    </a:lnTo>
                    <a:lnTo>
                      <a:pt x="1237" y="57398"/>
                    </a:lnTo>
                    <a:lnTo>
                      <a:pt x="1752" y="61313"/>
                    </a:lnTo>
                    <a:lnTo>
                      <a:pt x="2371" y="65538"/>
                    </a:lnTo>
                    <a:lnTo>
                      <a:pt x="3607" y="73885"/>
                    </a:lnTo>
                    <a:lnTo>
                      <a:pt x="5153" y="83159"/>
                    </a:lnTo>
                    <a:lnTo>
                      <a:pt x="13294" y="82953"/>
                    </a:lnTo>
                    <a:lnTo>
                      <a:pt x="16385" y="25659"/>
                    </a:lnTo>
                    <a:lnTo>
                      <a:pt x="19373" y="33800"/>
                    </a:lnTo>
                    <a:lnTo>
                      <a:pt x="22156" y="41116"/>
                    </a:lnTo>
                    <a:lnTo>
                      <a:pt x="24835" y="47711"/>
                    </a:lnTo>
                    <a:lnTo>
                      <a:pt x="28338" y="56676"/>
                    </a:lnTo>
                    <a:lnTo>
                      <a:pt x="33079" y="69248"/>
                    </a:lnTo>
                    <a:lnTo>
                      <a:pt x="39055" y="85220"/>
                    </a:lnTo>
                    <a:lnTo>
                      <a:pt x="47505" y="81511"/>
                    </a:lnTo>
                    <a:lnTo>
                      <a:pt x="45960" y="74503"/>
                    </a:lnTo>
                    <a:lnTo>
                      <a:pt x="44002" y="66878"/>
                    </a:lnTo>
                    <a:lnTo>
                      <a:pt x="42147" y="59871"/>
                    </a:lnTo>
                    <a:lnTo>
                      <a:pt x="40704" y="54409"/>
                    </a:lnTo>
                    <a:lnTo>
                      <a:pt x="40189" y="52142"/>
                    </a:lnTo>
                    <a:lnTo>
                      <a:pt x="39468" y="48432"/>
                    </a:lnTo>
                    <a:lnTo>
                      <a:pt x="37407" y="38334"/>
                    </a:lnTo>
                    <a:lnTo>
                      <a:pt x="36170" y="32357"/>
                    </a:lnTo>
                    <a:lnTo>
                      <a:pt x="34830" y="26071"/>
                    </a:lnTo>
                    <a:lnTo>
                      <a:pt x="33388" y="19785"/>
                    </a:lnTo>
                    <a:lnTo>
                      <a:pt x="31842" y="13706"/>
                    </a:lnTo>
                    <a:lnTo>
                      <a:pt x="30915" y="10717"/>
                    </a:lnTo>
                    <a:lnTo>
                      <a:pt x="29781" y="7214"/>
                    </a:lnTo>
                    <a:lnTo>
                      <a:pt x="28545" y="4019"/>
                    </a:lnTo>
                    <a:lnTo>
                      <a:pt x="28029" y="2783"/>
                    </a:lnTo>
                    <a:lnTo>
                      <a:pt x="27617" y="1958"/>
                    </a:lnTo>
                    <a:lnTo>
                      <a:pt x="26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a:off x="7533300" y="2843325"/>
                <a:ext cx="72150" cy="412200"/>
              </a:xfrm>
              <a:custGeom>
                <a:avLst/>
                <a:gdLst/>
                <a:ahLst/>
                <a:cxnLst/>
                <a:rect l="l" t="t" r="r" b="b"/>
                <a:pathLst>
                  <a:path w="2886" h="16488" extrusionOk="0">
                    <a:moveTo>
                      <a:pt x="1" y="0"/>
                    </a:moveTo>
                    <a:lnTo>
                      <a:pt x="1" y="619"/>
                    </a:lnTo>
                    <a:lnTo>
                      <a:pt x="207" y="2370"/>
                    </a:lnTo>
                    <a:lnTo>
                      <a:pt x="619" y="5050"/>
                    </a:lnTo>
                    <a:lnTo>
                      <a:pt x="1134" y="8244"/>
                    </a:lnTo>
                    <a:lnTo>
                      <a:pt x="1752" y="11438"/>
                    </a:lnTo>
                    <a:lnTo>
                      <a:pt x="2268" y="14118"/>
                    </a:lnTo>
                    <a:lnTo>
                      <a:pt x="2680" y="15869"/>
                    </a:lnTo>
                    <a:lnTo>
                      <a:pt x="2886" y="16488"/>
                    </a:lnTo>
                    <a:lnTo>
                      <a:pt x="2783" y="15766"/>
                    </a:lnTo>
                    <a:lnTo>
                      <a:pt x="2474" y="14015"/>
                    </a:lnTo>
                    <a:lnTo>
                      <a:pt x="1340" y="8244"/>
                    </a:lnTo>
                    <a:lnTo>
                      <a:pt x="413" y="2370"/>
                    </a:lnTo>
                    <a:lnTo>
                      <a:pt x="104" y="61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a:off x="7569375" y="2833025"/>
                <a:ext cx="48975" cy="48950"/>
              </a:xfrm>
              <a:custGeom>
                <a:avLst/>
                <a:gdLst/>
                <a:ahLst/>
                <a:cxnLst/>
                <a:rect l="l" t="t" r="r" b="b"/>
                <a:pathLst>
                  <a:path w="1959" h="1958" extrusionOk="0">
                    <a:moveTo>
                      <a:pt x="928" y="0"/>
                    </a:moveTo>
                    <a:lnTo>
                      <a:pt x="618" y="103"/>
                    </a:lnTo>
                    <a:lnTo>
                      <a:pt x="206" y="206"/>
                    </a:lnTo>
                    <a:lnTo>
                      <a:pt x="103" y="412"/>
                    </a:lnTo>
                    <a:lnTo>
                      <a:pt x="0" y="721"/>
                    </a:lnTo>
                    <a:lnTo>
                      <a:pt x="0" y="1031"/>
                    </a:lnTo>
                    <a:lnTo>
                      <a:pt x="0" y="1237"/>
                    </a:lnTo>
                    <a:lnTo>
                      <a:pt x="206" y="1546"/>
                    </a:lnTo>
                    <a:lnTo>
                      <a:pt x="412" y="1752"/>
                    </a:lnTo>
                    <a:lnTo>
                      <a:pt x="722" y="1855"/>
                    </a:lnTo>
                    <a:lnTo>
                      <a:pt x="1031" y="1958"/>
                    </a:lnTo>
                    <a:lnTo>
                      <a:pt x="1237" y="1855"/>
                    </a:lnTo>
                    <a:lnTo>
                      <a:pt x="1546" y="1752"/>
                    </a:lnTo>
                    <a:lnTo>
                      <a:pt x="1752" y="1649"/>
                    </a:lnTo>
                    <a:lnTo>
                      <a:pt x="1855" y="1340"/>
                    </a:lnTo>
                    <a:lnTo>
                      <a:pt x="1958" y="927"/>
                    </a:lnTo>
                    <a:lnTo>
                      <a:pt x="1855" y="618"/>
                    </a:lnTo>
                    <a:lnTo>
                      <a:pt x="1649" y="412"/>
                    </a:lnTo>
                    <a:lnTo>
                      <a:pt x="1443" y="309"/>
                    </a:lnTo>
                    <a:lnTo>
                      <a:pt x="1546" y="412"/>
                    </a:lnTo>
                    <a:lnTo>
                      <a:pt x="1752" y="721"/>
                    </a:lnTo>
                    <a:lnTo>
                      <a:pt x="1752" y="927"/>
                    </a:lnTo>
                    <a:lnTo>
                      <a:pt x="1752" y="1340"/>
                    </a:lnTo>
                    <a:lnTo>
                      <a:pt x="1443" y="1649"/>
                    </a:lnTo>
                    <a:lnTo>
                      <a:pt x="1237" y="1752"/>
                    </a:lnTo>
                    <a:lnTo>
                      <a:pt x="1031" y="1752"/>
                    </a:lnTo>
                    <a:lnTo>
                      <a:pt x="722" y="1649"/>
                    </a:lnTo>
                    <a:lnTo>
                      <a:pt x="515" y="1546"/>
                    </a:lnTo>
                    <a:lnTo>
                      <a:pt x="412" y="1443"/>
                    </a:lnTo>
                    <a:lnTo>
                      <a:pt x="206" y="1237"/>
                    </a:lnTo>
                    <a:lnTo>
                      <a:pt x="206" y="1031"/>
                    </a:lnTo>
                    <a:lnTo>
                      <a:pt x="206" y="721"/>
                    </a:lnTo>
                    <a:lnTo>
                      <a:pt x="206" y="515"/>
                    </a:lnTo>
                    <a:lnTo>
                      <a:pt x="309" y="412"/>
                    </a:lnTo>
                    <a:lnTo>
                      <a:pt x="722" y="206"/>
                    </a:lnTo>
                    <a:lnTo>
                      <a:pt x="1237" y="206"/>
                    </a:lnTo>
                    <a:lnTo>
                      <a:pt x="1443" y="309"/>
                    </a:lnTo>
                    <a:lnTo>
                      <a:pt x="1443" y="206"/>
                    </a:lnTo>
                    <a:lnTo>
                      <a:pt x="1237" y="103"/>
                    </a:lnTo>
                    <a:lnTo>
                      <a:pt x="9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a:off x="7474050" y="3203975"/>
                <a:ext cx="164900" cy="121125"/>
              </a:xfrm>
              <a:custGeom>
                <a:avLst/>
                <a:gdLst/>
                <a:ahLst/>
                <a:cxnLst/>
                <a:rect l="l" t="t" r="r" b="b"/>
                <a:pathLst>
                  <a:path w="6596" h="4845" extrusionOk="0">
                    <a:moveTo>
                      <a:pt x="0" y="1"/>
                    </a:moveTo>
                    <a:lnTo>
                      <a:pt x="1031" y="722"/>
                    </a:lnTo>
                    <a:lnTo>
                      <a:pt x="3401" y="2371"/>
                    </a:lnTo>
                    <a:lnTo>
                      <a:pt x="5668" y="4123"/>
                    </a:lnTo>
                    <a:lnTo>
                      <a:pt x="6595" y="4844"/>
                    </a:lnTo>
                    <a:lnTo>
                      <a:pt x="6595" y="4844"/>
                    </a:lnTo>
                    <a:lnTo>
                      <a:pt x="6183" y="4432"/>
                    </a:lnTo>
                    <a:lnTo>
                      <a:pt x="5771" y="4020"/>
                    </a:lnTo>
                    <a:lnTo>
                      <a:pt x="4638" y="3092"/>
                    </a:lnTo>
                    <a:lnTo>
                      <a:pt x="3504" y="2165"/>
                    </a:lnTo>
                    <a:lnTo>
                      <a:pt x="2371" y="1340"/>
                    </a:lnTo>
                    <a:lnTo>
                      <a:pt x="1134" y="516"/>
                    </a:lnTo>
                    <a:lnTo>
                      <a:pt x="619" y="20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7991850" y="3912425"/>
                <a:ext cx="211275" cy="67000"/>
              </a:xfrm>
              <a:custGeom>
                <a:avLst/>
                <a:gdLst/>
                <a:ahLst/>
                <a:cxnLst/>
                <a:rect l="l" t="t" r="r" b="b"/>
                <a:pathLst>
                  <a:path w="8451" h="2680" extrusionOk="0">
                    <a:moveTo>
                      <a:pt x="8451" y="1"/>
                    </a:moveTo>
                    <a:lnTo>
                      <a:pt x="7214" y="516"/>
                    </a:lnTo>
                    <a:lnTo>
                      <a:pt x="5772" y="1237"/>
                    </a:lnTo>
                    <a:lnTo>
                      <a:pt x="4329" y="1753"/>
                    </a:lnTo>
                    <a:lnTo>
                      <a:pt x="2783" y="2165"/>
                    </a:lnTo>
                    <a:lnTo>
                      <a:pt x="1238" y="2474"/>
                    </a:lnTo>
                    <a:lnTo>
                      <a:pt x="1" y="2680"/>
                    </a:lnTo>
                    <a:lnTo>
                      <a:pt x="310" y="2680"/>
                    </a:lnTo>
                    <a:lnTo>
                      <a:pt x="1341" y="2577"/>
                    </a:lnTo>
                    <a:lnTo>
                      <a:pt x="2886" y="2371"/>
                    </a:lnTo>
                    <a:lnTo>
                      <a:pt x="4432" y="1959"/>
                    </a:lnTo>
                    <a:lnTo>
                      <a:pt x="5875" y="1340"/>
                    </a:lnTo>
                    <a:lnTo>
                      <a:pt x="7317" y="722"/>
                    </a:lnTo>
                    <a:lnTo>
                      <a:pt x="8142" y="207"/>
                    </a:lnTo>
                    <a:lnTo>
                      <a:pt x="84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a:off x="8025350" y="3896975"/>
                <a:ext cx="133975" cy="59275"/>
              </a:xfrm>
              <a:custGeom>
                <a:avLst/>
                <a:gdLst/>
                <a:ahLst/>
                <a:cxnLst/>
                <a:rect l="l" t="t" r="r" b="b"/>
                <a:pathLst>
                  <a:path w="5359" h="2371" extrusionOk="0">
                    <a:moveTo>
                      <a:pt x="5359" y="1"/>
                    </a:moveTo>
                    <a:lnTo>
                      <a:pt x="4535" y="310"/>
                    </a:lnTo>
                    <a:lnTo>
                      <a:pt x="2680" y="1237"/>
                    </a:lnTo>
                    <a:lnTo>
                      <a:pt x="825" y="2061"/>
                    </a:lnTo>
                    <a:lnTo>
                      <a:pt x="1" y="2371"/>
                    </a:lnTo>
                    <a:lnTo>
                      <a:pt x="825" y="2164"/>
                    </a:lnTo>
                    <a:lnTo>
                      <a:pt x="2783" y="1443"/>
                    </a:lnTo>
                    <a:lnTo>
                      <a:pt x="4638" y="516"/>
                    </a:lnTo>
                    <a:lnTo>
                      <a:pt x="5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a:off x="7164900" y="4615725"/>
                <a:ext cx="427675" cy="340075"/>
              </a:xfrm>
              <a:custGeom>
                <a:avLst/>
                <a:gdLst/>
                <a:ahLst/>
                <a:cxnLst/>
                <a:rect l="l" t="t" r="r" b="b"/>
                <a:pathLst>
                  <a:path w="17107" h="13603" extrusionOk="0">
                    <a:moveTo>
                      <a:pt x="8863" y="1"/>
                    </a:moveTo>
                    <a:lnTo>
                      <a:pt x="8760" y="8450"/>
                    </a:lnTo>
                    <a:lnTo>
                      <a:pt x="7420" y="8966"/>
                    </a:lnTo>
                    <a:lnTo>
                      <a:pt x="4432" y="10099"/>
                    </a:lnTo>
                    <a:lnTo>
                      <a:pt x="2783" y="10821"/>
                    </a:lnTo>
                    <a:lnTo>
                      <a:pt x="1443" y="11542"/>
                    </a:lnTo>
                    <a:lnTo>
                      <a:pt x="825" y="11851"/>
                    </a:lnTo>
                    <a:lnTo>
                      <a:pt x="413" y="12263"/>
                    </a:lnTo>
                    <a:lnTo>
                      <a:pt x="104" y="12572"/>
                    </a:lnTo>
                    <a:lnTo>
                      <a:pt x="1" y="12882"/>
                    </a:lnTo>
                    <a:lnTo>
                      <a:pt x="16488" y="13603"/>
                    </a:lnTo>
                    <a:lnTo>
                      <a:pt x="17107" y="310"/>
                    </a:lnTo>
                    <a:lnTo>
                      <a:pt x="8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a:off x="7492075" y="4814100"/>
                <a:ext cx="30950" cy="33500"/>
              </a:xfrm>
              <a:custGeom>
                <a:avLst/>
                <a:gdLst/>
                <a:ahLst/>
                <a:cxnLst/>
                <a:rect l="l" t="t" r="r" b="b"/>
                <a:pathLst>
                  <a:path w="1238" h="1340" extrusionOk="0">
                    <a:moveTo>
                      <a:pt x="619" y="0"/>
                    </a:moveTo>
                    <a:lnTo>
                      <a:pt x="413" y="103"/>
                    </a:lnTo>
                    <a:lnTo>
                      <a:pt x="207" y="206"/>
                    </a:lnTo>
                    <a:lnTo>
                      <a:pt x="1" y="412"/>
                    </a:lnTo>
                    <a:lnTo>
                      <a:pt x="1" y="722"/>
                    </a:lnTo>
                    <a:lnTo>
                      <a:pt x="104" y="928"/>
                    </a:lnTo>
                    <a:lnTo>
                      <a:pt x="310" y="1134"/>
                    </a:lnTo>
                    <a:lnTo>
                      <a:pt x="516" y="1237"/>
                    </a:lnTo>
                    <a:lnTo>
                      <a:pt x="722" y="1340"/>
                    </a:lnTo>
                    <a:lnTo>
                      <a:pt x="928" y="1237"/>
                    </a:lnTo>
                    <a:lnTo>
                      <a:pt x="1134" y="1031"/>
                    </a:lnTo>
                    <a:lnTo>
                      <a:pt x="1237" y="825"/>
                    </a:lnTo>
                    <a:lnTo>
                      <a:pt x="1237" y="619"/>
                    </a:lnTo>
                    <a:lnTo>
                      <a:pt x="1237" y="412"/>
                    </a:lnTo>
                    <a:lnTo>
                      <a:pt x="1031" y="206"/>
                    </a:lnTo>
                    <a:lnTo>
                      <a:pt x="825" y="103"/>
                    </a:lnTo>
                    <a:lnTo>
                      <a:pt x="928" y="103"/>
                    </a:lnTo>
                    <a:lnTo>
                      <a:pt x="6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a:off x="7164900" y="4917150"/>
                <a:ext cx="412225" cy="38650"/>
              </a:xfrm>
              <a:custGeom>
                <a:avLst/>
                <a:gdLst/>
                <a:ahLst/>
                <a:cxnLst/>
                <a:rect l="l" t="t" r="r" b="b"/>
                <a:pathLst>
                  <a:path w="16489" h="1546" extrusionOk="0">
                    <a:moveTo>
                      <a:pt x="619" y="0"/>
                    </a:moveTo>
                    <a:lnTo>
                      <a:pt x="310" y="206"/>
                    </a:lnTo>
                    <a:lnTo>
                      <a:pt x="1" y="515"/>
                    </a:lnTo>
                    <a:lnTo>
                      <a:pt x="1" y="618"/>
                    </a:lnTo>
                    <a:lnTo>
                      <a:pt x="1" y="825"/>
                    </a:lnTo>
                    <a:lnTo>
                      <a:pt x="16488" y="1546"/>
                    </a:lnTo>
                    <a:lnTo>
                      <a:pt x="16488" y="206"/>
                    </a:lnTo>
                    <a:lnTo>
                      <a:pt x="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a:off x="7378725" y="4824400"/>
                <a:ext cx="36100" cy="25775"/>
              </a:xfrm>
              <a:custGeom>
                <a:avLst/>
                <a:gdLst/>
                <a:ahLst/>
                <a:cxnLst/>
                <a:rect l="l" t="t" r="r" b="b"/>
                <a:pathLst>
                  <a:path w="1444" h="1031" extrusionOk="0">
                    <a:moveTo>
                      <a:pt x="1" y="0"/>
                    </a:moveTo>
                    <a:lnTo>
                      <a:pt x="207" y="207"/>
                    </a:lnTo>
                    <a:lnTo>
                      <a:pt x="722" y="413"/>
                    </a:lnTo>
                    <a:lnTo>
                      <a:pt x="1237" y="825"/>
                    </a:lnTo>
                    <a:lnTo>
                      <a:pt x="1443" y="1031"/>
                    </a:lnTo>
                    <a:lnTo>
                      <a:pt x="1443" y="928"/>
                    </a:lnTo>
                    <a:lnTo>
                      <a:pt x="1340" y="722"/>
                    </a:lnTo>
                    <a:lnTo>
                      <a:pt x="1237" y="516"/>
                    </a:lnTo>
                    <a:lnTo>
                      <a:pt x="928" y="207"/>
                    </a:lnTo>
                    <a:lnTo>
                      <a:pt x="619" y="103"/>
                    </a:lnTo>
                    <a:lnTo>
                      <a:pt x="3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a:off x="7334925" y="4839850"/>
                <a:ext cx="25800" cy="33525"/>
              </a:xfrm>
              <a:custGeom>
                <a:avLst/>
                <a:gdLst/>
                <a:ahLst/>
                <a:cxnLst/>
                <a:rect l="l" t="t" r="r" b="b"/>
                <a:pathLst>
                  <a:path w="1032" h="1341" extrusionOk="0">
                    <a:moveTo>
                      <a:pt x="1" y="1"/>
                    </a:moveTo>
                    <a:lnTo>
                      <a:pt x="1" y="104"/>
                    </a:lnTo>
                    <a:lnTo>
                      <a:pt x="207" y="310"/>
                    </a:lnTo>
                    <a:lnTo>
                      <a:pt x="516" y="619"/>
                    </a:lnTo>
                    <a:lnTo>
                      <a:pt x="825" y="1134"/>
                    </a:lnTo>
                    <a:lnTo>
                      <a:pt x="928" y="1340"/>
                    </a:lnTo>
                    <a:lnTo>
                      <a:pt x="1031" y="1340"/>
                    </a:lnTo>
                    <a:lnTo>
                      <a:pt x="1031" y="1134"/>
                    </a:lnTo>
                    <a:lnTo>
                      <a:pt x="928" y="825"/>
                    </a:lnTo>
                    <a:lnTo>
                      <a:pt x="825" y="516"/>
                    </a:lnTo>
                    <a:lnTo>
                      <a:pt x="516" y="207"/>
                    </a:lnTo>
                    <a:lnTo>
                      <a:pt x="207" y="10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a:off x="7293725" y="4857900"/>
                <a:ext cx="15475" cy="33500"/>
              </a:xfrm>
              <a:custGeom>
                <a:avLst/>
                <a:gdLst/>
                <a:ahLst/>
                <a:cxnLst/>
                <a:rect l="l" t="t" r="r" b="b"/>
                <a:pathLst>
                  <a:path w="619" h="1340" extrusionOk="0">
                    <a:moveTo>
                      <a:pt x="0" y="0"/>
                    </a:moveTo>
                    <a:lnTo>
                      <a:pt x="103" y="206"/>
                    </a:lnTo>
                    <a:lnTo>
                      <a:pt x="309" y="618"/>
                    </a:lnTo>
                    <a:lnTo>
                      <a:pt x="412" y="1134"/>
                    </a:lnTo>
                    <a:lnTo>
                      <a:pt x="515" y="1340"/>
                    </a:lnTo>
                    <a:lnTo>
                      <a:pt x="618" y="1340"/>
                    </a:lnTo>
                    <a:lnTo>
                      <a:pt x="618" y="1134"/>
                    </a:lnTo>
                    <a:lnTo>
                      <a:pt x="618" y="927"/>
                    </a:lnTo>
                    <a:lnTo>
                      <a:pt x="515" y="515"/>
                    </a:lnTo>
                    <a:lnTo>
                      <a:pt x="412" y="309"/>
                    </a:lnTo>
                    <a:lnTo>
                      <a:pt x="206" y="1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a:off x="7383875" y="4770300"/>
                <a:ext cx="41250" cy="10325"/>
              </a:xfrm>
              <a:custGeom>
                <a:avLst/>
                <a:gdLst/>
                <a:ahLst/>
                <a:cxnLst/>
                <a:rect l="l" t="t" r="r" b="b"/>
                <a:pathLst>
                  <a:path w="1650" h="413" extrusionOk="0">
                    <a:moveTo>
                      <a:pt x="516" y="0"/>
                    </a:moveTo>
                    <a:lnTo>
                      <a:pt x="207" y="104"/>
                    </a:lnTo>
                    <a:lnTo>
                      <a:pt x="1" y="207"/>
                    </a:lnTo>
                    <a:lnTo>
                      <a:pt x="1" y="310"/>
                    </a:lnTo>
                    <a:lnTo>
                      <a:pt x="825" y="310"/>
                    </a:lnTo>
                    <a:lnTo>
                      <a:pt x="1443" y="413"/>
                    </a:lnTo>
                    <a:lnTo>
                      <a:pt x="1650" y="413"/>
                    </a:lnTo>
                    <a:lnTo>
                      <a:pt x="1650" y="310"/>
                    </a:lnTo>
                    <a:lnTo>
                      <a:pt x="1443" y="207"/>
                    </a:lnTo>
                    <a:lnTo>
                      <a:pt x="1237" y="104"/>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a:off x="8187650" y="4592550"/>
                <a:ext cx="373575" cy="461150"/>
              </a:xfrm>
              <a:custGeom>
                <a:avLst/>
                <a:gdLst/>
                <a:ahLst/>
                <a:cxnLst/>
                <a:rect l="l" t="t" r="r" b="b"/>
                <a:pathLst>
                  <a:path w="14943" h="18446" extrusionOk="0">
                    <a:moveTo>
                      <a:pt x="6905" y="0"/>
                    </a:moveTo>
                    <a:lnTo>
                      <a:pt x="1" y="3298"/>
                    </a:lnTo>
                    <a:lnTo>
                      <a:pt x="1958" y="8038"/>
                    </a:lnTo>
                    <a:lnTo>
                      <a:pt x="3298" y="11438"/>
                    </a:lnTo>
                    <a:lnTo>
                      <a:pt x="4019" y="13396"/>
                    </a:lnTo>
                    <a:lnTo>
                      <a:pt x="4122" y="13602"/>
                    </a:lnTo>
                    <a:lnTo>
                      <a:pt x="4432" y="13809"/>
                    </a:lnTo>
                    <a:lnTo>
                      <a:pt x="5256" y="14324"/>
                    </a:lnTo>
                    <a:lnTo>
                      <a:pt x="8038" y="15869"/>
                    </a:lnTo>
                    <a:lnTo>
                      <a:pt x="11130" y="17312"/>
                    </a:lnTo>
                    <a:lnTo>
                      <a:pt x="13500" y="18343"/>
                    </a:lnTo>
                    <a:lnTo>
                      <a:pt x="13912" y="18446"/>
                    </a:lnTo>
                    <a:lnTo>
                      <a:pt x="14427" y="18343"/>
                    </a:lnTo>
                    <a:lnTo>
                      <a:pt x="14530" y="18343"/>
                    </a:lnTo>
                    <a:lnTo>
                      <a:pt x="14736" y="18033"/>
                    </a:lnTo>
                    <a:lnTo>
                      <a:pt x="14942" y="17621"/>
                    </a:lnTo>
                    <a:lnTo>
                      <a:pt x="14942" y="17209"/>
                    </a:lnTo>
                    <a:lnTo>
                      <a:pt x="14736" y="16797"/>
                    </a:lnTo>
                    <a:lnTo>
                      <a:pt x="9996" y="9790"/>
                    </a:lnTo>
                    <a:lnTo>
                      <a:pt x="6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a:off x="8187650" y="4592550"/>
                <a:ext cx="373575" cy="461150"/>
              </a:xfrm>
              <a:custGeom>
                <a:avLst/>
                <a:gdLst/>
                <a:ahLst/>
                <a:cxnLst/>
                <a:rect l="l" t="t" r="r" b="b"/>
                <a:pathLst>
                  <a:path w="14943" h="18446" fill="none" extrusionOk="0">
                    <a:moveTo>
                      <a:pt x="6905" y="0"/>
                    </a:moveTo>
                    <a:lnTo>
                      <a:pt x="9996" y="9790"/>
                    </a:lnTo>
                    <a:lnTo>
                      <a:pt x="14736" y="16797"/>
                    </a:lnTo>
                    <a:lnTo>
                      <a:pt x="14736" y="16797"/>
                    </a:lnTo>
                    <a:lnTo>
                      <a:pt x="14942" y="17209"/>
                    </a:lnTo>
                    <a:lnTo>
                      <a:pt x="14942" y="17621"/>
                    </a:lnTo>
                    <a:lnTo>
                      <a:pt x="14736" y="18033"/>
                    </a:lnTo>
                    <a:lnTo>
                      <a:pt x="14530" y="18343"/>
                    </a:lnTo>
                    <a:lnTo>
                      <a:pt x="14427" y="18343"/>
                    </a:lnTo>
                    <a:lnTo>
                      <a:pt x="14427" y="18343"/>
                    </a:lnTo>
                    <a:lnTo>
                      <a:pt x="13912" y="18446"/>
                    </a:lnTo>
                    <a:lnTo>
                      <a:pt x="13500" y="18343"/>
                    </a:lnTo>
                    <a:lnTo>
                      <a:pt x="13500" y="18343"/>
                    </a:lnTo>
                    <a:lnTo>
                      <a:pt x="11130" y="17312"/>
                    </a:lnTo>
                    <a:lnTo>
                      <a:pt x="8038" y="15869"/>
                    </a:lnTo>
                    <a:lnTo>
                      <a:pt x="5256" y="14324"/>
                    </a:lnTo>
                    <a:lnTo>
                      <a:pt x="4432" y="13809"/>
                    </a:lnTo>
                    <a:lnTo>
                      <a:pt x="4122" y="13602"/>
                    </a:lnTo>
                    <a:lnTo>
                      <a:pt x="4019" y="13396"/>
                    </a:lnTo>
                    <a:lnTo>
                      <a:pt x="4019" y="13396"/>
                    </a:lnTo>
                    <a:lnTo>
                      <a:pt x="3298" y="11438"/>
                    </a:lnTo>
                    <a:lnTo>
                      <a:pt x="1958" y="8038"/>
                    </a:lnTo>
                    <a:lnTo>
                      <a:pt x="1" y="3298"/>
                    </a:lnTo>
                    <a:lnTo>
                      <a:pt x="6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a:off x="8282975" y="4912000"/>
                <a:ext cx="265375" cy="144275"/>
              </a:xfrm>
              <a:custGeom>
                <a:avLst/>
                <a:gdLst/>
                <a:ahLst/>
                <a:cxnLst/>
                <a:rect l="l" t="t" r="r" b="b"/>
                <a:pathLst>
                  <a:path w="10615" h="5771" extrusionOk="0">
                    <a:moveTo>
                      <a:pt x="0" y="0"/>
                    </a:moveTo>
                    <a:lnTo>
                      <a:pt x="103" y="412"/>
                    </a:lnTo>
                    <a:lnTo>
                      <a:pt x="412" y="824"/>
                    </a:lnTo>
                    <a:lnTo>
                      <a:pt x="825" y="1237"/>
                    </a:lnTo>
                    <a:lnTo>
                      <a:pt x="3504" y="2679"/>
                    </a:lnTo>
                    <a:lnTo>
                      <a:pt x="6080" y="3916"/>
                    </a:lnTo>
                    <a:lnTo>
                      <a:pt x="9584" y="5668"/>
                    </a:lnTo>
                    <a:lnTo>
                      <a:pt x="9893" y="5668"/>
                    </a:lnTo>
                    <a:lnTo>
                      <a:pt x="10099" y="5771"/>
                    </a:lnTo>
                    <a:lnTo>
                      <a:pt x="10408" y="5668"/>
                    </a:lnTo>
                    <a:lnTo>
                      <a:pt x="10614" y="556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a:off x="8285550" y="4814100"/>
                <a:ext cx="30925" cy="30925"/>
              </a:xfrm>
              <a:custGeom>
                <a:avLst/>
                <a:gdLst/>
                <a:ahLst/>
                <a:cxnLst/>
                <a:rect l="l" t="t" r="r" b="b"/>
                <a:pathLst>
                  <a:path w="1237" h="1237" extrusionOk="0">
                    <a:moveTo>
                      <a:pt x="619" y="0"/>
                    </a:moveTo>
                    <a:lnTo>
                      <a:pt x="309" y="103"/>
                    </a:lnTo>
                    <a:lnTo>
                      <a:pt x="0" y="412"/>
                    </a:lnTo>
                    <a:lnTo>
                      <a:pt x="0" y="722"/>
                    </a:lnTo>
                    <a:lnTo>
                      <a:pt x="103" y="928"/>
                    </a:lnTo>
                    <a:lnTo>
                      <a:pt x="309" y="1134"/>
                    </a:lnTo>
                    <a:lnTo>
                      <a:pt x="516" y="1237"/>
                    </a:lnTo>
                    <a:lnTo>
                      <a:pt x="825" y="1237"/>
                    </a:lnTo>
                    <a:lnTo>
                      <a:pt x="1031" y="1134"/>
                    </a:lnTo>
                    <a:lnTo>
                      <a:pt x="1134" y="928"/>
                    </a:lnTo>
                    <a:lnTo>
                      <a:pt x="1237" y="722"/>
                    </a:lnTo>
                    <a:lnTo>
                      <a:pt x="1237" y="515"/>
                    </a:lnTo>
                    <a:lnTo>
                      <a:pt x="1134" y="309"/>
                    </a:lnTo>
                    <a:lnTo>
                      <a:pt x="1031" y="206"/>
                    </a:lnTo>
                    <a:lnTo>
                      <a:pt x="8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a:off x="8306150" y="4816675"/>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a:off x="8306150" y="4814100"/>
                <a:ext cx="25" cy="2600"/>
              </a:xfrm>
              <a:custGeom>
                <a:avLst/>
                <a:gdLst/>
                <a:ahLst/>
                <a:cxnLst/>
                <a:rect l="l" t="t" r="r" b="b"/>
                <a:pathLst>
                  <a:path w="1" h="104" fill="none" extrusionOk="0">
                    <a:moveTo>
                      <a:pt x="1" y="0"/>
                    </a:moveTo>
                    <a:lnTo>
                      <a:pt x="1" y="0"/>
                    </a:lnTo>
                    <a:lnTo>
                      <a:pt x="1" y="0"/>
                    </a:lnTo>
                    <a:lnTo>
                      <a:pt x="1" y="0"/>
                    </a:lnTo>
                    <a:lnTo>
                      <a:pt x="1" y="10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a:off x="8306150" y="4814100"/>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a:off x="8409200" y="4883650"/>
                <a:ext cx="59275" cy="51550"/>
              </a:xfrm>
              <a:custGeom>
                <a:avLst/>
                <a:gdLst/>
                <a:ahLst/>
                <a:cxnLst/>
                <a:rect l="l" t="t" r="r" b="b"/>
                <a:pathLst>
                  <a:path w="2371" h="2062" extrusionOk="0">
                    <a:moveTo>
                      <a:pt x="2371" y="1"/>
                    </a:moveTo>
                    <a:lnTo>
                      <a:pt x="1546" y="207"/>
                    </a:lnTo>
                    <a:lnTo>
                      <a:pt x="825" y="619"/>
                    </a:lnTo>
                    <a:lnTo>
                      <a:pt x="310" y="1237"/>
                    </a:lnTo>
                    <a:lnTo>
                      <a:pt x="66" y="1886"/>
                    </a:lnTo>
                    <a:lnTo>
                      <a:pt x="1031" y="825"/>
                    </a:lnTo>
                    <a:lnTo>
                      <a:pt x="2371" y="1"/>
                    </a:lnTo>
                    <a:close/>
                    <a:moveTo>
                      <a:pt x="66" y="1886"/>
                    </a:moveTo>
                    <a:lnTo>
                      <a:pt x="66" y="1886"/>
                    </a:lnTo>
                    <a:lnTo>
                      <a:pt x="66" y="1886"/>
                    </a:lnTo>
                    <a:lnTo>
                      <a:pt x="66" y="1886"/>
                    </a:lnTo>
                    <a:close/>
                    <a:moveTo>
                      <a:pt x="66" y="1886"/>
                    </a:moveTo>
                    <a:lnTo>
                      <a:pt x="1" y="1958"/>
                    </a:lnTo>
                    <a:lnTo>
                      <a:pt x="1" y="2061"/>
                    </a:lnTo>
                    <a:lnTo>
                      <a:pt x="66" y="18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8378300" y="4834700"/>
                <a:ext cx="61850" cy="25800"/>
              </a:xfrm>
              <a:custGeom>
                <a:avLst/>
                <a:gdLst/>
                <a:ahLst/>
                <a:cxnLst/>
                <a:rect l="l" t="t" r="r" b="b"/>
                <a:pathLst>
                  <a:path w="2474" h="1032" extrusionOk="0">
                    <a:moveTo>
                      <a:pt x="1855" y="1"/>
                    </a:moveTo>
                    <a:lnTo>
                      <a:pt x="1443" y="104"/>
                    </a:lnTo>
                    <a:lnTo>
                      <a:pt x="1134" y="207"/>
                    </a:lnTo>
                    <a:lnTo>
                      <a:pt x="515" y="516"/>
                    </a:lnTo>
                    <a:lnTo>
                      <a:pt x="0" y="1031"/>
                    </a:lnTo>
                    <a:lnTo>
                      <a:pt x="412" y="825"/>
                    </a:lnTo>
                    <a:lnTo>
                      <a:pt x="1237" y="413"/>
                    </a:lnTo>
                    <a:lnTo>
                      <a:pt x="2164" y="207"/>
                    </a:lnTo>
                    <a:lnTo>
                      <a:pt x="2473" y="104"/>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a:off x="8352525" y="4765150"/>
                <a:ext cx="67000" cy="25775"/>
              </a:xfrm>
              <a:custGeom>
                <a:avLst/>
                <a:gdLst/>
                <a:ahLst/>
                <a:cxnLst/>
                <a:rect l="l" t="t" r="r" b="b"/>
                <a:pathLst>
                  <a:path w="2680" h="1031" extrusionOk="0">
                    <a:moveTo>
                      <a:pt x="1752" y="0"/>
                    </a:moveTo>
                    <a:lnTo>
                      <a:pt x="1237" y="103"/>
                    </a:lnTo>
                    <a:lnTo>
                      <a:pt x="722" y="310"/>
                    </a:lnTo>
                    <a:lnTo>
                      <a:pt x="310" y="619"/>
                    </a:lnTo>
                    <a:lnTo>
                      <a:pt x="104" y="928"/>
                    </a:lnTo>
                    <a:lnTo>
                      <a:pt x="1" y="1031"/>
                    </a:lnTo>
                    <a:lnTo>
                      <a:pt x="619" y="619"/>
                    </a:lnTo>
                    <a:lnTo>
                      <a:pt x="1237" y="310"/>
                    </a:lnTo>
                    <a:lnTo>
                      <a:pt x="1958" y="206"/>
                    </a:lnTo>
                    <a:lnTo>
                      <a:pt x="2680" y="206"/>
                    </a:lnTo>
                    <a:lnTo>
                      <a:pt x="2577" y="103"/>
                    </a:lnTo>
                    <a:lnTo>
                      <a:pt x="2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8331925" y="4708475"/>
                <a:ext cx="77300" cy="51550"/>
              </a:xfrm>
              <a:custGeom>
                <a:avLst/>
                <a:gdLst/>
                <a:ahLst/>
                <a:cxnLst/>
                <a:rect l="l" t="t" r="r" b="b"/>
                <a:pathLst>
                  <a:path w="3092" h="2062" extrusionOk="0">
                    <a:moveTo>
                      <a:pt x="2679" y="206"/>
                    </a:moveTo>
                    <a:lnTo>
                      <a:pt x="2782" y="309"/>
                    </a:lnTo>
                    <a:lnTo>
                      <a:pt x="2886" y="413"/>
                    </a:lnTo>
                    <a:lnTo>
                      <a:pt x="2886" y="619"/>
                    </a:lnTo>
                    <a:lnTo>
                      <a:pt x="2679" y="1031"/>
                    </a:lnTo>
                    <a:lnTo>
                      <a:pt x="2473" y="1340"/>
                    </a:lnTo>
                    <a:lnTo>
                      <a:pt x="2061" y="1649"/>
                    </a:lnTo>
                    <a:lnTo>
                      <a:pt x="1786" y="1786"/>
                    </a:lnTo>
                    <a:lnTo>
                      <a:pt x="1786" y="1786"/>
                    </a:lnTo>
                    <a:lnTo>
                      <a:pt x="1752" y="1649"/>
                    </a:lnTo>
                    <a:lnTo>
                      <a:pt x="1681" y="1506"/>
                    </a:lnTo>
                    <a:lnTo>
                      <a:pt x="1752" y="1340"/>
                    </a:lnTo>
                    <a:lnTo>
                      <a:pt x="2061" y="722"/>
                    </a:lnTo>
                    <a:lnTo>
                      <a:pt x="2267" y="516"/>
                    </a:lnTo>
                    <a:lnTo>
                      <a:pt x="2473" y="206"/>
                    </a:lnTo>
                    <a:close/>
                    <a:moveTo>
                      <a:pt x="515" y="619"/>
                    </a:moveTo>
                    <a:lnTo>
                      <a:pt x="825" y="722"/>
                    </a:lnTo>
                    <a:lnTo>
                      <a:pt x="1031" y="928"/>
                    </a:lnTo>
                    <a:lnTo>
                      <a:pt x="1546" y="1443"/>
                    </a:lnTo>
                    <a:lnTo>
                      <a:pt x="1575" y="1502"/>
                    </a:lnTo>
                    <a:lnTo>
                      <a:pt x="1546" y="1649"/>
                    </a:lnTo>
                    <a:lnTo>
                      <a:pt x="1494" y="1855"/>
                    </a:lnTo>
                    <a:lnTo>
                      <a:pt x="1237" y="1855"/>
                    </a:lnTo>
                    <a:lnTo>
                      <a:pt x="825" y="1752"/>
                    </a:lnTo>
                    <a:lnTo>
                      <a:pt x="515" y="1443"/>
                    </a:lnTo>
                    <a:lnTo>
                      <a:pt x="206" y="1134"/>
                    </a:lnTo>
                    <a:lnTo>
                      <a:pt x="206" y="722"/>
                    </a:lnTo>
                    <a:lnTo>
                      <a:pt x="309" y="619"/>
                    </a:lnTo>
                    <a:close/>
                    <a:moveTo>
                      <a:pt x="1633" y="1617"/>
                    </a:moveTo>
                    <a:lnTo>
                      <a:pt x="1731" y="1814"/>
                    </a:lnTo>
                    <a:lnTo>
                      <a:pt x="1649" y="1855"/>
                    </a:lnTo>
                    <a:lnTo>
                      <a:pt x="1531" y="1855"/>
                    </a:lnTo>
                    <a:lnTo>
                      <a:pt x="1633" y="1617"/>
                    </a:lnTo>
                    <a:close/>
                    <a:moveTo>
                      <a:pt x="2679" y="0"/>
                    </a:moveTo>
                    <a:lnTo>
                      <a:pt x="2473" y="103"/>
                    </a:lnTo>
                    <a:lnTo>
                      <a:pt x="2164" y="309"/>
                    </a:lnTo>
                    <a:lnTo>
                      <a:pt x="1958" y="619"/>
                    </a:lnTo>
                    <a:lnTo>
                      <a:pt x="1649" y="1134"/>
                    </a:lnTo>
                    <a:lnTo>
                      <a:pt x="1605" y="1355"/>
                    </a:lnTo>
                    <a:lnTo>
                      <a:pt x="1546" y="1237"/>
                    </a:lnTo>
                    <a:lnTo>
                      <a:pt x="1134" y="825"/>
                    </a:lnTo>
                    <a:lnTo>
                      <a:pt x="825" y="516"/>
                    </a:lnTo>
                    <a:lnTo>
                      <a:pt x="515" y="413"/>
                    </a:lnTo>
                    <a:lnTo>
                      <a:pt x="206" y="516"/>
                    </a:lnTo>
                    <a:lnTo>
                      <a:pt x="103" y="722"/>
                    </a:lnTo>
                    <a:lnTo>
                      <a:pt x="0" y="928"/>
                    </a:lnTo>
                    <a:lnTo>
                      <a:pt x="103" y="1134"/>
                    </a:lnTo>
                    <a:lnTo>
                      <a:pt x="309" y="1649"/>
                    </a:lnTo>
                    <a:lnTo>
                      <a:pt x="722" y="1958"/>
                    </a:lnTo>
                    <a:lnTo>
                      <a:pt x="1237" y="2061"/>
                    </a:lnTo>
                    <a:lnTo>
                      <a:pt x="1752" y="2061"/>
                    </a:lnTo>
                    <a:lnTo>
                      <a:pt x="1838" y="2027"/>
                    </a:lnTo>
                    <a:lnTo>
                      <a:pt x="1838" y="2027"/>
                    </a:lnTo>
                    <a:lnTo>
                      <a:pt x="1855" y="2061"/>
                    </a:lnTo>
                    <a:lnTo>
                      <a:pt x="1846" y="2024"/>
                    </a:lnTo>
                    <a:lnTo>
                      <a:pt x="1846" y="2024"/>
                    </a:lnTo>
                    <a:lnTo>
                      <a:pt x="2267" y="1855"/>
                    </a:lnTo>
                    <a:lnTo>
                      <a:pt x="2576" y="1546"/>
                    </a:lnTo>
                    <a:lnTo>
                      <a:pt x="2886" y="1134"/>
                    </a:lnTo>
                    <a:lnTo>
                      <a:pt x="3092" y="619"/>
                    </a:lnTo>
                    <a:lnTo>
                      <a:pt x="3092" y="413"/>
                    </a:lnTo>
                    <a:lnTo>
                      <a:pt x="2886" y="103"/>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a:off x="6974275" y="2176100"/>
                <a:ext cx="193225" cy="216400"/>
              </a:xfrm>
              <a:custGeom>
                <a:avLst/>
                <a:gdLst/>
                <a:ahLst/>
                <a:cxnLst/>
                <a:rect l="l" t="t" r="r" b="b"/>
                <a:pathLst>
                  <a:path w="7729" h="8656" extrusionOk="0">
                    <a:moveTo>
                      <a:pt x="3607" y="0"/>
                    </a:moveTo>
                    <a:lnTo>
                      <a:pt x="0" y="2885"/>
                    </a:lnTo>
                    <a:lnTo>
                      <a:pt x="2680" y="6389"/>
                    </a:lnTo>
                    <a:lnTo>
                      <a:pt x="2886" y="8656"/>
                    </a:lnTo>
                    <a:lnTo>
                      <a:pt x="3195" y="8656"/>
                    </a:lnTo>
                    <a:lnTo>
                      <a:pt x="7729" y="7626"/>
                    </a:lnTo>
                    <a:lnTo>
                      <a:pt x="7523" y="4019"/>
                    </a:lnTo>
                    <a:lnTo>
                      <a:pt x="3607"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8"/>
              <p:cNvSpPr/>
              <p:nvPr/>
            </p:nvSpPr>
            <p:spPr>
              <a:xfrm>
                <a:off x="5925775" y="1094100"/>
                <a:ext cx="1195350" cy="1197950"/>
              </a:xfrm>
              <a:custGeom>
                <a:avLst/>
                <a:gdLst/>
                <a:ahLst/>
                <a:cxnLst/>
                <a:rect l="l" t="t" r="r" b="b"/>
                <a:pathLst>
                  <a:path w="47814" h="47918" extrusionOk="0">
                    <a:moveTo>
                      <a:pt x="25350" y="1649"/>
                    </a:moveTo>
                    <a:lnTo>
                      <a:pt x="27514" y="1855"/>
                    </a:lnTo>
                    <a:lnTo>
                      <a:pt x="29575" y="2370"/>
                    </a:lnTo>
                    <a:lnTo>
                      <a:pt x="31636" y="2989"/>
                    </a:lnTo>
                    <a:lnTo>
                      <a:pt x="33697" y="3813"/>
                    </a:lnTo>
                    <a:lnTo>
                      <a:pt x="35654" y="4843"/>
                    </a:lnTo>
                    <a:lnTo>
                      <a:pt x="37509" y="6183"/>
                    </a:lnTo>
                    <a:lnTo>
                      <a:pt x="39261" y="7626"/>
                    </a:lnTo>
                    <a:lnTo>
                      <a:pt x="40807" y="9275"/>
                    </a:lnTo>
                    <a:lnTo>
                      <a:pt x="42146" y="11026"/>
                    </a:lnTo>
                    <a:lnTo>
                      <a:pt x="43383" y="12881"/>
                    </a:lnTo>
                    <a:lnTo>
                      <a:pt x="44413" y="14839"/>
                    </a:lnTo>
                    <a:lnTo>
                      <a:pt x="45135" y="16900"/>
                    </a:lnTo>
                    <a:lnTo>
                      <a:pt x="45753" y="18961"/>
                    </a:lnTo>
                    <a:lnTo>
                      <a:pt x="46062" y="21125"/>
                    </a:lnTo>
                    <a:lnTo>
                      <a:pt x="46268" y="23289"/>
                    </a:lnTo>
                    <a:lnTo>
                      <a:pt x="46268" y="25350"/>
                    </a:lnTo>
                    <a:lnTo>
                      <a:pt x="45959" y="27514"/>
                    </a:lnTo>
                    <a:lnTo>
                      <a:pt x="45547" y="29678"/>
                    </a:lnTo>
                    <a:lnTo>
                      <a:pt x="44929" y="31739"/>
                    </a:lnTo>
                    <a:lnTo>
                      <a:pt x="44001" y="33697"/>
                    </a:lnTo>
                    <a:lnTo>
                      <a:pt x="42971" y="35655"/>
                    </a:lnTo>
                    <a:lnTo>
                      <a:pt x="41734" y="37509"/>
                    </a:lnTo>
                    <a:lnTo>
                      <a:pt x="40188" y="39261"/>
                    </a:lnTo>
                    <a:lnTo>
                      <a:pt x="38540" y="40807"/>
                    </a:lnTo>
                    <a:lnTo>
                      <a:pt x="36788" y="42250"/>
                    </a:lnTo>
                    <a:lnTo>
                      <a:pt x="34933" y="43383"/>
                    </a:lnTo>
                    <a:lnTo>
                      <a:pt x="32975" y="44414"/>
                    </a:lnTo>
                    <a:lnTo>
                      <a:pt x="30914" y="45135"/>
                    </a:lnTo>
                    <a:lnTo>
                      <a:pt x="28853" y="45753"/>
                    </a:lnTo>
                    <a:lnTo>
                      <a:pt x="26792" y="46165"/>
                    </a:lnTo>
                    <a:lnTo>
                      <a:pt x="24628" y="46268"/>
                    </a:lnTo>
                    <a:lnTo>
                      <a:pt x="22464" y="46268"/>
                    </a:lnTo>
                    <a:lnTo>
                      <a:pt x="20300" y="46062"/>
                    </a:lnTo>
                    <a:lnTo>
                      <a:pt x="18239" y="45547"/>
                    </a:lnTo>
                    <a:lnTo>
                      <a:pt x="16178" y="44929"/>
                    </a:lnTo>
                    <a:lnTo>
                      <a:pt x="14118" y="44104"/>
                    </a:lnTo>
                    <a:lnTo>
                      <a:pt x="12160" y="42971"/>
                    </a:lnTo>
                    <a:lnTo>
                      <a:pt x="10305" y="41734"/>
                    </a:lnTo>
                    <a:lnTo>
                      <a:pt x="8656" y="40292"/>
                    </a:lnTo>
                    <a:lnTo>
                      <a:pt x="7419" y="39055"/>
                    </a:lnTo>
                    <a:lnTo>
                      <a:pt x="6286" y="37716"/>
                    </a:lnTo>
                    <a:lnTo>
                      <a:pt x="5255" y="36273"/>
                    </a:lnTo>
                    <a:lnTo>
                      <a:pt x="4328" y="34830"/>
                    </a:lnTo>
                    <a:lnTo>
                      <a:pt x="3607" y="33284"/>
                    </a:lnTo>
                    <a:lnTo>
                      <a:pt x="2885" y="31636"/>
                    </a:lnTo>
                    <a:lnTo>
                      <a:pt x="2370" y="29987"/>
                    </a:lnTo>
                    <a:lnTo>
                      <a:pt x="1958" y="28338"/>
                    </a:lnTo>
                    <a:lnTo>
                      <a:pt x="1752" y="26999"/>
                    </a:lnTo>
                    <a:lnTo>
                      <a:pt x="1649" y="25659"/>
                    </a:lnTo>
                    <a:lnTo>
                      <a:pt x="1546" y="24319"/>
                    </a:lnTo>
                    <a:lnTo>
                      <a:pt x="1546" y="22980"/>
                    </a:lnTo>
                    <a:lnTo>
                      <a:pt x="1649" y="21640"/>
                    </a:lnTo>
                    <a:lnTo>
                      <a:pt x="1855" y="20404"/>
                    </a:lnTo>
                    <a:lnTo>
                      <a:pt x="2061" y="19064"/>
                    </a:lnTo>
                    <a:lnTo>
                      <a:pt x="2370" y="17827"/>
                    </a:lnTo>
                    <a:lnTo>
                      <a:pt x="2782" y="16591"/>
                    </a:lnTo>
                    <a:lnTo>
                      <a:pt x="3298" y="15354"/>
                    </a:lnTo>
                    <a:lnTo>
                      <a:pt x="3813" y="14118"/>
                    </a:lnTo>
                    <a:lnTo>
                      <a:pt x="4431" y="12984"/>
                    </a:lnTo>
                    <a:lnTo>
                      <a:pt x="5152" y="11851"/>
                    </a:lnTo>
                    <a:lnTo>
                      <a:pt x="5874" y="10717"/>
                    </a:lnTo>
                    <a:lnTo>
                      <a:pt x="6698" y="9687"/>
                    </a:lnTo>
                    <a:lnTo>
                      <a:pt x="7626" y="8656"/>
                    </a:lnTo>
                    <a:lnTo>
                      <a:pt x="9274" y="7111"/>
                    </a:lnTo>
                    <a:lnTo>
                      <a:pt x="11026" y="5668"/>
                    </a:lnTo>
                    <a:lnTo>
                      <a:pt x="12881" y="4534"/>
                    </a:lnTo>
                    <a:lnTo>
                      <a:pt x="14839" y="3504"/>
                    </a:lnTo>
                    <a:lnTo>
                      <a:pt x="16900" y="2680"/>
                    </a:lnTo>
                    <a:lnTo>
                      <a:pt x="18961" y="2164"/>
                    </a:lnTo>
                    <a:lnTo>
                      <a:pt x="21022" y="1752"/>
                    </a:lnTo>
                    <a:lnTo>
                      <a:pt x="23186" y="1649"/>
                    </a:lnTo>
                    <a:close/>
                    <a:moveTo>
                      <a:pt x="23083" y="0"/>
                    </a:moveTo>
                    <a:lnTo>
                      <a:pt x="20816" y="206"/>
                    </a:lnTo>
                    <a:lnTo>
                      <a:pt x="18549" y="619"/>
                    </a:lnTo>
                    <a:lnTo>
                      <a:pt x="16385" y="1237"/>
                    </a:lnTo>
                    <a:lnTo>
                      <a:pt x="14118" y="2061"/>
                    </a:lnTo>
                    <a:lnTo>
                      <a:pt x="12057" y="3092"/>
                    </a:lnTo>
                    <a:lnTo>
                      <a:pt x="10099" y="4431"/>
                    </a:lnTo>
                    <a:lnTo>
                      <a:pt x="8141" y="5874"/>
                    </a:lnTo>
                    <a:lnTo>
                      <a:pt x="7316" y="6698"/>
                    </a:lnTo>
                    <a:lnTo>
                      <a:pt x="6389" y="7626"/>
                    </a:lnTo>
                    <a:lnTo>
                      <a:pt x="5565" y="8553"/>
                    </a:lnTo>
                    <a:lnTo>
                      <a:pt x="4843" y="9481"/>
                    </a:lnTo>
                    <a:lnTo>
                      <a:pt x="3504" y="11439"/>
                    </a:lnTo>
                    <a:lnTo>
                      <a:pt x="2370" y="13499"/>
                    </a:lnTo>
                    <a:lnTo>
                      <a:pt x="1443" y="15663"/>
                    </a:lnTo>
                    <a:lnTo>
                      <a:pt x="721" y="17930"/>
                    </a:lnTo>
                    <a:lnTo>
                      <a:pt x="206" y="20198"/>
                    </a:lnTo>
                    <a:lnTo>
                      <a:pt x="0" y="22465"/>
                    </a:lnTo>
                    <a:lnTo>
                      <a:pt x="0" y="24732"/>
                    </a:lnTo>
                    <a:lnTo>
                      <a:pt x="103" y="26999"/>
                    </a:lnTo>
                    <a:lnTo>
                      <a:pt x="515" y="29266"/>
                    </a:lnTo>
                    <a:lnTo>
                      <a:pt x="1134" y="31533"/>
                    </a:lnTo>
                    <a:lnTo>
                      <a:pt x="1958" y="33697"/>
                    </a:lnTo>
                    <a:lnTo>
                      <a:pt x="3091" y="35758"/>
                    </a:lnTo>
                    <a:lnTo>
                      <a:pt x="4328" y="37819"/>
                    </a:lnTo>
                    <a:lnTo>
                      <a:pt x="5771" y="39673"/>
                    </a:lnTo>
                    <a:lnTo>
                      <a:pt x="6595" y="40601"/>
                    </a:lnTo>
                    <a:lnTo>
                      <a:pt x="7523" y="41425"/>
                    </a:lnTo>
                    <a:lnTo>
                      <a:pt x="8450" y="42250"/>
                    </a:lnTo>
                    <a:lnTo>
                      <a:pt x="9377" y="42971"/>
                    </a:lnTo>
                    <a:lnTo>
                      <a:pt x="11335" y="44414"/>
                    </a:lnTo>
                    <a:lnTo>
                      <a:pt x="13396" y="45547"/>
                    </a:lnTo>
                    <a:lnTo>
                      <a:pt x="15560" y="46475"/>
                    </a:lnTo>
                    <a:lnTo>
                      <a:pt x="17827" y="47093"/>
                    </a:lnTo>
                    <a:lnTo>
                      <a:pt x="20094" y="47608"/>
                    </a:lnTo>
                    <a:lnTo>
                      <a:pt x="22361" y="47814"/>
                    </a:lnTo>
                    <a:lnTo>
                      <a:pt x="24628" y="47917"/>
                    </a:lnTo>
                    <a:lnTo>
                      <a:pt x="26998" y="47711"/>
                    </a:lnTo>
                    <a:lnTo>
                      <a:pt x="29265" y="47299"/>
                    </a:lnTo>
                    <a:lnTo>
                      <a:pt x="31429" y="46681"/>
                    </a:lnTo>
                    <a:lnTo>
                      <a:pt x="33593" y="45856"/>
                    </a:lnTo>
                    <a:lnTo>
                      <a:pt x="35757" y="44826"/>
                    </a:lnTo>
                    <a:lnTo>
                      <a:pt x="37715" y="43486"/>
                    </a:lnTo>
                    <a:lnTo>
                      <a:pt x="39570" y="42043"/>
                    </a:lnTo>
                    <a:lnTo>
                      <a:pt x="40498" y="41219"/>
                    </a:lnTo>
                    <a:lnTo>
                      <a:pt x="41322" y="40292"/>
                    </a:lnTo>
                    <a:lnTo>
                      <a:pt x="42146" y="39364"/>
                    </a:lnTo>
                    <a:lnTo>
                      <a:pt x="42971" y="38437"/>
                    </a:lnTo>
                    <a:lnTo>
                      <a:pt x="44310" y="36479"/>
                    </a:lnTo>
                    <a:lnTo>
                      <a:pt x="45444" y="34418"/>
                    </a:lnTo>
                    <a:lnTo>
                      <a:pt x="46371" y="32254"/>
                    </a:lnTo>
                    <a:lnTo>
                      <a:pt x="47093" y="29987"/>
                    </a:lnTo>
                    <a:lnTo>
                      <a:pt x="47505" y="27720"/>
                    </a:lnTo>
                    <a:lnTo>
                      <a:pt x="47814" y="25453"/>
                    </a:lnTo>
                    <a:lnTo>
                      <a:pt x="47814" y="23186"/>
                    </a:lnTo>
                    <a:lnTo>
                      <a:pt x="47608" y="20919"/>
                    </a:lnTo>
                    <a:lnTo>
                      <a:pt x="47196" y="18652"/>
                    </a:lnTo>
                    <a:lnTo>
                      <a:pt x="46577" y="16385"/>
                    </a:lnTo>
                    <a:lnTo>
                      <a:pt x="45753" y="14221"/>
                    </a:lnTo>
                    <a:lnTo>
                      <a:pt x="44723" y="12160"/>
                    </a:lnTo>
                    <a:lnTo>
                      <a:pt x="43486" y="10099"/>
                    </a:lnTo>
                    <a:lnTo>
                      <a:pt x="41940" y="8244"/>
                    </a:lnTo>
                    <a:lnTo>
                      <a:pt x="41116" y="7317"/>
                    </a:lnTo>
                    <a:lnTo>
                      <a:pt x="40292" y="6492"/>
                    </a:lnTo>
                    <a:lnTo>
                      <a:pt x="39364" y="5668"/>
                    </a:lnTo>
                    <a:lnTo>
                      <a:pt x="38437" y="4947"/>
                    </a:lnTo>
                    <a:lnTo>
                      <a:pt x="36376" y="3504"/>
                    </a:lnTo>
                    <a:lnTo>
                      <a:pt x="34315" y="2370"/>
                    </a:lnTo>
                    <a:lnTo>
                      <a:pt x="32151" y="1546"/>
                    </a:lnTo>
                    <a:lnTo>
                      <a:pt x="29987" y="825"/>
                    </a:lnTo>
                    <a:lnTo>
                      <a:pt x="27720" y="309"/>
                    </a:lnTo>
                    <a:lnTo>
                      <a:pt x="25453" y="103"/>
                    </a:lnTo>
                    <a:lnTo>
                      <a:pt x="2308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8"/>
              <p:cNvSpPr/>
              <p:nvPr/>
            </p:nvSpPr>
            <p:spPr>
              <a:xfrm>
                <a:off x="5925775" y="1094100"/>
                <a:ext cx="1195350" cy="1197950"/>
              </a:xfrm>
              <a:custGeom>
                <a:avLst/>
                <a:gdLst/>
                <a:ahLst/>
                <a:cxnLst/>
                <a:rect l="l" t="t" r="r" b="b"/>
                <a:pathLst>
                  <a:path w="47814" h="47918" extrusionOk="0">
                    <a:moveTo>
                      <a:pt x="25350" y="1649"/>
                    </a:moveTo>
                    <a:lnTo>
                      <a:pt x="27514" y="1855"/>
                    </a:lnTo>
                    <a:lnTo>
                      <a:pt x="29575" y="2370"/>
                    </a:lnTo>
                    <a:lnTo>
                      <a:pt x="31636" y="2989"/>
                    </a:lnTo>
                    <a:lnTo>
                      <a:pt x="33697" y="3813"/>
                    </a:lnTo>
                    <a:lnTo>
                      <a:pt x="35654" y="4843"/>
                    </a:lnTo>
                    <a:lnTo>
                      <a:pt x="37509" y="6183"/>
                    </a:lnTo>
                    <a:lnTo>
                      <a:pt x="39261" y="7626"/>
                    </a:lnTo>
                    <a:lnTo>
                      <a:pt x="40807" y="9275"/>
                    </a:lnTo>
                    <a:lnTo>
                      <a:pt x="42146" y="11026"/>
                    </a:lnTo>
                    <a:lnTo>
                      <a:pt x="43383" y="12881"/>
                    </a:lnTo>
                    <a:lnTo>
                      <a:pt x="44413" y="14839"/>
                    </a:lnTo>
                    <a:lnTo>
                      <a:pt x="45135" y="16900"/>
                    </a:lnTo>
                    <a:lnTo>
                      <a:pt x="45753" y="18961"/>
                    </a:lnTo>
                    <a:lnTo>
                      <a:pt x="46062" y="21125"/>
                    </a:lnTo>
                    <a:lnTo>
                      <a:pt x="46268" y="23289"/>
                    </a:lnTo>
                    <a:lnTo>
                      <a:pt x="46268" y="25350"/>
                    </a:lnTo>
                    <a:lnTo>
                      <a:pt x="45959" y="27514"/>
                    </a:lnTo>
                    <a:lnTo>
                      <a:pt x="45547" y="29678"/>
                    </a:lnTo>
                    <a:lnTo>
                      <a:pt x="44929" y="31739"/>
                    </a:lnTo>
                    <a:lnTo>
                      <a:pt x="44001" y="33697"/>
                    </a:lnTo>
                    <a:lnTo>
                      <a:pt x="42971" y="35655"/>
                    </a:lnTo>
                    <a:lnTo>
                      <a:pt x="41734" y="37509"/>
                    </a:lnTo>
                    <a:lnTo>
                      <a:pt x="40188" y="39261"/>
                    </a:lnTo>
                    <a:lnTo>
                      <a:pt x="38540" y="40807"/>
                    </a:lnTo>
                    <a:lnTo>
                      <a:pt x="36788" y="42250"/>
                    </a:lnTo>
                    <a:lnTo>
                      <a:pt x="34933" y="43383"/>
                    </a:lnTo>
                    <a:lnTo>
                      <a:pt x="32975" y="44414"/>
                    </a:lnTo>
                    <a:lnTo>
                      <a:pt x="30914" y="45135"/>
                    </a:lnTo>
                    <a:lnTo>
                      <a:pt x="28853" y="45753"/>
                    </a:lnTo>
                    <a:lnTo>
                      <a:pt x="26792" y="46165"/>
                    </a:lnTo>
                    <a:lnTo>
                      <a:pt x="24628" y="46268"/>
                    </a:lnTo>
                    <a:lnTo>
                      <a:pt x="22464" y="46268"/>
                    </a:lnTo>
                    <a:lnTo>
                      <a:pt x="20300" y="46062"/>
                    </a:lnTo>
                    <a:lnTo>
                      <a:pt x="18239" y="45547"/>
                    </a:lnTo>
                    <a:lnTo>
                      <a:pt x="16178" y="44929"/>
                    </a:lnTo>
                    <a:lnTo>
                      <a:pt x="14118" y="44104"/>
                    </a:lnTo>
                    <a:lnTo>
                      <a:pt x="12160" y="42971"/>
                    </a:lnTo>
                    <a:lnTo>
                      <a:pt x="10305" y="41734"/>
                    </a:lnTo>
                    <a:lnTo>
                      <a:pt x="8656" y="40292"/>
                    </a:lnTo>
                    <a:lnTo>
                      <a:pt x="7419" y="39055"/>
                    </a:lnTo>
                    <a:lnTo>
                      <a:pt x="6286" y="37716"/>
                    </a:lnTo>
                    <a:lnTo>
                      <a:pt x="5255" y="36273"/>
                    </a:lnTo>
                    <a:lnTo>
                      <a:pt x="4328" y="34830"/>
                    </a:lnTo>
                    <a:lnTo>
                      <a:pt x="3607" y="33284"/>
                    </a:lnTo>
                    <a:lnTo>
                      <a:pt x="2885" y="31636"/>
                    </a:lnTo>
                    <a:lnTo>
                      <a:pt x="2370" y="29987"/>
                    </a:lnTo>
                    <a:lnTo>
                      <a:pt x="1958" y="28338"/>
                    </a:lnTo>
                    <a:lnTo>
                      <a:pt x="1752" y="26999"/>
                    </a:lnTo>
                    <a:lnTo>
                      <a:pt x="1649" y="25659"/>
                    </a:lnTo>
                    <a:lnTo>
                      <a:pt x="1546" y="24319"/>
                    </a:lnTo>
                    <a:lnTo>
                      <a:pt x="1546" y="22980"/>
                    </a:lnTo>
                    <a:lnTo>
                      <a:pt x="1649" y="21640"/>
                    </a:lnTo>
                    <a:lnTo>
                      <a:pt x="1855" y="20404"/>
                    </a:lnTo>
                    <a:lnTo>
                      <a:pt x="2061" y="19064"/>
                    </a:lnTo>
                    <a:lnTo>
                      <a:pt x="2370" y="17827"/>
                    </a:lnTo>
                    <a:lnTo>
                      <a:pt x="2782" y="16591"/>
                    </a:lnTo>
                    <a:lnTo>
                      <a:pt x="3298" y="15354"/>
                    </a:lnTo>
                    <a:lnTo>
                      <a:pt x="3813" y="14118"/>
                    </a:lnTo>
                    <a:lnTo>
                      <a:pt x="4431" y="12984"/>
                    </a:lnTo>
                    <a:lnTo>
                      <a:pt x="5152" y="11851"/>
                    </a:lnTo>
                    <a:lnTo>
                      <a:pt x="5874" y="10717"/>
                    </a:lnTo>
                    <a:lnTo>
                      <a:pt x="6698" y="9687"/>
                    </a:lnTo>
                    <a:lnTo>
                      <a:pt x="7626" y="8656"/>
                    </a:lnTo>
                    <a:lnTo>
                      <a:pt x="9274" y="7111"/>
                    </a:lnTo>
                    <a:lnTo>
                      <a:pt x="11026" y="5668"/>
                    </a:lnTo>
                    <a:lnTo>
                      <a:pt x="12881" y="4534"/>
                    </a:lnTo>
                    <a:lnTo>
                      <a:pt x="14839" y="3504"/>
                    </a:lnTo>
                    <a:lnTo>
                      <a:pt x="16900" y="2680"/>
                    </a:lnTo>
                    <a:lnTo>
                      <a:pt x="18961" y="2164"/>
                    </a:lnTo>
                    <a:lnTo>
                      <a:pt x="21022" y="1752"/>
                    </a:lnTo>
                    <a:lnTo>
                      <a:pt x="23186" y="1649"/>
                    </a:lnTo>
                    <a:close/>
                    <a:moveTo>
                      <a:pt x="23083" y="0"/>
                    </a:moveTo>
                    <a:lnTo>
                      <a:pt x="20816" y="206"/>
                    </a:lnTo>
                    <a:lnTo>
                      <a:pt x="18549" y="619"/>
                    </a:lnTo>
                    <a:lnTo>
                      <a:pt x="16385" y="1237"/>
                    </a:lnTo>
                    <a:lnTo>
                      <a:pt x="14118" y="2061"/>
                    </a:lnTo>
                    <a:lnTo>
                      <a:pt x="12057" y="3092"/>
                    </a:lnTo>
                    <a:lnTo>
                      <a:pt x="10099" y="4431"/>
                    </a:lnTo>
                    <a:lnTo>
                      <a:pt x="8141" y="5874"/>
                    </a:lnTo>
                    <a:lnTo>
                      <a:pt x="7316" y="6698"/>
                    </a:lnTo>
                    <a:lnTo>
                      <a:pt x="6389" y="7626"/>
                    </a:lnTo>
                    <a:lnTo>
                      <a:pt x="5565" y="8553"/>
                    </a:lnTo>
                    <a:lnTo>
                      <a:pt x="4843" y="9481"/>
                    </a:lnTo>
                    <a:lnTo>
                      <a:pt x="3504" y="11439"/>
                    </a:lnTo>
                    <a:lnTo>
                      <a:pt x="2370" y="13499"/>
                    </a:lnTo>
                    <a:lnTo>
                      <a:pt x="1443" y="15663"/>
                    </a:lnTo>
                    <a:lnTo>
                      <a:pt x="721" y="17930"/>
                    </a:lnTo>
                    <a:lnTo>
                      <a:pt x="206" y="20198"/>
                    </a:lnTo>
                    <a:lnTo>
                      <a:pt x="0" y="22465"/>
                    </a:lnTo>
                    <a:lnTo>
                      <a:pt x="0" y="24732"/>
                    </a:lnTo>
                    <a:lnTo>
                      <a:pt x="103" y="26999"/>
                    </a:lnTo>
                    <a:lnTo>
                      <a:pt x="515" y="29266"/>
                    </a:lnTo>
                    <a:lnTo>
                      <a:pt x="1134" y="31533"/>
                    </a:lnTo>
                    <a:lnTo>
                      <a:pt x="1958" y="33697"/>
                    </a:lnTo>
                    <a:lnTo>
                      <a:pt x="3091" y="35758"/>
                    </a:lnTo>
                    <a:lnTo>
                      <a:pt x="4328" y="37819"/>
                    </a:lnTo>
                    <a:lnTo>
                      <a:pt x="5771" y="39673"/>
                    </a:lnTo>
                    <a:lnTo>
                      <a:pt x="6595" y="40601"/>
                    </a:lnTo>
                    <a:lnTo>
                      <a:pt x="7523" y="41425"/>
                    </a:lnTo>
                    <a:lnTo>
                      <a:pt x="8450" y="42250"/>
                    </a:lnTo>
                    <a:lnTo>
                      <a:pt x="9377" y="42971"/>
                    </a:lnTo>
                    <a:lnTo>
                      <a:pt x="11335" y="44414"/>
                    </a:lnTo>
                    <a:lnTo>
                      <a:pt x="13396" y="45547"/>
                    </a:lnTo>
                    <a:lnTo>
                      <a:pt x="15560" y="46475"/>
                    </a:lnTo>
                    <a:lnTo>
                      <a:pt x="17827" y="47093"/>
                    </a:lnTo>
                    <a:lnTo>
                      <a:pt x="20094" y="47608"/>
                    </a:lnTo>
                    <a:lnTo>
                      <a:pt x="22361" y="47814"/>
                    </a:lnTo>
                    <a:lnTo>
                      <a:pt x="24628" y="47917"/>
                    </a:lnTo>
                    <a:lnTo>
                      <a:pt x="26998" y="47711"/>
                    </a:lnTo>
                    <a:lnTo>
                      <a:pt x="29265" y="47299"/>
                    </a:lnTo>
                    <a:lnTo>
                      <a:pt x="31429" y="46681"/>
                    </a:lnTo>
                    <a:lnTo>
                      <a:pt x="33593" y="45856"/>
                    </a:lnTo>
                    <a:lnTo>
                      <a:pt x="35757" y="44826"/>
                    </a:lnTo>
                    <a:lnTo>
                      <a:pt x="37715" y="43486"/>
                    </a:lnTo>
                    <a:lnTo>
                      <a:pt x="39570" y="42043"/>
                    </a:lnTo>
                    <a:lnTo>
                      <a:pt x="40498" y="41219"/>
                    </a:lnTo>
                    <a:lnTo>
                      <a:pt x="41322" y="40292"/>
                    </a:lnTo>
                    <a:lnTo>
                      <a:pt x="42146" y="39364"/>
                    </a:lnTo>
                    <a:lnTo>
                      <a:pt x="42971" y="38437"/>
                    </a:lnTo>
                    <a:lnTo>
                      <a:pt x="44310" y="36479"/>
                    </a:lnTo>
                    <a:lnTo>
                      <a:pt x="45444" y="34418"/>
                    </a:lnTo>
                    <a:lnTo>
                      <a:pt x="46371" y="32254"/>
                    </a:lnTo>
                    <a:lnTo>
                      <a:pt x="47093" y="29987"/>
                    </a:lnTo>
                    <a:lnTo>
                      <a:pt x="47505" y="27720"/>
                    </a:lnTo>
                    <a:lnTo>
                      <a:pt x="47814" y="25453"/>
                    </a:lnTo>
                    <a:lnTo>
                      <a:pt x="47814" y="23186"/>
                    </a:lnTo>
                    <a:lnTo>
                      <a:pt x="47608" y="20919"/>
                    </a:lnTo>
                    <a:lnTo>
                      <a:pt x="47196" y="18652"/>
                    </a:lnTo>
                    <a:lnTo>
                      <a:pt x="46577" y="16385"/>
                    </a:lnTo>
                    <a:lnTo>
                      <a:pt x="45753" y="14221"/>
                    </a:lnTo>
                    <a:lnTo>
                      <a:pt x="44723" y="12160"/>
                    </a:lnTo>
                    <a:lnTo>
                      <a:pt x="43486" y="10099"/>
                    </a:lnTo>
                    <a:lnTo>
                      <a:pt x="41940" y="8244"/>
                    </a:lnTo>
                    <a:lnTo>
                      <a:pt x="41116" y="7317"/>
                    </a:lnTo>
                    <a:lnTo>
                      <a:pt x="40292" y="6492"/>
                    </a:lnTo>
                    <a:lnTo>
                      <a:pt x="39364" y="5668"/>
                    </a:lnTo>
                    <a:lnTo>
                      <a:pt x="38437" y="4947"/>
                    </a:lnTo>
                    <a:lnTo>
                      <a:pt x="36376" y="3504"/>
                    </a:lnTo>
                    <a:lnTo>
                      <a:pt x="34315" y="2370"/>
                    </a:lnTo>
                    <a:lnTo>
                      <a:pt x="32151" y="1546"/>
                    </a:lnTo>
                    <a:lnTo>
                      <a:pt x="29987" y="825"/>
                    </a:lnTo>
                    <a:lnTo>
                      <a:pt x="27720" y="309"/>
                    </a:lnTo>
                    <a:lnTo>
                      <a:pt x="25453" y="103"/>
                    </a:lnTo>
                    <a:lnTo>
                      <a:pt x="23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a:off x="5938650" y="1065750"/>
                <a:ext cx="1197950" cy="1197950"/>
              </a:xfrm>
              <a:custGeom>
                <a:avLst/>
                <a:gdLst/>
                <a:ahLst/>
                <a:cxnLst/>
                <a:rect l="l" t="t" r="r" b="b"/>
                <a:pathLst>
                  <a:path w="47918" h="47918" extrusionOk="0">
                    <a:moveTo>
                      <a:pt x="23289" y="1546"/>
                    </a:moveTo>
                    <a:lnTo>
                      <a:pt x="25453" y="1650"/>
                    </a:lnTo>
                    <a:lnTo>
                      <a:pt x="27514" y="1856"/>
                    </a:lnTo>
                    <a:lnTo>
                      <a:pt x="29678" y="2268"/>
                    </a:lnTo>
                    <a:lnTo>
                      <a:pt x="31739" y="2989"/>
                    </a:lnTo>
                    <a:lnTo>
                      <a:pt x="33800" y="3814"/>
                    </a:lnTo>
                    <a:lnTo>
                      <a:pt x="35655" y="4844"/>
                    </a:lnTo>
                    <a:lnTo>
                      <a:pt x="37509" y="6184"/>
                    </a:lnTo>
                    <a:lnTo>
                      <a:pt x="39261" y="7626"/>
                    </a:lnTo>
                    <a:lnTo>
                      <a:pt x="40910" y="9275"/>
                    </a:lnTo>
                    <a:lnTo>
                      <a:pt x="42250" y="11027"/>
                    </a:lnTo>
                    <a:lnTo>
                      <a:pt x="43486" y="12882"/>
                    </a:lnTo>
                    <a:lnTo>
                      <a:pt x="44414" y="14840"/>
                    </a:lnTo>
                    <a:lnTo>
                      <a:pt x="45238" y="16900"/>
                    </a:lnTo>
                    <a:lnTo>
                      <a:pt x="45753" y="18961"/>
                    </a:lnTo>
                    <a:lnTo>
                      <a:pt x="46165" y="21125"/>
                    </a:lnTo>
                    <a:lnTo>
                      <a:pt x="46372" y="23186"/>
                    </a:lnTo>
                    <a:lnTo>
                      <a:pt x="46269" y="25350"/>
                    </a:lnTo>
                    <a:lnTo>
                      <a:pt x="46062" y="27514"/>
                    </a:lnTo>
                    <a:lnTo>
                      <a:pt x="45650" y="29575"/>
                    </a:lnTo>
                    <a:lnTo>
                      <a:pt x="44929" y="31739"/>
                    </a:lnTo>
                    <a:lnTo>
                      <a:pt x="44105" y="33697"/>
                    </a:lnTo>
                    <a:lnTo>
                      <a:pt x="43074" y="35655"/>
                    </a:lnTo>
                    <a:lnTo>
                      <a:pt x="41734" y="37510"/>
                    </a:lnTo>
                    <a:lnTo>
                      <a:pt x="40292" y="39262"/>
                    </a:lnTo>
                    <a:lnTo>
                      <a:pt x="38643" y="40807"/>
                    </a:lnTo>
                    <a:lnTo>
                      <a:pt x="36891" y="42250"/>
                    </a:lnTo>
                    <a:lnTo>
                      <a:pt x="35036" y="43384"/>
                    </a:lnTo>
                    <a:lnTo>
                      <a:pt x="33078" y="44414"/>
                    </a:lnTo>
                    <a:lnTo>
                      <a:pt x="31018" y="45135"/>
                    </a:lnTo>
                    <a:lnTo>
                      <a:pt x="28957" y="45754"/>
                    </a:lnTo>
                    <a:lnTo>
                      <a:pt x="26793" y="46166"/>
                    </a:lnTo>
                    <a:lnTo>
                      <a:pt x="24732" y="46269"/>
                    </a:lnTo>
                    <a:lnTo>
                      <a:pt x="22568" y="46269"/>
                    </a:lnTo>
                    <a:lnTo>
                      <a:pt x="20404" y="46063"/>
                    </a:lnTo>
                    <a:lnTo>
                      <a:pt x="18343" y="45548"/>
                    </a:lnTo>
                    <a:lnTo>
                      <a:pt x="16282" y="44929"/>
                    </a:lnTo>
                    <a:lnTo>
                      <a:pt x="14221" y="44105"/>
                    </a:lnTo>
                    <a:lnTo>
                      <a:pt x="12263" y="42971"/>
                    </a:lnTo>
                    <a:lnTo>
                      <a:pt x="10408" y="41735"/>
                    </a:lnTo>
                    <a:lnTo>
                      <a:pt x="8656" y="40292"/>
                    </a:lnTo>
                    <a:lnTo>
                      <a:pt x="7420" y="39056"/>
                    </a:lnTo>
                    <a:lnTo>
                      <a:pt x="6286" y="37716"/>
                    </a:lnTo>
                    <a:lnTo>
                      <a:pt x="5359" y="36273"/>
                    </a:lnTo>
                    <a:lnTo>
                      <a:pt x="4431" y="34831"/>
                    </a:lnTo>
                    <a:lnTo>
                      <a:pt x="3607" y="33285"/>
                    </a:lnTo>
                    <a:lnTo>
                      <a:pt x="2989" y="31636"/>
                    </a:lnTo>
                    <a:lnTo>
                      <a:pt x="2473" y="29987"/>
                    </a:lnTo>
                    <a:lnTo>
                      <a:pt x="2061" y="28339"/>
                    </a:lnTo>
                    <a:lnTo>
                      <a:pt x="1855" y="26999"/>
                    </a:lnTo>
                    <a:lnTo>
                      <a:pt x="1649" y="25659"/>
                    </a:lnTo>
                    <a:lnTo>
                      <a:pt x="1649" y="24320"/>
                    </a:lnTo>
                    <a:lnTo>
                      <a:pt x="1649" y="22980"/>
                    </a:lnTo>
                    <a:lnTo>
                      <a:pt x="1752" y="21641"/>
                    </a:lnTo>
                    <a:lnTo>
                      <a:pt x="1958" y="20301"/>
                    </a:lnTo>
                    <a:lnTo>
                      <a:pt x="2164" y="19064"/>
                    </a:lnTo>
                    <a:lnTo>
                      <a:pt x="2473" y="17828"/>
                    </a:lnTo>
                    <a:lnTo>
                      <a:pt x="2886" y="16488"/>
                    </a:lnTo>
                    <a:lnTo>
                      <a:pt x="3401" y="15252"/>
                    </a:lnTo>
                    <a:lnTo>
                      <a:pt x="3916" y="14118"/>
                    </a:lnTo>
                    <a:lnTo>
                      <a:pt x="4534" y="12882"/>
                    </a:lnTo>
                    <a:lnTo>
                      <a:pt x="5256" y="11748"/>
                    </a:lnTo>
                    <a:lnTo>
                      <a:pt x="5977" y="10718"/>
                    </a:lnTo>
                    <a:lnTo>
                      <a:pt x="6801" y="9687"/>
                    </a:lnTo>
                    <a:lnTo>
                      <a:pt x="7729" y="8657"/>
                    </a:lnTo>
                    <a:lnTo>
                      <a:pt x="9378" y="7008"/>
                    </a:lnTo>
                    <a:lnTo>
                      <a:pt x="11129" y="5668"/>
                    </a:lnTo>
                    <a:lnTo>
                      <a:pt x="12984" y="4432"/>
                    </a:lnTo>
                    <a:lnTo>
                      <a:pt x="14942" y="3504"/>
                    </a:lnTo>
                    <a:lnTo>
                      <a:pt x="16900" y="2680"/>
                    </a:lnTo>
                    <a:lnTo>
                      <a:pt x="19064" y="2165"/>
                    </a:lnTo>
                    <a:lnTo>
                      <a:pt x="21125" y="1753"/>
                    </a:lnTo>
                    <a:lnTo>
                      <a:pt x="23289" y="1546"/>
                    </a:lnTo>
                    <a:close/>
                    <a:moveTo>
                      <a:pt x="23186" y="1"/>
                    </a:moveTo>
                    <a:lnTo>
                      <a:pt x="20919" y="207"/>
                    </a:lnTo>
                    <a:lnTo>
                      <a:pt x="18652" y="619"/>
                    </a:lnTo>
                    <a:lnTo>
                      <a:pt x="16385" y="1237"/>
                    </a:lnTo>
                    <a:lnTo>
                      <a:pt x="14221" y="2062"/>
                    </a:lnTo>
                    <a:lnTo>
                      <a:pt x="12160" y="3092"/>
                    </a:lnTo>
                    <a:lnTo>
                      <a:pt x="10099" y="4432"/>
                    </a:lnTo>
                    <a:lnTo>
                      <a:pt x="8244" y="5874"/>
                    </a:lnTo>
                    <a:lnTo>
                      <a:pt x="7317" y="6699"/>
                    </a:lnTo>
                    <a:lnTo>
                      <a:pt x="6492" y="7523"/>
                    </a:lnTo>
                    <a:lnTo>
                      <a:pt x="5668" y="8451"/>
                    </a:lnTo>
                    <a:lnTo>
                      <a:pt x="4947" y="9481"/>
                    </a:lnTo>
                    <a:lnTo>
                      <a:pt x="3504" y="11439"/>
                    </a:lnTo>
                    <a:lnTo>
                      <a:pt x="2370" y="13500"/>
                    </a:lnTo>
                    <a:lnTo>
                      <a:pt x="1443" y="15664"/>
                    </a:lnTo>
                    <a:lnTo>
                      <a:pt x="825" y="17828"/>
                    </a:lnTo>
                    <a:lnTo>
                      <a:pt x="309" y="20095"/>
                    </a:lnTo>
                    <a:lnTo>
                      <a:pt x="103" y="22465"/>
                    </a:lnTo>
                    <a:lnTo>
                      <a:pt x="0" y="24732"/>
                    </a:lnTo>
                    <a:lnTo>
                      <a:pt x="206" y="26999"/>
                    </a:lnTo>
                    <a:lnTo>
                      <a:pt x="619" y="29266"/>
                    </a:lnTo>
                    <a:lnTo>
                      <a:pt x="1237" y="31533"/>
                    </a:lnTo>
                    <a:lnTo>
                      <a:pt x="2061" y="33697"/>
                    </a:lnTo>
                    <a:lnTo>
                      <a:pt x="3092" y="35758"/>
                    </a:lnTo>
                    <a:lnTo>
                      <a:pt x="4431" y="37716"/>
                    </a:lnTo>
                    <a:lnTo>
                      <a:pt x="5874" y="39674"/>
                    </a:lnTo>
                    <a:lnTo>
                      <a:pt x="6698" y="40601"/>
                    </a:lnTo>
                    <a:lnTo>
                      <a:pt x="7626" y="41426"/>
                    </a:lnTo>
                    <a:lnTo>
                      <a:pt x="8553" y="42250"/>
                    </a:lnTo>
                    <a:lnTo>
                      <a:pt x="9481" y="42971"/>
                    </a:lnTo>
                    <a:lnTo>
                      <a:pt x="11439" y="44311"/>
                    </a:lnTo>
                    <a:lnTo>
                      <a:pt x="13499" y="45548"/>
                    </a:lnTo>
                    <a:lnTo>
                      <a:pt x="15663" y="46372"/>
                    </a:lnTo>
                    <a:lnTo>
                      <a:pt x="17931" y="47093"/>
                    </a:lnTo>
                    <a:lnTo>
                      <a:pt x="20198" y="47609"/>
                    </a:lnTo>
                    <a:lnTo>
                      <a:pt x="22465" y="47815"/>
                    </a:lnTo>
                    <a:lnTo>
                      <a:pt x="24732" y="47918"/>
                    </a:lnTo>
                    <a:lnTo>
                      <a:pt x="26999" y="47712"/>
                    </a:lnTo>
                    <a:lnTo>
                      <a:pt x="29266" y="47299"/>
                    </a:lnTo>
                    <a:lnTo>
                      <a:pt x="31533" y="46681"/>
                    </a:lnTo>
                    <a:lnTo>
                      <a:pt x="33697" y="45857"/>
                    </a:lnTo>
                    <a:lnTo>
                      <a:pt x="35758" y="44723"/>
                    </a:lnTo>
                    <a:lnTo>
                      <a:pt x="37819" y="43487"/>
                    </a:lnTo>
                    <a:lnTo>
                      <a:pt x="39673" y="42044"/>
                    </a:lnTo>
                    <a:lnTo>
                      <a:pt x="40601" y="41220"/>
                    </a:lnTo>
                    <a:lnTo>
                      <a:pt x="41425" y="40292"/>
                    </a:lnTo>
                    <a:lnTo>
                      <a:pt x="42250" y="39365"/>
                    </a:lnTo>
                    <a:lnTo>
                      <a:pt x="42971" y="38437"/>
                    </a:lnTo>
                    <a:lnTo>
                      <a:pt x="44414" y="36479"/>
                    </a:lnTo>
                    <a:lnTo>
                      <a:pt x="45547" y="34418"/>
                    </a:lnTo>
                    <a:lnTo>
                      <a:pt x="46475" y="32254"/>
                    </a:lnTo>
                    <a:lnTo>
                      <a:pt x="47093" y="29987"/>
                    </a:lnTo>
                    <a:lnTo>
                      <a:pt x="47608" y="27720"/>
                    </a:lnTo>
                    <a:lnTo>
                      <a:pt x="47814" y="25453"/>
                    </a:lnTo>
                    <a:lnTo>
                      <a:pt x="47917" y="23186"/>
                    </a:lnTo>
                    <a:lnTo>
                      <a:pt x="47711" y="20919"/>
                    </a:lnTo>
                    <a:lnTo>
                      <a:pt x="47299" y="18652"/>
                    </a:lnTo>
                    <a:lnTo>
                      <a:pt x="46681" y="16385"/>
                    </a:lnTo>
                    <a:lnTo>
                      <a:pt x="45856" y="14221"/>
                    </a:lnTo>
                    <a:lnTo>
                      <a:pt x="44826" y="12160"/>
                    </a:lnTo>
                    <a:lnTo>
                      <a:pt x="43486" y="10099"/>
                    </a:lnTo>
                    <a:lnTo>
                      <a:pt x="42044" y="8245"/>
                    </a:lnTo>
                    <a:lnTo>
                      <a:pt x="41219" y="7317"/>
                    </a:lnTo>
                    <a:lnTo>
                      <a:pt x="40292" y="6493"/>
                    </a:lnTo>
                    <a:lnTo>
                      <a:pt x="39364" y="5668"/>
                    </a:lnTo>
                    <a:lnTo>
                      <a:pt x="38437" y="4844"/>
                    </a:lnTo>
                    <a:lnTo>
                      <a:pt x="36479" y="3504"/>
                    </a:lnTo>
                    <a:lnTo>
                      <a:pt x="34418" y="2371"/>
                    </a:lnTo>
                    <a:lnTo>
                      <a:pt x="32254" y="1443"/>
                    </a:lnTo>
                    <a:lnTo>
                      <a:pt x="29987" y="825"/>
                    </a:lnTo>
                    <a:lnTo>
                      <a:pt x="27720" y="310"/>
                    </a:lnTo>
                    <a:lnTo>
                      <a:pt x="254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a:off x="6889250" y="2047275"/>
                <a:ext cx="778025" cy="796075"/>
              </a:xfrm>
              <a:custGeom>
                <a:avLst/>
                <a:gdLst/>
                <a:ahLst/>
                <a:cxnLst/>
                <a:rect l="l" t="t" r="r" b="b"/>
                <a:pathLst>
                  <a:path w="31121" h="31843" extrusionOk="0">
                    <a:moveTo>
                      <a:pt x="3607" y="1"/>
                    </a:moveTo>
                    <a:lnTo>
                      <a:pt x="1" y="3504"/>
                    </a:lnTo>
                    <a:lnTo>
                      <a:pt x="26690" y="31121"/>
                    </a:lnTo>
                    <a:lnTo>
                      <a:pt x="27102" y="31327"/>
                    </a:lnTo>
                    <a:lnTo>
                      <a:pt x="27514" y="31636"/>
                    </a:lnTo>
                    <a:lnTo>
                      <a:pt x="27927" y="31739"/>
                    </a:lnTo>
                    <a:lnTo>
                      <a:pt x="28339" y="31842"/>
                    </a:lnTo>
                    <a:lnTo>
                      <a:pt x="28854" y="31842"/>
                    </a:lnTo>
                    <a:lnTo>
                      <a:pt x="29266" y="31739"/>
                    </a:lnTo>
                    <a:lnTo>
                      <a:pt x="29678" y="31533"/>
                    </a:lnTo>
                    <a:lnTo>
                      <a:pt x="29987" y="31327"/>
                    </a:lnTo>
                    <a:lnTo>
                      <a:pt x="30812" y="30503"/>
                    </a:lnTo>
                    <a:lnTo>
                      <a:pt x="31018" y="30297"/>
                    </a:lnTo>
                    <a:lnTo>
                      <a:pt x="31121" y="29884"/>
                    </a:lnTo>
                    <a:lnTo>
                      <a:pt x="31121" y="29575"/>
                    </a:lnTo>
                    <a:lnTo>
                      <a:pt x="31121" y="29163"/>
                    </a:lnTo>
                    <a:lnTo>
                      <a:pt x="30812" y="28339"/>
                    </a:lnTo>
                    <a:lnTo>
                      <a:pt x="30606" y="27926"/>
                    </a:lnTo>
                    <a:lnTo>
                      <a:pt x="30400" y="27617"/>
                    </a:lnTo>
                    <a:lnTo>
                      <a:pt x="3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a:off x="6963975" y="2127150"/>
                <a:ext cx="64425" cy="126250"/>
              </a:xfrm>
              <a:custGeom>
                <a:avLst/>
                <a:gdLst/>
                <a:ahLst/>
                <a:cxnLst/>
                <a:rect l="l" t="t" r="r" b="b"/>
                <a:pathLst>
                  <a:path w="2577" h="5050" extrusionOk="0">
                    <a:moveTo>
                      <a:pt x="1855" y="0"/>
                    </a:moveTo>
                    <a:lnTo>
                      <a:pt x="1443" y="309"/>
                    </a:lnTo>
                    <a:lnTo>
                      <a:pt x="824" y="1031"/>
                    </a:lnTo>
                    <a:lnTo>
                      <a:pt x="412" y="1855"/>
                    </a:lnTo>
                    <a:lnTo>
                      <a:pt x="103" y="2679"/>
                    </a:lnTo>
                    <a:lnTo>
                      <a:pt x="0" y="3607"/>
                    </a:lnTo>
                    <a:lnTo>
                      <a:pt x="103" y="4019"/>
                    </a:lnTo>
                    <a:lnTo>
                      <a:pt x="206" y="4431"/>
                    </a:lnTo>
                    <a:lnTo>
                      <a:pt x="309" y="4740"/>
                    </a:lnTo>
                    <a:lnTo>
                      <a:pt x="618" y="5049"/>
                    </a:lnTo>
                    <a:lnTo>
                      <a:pt x="1237" y="4740"/>
                    </a:lnTo>
                    <a:lnTo>
                      <a:pt x="1546" y="4328"/>
                    </a:lnTo>
                    <a:lnTo>
                      <a:pt x="1752" y="4122"/>
                    </a:lnTo>
                    <a:lnTo>
                      <a:pt x="1958" y="3916"/>
                    </a:lnTo>
                    <a:lnTo>
                      <a:pt x="2061" y="3195"/>
                    </a:lnTo>
                    <a:lnTo>
                      <a:pt x="2061" y="2679"/>
                    </a:lnTo>
                    <a:lnTo>
                      <a:pt x="2164" y="2061"/>
                    </a:lnTo>
                    <a:lnTo>
                      <a:pt x="2473" y="928"/>
                    </a:lnTo>
                    <a:lnTo>
                      <a:pt x="2576" y="721"/>
                    </a:lnTo>
                    <a:lnTo>
                      <a:pt x="2576" y="515"/>
                    </a:lnTo>
                    <a:lnTo>
                      <a:pt x="2473" y="309"/>
                    </a:lnTo>
                    <a:lnTo>
                      <a:pt x="2370" y="103"/>
                    </a:lnTo>
                    <a:lnTo>
                      <a:pt x="2164"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a:off x="6994875" y="2147750"/>
                <a:ext cx="69575" cy="133975"/>
              </a:xfrm>
              <a:custGeom>
                <a:avLst/>
                <a:gdLst/>
                <a:ahLst/>
                <a:cxnLst/>
                <a:rect l="l" t="t" r="r" b="b"/>
                <a:pathLst>
                  <a:path w="2783" h="5359" extrusionOk="0">
                    <a:moveTo>
                      <a:pt x="1856" y="1"/>
                    </a:moveTo>
                    <a:lnTo>
                      <a:pt x="1546" y="207"/>
                    </a:lnTo>
                    <a:lnTo>
                      <a:pt x="1237" y="516"/>
                    </a:lnTo>
                    <a:lnTo>
                      <a:pt x="1031" y="928"/>
                    </a:lnTo>
                    <a:lnTo>
                      <a:pt x="619" y="1649"/>
                    </a:lnTo>
                    <a:lnTo>
                      <a:pt x="310" y="2577"/>
                    </a:lnTo>
                    <a:lnTo>
                      <a:pt x="104" y="3401"/>
                    </a:lnTo>
                    <a:lnTo>
                      <a:pt x="1" y="4329"/>
                    </a:lnTo>
                    <a:lnTo>
                      <a:pt x="1" y="4741"/>
                    </a:lnTo>
                    <a:lnTo>
                      <a:pt x="104" y="5050"/>
                    </a:lnTo>
                    <a:lnTo>
                      <a:pt x="207" y="5153"/>
                    </a:lnTo>
                    <a:lnTo>
                      <a:pt x="413" y="5256"/>
                    </a:lnTo>
                    <a:lnTo>
                      <a:pt x="722" y="5256"/>
                    </a:lnTo>
                    <a:lnTo>
                      <a:pt x="928" y="5359"/>
                    </a:lnTo>
                    <a:lnTo>
                      <a:pt x="2268" y="2577"/>
                    </a:lnTo>
                    <a:lnTo>
                      <a:pt x="2577" y="1855"/>
                    </a:lnTo>
                    <a:lnTo>
                      <a:pt x="2783" y="1134"/>
                    </a:lnTo>
                    <a:lnTo>
                      <a:pt x="2680" y="722"/>
                    </a:lnTo>
                    <a:lnTo>
                      <a:pt x="2680" y="413"/>
                    </a:lnTo>
                    <a:lnTo>
                      <a:pt x="2474" y="104"/>
                    </a:lnTo>
                    <a:lnTo>
                      <a:pt x="2268"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7020650" y="2183825"/>
                <a:ext cx="82450" cy="123675"/>
              </a:xfrm>
              <a:custGeom>
                <a:avLst/>
                <a:gdLst/>
                <a:ahLst/>
                <a:cxnLst/>
                <a:rect l="l" t="t" r="r" b="b"/>
                <a:pathLst>
                  <a:path w="3298" h="4947" extrusionOk="0">
                    <a:moveTo>
                      <a:pt x="2782" y="0"/>
                    </a:moveTo>
                    <a:lnTo>
                      <a:pt x="2576" y="103"/>
                    </a:lnTo>
                    <a:lnTo>
                      <a:pt x="2164" y="309"/>
                    </a:lnTo>
                    <a:lnTo>
                      <a:pt x="1958" y="515"/>
                    </a:lnTo>
                    <a:lnTo>
                      <a:pt x="1237" y="1340"/>
                    </a:lnTo>
                    <a:lnTo>
                      <a:pt x="618" y="2267"/>
                    </a:lnTo>
                    <a:lnTo>
                      <a:pt x="103" y="3195"/>
                    </a:lnTo>
                    <a:lnTo>
                      <a:pt x="0" y="3710"/>
                    </a:lnTo>
                    <a:lnTo>
                      <a:pt x="0" y="3916"/>
                    </a:lnTo>
                    <a:lnTo>
                      <a:pt x="103" y="4122"/>
                    </a:lnTo>
                    <a:lnTo>
                      <a:pt x="825" y="4946"/>
                    </a:lnTo>
                    <a:lnTo>
                      <a:pt x="2061" y="2989"/>
                    </a:lnTo>
                    <a:lnTo>
                      <a:pt x="3092" y="928"/>
                    </a:lnTo>
                    <a:lnTo>
                      <a:pt x="3298" y="618"/>
                    </a:lnTo>
                    <a:lnTo>
                      <a:pt x="3195" y="309"/>
                    </a:lnTo>
                    <a:lnTo>
                      <a:pt x="3092" y="103"/>
                    </a:lnTo>
                    <a:lnTo>
                      <a:pt x="2885"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7219000" y="2317775"/>
                <a:ext cx="358125" cy="273100"/>
              </a:xfrm>
              <a:custGeom>
                <a:avLst/>
                <a:gdLst/>
                <a:ahLst/>
                <a:cxnLst/>
                <a:rect l="l" t="t" r="r" b="b"/>
                <a:pathLst>
                  <a:path w="14325" h="10924" extrusionOk="0">
                    <a:moveTo>
                      <a:pt x="4741" y="1"/>
                    </a:moveTo>
                    <a:lnTo>
                      <a:pt x="4741" y="413"/>
                    </a:lnTo>
                    <a:lnTo>
                      <a:pt x="4741" y="825"/>
                    </a:lnTo>
                    <a:lnTo>
                      <a:pt x="5050" y="1134"/>
                    </a:lnTo>
                    <a:lnTo>
                      <a:pt x="5359" y="1443"/>
                    </a:lnTo>
                    <a:lnTo>
                      <a:pt x="6493" y="2062"/>
                    </a:lnTo>
                    <a:lnTo>
                      <a:pt x="7523" y="3298"/>
                    </a:lnTo>
                    <a:lnTo>
                      <a:pt x="7420" y="3504"/>
                    </a:lnTo>
                    <a:lnTo>
                      <a:pt x="3917" y="4123"/>
                    </a:lnTo>
                    <a:lnTo>
                      <a:pt x="1546" y="4638"/>
                    </a:lnTo>
                    <a:lnTo>
                      <a:pt x="619" y="4844"/>
                    </a:lnTo>
                    <a:lnTo>
                      <a:pt x="207" y="5050"/>
                    </a:lnTo>
                    <a:lnTo>
                      <a:pt x="104" y="5359"/>
                    </a:lnTo>
                    <a:lnTo>
                      <a:pt x="1" y="5565"/>
                    </a:lnTo>
                    <a:lnTo>
                      <a:pt x="104" y="5874"/>
                    </a:lnTo>
                    <a:lnTo>
                      <a:pt x="310" y="6080"/>
                    </a:lnTo>
                    <a:lnTo>
                      <a:pt x="413" y="6183"/>
                    </a:lnTo>
                    <a:lnTo>
                      <a:pt x="928" y="6183"/>
                    </a:lnTo>
                    <a:lnTo>
                      <a:pt x="928" y="6390"/>
                    </a:lnTo>
                    <a:lnTo>
                      <a:pt x="825" y="6699"/>
                    </a:lnTo>
                    <a:lnTo>
                      <a:pt x="1031" y="7111"/>
                    </a:lnTo>
                    <a:lnTo>
                      <a:pt x="1237" y="7420"/>
                    </a:lnTo>
                    <a:lnTo>
                      <a:pt x="1546" y="7626"/>
                    </a:lnTo>
                    <a:lnTo>
                      <a:pt x="1443" y="7832"/>
                    </a:lnTo>
                    <a:lnTo>
                      <a:pt x="1340" y="8244"/>
                    </a:lnTo>
                    <a:lnTo>
                      <a:pt x="1340" y="8451"/>
                    </a:lnTo>
                    <a:lnTo>
                      <a:pt x="1443" y="8657"/>
                    </a:lnTo>
                    <a:lnTo>
                      <a:pt x="1753" y="8966"/>
                    </a:lnTo>
                    <a:lnTo>
                      <a:pt x="2165" y="9069"/>
                    </a:lnTo>
                    <a:lnTo>
                      <a:pt x="2371" y="9481"/>
                    </a:lnTo>
                    <a:lnTo>
                      <a:pt x="2577" y="9687"/>
                    </a:lnTo>
                    <a:lnTo>
                      <a:pt x="2886" y="9893"/>
                    </a:lnTo>
                    <a:lnTo>
                      <a:pt x="3298" y="10099"/>
                    </a:lnTo>
                    <a:lnTo>
                      <a:pt x="5874" y="10511"/>
                    </a:lnTo>
                    <a:lnTo>
                      <a:pt x="8451" y="10821"/>
                    </a:lnTo>
                    <a:lnTo>
                      <a:pt x="13294" y="10821"/>
                    </a:lnTo>
                    <a:lnTo>
                      <a:pt x="14324" y="10924"/>
                    </a:lnTo>
                    <a:lnTo>
                      <a:pt x="14015" y="5771"/>
                    </a:lnTo>
                    <a:lnTo>
                      <a:pt x="13294" y="5668"/>
                    </a:lnTo>
                    <a:lnTo>
                      <a:pt x="9481" y="2371"/>
                    </a:lnTo>
                    <a:lnTo>
                      <a:pt x="7420" y="619"/>
                    </a:lnTo>
                    <a:lnTo>
                      <a:pt x="7111" y="413"/>
                    </a:lnTo>
                    <a:lnTo>
                      <a:pt x="6802" y="413"/>
                    </a:lnTo>
                    <a:lnTo>
                      <a:pt x="4741"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7237050" y="2467200"/>
                <a:ext cx="92750" cy="7750"/>
              </a:xfrm>
              <a:custGeom>
                <a:avLst/>
                <a:gdLst/>
                <a:ahLst/>
                <a:cxnLst/>
                <a:rect l="l" t="t" r="r" b="b"/>
                <a:pathLst>
                  <a:path w="3710" h="310" extrusionOk="0">
                    <a:moveTo>
                      <a:pt x="2782" y="0"/>
                    </a:moveTo>
                    <a:lnTo>
                      <a:pt x="1855" y="103"/>
                    </a:lnTo>
                    <a:lnTo>
                      <a:pt x="0" y="206"/>
                    </a:lnTo>
                    <a:lnTo>
                      <a:pt x="928" y="310"/>
                    </a:lnTo>
                    <a:lnTo>
                      <a:pt x="1958" y="310"/>
                    </a:lnTo>
                    <a:lnTo>
                      <a:pt x="2885" y="206"/>
                    </a:lnTo>
                    <a:lnTo>
                      <a:pt x="3710"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7257650" y="2508425"/>
                <a:ext cx="79875" cy="5175"/>
              </a:xfrm>
              <a:custGeom>
                <a:avLst/>
                <a:gdLst/>
                <a:ahLst/>
                <a:cxnLst/>
                <a:rect l="l" t="t" r="r" b="b"/>
                <a:pathLst>
                  <a:path w="3195" h="207" extrusionOk="0">
                    <a:moveTo>
                      <a:pt x="0" y="0"/>
                    </a:moveTo>
                    <a:lnTo>
                      <a:pt x="516" y="103"/>
                    </a:lnTo>
                    <a:lnTo>
                      <a:pt x="1546" y="206"/>
                    </a:lnTo>
                    <a:lnTo>
                      <a:pt x="3195" y="206"/>
                    </a:lnTo>
                    <a:lnTo>
                      <a:pt x="3092" y="103"/>
                    </a:lnTo>
                    <a:lnTo>
                      <a:pt x="2680"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7267950" y="2544475"/>
                <a:ext cx="90200" cy="18075"/>
              </a:xfrm>
              <a:custGeom>
                <a:avLst/>
                <a:gdLst/>
                <a:ahLst/>
                <a:cxnLst/>
                <a:rect l="l" t="t" r="r" b="b"/>
                <a:pathLst>
                  <a:path w="3608" h="723" extrusionOk="0">
                    <a:moveTo>
                      <a:pt x="1" y="1"/>
                    </a:moveTo>
                    <a:lnTo>
                      <a:pt x="928" y="207"/>
                    </a:lnTo>
                    <a:lnTo>
                      <a:pt x="1856" y="207"/>
                    </a:lnTo>
                    <a:lnTo>
                      <a:pt x="2474" y="310"/>
                    </a:lnTo>
                    <a:lnTo>
                      <a:pt x="3092" y="413"/>
                    </a:lnTo>
                    <a:lnTo>
                      <a:pt x="3401" y="619"/>
                    </a:lnTo>
                    <a:lnTo>
                      <a:pt x="3607" y="722"/>
                    </a:lnTo>
                    <a:lnTo>
                      <a:pt x="3504" y="516"/>
                    </a:lnTo>
                    <a:lnTo>
                      <a:pt x="3195" y="310"/>
                    </a:lnTo>
                    <a:lnTo>
                      <a:pt x="2474" y="104"/>
                    </a:lnTo>
                    <a:lnTo>
                      <a:pt x="1856"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7569375" y="1939075"/>
                <a:ext cx="566775" cy="788350"/>
              </a:xfrm>
              <a:custGeom>
                <a:avLst/>
                <a:gdLst/>
                <a:ahLst/>
                <a:cxnLst/>
                <a:rect l="l" t="t" r="r" b="b"/>
                <a:pathLst>
                  <a:path w="22671" h="31534" extrusionOk="0">
                    <a:moveTo>
                      <a:pt x="10099" y="1"/>
                    </a:moveTo>
                    <a:lnTo>
                      <a:pt x="9584" y="310"/>
                    </a:lnTo>
                    <a:lnTo>
                      <a:pt x="9068" y="825"/>
                    </a:lnTo>
                    <a:lnTo>
                      <a:pt x="8656" y="1340"/>
                    </a:lnTo>
                    <a:lnTo>
                      <a:pt x="8244" y="2062"/>
                    </a:lnTo>
                    <a:lnTo>
                      <a:pt x="7935" y="2783"/>
                    </a:lnTo>
                    <a:lnTo>
                      <a:pt x="7729" y="3607"/>
                    </a:lnTo>
                    <a:lnTo>
                      <a:pt x="7420" y="5359"/>
                    </a:lnTo>
                    <a:lnTo>
                      <a:pt x="7214" y="7008"/>
                    </a:lnTo>
                    <a:lnTo>
                      <a:pt x="7110" y="8348"/>
                    </a:lnTo>
                    <a:lnTo>
                      <a:pt x="7110" y="9687"/>
                    </a:lnTo>
                    <a:lnTo>
                      <a:pt x="13705" y="22568"/>
                    </a:lnTo>
                    <a:lnTo>
                      <a:pt x="0" y="20404"/>
                    </a:lnTo>
                    <a:lnTo>
                      <a:pt x="309" y="26896"/>
                    </a:lnTo>
                    <a:lnTo>
                      <a:pt x="2679" y="27617"/>
                    </a:lnTo>
                    <a:lnTo>
                      <a:pt x="8244" y="29266"/>
                    </a:lnTo>
                    <a:lnTo>
                      <a:pt x="11335" y="30194"/>
                    </a:lnTo>
                    <a:lnTo>
                      <a:pt x="14221" y="30915"/>
                    </a:lnTo>
                    <a:lnTo>
                      <a:pt x="16694" y="31327"/>
                    </a:lnTo>
                    <a:lnTo>
                      <a:pt x="17621" y="31430"/>
                    </a:lnTo>
                    <a:lnTo>
                      <a:pt x="18240" y="31533"/>
                    </a:lnTo>
                    <a:lnTo>
                      <a:pt x="18755" y="31430"/>
                    </a:lnTo>
                    <a:lnTo>
                      <a:pt x="19270" y="31224"/>
                    </a:lnTo>
                    <a:lnTo>
                      <a:pt x="19785" y="31018"/>
                    </a:lnTo>
                    <a:lnTo>
                      <a:pt x="20197" y="30709"/>
                    </a:lnTo>
                    <a:lnTo>
                      <a:pt x="20610" y="30400"/>
                    </a:lnTo>
                    <a:lnTo>
                      <a:pt x="21022" y="29987"/>
                    </a:lnTo>
                    <a:lnTo>
                      <a:pt x="21434" y="29472"/>
                    </a:lnTo>
                    <a:lnTo>
                      <a:pt x="21743" y="28957"/>
                    </a:lnTo>
                    <a:lnTo>
                      <a:pt x="22052" y="28339"/>
                    </a:lnTo>
                    <a:lnTo>
                      <a:pt x="22361" y="27617"/>
                    </a:lnTo>
                    <a:lnTo>
                      <a:pt x="22465" y="26896"/>
                    </a:lnTo>
                    <a:lnTo>
                      <a:pt x="22568" y="26175"/>
                    </a:lnTo>
                    <a:lnTo>
                      <a:pt x="22671" y="25350"/>
                    </a:lnTo>
                    <a:lnTo>
                      <a:pt x="22568" y="24423"/>
                    </a:lnTo>
                    <a:lnTo>
                      <a:pt x="22465" y="23495"/>
                    </a:lnTo>
                    <a:lnTo>
                      <a:pt x="22258" y="22568"/>
                    </a:lnTo>
                    <a:lnTo>
                      <a:pt x="21125" y="19580"/>
                    </a:lnTo>
                    <a:lnTo>
                      <a:pt x="18961" y="14118"/>
                    </a:lnTo>
                    <a:lnTo>
                      <a:pt x="16694" y="8348"/>
                    </a:lnTo>
                    <a:lnTo>
                      <a:pt x="15148" y="4844"/>
                    </a:lnTo>
                    <a:lnTo>
                      <a:pt x="14324" y="3401"/>
                    </a:lnTo>
                    <a:lnTo>
                      <a:pt x="13396" y="2268"/>
                    </a:lnTo>
                    <a:lnTo>
                      <a:pt x="12572" y="1443"/>
                    </a:lnTo>
                    <a:lnTo>
                      <a:pt x="11851" y="825"/>
                    </a:lnTo>
                    <a:lnTo>
                      <a:pt x="11129" y="413"/>
                    </a:lnTo>
                    <a:lnTo>
                      <a:pt x="10614" y="207"/>
                    </a:lnTo>
                    <a:lnTo>
                      <a:pt x="100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7904275" y="2503275"/>
                <a:ext cx="123675" cy="87600"/>
              </a:xfrm>
              <a:custGeom>
                <a:avLst/>
                <a:gdLst/>
                <a:ahLst/>
                <a:cxnLst/>
                <a:rect l="l" t="t" r="r" b="b"/>
                <a:pathLst>
                  <a:path w="4947" h="3504" extrusionOk="0">
                    <a:moveTo>
                      <a:pt x="0" y="0"/>
                    </a:moveTo>
                    <a:lnTo>
                      <a:pt x="928" y="206"/>
                    </a:lnTo>
                    <a:lnTo>
                      <a:pt x="1958" y="618"/>
                    </a:lnTo>
                    <a:lnTo>
                      <a:pt x="2886" y="1134"/>
                    </a:lnTo>
                    <a:lnTo>
                      <a:pt x="3710" y="1855"/>
                    </a:lnTo>
                    <a:lnTo>
                      <a:pt x="4431" y="2679"/>
                    </a:lnTo>
                    <a:lnTo>
                      <a:pt x="4947" y="3504"/>
                    </a:lnTo>
                    <a:lnTo>
                      <a:pt x="4741" y="3091"/>
                    </a:lnTo>
                    <a:lnTo>
                      <a:pt x="4534" y="2679"/>
                    </a:lnTo>
                    <a:lnTo>
                      <a:pt x="3916" y="1752"/>
                    </a:lnTo>
                    <a:lnTo>
                      <a:pt x="2989" y="1031"/>
                    </a:lnTo>
                    <a:lnTo>
                      <a:pt x="2061" y="412"/>
                    </a:lnTo>
                    <a:lnTo>
                      <a:pt x="928" y="103"/>
                    </a:lnTo>
                    <a:lnTo>
                      <a:pt x="5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7566800" y="2194125"/>
                <a:ext cx="358100" cy="517825"/>
              </a:xfrm>
              <a:custGeom>
                <a:avLst/>
                <a:gdLst/>
                <a:ahLst/>
                <a:cxnLst/>
                <a:rect l="l" t="t" r="r" b="b"/>
                <a:pathLst>
                  <a:path w="14324" h="20713" extrusionOk="0">
                    <a:moveTo>
                      <a:pt x="7420" y="0"/>
                    </a:moveTo>
                    <a:lnTo>
                      <a:pt x="7523" y="310"/>
                    </a:lnTo>
                    <a:lnTo>
                      <a:pt x="7935" y="928"/>
                    </a:lnTo>
                    <a:lnTo>
                      <a:pt x="7626" y="206"/>
                    </a:lnTo>
                    <a:lnTo>
                      <a:pt x="7420" y="0"/>
                    </a:lnTo>
                    <a:close/>
                    <a:moveTo>
                      <a:pt x="7935" y="928"/>
                    </a:moveTo>
                    <a:lnTo>
                      <a:pt x="7935" y="928"/>
                    </a:lnTo>
                    <a:lnTo>
                      <a:pt x="7935" y="928"/>
                    </a:lnTo>
                    <a:lnTo>
                      <a:pt x="7935" y="928"/>
                    </a:lnTo>
                    <a:close/>
                    <a:moveTo>
                      <a:pt x="7935" y="928"/>
                    </a:moveTo>
                    <a:lnTo>
                      <a:pt x="9171" y="3504"/>
                    </a:lnTo>
                    <a:lnTo>
                      <a:pt x="13639" y="12236"/>
                    </a:lnTo>
                    <a:lnTo>
                      <a:pt x="13639" y="12236"/>
                    </a:lnTo>
                    <a:lnTo>
                      <a:pt x="3504" y="10614"/>
                    </a:lnTo>
                    <a:lnTo>
                      <a:pt x="103" y="9996"/>
                    </a:lnTo>
                    <a:lnTo>
                      <a:pt x="0" y="9996"/>
                    </a:lnTo>
                    <a:lnTo>
                      <a:pt x="0" y="10099"/>
                    </a:lnTo>
                    <a:lnTo>
                      <a:pt x="309" y="16076"/>
                    </a:lnTo>
                    <a:lnTo>
                      <a:pt x="309" y="16179"/>
                    </a:lnTo>
                    <a:lnTo>
                      <a:pt x="10614" y="19579"/>
                    </a:lnTo>
                    <a:lnTo>
                      <a:pt x="13499" y="20507"/>
                    </a:lnTo>
                    <a:lnTo>
                      <a:pt x="14324" y="20713"/>
                    </a:lnTo>
                    <a:lnTo>
                      <a:pt x="13602" y="20404"/>
                    </a:lnTo>
                    <a:lnTo>
                      <a:pt x="10614" y="19476"/>
                    </a:lnTo>
                    <a:lnTo>
                      <a:pt x="412" y="16076"/>
                    </a:lnTo>
                    <a:lnTo>
                      <a:pt x="515" y="16076"/>
                    </a:lnTo>
                    <a:lnTo>
                      <a:pt x="218" y="10323"/>
                    </a:lnTo>
                    <a:lnTo>
                      <a:pt x="218" y="10323"/>
                    </a:lnTo>
                    <a:lnTo>
                      <a:pt x="3401" y="10820"/>
                    </a:lnTo>
                    <a:lnTo>
                      <a:pt x="13808" y="12469"/>
                    </a:lnTo>
                    <a:lnTo>
                      <a:pt x="14015" y="12469"/>
                    </a:lnTo>
                    <a:lnTo>
                      <a:pt x="13912" y="12366"/>
                    </a:lnTo>
                    <a:lnTo>
                      <a:pt x="9274" y="3401"/>
                    </a:lnTo>
                    <a:lnTo>
                      <a:pt x="7935" y="9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7739400" y="1946800"/>
                <a:ext cx="97925" cy="175225"/>
              </a:xfrm>
              <a:custGeom>
                <a:avLst/>
                <a:gdLst/>
                <a:ahLst/>
                <a:cxnLst/>
                <a:rect l="l" t="t" r="r" b="b"/>
                <a:pathLst>
                  <a:path w="3917" h="7009" extrusionOk="0">
                    <a:moveTo>
                      <a:pt x="3916" y="1"/>
                    </a:moveTo>
                    <a:lnTo>
                      <a:pt x="3607" y="104"/>
                    </a:lnTo>
                    <a:lnTo>
                      <a:pt x="2783" y="619"/>
                    </a:lnTo>
                    <a:lnTo>
                      <a:pt x="1855" y="1547"/>
                    </a:lnTo>
                    <a:lnTo>
                      <a:pt x="1340" y="2268"/>
                    </a:lnTo>
                    <a:lnTo>
                      <a:pt x="928" y="2886"/>
                    </a:lnTo>
                    <a:lnTo>
                      <a:pt x="516" y="3711"/>
                    </a:lnTo>
                    <a:lnTo>
                      <a:pt x="309" y="4432"/>
                    </a:lnTo>
                    <a:lnTo>
                      <a:pt x="103" y="5153"/>
                    </a:lnTo>
                    <a:lnTo>
                      <a:pt x="0" y="5771"/>
                    </a:lnTo>
                    <a:lnTo>
                      <a:pt x="0" y="6699"/>
                    </a:lnTo>
                    <a:lnTo>
                      <a:pt x="103" y="7008"/>
                    </a:lnTo>
                    <a:lnTo>
                      <a:pt x="206" y="5771"/>
                    </a:lnTo>
                    <a:lnTo>
                      <a:pt x="309" y="5050"/>
                    </a:lnTo>
                    <a:lnTo>
                      <a:pt x="516" y="4329"/>
                    </a:lnTo>
                    <a:lnTo>
                      <a:pt x="825" y="3711"/>
                    </a:lnTo>
                    <a:lnTo>
                      <a:pt x="1134" y="2989"/>
                    </a:lnTo>
                    <a:lnTo>
                      <a:pt x="1546" y="2371"/>
                    </a:lnTo>
                    <a:lnTo>
                      <a:pt x="1958" y="1856"/>
                    </a:lnTo>
                    <a:lnTo>
                      <a:pt x="2473" y="1237"/>
                    </a:lnTo>
                    <a:lnTo>
                      <a:pt x="2989" y="722"/>
                    </a:lnTo>
                    <a:lnTo>
                      <a:pt x="3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48"/>
            <p:cNvGrpSpPr/>
            <p:nvPr/>
          </p:nvGrpSpPr>
          <p:grpSpPr>
            <a:xfrm>
              <a:off x="4872887" y="1894298"/>
              <a:ext cx="1136240" cy="2826306"/>
              <a:chOff x="2097550" y="1289875"/>
              <a:chExt cx="1543175" cy="3838525"/>
            </a:xfrm>
          </p:grpSpPr>
          <p:sp>
            <p:nvSpPr>
              <p:cNvPr id="2219" name="Google Shape;2219;p48"/>
              <p:cNvSpPr/>
              <p:nvPr/>
            </p:nvSpPr>
            <p:spPr>
              <a:xfrm>
                <a:off x="2787975" y="1349125"/>
                <a:ext cx="25" cy="2600"/>
              </a:xfrm>
              <a:custGeom>
                <a:avLst/>
                <a:gdLst/>
                <a:ahLst/>
                <a:cxnLst/>
                <a:rect l="l" t="t" r="r" b="b"/>
                <a:pathLst>
                  <a:path w="1" h="104" extrusionOk="0">
                    <a:moveTo>
                      <a:pt x="1" y="1"/>
                    </a:moveTo>
                    <a:lnTo>
                      <a:pt x="1" y="10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2360325" y="1289875"/>
                <a:ext cx="237050" cy="224150"/>
              </a:xfrm>
              <a:custGeom>
                <a:avLst/>
                <a:gdLst/>
                <a:ahLst/>
                <a:cxnLst/>
                <a:rect l="l" t="t" r="r" b="b"/>
                <a:pathLst>
                  <a:path w="9482" h="8966" extrusionOk="0">
                    <a:moveTo>
                      <a:pt x="5256" y="1"/>
                    </a:moveTo>
                    <a:lnTo>
                      <a:pt x="4226" y="207"/>
                    </a:lnTo>
                    <a:lnTo>
                      <a:pt x="3195" y="619"/>
                    </a:lnTo>
                    <a:lnTo>
                      <a:pt x="2165" y="1134"/>
                    </a:lnTo>
                    <a:lnTo>
                      <a:pt x="1546" y="1650"/>
                    </a:lnTo>
                    <a:lnTo>
                      <a:pt x="1031" y="2165"/>
                    </a:lnTo>
                    <a:lnTo>
                      <a:pt x="619" y="2886"/>
                    </a:lnTo>
                    <a:lnTo>
                      <a:pt x="310" y="3504"/>
                    </a:lnTo>
                    <a:lnTo>
                      <a:pt x="104" y="4329"/>
                    </a:lnTo>
                    <a:lnTo>
                      <a:pt x="1" y="5050"/>
                    </a:lnTo>
                    <a:lnTo>
                      <a:pt x="104" y="5875"/>
                    </a:lnTo>
                    <a:lnTo>
                      <a:pt x="413" y="6596"/>
                    </a:lnTo>
                    <a:lnTo>
                      <a:pt x="928" y="7214"/>
                    </a:lnTo>
                    <a:lnTo>
                      <a:pt x="1443" y="7729"/>
                    </a:lnTo>
                    <a:lnTo>
                      <a:pt x="2165" y="8142"/>
                    </a:lnTo>
                    <a:lnTo>
                      <a:pt x="2886" y="8451"/>
                    </a:lnTo>
                    <a:lnTo>
                      <a:pt x="3504" y="8760"/>
                    </a:lnTo>
                    <a:lnTo>
                      <a:pt x="4226" y="8863"/>
                    </a:lnTo>
                    <a:lnTo>
                      <a:pt x="4844" y="8966"/>
                    </a:lnTo>
                    <a:lnTo>
                      <a:pt x="5565" y="8863"/>
                    </a:lnTo>
                    <a:lnTo>
                      <a:pt x="6184" y="8760"/>
                    </a:lnTo>
                    <a:lnTo>
                      <a:pt x="6802" y="8451"/>
                    </a:lnTo>
                    <a:lnTo>
                      <a:pt x="7317" y="8039"/>
                    </a:lnTo>
                    <a:lnTo>
                      <a:pt x="7729" y="7523"/>
                    </a:lnTo>
                    <a:lnTo>
                      <a:pt x="9481" y="3917"/>
                    </a:lnTo>
                    <a:lnTo>
                      <a:pt x="9378" y="3195"/>
                    </a:lnTo>
                    <a:lnTo>
                      <a:pt x="9275" y="2577"/>
                    </a:lnTo>
                    <a:lnTo>
                      <a:pt x="8966" y="1959"/>
                    </a:lnTo>
                    <a:lnTo>
                      <a:pt x="8657" y="1444"/>
                    </a:lnTo>
                    <a:lnTo>
                      <a:pt x="8141" y="928"/>
                    </a:lnTo>
                    <a:lnTo>
                      <a:pt x="7626" y="619"/>
                    </a:lnTo>
                    <a:lnTo>
                      <a:pt x="7008" y="310"/>
                    </a:lnTo>
                    <a:lnTo>
                      <a:pt x="6390" y="104"/>
                    </a:lnTo>
                    <a:lnTo>
                      <a:pt x="5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2481400" y="1310500"/>
                <a:ext cx="481775" cy="481775"/>
              </a:xfrm>
              <a:custGeom>
                <a:avLst/>
                <a:gdLst/>
                <a:ahLst/>
                <a:cxnLst/>
                <a:rect l="l" t="t" r="r" b="b"/>
                <a:pathLst>
                  <a:path w="19271" h="19271" extrusionOk="0">
                    <a:moveTo>
                      <a:pt x="10306" y="0"/>
                    </a:moveTo>
                    <a:lnTo>
                      <a:pt x="9378" y="103"/>
                    </a:lnTo>
                    <a:lnTo>
                      <a:pt x="8554" y="206"/>
                    </a:lnTo>
                    <a:lnTo>
                      <a:pt x="7729" y="309"/>
                    </a:lnTo>
                    <a:lnTo>
                      <a:pt x="6905" y="619"/>
                    </a:lnTo>
                    <a:lnTo>
                      <a:pt x="6081" y="928"/>
                    </a:lnTo>
                    <a:lnTo>
                      <a:pt x="5256" y="1340"/>
                    </a:lnTo>
                    <a:lnTo>
                      <a:pt x="4020" y="2164"/>
                    </a:lnTo>
                    <a:lnTo>
                      <a:pt x="3092" y="2989"/>
                    </a:lnTo>
                    <a:lnTo>
                      <a:pt x="2268" y="3916"/>
                    </a:lnTo>
                    <a:lnTo>
                      <a:pt x="1547" y="4946"/>
                    </a:lnTo>
                    <a:lnTo>
                      <a:pt x="928" y="5977"/>
                    </a:lnTo>
                    <a:lnTo>
                      <a:pt x="516" y="7110"/>
                    </a:lnTo>
                    <a:lnTo>
                      <a:pt x="207" y="8347"/>
                    </a:lnTo>
                    <a:lnTo>
                      <a:pt x="1" y="9584"/>
                    </a:lnTo>
                    <a:lnTo>
                      <a:pt x="1" y="10820"/>
                    </a:lnTo>
                    <a:lnTo>
                      <a:pt x="207" y="12160"/>
                    </a:lnTo>
                    <a:lnTo>
                      <a:pt x="516" y="13293"/>
                    </a:lnTo>
                    <a:lnTo>
                      <a:pt x="928" y="14530"/>
                    </a:lnTo>
                    <a:lnTo>
                      <a:pt x="1444" y="15560"/>
                    </a:lnTo>
                    <a:lnTo>
                      <a:pt x="2165" y="16694"/>
                    </a:lnTo>
                    <a:lnTo>
                      <a:pt x="2886" y="17621"/>
                    </a:lnTo>
                    <a:lnTo>
                      <a:pt x="3814" y="18549"/>
                    </a:lnTo>
                    <a:lnTo>
                      <a:pt x="4741" y="19270"/>
                    </a:lnTo>
                    <a:lnTo>
                      <a:pt x="17828" y="16076"/>
                    </a:lnTo>
                    <a:lnTo>
                      <a:pt x="18343" y="14427"/>
                    </a:lnTo>
                    <a:lnTo>
                      <a:pt x="18755" y="12675"/>
                    </a:lnTo>
                    <a:lnTo>
                      <a:pt x="19065" y="10923"/>
                    </a:lnTo>
                    <a:lnTo>
                      <a:pt x="19271" y="9068"/>
                    </a:lnTo>
                    <a:lnTo>
                      <a:pt x="19271" y="8038"/>
                    </a:lnTo>
                    <a:lnTo>
                      <a:pt x="19168" y="6904"/>
                    </a:lnTo>
                    <a:lnTo>
                      <a:pt x="18859" y="5771"/>
                    </a:lnTo>
                    <a:lnTo>
                      <a:pt x="18343" y="4740"/>
                    </a:lnTo>
                    <a:lnTo>
                      <a:pt x="17725" y="3813"/>
                    </a:lnTo>
                    <a:lnTo>
                      <a:pt x="17210" y="3092"/>
                    </a:lnTo>
                    <a:lnTo>
                      <a:pt x="16488" y="2473"/>
                    </a:lnTo>
                    <a:lnTo>
                      <a:pt x="15870" y="1958"/>
                    </a:lnTo>
                    <a:lnTo>
                      <a:pt x="15149" y="1443"/>
                    </a:lnTo>
                    <a:lnTo>
                      <a:pt x="14428" y="1031"/>
                    </a:lnTo>
                    <a:lnTo>
                      <a:pt x="13603" y="722"/>
                    </a:lnTo>
                    <a:lnTo>
                      <a:pt x="12779" y="412"/>
                    </a:lnTo>
                    <a:lnTo>
                      <a:pt x="11954" y="206"/>
                    </a:lnTo>
                    <a:lnTo>
                      <a:pt x="11130" y="103"/>
                    </a:lnTo>
                    <a:lnTo>
                      <a:pt x="10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2561275" y="1385200"/>
                <a:ext cx="381300" cy="744550"/>
              </a:xfrm>
              <a:custGeom>
                <a:avLst/>
                <a:gdLst/>
                <a:ahLst/>
                <a:cxnLst/>
                <a:rect l="l" t="t" r="r" b="b"/>
                <a:pathLst>
                  <a:path w="15252" h="29782" extrusionOk="0">
                    <a:moveTo>
                      <a:pt x="10202" y="1"/>
                    </a:moveTo>
                    <a:lnTo>
                      <a:pt x="3607" y="1649"/>
                    </a:lnTo>
                    <a:lnTo>
                      <a:pt x="2886" y="1958"/>
                    </a:lnTo>
                    <a:lnTo>
                      <a:pt x="2267" y="2268"/>
                    </a:lnTo>
                    <a:lnTo>
                      <a:pt x="1649" y="2783"/>
                    </a:lnTo>
                    <a:lnTo>
                      <a:pt x="1134" y="3298"/>
                    </a:lnTo>
                    <a:lnTo>
                      <a:pt x="619" y="3916"/>
                    </a:lnTo>
                    <a:lnTo>
                      <a:pt x="309" y="4638"/>
                    </a:lnTo>
                    <a:lnTo>
                      <a:pt x="103" y="5359"/>
                    </a:lnTo>
                    <a:lnTo>
                      <a:pt x="0" y="6080"/>
                    </a:lnTo>
                    <a:lnTo>
                      <a:pt x="0" y="6183"/>
                    </a:lnTo>
                    <a:lnTo>
                      <a:pt x="1443" y="23083"/>
                    </a:lnTo>
                    <a:lnTo>
                      <a:pt x="10717" y="29781"/>
                    </a:lnTo>
                    <a:lnTo>
                      <a:pt x="10614" y="23804"/>
                    </a:lnTo>
                    <a:lnTo>
                      <a:pt x="10614" y="20095"/>
                    </a:lnTo>
                    <a:lnTo>
                      <a:pt x="11233" y="19992"/>
                    </a:lnTo>
                    <a:lnTo>
                      <a:pt x="11851" y="19683"/>
                    </a:lnTo>
                    <a:lnTo>
                      <a:pt x="12572" y="19270"/>
                    </a:lnTo>
                    <a:lnTo>
                      <a:pt x="13293" y="18549"/>
                    </a:lnTo>
                    <a:lnTo>
                      <a:pt x="13706" y="18137"/>
                    </a:lnTo>
                    <a:lnTo>
                      <a:pt x="14015" y="17622"/>
                    </a:lnTo>
                    <a:lnTo>
                      <a:pt x="14324" y="17106"/>
                    </a:lnTo>
                    <a:lnTo>
                      <a:pt x="14633" y="16385"/>
                    </a:lnTo>
                    <a:lnTo>
                      <a:pt x="14839" y="15664"/>
                    </a:lnTo>
                    <a:lnTo>
                      <a:pt x="15045" y="14839"/>
                    </a:lnTo>
                    <a:lnTo>
                      <a:pt x="15251" y="12881"/>
                    </a:lnTo>
                    <a:lnTo>
                      <a:pt x="15251" y="10717"/>
                    </a:lnTo>
                    <a:lnTo>
                      <a:pt x="15148" y="8347"/>
                    </a:lnTo>
                    <a:lnTo>
                      <a:pt x="15045" y="5977"/>
                    </a:lnTo>
                    <a:lnTo>
                      <a:pt x="14942" y="4947"/>
                    </a:lnTo>
                    <a:lnTo>
                      <a:pt x="14633" y="3813"/>
                    </a:lnTo>
                    <a:lnTo>
                      <a:pt x="14221" y="2783"/>
                    </a:lnTo>
                    <a:lnTo>
                      <a:pt x="13603" y="1855"/>
                    </a:lnTo>
                    <a:lnTo>
                      <a:pt x="12881" y="1031"/>
                    </a:lnTo>
                    <a:lnTo>
                      <a:pt x="12469" y="722"/>
                    </a:lnTo>
                    <a:lnTo>
                      <a:pt x="12057" y="413"/>
                    </a:lnTo>
                    <a:lnTo>
                      <a:pt x="11645" y="207"/>
                    </a:lnTo>
                    <a:lnTo>
                      <a:pt x="11129" y="104"/>
                    </a:lnTo>
                    <a:lnTo>
                      <a:pt x="10717"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2885875" y="1617050"/>
                <a:ext cx="30925" cy="28375"/>
              </a:xfrm>
              <a:custGeom>
                <a:avLst/>
                <a:gdLst/>
                <a:ahLst/>
                <a:cxnLst/>
                <a:rect l="l" t="t" r="r" b="b"/>
                <a:pathLst>
                  <a:path w="1237" h="1135" extrusionOk="0">
                    <a:moveTo>
                      <a:pt x="309" y="1"/>
                    </a:moveTo>
                    <a:lnTo>
                      <a:pt x="206" y="207"/>
                    </a:lnTo>
                    <a:lnTo>
                      <a:pt x="0" y="310"/>
                    </a:lnTo>
                    <a:lnTo>
                      <a:pt x="0" y="619"/>
                    </a:lnTo>
                    <a:lnTo>
                      <a:pt x="103" y="825"/>
                    </a:lnTo>
                    <a:lnTo>
                      <a:pt x="206" y="1031"/>
                    </a:lnTo>
                    <a:lnTo>
                      <a:pt x="412" y="1134"/>
                    </a:lnTo>
                    <a:lnTo>
                      <a:pt x="619" y="1134"/>
                    </a:lnTo>
                    <a:lnTo>
                      <a:pt x="825" y="1031"/>
                    </a:lnTo>
                    <a:lnTo>
                      <a:pt x="1031" y="928"/>
                    </a:lnTo>
                    <a:lnTo>
                      <a:pt x="1134" y="722"/>
                    </a:lnTo>
                    <a:lnTo>
                      <a:pt x="1237" y="516"/>
                    </a:lnTo>
                    <a:lnTo>
                      <a:pt x="1134" y="310"/>
                    </a:lnTo>
                    <a:lnTo>
                      <a:pt x="1031" y="104"/>
                    </a:lnTo>
                    <a:lnTo>
                      <a:pt x="8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2857525" y="1568100"/>
                <a:ext cx="59275" cy="15500"/>
              </a:xfrm>
              <a:custGeom>
                <a:avLst/>
                <a:gdLst/>
                <a:ahLst/>
                <a:cxnLst/>
                <a:rect l="l" t="t" r="r" b="b"/>
                <a:pathLst>
                  <a:path w="2371" h="620" extrusionOk="0">
                    <a:moveTo>
                      <a:pt x="1237" y="1"/>
                    </a:moveTo>
                    <a:lnTo>
                      <a:pt x="722" y="104"/>
                    </a:lnTo>
                    <a:lnTo>
                      <a:pt x="310" y="310"/>
                    </a:lnTo>
                    <a:lnTo>
                      <a:pt x="1" y="516"/>
                    </a:lnTo>
                    <a:lnTo>
                      <a:pt x="1" y="619"/>
                    </a:lnTo>
                    <a:lnTo>
                      <a:pt x="104" y="619"/>
                    </a:lnTo>
                    <a:lnTo>
                      <a:pt x="413" y="516"/>
                    </a:lnTo>
                    <a:lnTo>
                      <a:pt x="722" y="413"/>
                    </a:lnTo>
                    <a:lnTo>
                      <a:pt x="1650" y="413"/>
                    </a:lnTo>
                    <a:lnTo>
                      <a:pt x="2062" y="516"/>
                    </a:lnTo>
                    <a:lnTo>
                      <a:pt x="2268" y="619"/>
                    </a:lnTo>
                    <a:lnTo>
                      <a:pt x="2371" y="619"/>
                    </a:lnTo>
                    <a:lnTo>
                      <a:pt x="2371" y="516"/>
                    </a:lnTo>
                    <a:lnTo>
                      <a:pt x="2165" y="310"/>
                    </a:lnTo>
                    <a:lnTo>
                      <a:pt x="1753" y="104"/>
                    </a:lnTo>
                    <a:lnTo>
                      <a:pt x="12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2744175" y="1617050"/>
                <a:ext cx="30950" cy="28375"/>
              </a:xfrm>
              <a:custGeom>
                <a:avLst/>
                <a:gdLst/>
                <a:ahLst/>
                <a:cxnLst/>
                <a:rect l="l" t="t" r="r" b="b"/>
                <a:pathLst>
                  <a:path w="1238" h="1135" extrusionOk="0">
                    <a:moveTo>
                      <a:pt x="413" y="1"/>
                    </a:moveTo>
                    <a:lnTo>
                      <a:pt x="207" y="104"/>
                    </a:lnTo>
                    <a:lnTo>
                      <a:pt x="104" y="310"/>
                    </a:lnTo>
                    <a:lnTo>
                      <a:pt x="1" y="619"/>
                    </a:lnTo>
                    <a:lnTo>
                      <a:pt x="104" y="825"/>
                    </a:lnTo>
                    <a:lnTo>
                      <a:pt x="207" y="928"/>
                    </a:lnTo>
                    <a:lnTo>
                      <a:pt x="413" y="1134"/>
                    </a:lnTo>
                    <a:lnTo>
                      <a:pt x="619" y="1134"/>
                    </a:lnTo>
                    <a:lnTo>
                      <a:pt x="928" y="1031"/>
                    </a:lnTo>
                    <a:lnTo>
                      <a:pt x="1134" y="928"/>
                    </a:lnTo>
                    <a:lnTo>
                      <a:pt x="1237" y="722"/>
                    </a:lnTo>
                    <a:lnTo>
                      <a:pt x="1237" y="516"/>
                    </a:lnTo>
                    <a:lnTo>
                      <a:pt x="1237" y="310"/>
                    </a:lnTo>
                    <a:lnTo>
                      <a:pt x="1031" y="104"/>
                    </a:lnTo>
                    <a:lnTo>
                      <a:pt x="8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2705550" y="1570675"/>
                <a:ext cx="61850" cy="15500"/>
              </a:xfrm>
              <a:custGeom>
                <a:avLst/>
                <a:gdLst/>
                <a:ahLst/>
                <a:cxnLst/>
                <a:rect l="l" t="t" r="r" b="b"/>
                <a:pathLst>
                  <a:path w="2474" h="620" extrusionOk="0">
                    <a:moveTo>
                      <a:pt x="1237" y="1"/>
                    </a:moveTo>
                    <a:lnTo>
                      <a:pt x="721" y="104"/>
                    </a:lnTo>
                    <a:lnTo>
                      <a:pt x="309" y="310"/>
                    </a:lnTo>
                    <a:lnTo>
                      <a:pt x="103" y="516"/>
                    </a:lnTo>
                    <a:lnTo>
                      <a:pt x="0" y="619"/>
                    </a:lnTo>
                    <a:lnTo>
                      <a:pt x="206" y="619"/>
                    </a:lnTo>
                    <a:lnTo>
                      <a:pt x="412" y="516"/>
                    </a:lnTo>
                    <a:lnTo>
                      <a:pt x="824" y="413"/>
                    </a:lnTo>
                    <a:lnTo>
                      <a:pt x="1649" y="413"/>
                    </a:lnTo>
                    <a:lnTo>
                      <a:pt x="2061" y="516"/>
                    </a:lnTo>
                    <a:lnTo>
                      <a:pt x="2267" y="619"/>
                    </a:lnTo>
                    <a:lnTo>
                      <a:pt x="2473" y="619"/>
                    </a:lnTo>
                    <a:lnTo>
                      <a:pt x="2370" y="516"/>
                    </a:lnTo>
                    <a:lnTo>
                      <a:pt x="2164" y="310"/>
                    </a:lnTo>
                    <a:lnTo>
                      <a:pt x="1752" y="104"/>
                    </a:lnTo>
                    <a:lnTo>
                      <a:pt x="12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2808575" y="1573275"/>
                <a:ext cx="48975" cy="136550"/>
              </a:xfrm>
              <a:custGeom>
                <a:avLst/>
                <a:gdLst/>
                <a:ahLst/>
                <a:cxnLst/>
                <a:rect l="l" t="t" r="r" b="b"/>
                <a:pathLst>
                  <a:path w="1959" h="5462" extrusionOk="0">
                    <a:moveTo>
                      <a:pt x="1" y="0"/>
                    </a:moveTo>
                    <a:lnTo>
                      <a:pt x="310" y="1031"/>
                    </a:lnTo>
                    <a:lnTo>
                      <a:pt x="1134" y="3298"/>
                    </a:lnTo>
                    <a:lnTo>
                      <a:pt x="1650" y="4534"/>
                    </a:lnTo>
                    <a:lnTo>
                      <a:pt x="1650" y="4843"/>
                    </a:lnTo>
                    <a:lnTo>
                      <a:pt x="1753" y="5049"/>
                    </a:lnTo>
                    <a:lnTo>
                      <a:pt x="1547" y="5152"/>
                    </a:lnTo>
                    <a:lnTo>
                      <a:pt x="1341" y="5255"/>
                    </a:lnTo>
                    <a:lnTo>
                      <a:pt x="825" y="5255"/>
                    </a:lnTo>
                    <a:lnTo>
                      <a:pt x="310" y="5462"/>
                    </a:lnTo>
                    <a:lnTo>
                      <a:pt x="1341" y="5462"/>
                    </a:lnTo>
                    <a:lnTo>
                      <a:pt x="1650" y="5358"/>
                    </a:lnTo>
                    <a:lnTo>
                      <a:pt x="1856" y="5255"/>
                    </a:lnTo>
                    <a:lnTo>
                      <a:pt x="1959" y="5152"/>
                    </a:lnTo>
                    <a:lnTo>
                      <a:pt x="1959" y="4843"/>
                    </a:lnTo>
                    <a:lnTo>
                      <a:pt x="1856" y="4534"/>
                    </a:lnTo>
                    <a:lnTo>
                      <a:pt x="1341" y="3194"/>
                    </a:lnTo>
                    <a:lnTo>
                      <a:pt x="413" y="92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8"/>
              <p:cNvSpPr/>
              <p:nvPr/>
            </p:nvSpPr>
            <p:spPr>
              <a:xfrm>
                <a:off x="2672050" y="1846350"/>
                <a:ext cx="157175" cy="69575"/>
              </a:xfrm>
              <a:custGeom>
                <a:avLst/>
                <a:gdLst/>
                <a:ahLst/>
                <a:cxnLst/>
                <a:rect l="l" t="t" r="r" b="b"/>
                <a:pathLst>
                  <a:path w="6287" h="2783" extrusionOk="0">
                    <a:moveTo>
                      <a:pt x="0" y="0"/>
                    </a:moveTo>
                    <a:lnTo>
                      <a:pt x="310" y="515"/>
                    </a:lnTo>
                    <a:lnTo>
                      <a:pt x="722" y="1030"/>
                    </a:lnTo>
                    <a:lnTo>
                      <a:pt x="1340" y="1546"/>
                    </a:lnTo>
                    <a:lnTo>
                      <a:pt x="2164" y="2061"/>
                    </a:lnTo>
                    <a:lnTo>
                      <a:pt x="3298" y="2576"/>
                    </a:lnTo>
                    <a:lnTo>
                      <a:pt x="3916" y="2679"/>
                    </a:lnTo>
                    <a:lnTo>
                      <a:pt x="4638" y="2782"/>
                    </a:lnTo>
                    <a:lnTo>
                      <a:pt x="6286" y="2782"/>
                    </a:lnTo>
                    <a:lnTo>
                      <a:pt x="6286" y="1649"/>
                    </a:lnTo>
                    <a:lnTo>
                      <a:pt x="4638" y="1546"/>
                    </a:lnTo>
                    <a:lnTo>
                      <a:pt x="2989" y="1237"/>
                    </a:lnTo>
                    <a:lnTo>
                      <a:pt x="1443" y="721"/>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2687500" y="1508850"/>
                <a:ext cx="72150" cy="23225"/>
              </a:xfrm>
              <a:custGeom>
                <a:avLst/>
                <a:gdLst/>
                <a:ahLst/>
                <a:cxnLst/>
                <a:rect l="l" t="t" r="r" b="b"/>
                <a:pathLst>
                  <a:path w="2886" h="929" extrusionOk="0">
                    <a:moveTo>
                      <a:pt x="1340" y="1"/>
                    </a:moveTo>
                    <a:lnTo>
                      <a:pt x="825" y="207"/>
                    </a:lnTo>
                    <a:lnTo>
                      <a:pt x="310" y="413"/>
                    </a:lnTo>
                    <a:lnTo>
                      <a:pt x="1" y="722"/>
                    </a:lnTo>
                    <a:lnTo>
                      <a:pt x="1" y="825"/>
                    </a:lnTo>
                    <a:lnTo>
                      <a:pt x="104" y="928"/>
                    </a:lnTo>
                    <a:lnTo>
                      <a:pt x="413" y="825"/>
                    </a:lnTo>
                    <a:lnTo>
                      <a:pt x="1443" y="722"/>
                    </a:lnTo>
                    <a:lnTo>
                      <a:pt x="2474" y="619"/>
                    </a:lnTo>
                    <a:lnTo>
                      <a:pt x="2783" y="619"/>
                    </a:lnTo>
                    <a:lnTo>
                      <a:pt x="2886" y="516"/>
                    </a:lnTo>
                    <a:lnTo>
                      <a:pt x="2783" y="413"/>
                    </a:lnTo>
                    <a:lnTo>
                      <a:pt x="2474" y="207"/>
                    </a:lnTo>
                    <a:lnTo>
                      <a:pt x="19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8"/>
              <p:cNvSpPr/>
              <p:nvPr/>
            </p:nvSpPr>
            <p:spPr>
              <a:xfrm>
                <a:off x="2844650" y="1508850"/>
                <a:ext cx="56700" cy="18075"/>
              </a:xfrm>
              <a:custGeom>
                <a:avLst/>
                <a:gdLst/>
                <a:ahLst/>
                <a:cxnLst/>
                <a:rect l="l" t="t" r="r" b="b"/>
                <a:pathLst>
                  <a:path w="2268" h="723" extrusionOk="0">
                    <a:moveTo>
                      <a:pt x="722" y="1"/>
                    </a:moveTo>
                    <a:lnTo>
                      <a:pt x="207" y="207"/>
                    </a:lnTo>
                    <a:lnTo>
                      <a:pt x="1" y="413"/>
                    </a:lnTo>
                    <a:lnTo>
                      <a:pt x="1" y="619"/>
                    </a:lnTo>
                    <a:lnTo>
                      <a:pt x="1134" y="619"/>
                    </a:lnTo>
                    <a:lnTo>
                      <a:pt x="1855" y="722"/>
                    </a:lnTo>
                    <a:lnTo>
                      <a:pt x="2061" y="722"/>
                    </a:lnTo>
                    <a:lnTo>
                      <a:pt x="2268" y="619"/>
                    </a:lnTo>
                    <a:lnTo>
                      <a:pt x="2165" y="516"/>
                    </a:lnTo>
                    <a:lnTo>
                      <a:pt x="2061" y="207"/>
                    </a:lnTo>
                    <a:lnTo>
                      <a:pt x="16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2514900" y="1617050"/>
                <a:ext cx="61850" cy="97925"/>
              </a:xfrm>
              <a:custGeom>
                <a:avLst/>
                <a:gdLst/>
                <a:ahLst/>
                <a:cxnLst/>
                <a:rect l="l" t="t" r="r" b="b"/>
                <a:pathLst>
                  <a:path w="2474" h="3917" extrusionOk="0">
                    <a:moveTo>
                      <a:pt x="1237" y="1"/>
                    </a:moveTo>
                    <a:lnTo>
                      <a:pt x="722" y="207"/>
                    </a:lnTo>
                    <a:lnTo>
                      <a:pt x="413" y="516"/>
                    </a:lnTo>
                    <a:lnTo>
                      <a:pt x="207" y="722"/>
                    </a:lnTo>
                    <a:lnTo>
                      <a:pt x="104" y="1031"/>
                    </a:lnTo>
                    <a:lnTo>
                      <a:pt x="1" y="1443"/>
                    </a:lnTo>
                    <a:lnTo>
                      <a:pt x="1" y="1856"/>
                    </a:lnTo>
                    <a:lnTo>
                      <a:pt x="1" y="2268"/>
                    </a:lnTo>
                    <a:lnTo>
                      <a:pt x="104" y="2680"/>
                    </a:lnTo>
                    <a:lnTo>
                      <a:pt x="207" y="2989"/>
                    </a:lnTo>
                    <a:lnTo>
                      <a:pt x="310" y="3195"/>
                    </a:lnTo>
                    <a:lnTo>
                      <a:pt x="722" y="3607"/>
                    </a:lnTo>
                    <a:lnTo>
                      <a:pt x="1237" y="3814"/>
                    </a:lnTo>
                    <a:lnTo>
                      <a:pt x="1649" y="3917"/>
                    </a:lnTo>
                    <a:lnTo>
                      <a:pt x="2061" y="3917"/>
                    </a:lnTo>
                    <a:lnTo>
                      <a:pt x="2474" y="3814"/>
                    </a:lnTo>
                    <a:lnTo>
                      <a:pt x="2474" y="207"/>
                    </a:lnTo>
                    <a:lnTo>
                      <a:pt x="2061" y="104"/>
                    </a:lnTo>
                    <a:lnTo>
                      <a:pt x="1649"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8"/>
              <p:cNvSpPr/>
              <p:nvPr/>
            </p:nvSpPr>
            <p:spPr>
              <a:xfrm>
                <a:off x="2530350" y="1637675"/>
                <a:ext cx="28375" cy="56700"/>
              </a:xfrm>
              <a:custGeom>
                <a:avLst/>
                <a:gdLst/>
                <a:ahLst/>
                <a:cxnLst/>
                <a:rect l="l" t="t" r="r" b="b"/>
                <a:pathLst>
                  <a:path w="1135" h="2268" extrusionOk="0">
                    <a:moveTo>
                      <a:pt x="619" y="0"/>
                    </a:moveTo>
                    <a:lnTo>
                      <a:pt x="310" y="103"/>
                    </a:lnTo>
                    <a:lnTo>
                      <a:pt x="104" y="412"/>
                    </a:lnTo>
                    <a:lnTo>
                      <a:pt x="1" y="722"/>
                    </a:lnTo>
                    <a:lnTo>
                      <a:pt x="1" y="1134"/>
                    </a:lnTo>
                    <a:lnTo>
                      <a:pt x="1" y="1443"/>
                    </a:lnTo>
                    <a:lnTo>
                      <a:pt x="104" y="1752"/>
                    </a:lnTo>
                    <a:lnTo>
                      <a:pt x="310" y="1958"/>
                    </a:lnTo>
                    <a:lnTo>
                      <a:pt x="619" y="2164"/>
                    </a:lnTo>
                    <a:lnTo>
                      <a:pt x="825" y="2267"/>
                    </a:lnTo>
                    <a:lnTo>
                      <a:pt x="1031" y="2164"/>
                    </a:lnTo>
                    <a:lnTo>
                      <a:pt x="1134" y="2061"/>
                    </a:lnTo>
                    <a:lnTo>
                      <a:pt x="1031" y="2061"/>
                    </a:lnTo>
                    <a:lnTo>
                      <a:pt x="825" y="2164"/>
                    </a:lnTo>
                    <a:lnTo>
                      <a:pt x="619" y="2061"/>
                    </a:lnTo>
                    <a:lnTo>
                      <a:pt x="413" y="1855"/>
                    </a:lnTo>
                    <a:lnTo>
                      <a:pt x="310" y="1649"/>
                    </a:lnTo>
                    <a:lnTo>
                      <a:pt x="207" y="1340"/>
                    </a:lnTo>
                    <a:lnTo>
                      <a:pt x="207" y="1134"/>
                    </a:lnTo>
                    <a:lnTo>
                      <a:pt x="207" y="722"/>
                    </a:lnTo>
                    <a:lnTo>
                      <a:pt x="310" y="412"/>
                    </a:lnTo>
                    <a:lnTo>
                      <a:pt x="413" y="206"/>
                    </a:lnTo>
                    <a:lnTo>
                      <a:pt x="619" y="103"/>
                    </a:lnTo>
                    <a:lnTo>
                      <a:pt x="825" y="103"/>
                    </a:lnTo>
                    <a:lnTo>
                      <a:pt x="619"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8"/>
              <p:cNvSpPr/>
              <p:nvPr/>
            </p:nvSpPr>
            <p:spPr>
              <a:xfrm>
                <a:off x="2535500" y="1699500"/>
                <a:ext cx="25800" cy="25775"/>
              </a:xfrm>
              <a:custGeom>
                <a:avLst/>
                <a:gdLst/>
                <a:ahLst/>
                <a:cxnLst/>
                <a:rect l="l" t="t" r="r" b="b"/>
                <a:pathLst>
                  <a:path w="1032" h="1031" extrusionOk="0">
                    <a:moveTo>
                      <a:pt x="413" y="0"/>
                    </a:moveTo>
                    <a:lnTo>
                      <a:pt x="207" y="103"/>
                    </a:lnTo>
                    <a:lnTo>
                      <a:pt x="104" y="206"/>
                    </a:lnTo>
                    <a:lnTo>
                      <a:pt x="1" y="309"/>
                    </a:lnTo>
                    <a:lnTo>
                      <a:pt x="1" y="516"/>
                    </a:lnTo>
                    <a:lnTo>
                      <a:pt x="104" y="722"/>
                    </a:lnTo>
                    <a:lnTo>
                      <a:pt x="207" y="928"/>
                    </a:lnTo>
                    <a:lnTo>
                      <a:pt x="413" y="928"/>
                    </a:lnTo>
                    <a:lnTo>
                      <a:pt x="516" y="1031"/>
                    </a:lnTo>
                    <a:lnTo>
                      <a:pt x="722" y="928"/>
                    </a:lnTo>
                    <a:lnTo>
                      <a:pt x="928" y="825"/>
                    </a:lnTo>
                    <a:lnTo>
                      <a:pt x="1031" y="722"/>
                    </a:lnTo>
                    <a:lnTo>
                      <a:pt x="1031" y="516"/>
                    </a:lnTo>
                    <a:lnTo>
                      <a:pt x="1031" y="309"/>
                    </a:lnTo>
                    <a:lnTo>
                      <a:pt x="928" y="103"/>
                    </a:lnTo>
                    <a:lnTo>
                      <a:pt x="7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8"/>
              <p:cNvSpPr/>
              <p:nvPr/>
            </p:nvSpPr>
            <p:spPr>
              <a:xfrm>
                <a:off x="2535500" y="1699500"/>
                <a:ext cx="25800" cy="25775"/>
              </a:xfrm>
              <a:custGeom>
                <a:avLst/>
                <a:gdLst/>
                <a:ahLst/>
                <a:cxnLst/>
                <a:rect l="l" t="t" r="r" b="b"/>
                <a:pathLst>
                  <a:path w="1032" h="1031" fill="none" extrusionOk="0">
                    <a:moveTo>
                      <a:pt x="619" y="0"/>
                    </a:moveTo>
                    <a:lnTo>
                      <a:pt x="619" y="0"/>
                    </a:lnTo>
                    <a:lnTo>
                      <a:pt x="413" y="0"/>
                    </a:lnTo>
                    <a:lnTo>
                      <a:pt x="207" y="103"/>
                    </a:lnTo>
                    <a:lnTo>
                      <a:pt x="104" y="206"/>
                    </a:lnTo>
                    <a:lnTo>
                      <a:pt x="1" y="309"/>
                    </a:lnTo>
                    <a:lnTo>
                      <a:pt x="1" y="309"/>
                    </a:lnTo>
                    <a:lnTo>
                      <a:pt x="1" y="516"/>
                    </a:lnTo>
                    <a:lnTo>
                      <a:pt x="104" y="722"/>
                    </a:lnTo>
                    <a:lnTo>
                      <a:pt x="207" y="928"/>
                    </a:lnTo>
                    <a:lnTo>
                      <a:pt x="413" y="928"/>
                    </a:lnTo>
                    <a:lnTo>
                      <a:pt x="413" y="928"/>
                    </a:lnTo>
                    <a:lnTo>
                      <a:pt x="516" y="1031"/>
                    </a:lnTo>
                    <a:lnTo>
                      <a:pt x="722" y="928"/>
                    </a:lnTo>
                    <a:lnTo>
                      <a:pt x="928" y="825"/>
                    </a:lnTo>
                    <a:lnTo>
                      <a:pt x="1031" y="722"/>
                    </a:lnTo>
                    <a:lnTo>
                      <a:pt x="1031" y="722"/>
                    </a:lnTo>
                    <a:lnTo>
                      <a:pt x="1031" y="516"/>
                    </a:lnTo>
                    <a:lnTo>
                      <a:pt x="1031" y="309"/>
                    </a:lnTo>
                    <a:lnTo>
                      <a:pt x="928" y="103"/>
                    </a:lnTo>
                    <a:lnTo>
                      <a:pt x="7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8"/>
              <p:cNvSpPr/>
              <p:nvPr/>
            </p:nvSpPr>
            <p:spPr>
              <a:xfrm>
                <a:off x="2535500" y="1699500"/>
                <a:ext cx="25800" cy="25775"/>
              </a:xfrm>
              <a:custGeom>
                <a:avLst/>
                <a:gdLst/>
                <a:ahLst/>
                <a:cxnLst/>
                <a:rect l="l" t="t" r="r" b="b"/>
                <a:pathLst>
                  <a:path w="1032" h="1031" extrusionOk="0">
                    <a:moveTo>
                      <a:pt x="516" y="0"/>
                    </a:moveTo>
                    <a:lnTo>
                      <a:pt x="207" y="103"/>
                    </a:lnTo>
                    <a:lnTo>
                      <a:pt x="1" y="309"/>
                    </a:lnTo>
                    <a:lnTo>
                      <a:pt x="1" y="516"/>
                    </a:lnTo>
                    <a:lnTo>
                      <a:pt x="1" y="722"/>
                    </a:lnTo>
                    <a:lnTo>
                      <a:pt x="104" y="928"/>
                    </a:lnTo>
                    <a:lnTo>
                      <a:pt x="310" y="1031"/>
                    </a:lnTo>
                    <a:lnTo>
                      <a:pt x="722" y="1031"/>
                    </a:lnTo>
                    <a:lnTo>
                      <a:pt x="928" y="825"/>
                    </a:lnTo>
                    <a:lnTo>
                      <a:pt x="1031" y="619"/>
                    </a:lnTo>
                    <a:lnTo>
                      <a:pt x="1031" y="413"/>
                    </a:lnTo>
                    <a:lnTo>
                      <a:pt x="825" y="103"/>
                    </a:lnTo>
                    <a:lnTo>
                      <a:pt x="722" y="0"/>
                    </a:lnTo>
                    <a:lnTo>
                      <a:pt x="928" y="413"/>
                    </a:lnTo>
                    <a:lnTo>
                      <a:pt x="928" y="619"/>
                    </a:lnTo>
                    <a:lnTo>
                      <a:pt x="825" y="825"/>
                    </a:lnTo>
                    <a:lnTo>
                      <a:pt x="619" y="928"/>
                    </a:lnTo>
                    <a:lnTo>
                      <a:pt x="413" y="928"/>
                    </a:lnTo>
                    <a:lnTo>
                      <a:pt x="207" y="825"/>
                    </a:lnTo>
                    <a:lnTo>
                      <a:pt x="104" y="516"/>
                    </a:lnTo>
                    <a:lnTo>
                      <a:pt x="104" y="309"/>
                    </a:lnTo>
                    <a:lnTo>
                      <a:pt x="207" y="206"/>
                    </a:lnTo>
                    <a:lnTo>
                      <a:pt x="413" y="103"/>
                    </a:lnTo>
                    <a:lnTo>
                      <a:pt x="6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8"/>
              <p:cNvSpPr/>
              <p:nvPr/>
            </p:nvSpPr>
            <p:spPr>
              <a:xfrm>
                <a:off x="2751900" y="1725250"/>
                <a:ext cx="51550" cy="43825"/>
              </a:xfrm>
              <a:custGeom>
                <a:avLst/>
                <a:gdLst/>
                <a:ahLst/>
                <a:cxnLst/>
                <a:rect l="l" t="t" r="r" b="b"/>
                <a:pathLst>
                  <a:path w="2062" h="1753" extrusionOk="0">
                    <a:moveTo>
                      <a:pt x="825" y="1"/>
                    </a:moveTo>
                    <a:lnTo>
                      <a:pt x="413" y="104"/>
                    </a:lnTo>
                    <a:lnTo>
                      <a:pt x="104" y="413"/>
                    </a:lnTo>
                    <a:lnTo>
                      <a:pt x="1" y="722"/>
                    </a:lnTo>
                    <a:lnTo>
                      <a:pt x="1" y="928"/>
                    </a:lnTo>
                    <a:lnTo>
                      <a:pt x="1" y="1237"/>
                    </a:lnTo>
                    <a:lnTo>
                      <a:pt x="207" y="1443"/>
                    </a:lnTo>
                    <a:lnTo>
                      <a:pt x="310" y="1650"/>
                    </a:lnTo>
                    <a:lnTo>
                      <a:pt x="619" y="1753"/>
                    </a:lnTo>
                    <a:lnTo>
                      <a:pt x="1134" y="1753"/>
                    </a:lnTo>
                    <a:lnTo>
                      <a:pt x="1650" y="1547"/>
                    </a:lnTo>
                    <a:lnTo>
                      <a:pt x="1959" y="1134"/>
                    </a:lnTo>
                    <a:lnTo>
                      <a:pt x="2062" y="1031"/>
                    </a:lnTo>
                    <a:lnTo>
                      <a:pt x="2062" y="825"/>
                    </a:lnTo>
                    <a:lnTo>
                      <a:pt x="1959" y="516"/>
                    </a:lnTo>
                    <a:lnTo>
                      <a:pt x="1753" y="310"/>
                    </a:lnTo>
                    <a:lnTo>
                      <a:pt x="1547" y="104"/>
                    </a:lnTo>
                    <a:lnTo>
                      <a:pt x="1237"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8"/>
              <p:cNvSpPr/>
              <p:nvPr/>
            </p:nvSpPr>
            <p:spPr>
              <a:xfrm>
                <a:off x="2754475" y="1714950"/>
                <a:ext cx="56700" cy="43825"/>
              </a:xfrm>
              <a:custGeom>
                <a:avLst/>
                <a:gdLst/>
                <a:ahLst/>
                <a:cxnLst/>
                <a:rect l="l" t="t" r="r" b="b"/>
                <a:pathLst>
                  <a:path w="2268" h="1753" extrusionOk="0">
                    <a:moveTo>
                      <a:pt x="104" y="1"/>
                    </a:moveTo>
                    <a:lnTo>
                      <a:pt x="1" y="104"/>
                    </a:lnTo>
                    <a:lnTo>
                      <a:pt x="1" y="413"/>
                    </a:lnTo>
                    <a:lnTo>
                      <a:pt x="207" y="1031"/>
                    </a:lnTo>
                    <a:lnTo>
                      <a:pt x="619" y="1443"/>
                    </a:lnTo>
                    <a:lnTo>
                      <a:pt x="1134" y="1649"/>
                    </a:lnTo>
                    <a:lnTo>
                      <a:pt x="1753" y="1752"/>
                    </a:lnTo>
                    <a:lnTo>
                      <a:pt x="2165" y="1752"/>
                    </a:lnTo>
                    <a:lnTo>
                      <a:pt x="2268" y="1649"/>
                    </a:lnTo>
                    <a:lnTo>
                      <a:pt x="2062" y="1546"/>
                    </a:lnTo>
                    <a:lnTo>
                      <a:pt x="1753" y="1546"/>
                    </a:lnTo>
                    <a:lnTo>
                      <a:pt x="1341" y="1443"/>
                    </a:lnTo>
                    <a:lnTo>
                      <a:pt x="825" y="1134"/>
                    </a:lnTo>
                    <a:lnTo>
                      <a:pt x="516" y="722"/>
                    </a:lnTo>
                    <a:lnTo>
                      <a:pt x="310" y="413"/>
                    </a:lnTo>
                    <a:lnTo>
                      <a:pt x="207" y="104"/>
                    </a:lnTo>
                    <a:lnTo>
                      <a:pt x="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8"/>
              <p:cNvSpPr/>
              <p:nvPr/>
            </p:nvSpPr>
            <p:spPr>
              <a:xfrm>
                <a:off x="2525200" y="1364600"/>
                <a:ext cx="322050" cy="280825"/>
              </a:xfrm>
              <a:custGeom>
                <a:avLst/>
                <a:gdLst/>
                <a:ahLst/>
                <a:cxnLst/>
                <a:rect l="l" t="t" r="r" b="b"/>
                <a:pathLst>
                  <a:path w="12882" h="11233" extrusionOk="0">
                    <a:moveTo>
                      <a:pt x="10305" y="0"/>
                    </a:moveTo>
                    <a:lnTo>
                      <a:pt x="8554" y="103"/>
                    </a:lnTo>
                    <a:lnTo>
                      <a:pt x="6905" y="515"/>
                    </a:lnTo>
                    <a:lnTo>
                      <a:pt x="5359" y="1134"/>
                    </a:lnTo>
                    <a:lnTo>
                      <a:pt x="3813" y="1855"/>
                    </a:lnTo>
                    <a:lnTo>
                      <a:pt x="2474" y="2782"/>
                    </a:lnTo>
                    <a:lnTo>
                      <a:pt x="1134" y="3916"/>
                    </a:lnTo>
                    <a:lnTo>
                      <a:pt x="1" y="5153"/>
                    </a:lnTo>
                    <a:lnTo>
                      <a:pt x="722" y="9584"/>
                    </a:lnTo>
                    <a:lnTo>
                      <a:pt x="722" y="9790"/>
                    </a:lnTo>
                    <a:lnTo>
                      <a:pt x="825" y="10099"/>
                    </a:lnTo>
                    <a:lnTo>
                      <a:pt x="1031" y="10305"/>
                    </a:lnTo>
                    <a:lnTo>
                      <a:pt x="1340" y="10614"/>
                    </a:lnTo>
                    <a:lnTo>
                      <a:pt x="1959" y="11026"/>
                    </a:lnTo>
                    <a:lnTo>
                      <a:pt x="2268" y="11129"/>
                    </a:lnTo>
                    <a:lnTo>
                      <a:pt x="2474" y="11232"/>
                    </a:lnTo>
                    <a:lnTo>
                      <a:pt x="2989" y="11026"/>
                    </a:lnTo>
                    <a:lnTo>
                      <a:pt x="3401" y="10820"/>
                    </a:lnTo>
                    <a:lnTo>
                      <a:pt x="3710" y="10408"/>
                    </a:lnTo>
                    <a:lnTo>
                      <a:pt x="3813" y="9996"/>
                    </a:lnTo>
                    <a:lnTo>
                      <a:pt x="4123" y="9171"/>
                    </a:lnTo>
                    <a:lnTo>
                      <a:pt x="4226" y="8141"/>
                    </a:lnTo>
                    <a:lnTo>
                      <a:pt x="4432" y="7317"/>
                    </a:lnTo>
                    <a:lnTo>
                      <a:pt x="4638" y="6904"/>
                    </a:lnTo>
                    <a:lnTo>
                      <a:pt x="4947" y="6595"/>
                    </a:lnTo>
                    <a:lnTo>
                      <a:pt x="5359" y="6286"/>
                    </a:lnTo>
                    <a:lnTo>
                      <a:pt x="5874" y="6080"/>
                    </a:lnTo>
                    <a:lnTo>
                      <a:pt x="6905" y="5874"/>
                    </a:lnTo>
                    <a:lnTo>
                      <a:pt x="7832" y="5565"/>
                    </a:lnTo>
                    <a:lnTo>
                      <a:pt x="8760" y="5256"/>
                    </a:lnTo>
                    <a:lnTo>
                      <a:pt x="9584" y="4843"/>
                    </a:lnTo>
                    <a:lnTo>
                      <a:pt x="10512" y="4328"/>
                    </a:lnTo>
                    <a:lnTo>
                      <a:pt x="11233" y="3710"/>
                    </a:lnTo>
                    <a:lnTo>
                      <a:pt x="11851" y="2989"/>
                    </a:lnTo>
                    <a:lnTo>
                      <a:pt x="12469" y="2164"/>
                    </a:lnTo>
                    <a:lnTo>
                      <a:pt x="12882" y="1237"/>
                    </a:lnTo>
                    <a:lnTo>
                      <a:pt x="12882" y="825"/>
                    </a:lnTo>
                    <a:lnTo>
                      <a:pt x="12882" y="412"/>
                    </a:lnTo>
                    <a:lnTo>
                      <a:pt x="12469" y="103"/>
                    </a:lnTo>
                    <a:lnTo>
                      <a:pt x="119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8"/>
              <p:cNvSpPr/>
              <p:nvPr/>
            </p:nvSpPr>
            <p:spPr>
              <a:xfrm>
                <a:off x="2478825" y="1374900"/>
                <a:ext cx="92775" cy="301425"/>
              </a:xfrm>
              <a:custGeom>
                <a:avLst/>
                <a:gdLst/>
                <a:ahLst/>
                <a:cxnLst/>
                <a:rect l="l" t="t" r="r" b="b"/>
                <a:pathLst>
                  <a:path w="3711" h="12057" extrusionOk="0">
                    <a:moveTo>
                      <a:pt x="3711" y="0"/>
                    </a:moveTo>
                    <a:lnTo>
                      <a:pt x="3298" y="310"/>
                    </a:lnTo>
                    <a:lnTo>
                      <a:pt x="2268" y="1340"/>
                    </a:lnTo>
                    <a:lnTo>
                      <a:pt x="1650" y="2370"/>
                    </a:lnTo>
                    <a:lnTo>
                      <a:pt x="1031" y="3401"/>
                    </a:lnTo>
                    <a:lnTo>
                      <a:pt x="619" y="4431"/>
                    </a:lnTo>
                    <a:lnTo>
                      <a:pt x="310" y="5565"/>
                    </a:lnTo>
                    <a:lnTo>
                      <a:pt x="104" y="6698"/>
                    </a:lnTo>
                    <a:lnTo>
                      <a:pt x="1" y="7935"/>
                    </a:lnTo>
                    <a:lnTo>
                      <a:pt x="104" y="9069"/>
                    </a:lnTo>
                    <a:lnTo>
                      <a:pt x="413" y="10202"/>
                    </a:lnTo>
                    <a:lnTo>
                      <a:pt x="825" y="11645"/>
                    </a:lnTo>
                    <a:lnTo>
                      <a:pt x="1134" y="12057"/>
                    </a:lnTo>
                    <a:lnTo>
                      <a:pt x="1134" y="12057"/>
                    </a:lnTo>
                    <a:lnTo>
                      <a:pt x="928" y="11542"/>
                    </a:lnTo>
                    <a:lnTo>
                      <a:pt x="516" y="10202"/>
                    </a:lnTo>
                    <a:lnTo>
                      <a:pt x="310" y="9069"/>
                    </a:lnTo>
                    <a:lnTo>
                      <a:pt x="207" y="7935"/>
                    </a:lnTo>
                    <a:lnTo>
                      <a:pt x="310" y="6802"/>
                    </a:lnTo>
                    <a:lnTo>
                      <a:pt x="516" y="5668"/>
                    </a:lnTo>
                    <a:lnTo>
                      <a:pt x="722" y="4534"/>
                    </a:lnTo>
                    <a:lnTo>
                      <a:pt x="1237" y="3401"/>
                    </a:lnTo>
                    <a:lnTo>
                      <a:pt x="1753" y="2370"/>
                    </a:lnTo>
                    <a:lnTo>
                      <a:pt x="2474" y="1443"/>
                    </a:lnTo>
                    <a:lnTo>
                      <a:pt x="3401" y="413"/>
                    </a:lnTo>
                    <a:lnTo>
                      <a:pt x="37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8"/>
              <p:cNvSpPr/>
              <p:nvPr/>
            </p:nvSpPr>
            <p:spPr>
              <a:xfrm>
                <a:off x="2587025" y="4564200"/>
                <a:ext cx="188100" cy="340075"/>
              </a:xfrm>
              <a:custGeom>
                <a:avLst/>
                <a:gdLst/>
                <a:ahLst/>
                <a:cxnLst/>
                <a:rect l="l" t="t" r="r" b="b"/>
                <a:pathLst>
                  <a:path w="7524" h="13603" extrusionOk="0">
                    <a:moveTo>
                      <a:pt x="7523" y="1"/>
                    </a:moveTo>
                    <a:lnTo>
                      <a:pt x="1" y="722"/>
                    </a:lnTo>
                    <a:lnTo>
                      <a:pt x="1443" y="13603"/>
                    </a:lnTo>
                    <a:lnTo>
                      <a:pt x="7111" y="12779"/>
                    </a:lnTo>
                    <a:lnTo>
                      <a:pt x="7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8"/>
              <p:cNvSpPr/>
              <p:nvPr/>
            </p:nvSpPr>
            <p:spPr>
              <a:xfrm>
                <a:off x="2566425" y="4819250"/>
                <a:ext cx="224150" cy="309150"/>
              </a:xfrm>
              <a:custGeom>
                <a:avLst/>
                <a:gdLst/>
                <a:ahLst/>
                <a:cxnLst/>
                <a:rect l="l" t="t" r="r" b="b"/>
                <a:pathLst>
                  <a:path w="8966" h="12366" extrusionOk="0">
                    <a:moveTo>
                      <a:pt x="7935" y="0"/>
                    </a:moveTo>
                    <a:lnTo>
                      <a:pt x="7317" y="413"/>
                    </a:lnTo>
                    <a:lnTo>
                      <a:pt x="6699" y="825"/>
                    </a:lnTo>
                    <a:lnTo>
                      <a:pt x="5771" y="1340"/>
                    </a:lnTo>
                    <a:lnTo>
                      <a:pt x="4844" y="1649"/>
                    </a:lnTo>
                    <a:lnTo>
                      <a:pt x="3401" y="1649"/>
                    </a:lnTo>
                    <a:lnTo>
                      <a:pt x="2886" y="1443"/>
                    </a:lnTo>
                    <a:lnTo>
                      <a:pt x="2474" y="1237"/>
                    </a:lnTo>
                    <a:lnTo>
                      <a:pt x="2061" y="825"/>
                    </a:lnTo>
                    <a:lnTo>
                      <a:pt x="1958" y="413"/>
                    </a:lnTo>
                    <a:lnTo>
                      <a:pt x="0" y="10923"/>
                    </a:lnTo>
                    <a:lnTo>
                      <a:pt x="0" y="11336"/>
                    </a:lnTo>
                    <a:lnTo>
                      <a:pt x="103" y="11748"/>
                    </a:lnTo>
                    <a:lnTo>
                      <a:pt x="310" y="12057"/>
                    </a:lnTo>
                    <a:lnTo>
                      <a:pt x="722" y="12263"/>
                    </a:lnTo>
                    <a:lnTo>
                      <a:pt x="1031" y="12366"/>
                    </a:lnTo>
                    <a:lnTo>
                      <a:pt x="1340" y="12263"/>
                    </a:lnTo>
                    <a:lnTo>
                      <a:pt x="1649" y="12160"/>
                    </a:lnTo>
                    <a:lnTo>
                      <a:pt x="1855" y="11954"/>
                    </a:lnTo>
                    <a:lnTo>
                      <a:pt x="5977" y="7111"/>
                    </a:lnTo>
                    <a:lnTo>
                      <a:pt x="8966" y="3607"/>
                    </a:lnTo>
                    <a:lnTo>
                      <a:pt x="8759" y="1855"/>
                    </a:lnTo>
                    <a:lnTo>
                      <a:pt x="8450" y="928"/>
                    </a:lnTo>
                    <a:lnTo>
                      <a:pt x="7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2589600" y="4875925"/>
                <a:ext cx="200975" cy="252475"/>
              </a:xfrm>
              <a:custGeom>
                <a:avLst/>
                <a:gdLst/>
                <a:ahLst/>
                <a:cxnLst/>
                <a:rect l="l" t="t" r="r" b="b"/>
                <a:pathLst>
                  <a:path w="8039" h="10099" extrusionOk="0">
                    <a:moveTo>
                      <a:pt x="7936" y="0"/>
                    </a:moveTo>
                    <a:lnTo>
                      <a:pt x="1" y="10099"/>
                    </a:lnTo>
                    <a:lnTo>
                      <a:pt x="207" y="10099"/>
                    </a:lnTo>
                    <a:lnTo>
                      <a:pt x="516" y="9996"/>
                    </a:lnTo>
                    <a:lnTo>
                      <a:pt x="722" y="9893"/>
                    </a:lnTo>
                    <a:lnTo>
                      <a:pt x="928" y="9687"/>
                    </a:lnTo>
                    <a:lnTo>
                      <a:pt x="6081" y="3710"/>
                    </a:lnTo>
                    <a:lnTo>
                      <a:pt x="8039" y="1340"/>
                    </a:lnTo>
                    <a:lnTo>
                      <a:pt x="7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2589600" y="4973825"/>
                <a:ext cx="54125" cy="28350"/>
              </a:xfrm>
              <a:custGeom>
                <a:avLst/>
                <a:gdLst/>
                <a:ahLst/>
                <a:cxnLst/>
                <a:rect l="l" t="t" r="r" b="b"/>
                <a:pathLst>
                  <a:path w="2165" h="1134" extrusionOk="0">
                    <a:moveTo>
                      <a:pt x="722" y="0"/>
                    </a:moveTo>
                    <a:lnTo>
                      <a:pt x="207" y="103"/>
                    </a:lnTo>
                    <a:lnTo>
                      <a:pt x="1" y="206"/>
                    </a:lnTo>
                    <a:lnTo>
                      <a:pt x="516" y="206"/>
                    </a:lnTo>
                    <a:lnTo>
                      <a:pt x="1134" y="412"/>
                    </a:lnTo>
                    <a:lnTo>
                      <a:pt x="1650" y="722"/>
                    </a:lnTo>
                    <a:lnTo>
                      <a:pt x="2165" y="1134"/>
                    </a:lnTo>
                    <a:lnTo>
                      <a:pt x="2165" y="1031"/>
                    </a:lnTo>
                    <a:lnTo>
                      <a:pt x="1959" y="825"/>
                    </a:lnTo>
                    <a:lnTo>
                      <a:pt x="1650" y="412"/>
                    </a:lnTo>
                    <a:lnTo>
                      <a:pt x="1237" y="206"/>
                    </a:lnTo>
                    <a:lnTo>
                      <a:pt x="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2574150" y="5022775"/>
                <a:ext cx="51550" cy="18050"/>
              </a:xfrm>
              <a:custGeom>
                <a:avLst/>
                <a:gdLst/>
                <a:ahLst/>
                <a:cxnLst/>
                <a:rect l="l" t="t" r="r" b="b"/>
                <a:pathLst>
                  <a:path w="2062" h="722" extrusionOk="0">
                    <a:moveTo>
                      <a:pt x="516" y="0"/>
                    </a:moveTo>
                    <a:lnTo>
                      <a:pt x="310" y="103"/>
                    </a:lnTo>
                    <a:lnTo>
                      <a:pt x="1" y="309"/>
                    </a:lnTo>
                    <a:lnTo>
                      <a:pt x="1134" y="309"/>
                    </a:lnTo>
                    <a:lnTo>
                      <a:pt x="2062" y="721"/>
                    </a:lnTo>
                    <a:lnTo>
                      <a:pt x="2062" y="618"/>
                    </a:lnTo>
                    <a:lnTo>
                      <a:pt x="1855" y="412"/>
                    </a:lnTo>
                    <a:lnTo>
                      <a:pt x="1546" y="206"/>
                    </a:lnTo>
                    <a:lnTo>
                      <a:pt x="1134" y="103"/>
                    </a:lnTo>
                    <a:lnTo>
                      <a:pt x="8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2597350" y="4924875"/>
                <a:ext cx="77300" cy="28350"/>
              </a:xfrm>
              <a:custGeom>
                <a:avLst/>
                <a:gdLst/>
                <a:ahLst/>
                <a:cxnLst/>
                <a:rect l="l" t="t" r="r" b="b"/>
                <a:pathLst>
                  <a:path w="3092" h="1134" extrusionOk="0">
                    <a:moveTo>
                      <a:pt x="412" y="0"/>
                    </a:moveTo>
                    <a:lnTo>
                      <a:pt x="0" y="103"/>
                    </a:lnTo>
                    <a:lnTo>
                      <a:pt x="515" y="206"/>
                    </a:lnTo>
                    <a:lnTo>
                      <a:pt x="1030" y="309"/>
                    </a:lnTo>
                    <a:lnTo>
                      <a:pt x="1649" y="412"/>
                    </a:lnTo>
                    <a:lnTo>
                      <a:pt x="2164" y="619"/>
                    </a:lnTo>
                    <a:lnTo>
                      <a:pt x="2679" y="928"/>
                    </a:lnTo>
                    <a:lnTo>
                      <a:pt x="3091" y="1134"/>
                    </a:lnTo>
                    <a:lnTo>
                      <a:pt x="2782" y="825"/>
                    </a:lnTo>
                    <a:lnTo>
                      <a:pt x="2473" y="516"/>
                    </a:lnTo>
                    <a:lnTo>
                      <a:pt x="2061" y="309"/>
                    </a:lnTo>
                    <a:lnTo>
                      <a:pt x="1649" y="206"/>
                    </a:lnTo>
                    <a:lnTo>
                      <a:pt x="1237" y="103"/>
                    </a:lnTo>
                    <a:lnTo>
                      <a:pt x="8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2605075" y="4878500"/>
                <a:ext cx="69575" cy="10325"/>
              </a:xfrm>
              <a:custGeom>
                <a:avLst/>
                <a:gdLst/>
                <a:ahLst/>
                <a:cxnLst/>
                <a:rect l="l" t="t" r="r" b="b"/>
                <a:pathLst>
                  <a:path w="2783" h="413" extrusionOk="0">
                    <a:moveTo>
                      <a:pt x="825" y="0"/>
                    </a:moveTo>
                    <a:lnTo>
                      <a:pt x="309" y="207"/>
                    </a:lnTo>
                    <a:lnTo>
                      <a:pt x="103" y="310"/>
                    </a:lnTo>
                    <a:lnTo>
                      <a:pt x="0" y="413"/>
                    </a:lnTo>
                    <a:lnTo>
                      <a:pt x="412" y="310"/>
                    </a:lnTo>
                    <a:lnTo>
                      <a:pt x="1340" y="207"/>
                    </a:lnTo>
                    <a:lnTo>
                      <a:pt x="1958" y="207"/>
                    </a:lnTo>
                    <a:lnTo>
                      <a:pt x="2370" y="310"/>
                    </a:lnTo>
                    <a:lnTo>
                      <a:pt x="2782" y="310"/>
                    </a:lnTo>
                    <a:lnTo>
                      <a:pt x="2473" y="103"/>
                    </a:lnTo>
                    <a:lnTo>
                      <a:pt x="2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112575" y="4672400"/>
                <a:ext cx="208700" cy="162325"/>
              </a:xfrm>
              <a:custGeom>
                <a:avLst/>
                <a:gdLst/>
                <a:ahLst/>
                <a:cxnLst/>
                <a:rect l="l" t="t" r="r" b="b"/>
                <a:pathLst>
                  <a:path w="8348" h="6493" extrusionOk="0">
                    <a:moveTo>
                      <a:pt x="7317" y="1"/>
                    </a:moveTo>
                    <a:lnTo>
                      <a:pt x="0" y="1959"/>
                    </a:lnTo>
                    <a:lnTo>
                      <a:pt x="619" y="4226"/>
                    </a:lnTo>
                    <a:lnTo>
                      <a:pt x="1340" y="6493"/>
                    </a:lnTo>
                    <a:lnTo>
                      <a:pt x="8347" y="6183"/>
                    </a:lnTo>
                    <a:lnTo>
                      <a:pt x="7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3128025" y="4783175"/>
                <a:ext cx="396775" cy="152025"/>
              </a:xfrm>
              <a:custGeom>
                <a:avLst/>
                <a:gdLst/>
                <a:ahLst/>
                <a:cxnLst/>
                <a:rect l="l" t="t" r="r" b="b"/>
                <a:pathLst>
                  <a:path w="15871" h="6081" extrusionOk="0">
                    <a:moveTo>
                      <a:pt x="7420" y="1"/>
                    </a:moveTo>
                    <a:lnTo>
                      <a:pt x="6493" y="413"/>
                    </a:lnTo>
                    <a:lnTo>
                      <a:pt x="5462" y="722"/>
                    </a:lnTo>
                    <a:lnTo>
                      <a:pt x="4535" y="825"/>
                    </a:lnTo>
                    <a:lnTo>
                      <a:pt x="3710" y="928"/>
                    </a:lnTo>
                    <a:lnTo>
                      <a:pt x="2783" y="928"/>
                    </a:lnTo>
                    <a:lnTo>
                      <a:pt x="1959" y="825"/>
                    </a:lnTo>
                    <a:lnTo>
                      <a:pt x="1031" y="619"/>
                    </a:lnTo>
                    <a:lnTo>
                      <a:pt x="104" y="207"/>
                    </a:lnTo>
                    <a:lnTo>
                      <a:pt x="1" y="6080"/>
                    </a:lnTo>
                    <a:lnTo>
                      <a:pt x="15870" y="5977"/>
                    </a:lnTo>
                    <a:lnTo>
                      <a:pt x="15767" y="5668"/>
                    </a:lnTo>
                    <a:lnTo>
                      <a:pt x="15458" y="5256"/>
                    </a:lnTo>
                    <a:lnTo>
                      <a:pt x="15046" y="4947"/>
                    </a:lnTo>
                    <a:lnTo>
                      <a:pt x="14530" y="4535"/>
                    </a:lnTo>
                    <a:lnTo>
                      <a:pt x="13294" y="3710"/>
                    </a:lnTo>
                    <a:lnTo>
                      <a:pt x="11748" y="2886"/>
                    </a:lnTo>
                    <a:lnTo>
                      <a:pt x="8966" y="1649"/>
                    </a:lnTo>
                    <a:lnTo>
                      <a:pt x="7729" y="1134"/>
                    </a:lnTo>
                    <a:lnTo>
                      <a:pt x="7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128025" y="4901675"/>
                <a:ext cx="396775" cy="33525"/>
              </a:xfrm>
              <a:custGeom>
                <a:avLst/>
                <a:gdLst/>
                <a:ahLst/>
                <a:cxnLst/>
                <a:rect l="l" t="t" r="r" b="b"/>
                <a:pathLst>
                  <a:path w="15871" h="1341" extrusionOk="0">
                    <a:moveTo>
                      <a:pt x="1" y="1"/>
                    </a:moveTo>
                    <a:lnTo>
                      <a:pt x="1" y="1340"/>
                    </a:lnTo>
                    <a:lnTo>
                      <a:pt x="15870" y="1237"/>
                    </a:lnTo>
                    <a:lnTo>
                      <a:pt x="15870" y="1031"/>
                    </a:lnTo>
                    <a:lnTo>
                      <a:pt x="15870" y="825"/>
                    </a:lnTo>
                    <a:lnTo>
                      <a:pt x="15561" y="619"/>
                    </a:lnTo>
                    <a:lnTo>
                      <a:pt x="15252" y="4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285175" y="4808950"/>
                <a:ext cx="36100" cy="25775"/>
              </a:xfrm>
              <a:custGeom>
                <a:avLst/>
                <a:gdLst/>
                <a:ahLst/>
                <a:cxnLst/>
                <a:rect l="l" t="t" r="r" b="b"/>
                <a:pathLst>
                  <a:path w="1444" h="1031" extrusionOk="0">
                    <a:moveTo>
                      <a:pt x="1237" y="0"/>
                    </a:moveTo>
                    <a:lnTo>
                      <a:pt x="928" y="103"/>
                    </a:lnTo>
                    <a:lnTo>
                      <a:pt x="516" y="206"/>
                    </a:lnTo>
                    <a:lnTo>
                      <a:pt x="310" y="515"/>
                    </a:lnTo>
                    <a:lnTo>
                      <a:pt x="104" y="721"/>
                    </a:lnTo>
                    <a:lnTo>
                      <a:pt x="1" y="928"/>
                    </a:lnTo>
                    <a:lnTo>
                      <a:pt x="104" y="1031"/>
                    </a:lnTo>
                    <a:lnTo>
                      <a:pt x="310" y="928"/>
                    </a:lnTo>
                    <a:lnTo>
                      <a:pt x="722" y="515"/>
                    </a:lnTo>
                    <a:lnTo>
                      <a:pt x="1237" y="206"/>
                    </a:lnTo>
                    <a:lnTo>
                      <a:pt x="1443" y="103"/>
                    </a:lnTo>
                    <a:lnTo>
                      <a:pt x="14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3336700" y="4829550"/>
                <a:ext cx="28375" cy="30950"/>
              </a:xfrm>
              <a:custGeom>
                <a:avLst/>
                <a:gdLst/>
                <a:ahLst/>
                <a:cxnLst/>
                <a:rect l="l" t="t" r="r" b="b"/>
                <a:pathLst>
                  <a:path w="1135" h="1238" extrusionOk="0">
                    <a:moveTo>
                      <a:pt x="825" y="1"/>
                    </a:moveTo>
                    <a:lnTo>
                      <a:pt x="619" y="104"/>
                    </a:lnTo>
                    <a:lnTo>
                      <a:pt x="310" y="413"/>
                    </a:lnTo>
                    <a:lnTo>
                      <a:pt x="104" y="722"/>
                    </a:lnTo>
                    <a:lnTo>
                      <a:pt x="1" y="1031"/>
                    </a:lnTo>
                    <a:lnTo>
                      <a:pt x="104" y="1237"/>
                    </a:lnTo>
                    <a:lnTo>
                      <a:pt x="207" y="1031"/>
                    </a:lnTo>
                    <a:lnTo>
                      <a:pt x="516" y="619"/>
                    </a:lnTo>
                    <a:lnTo>
                      <a:pt x="928" y="207"/>
                    </a:lnTo>
                    <a:lnTo>
                      <a:pt x="1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3385650" y="4847575"/>
                <a:ext cx="18050" cy="33525"/>
              </a:xfrm>
              <a:custGeom>
                <a:avLst/>
                <a:gdLst/>
                <a:ahLst/>
                <a:cxnLst/>
                <a:rect l="l" t="t" r="r" b="b"/>
                <a:pathLst>
                  <a:path w="722" h="1341" extrusionOk="0">
                    <a:moveTo>
                      <a:pt x="619" y="1"/>
                    </a:moveTo>
                    <a:lnTo>
                      <a:pt x="413" y="104"/>
                    </a:lnTo>
                    <a:lnTo>
                      <a:pt x="310" y="310"/>
                    </a:lnTo>
                    <a:lnTo>
                      <a:pt x="104" y="516"/>
                    </a:lnTo>
                    <a:lnTo>
                      <a:pt x="0" y="825"/>
                    </a:lnTo>
                    <a:lnTo>
                      <a:pt x="0" y="1134"/>
                    </a:lnTo>
                    <a:lnTo>
                      <a:pt x="104" y="1340"/>
                    </a:lnTo>
                    <a:lnTo>
                      <a:pt x="207" y="1134"/>
                    </a:lnTo>
                    <a:lnTo>
                      <a:pt x="310" y="619"/>
                    </a:lnTo>
                    <a:lnTo>
                      <a:pt x="619" y="207"/>
                    </a:lnTo>
                    <a:lnTo>
                      <a:pt x="7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2674625" y="2845900"/>
                <a:ext cx="636350" cy="1921850"/>
              </a:xfrm>
              <a:custGeom>
                <a:avLst/>
                <a:gdLst/>
                <a:ahLst/>
                <a:cxnLst/>
                <a:rect l="l" t="t" r="r" b="b"/>
                <a:pathLst>
                  <a:path w="25454" h="76874" extrusionOk="0">
                    <a:moveTo>
                      <a:pt x="0" y="0"/>
                    </a:moveTo>
                    <a:lnTo>
                      <a:pt x="1649" y="18652"/>
                    </a:lnTo>
                    <a:lnTo>
                      <a:pt x="2164" y="20094"/>
                    </a:lnTo>
                    <a:lnTo>
                      <a:pt x="3504" y="24113"/>
                    </a:lnTo>
                    <a:lnTo>
                      <a:pt x="4535" y="27205"/>
                    </a:lnTo>
                    <a:lnTo>
                      <a:pt x="5668" y="30914"/>
                    </a:lnTo>
                    <a:lnTo>
                      <a:pt x="6905" y="35242"/>
                    </a:lnTo>
                    <a:lnTo>
                      <a:pt x="8141" y="40189"/>
                    </a:lnTo>
                    <a:lnTo>
                      <a:pt x="11233" y="52348"/>
                    </a:lnTo>
                    <a:lnTo>
                      <a:pt x="14118" y="64302"/>
                    </a:lnTo>
                    <a:lnTo>
                      <a:pt x="17106" y="76873"/>
                    </a:lnTo>
                    <a:lnTo>
                      <a:pt x="25453" y="76358"/>
                    </a:lnTo>
                    <a:lnTo>
                      <a:pt x="25144" y="73164"/>
                    </a:lnTo>
                    <a:lnTo>
                      <a:pt x="24423" y="64920"/>
                    </a:lnTo>
                    <a:lnTo>
                      <a:pt x="23907" y="59458"/>
                    </a:lnTo>
                    <a:lnTo>
                      <a:pt x="23186" y="53379"/>
                    </a:lnTo>
                    <a:lnTo>
                      <a:pt x="22362" y="46990"/>
                    </a:lnTo>
                    <a:lnTo>
                      <a:pt x="21331" y="40601"/>
                    </a:lnTo>
                    <a:lnTo>
                      <a:pt x="20095" y="32872"/>
                    </a:lnTo>
                    <a:lnTo>
                      <a:pt x="18755" y="25659"/>
                    </a:lnTo>
                    <a:lnTo>
                      <a:pt x="16385" y="13190"/>
                    </a:lnTo>
                    <a:lnTo>
                      <a:pt x="14633" y="4740"/>
                    </a:lnTo>
                    <a:lnTo>
                      <a:pt x="13912" y="154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2285625" y="2794375"/>
                <a:ext cx="507525" cy="2014600"/>
              </a:xfrm>
              <a:custGeom>
                <a:avLst/>
                <a:gdLst/>
                <a:ahLst/>
                <a:cxnLst/>
                <a:rect l="l" t="t" r="r" b="b"/>
                <a:pathLst>
                  <a:path w="20301" h="80584" extrusionOk="0">
                    <a:moveTo>
                      <a:pt x="6595" y="0"/>
                    </a:moveTo>
                    <a:lnTo>
                      <a:pt x="5565" y="1752"/>
                    </a:lnTo>
                    <a:lnTo>
                      <a:pt x="4431" y="3710"/>
                    </a:lnTo>
                    <a:lnTo>
                      <a:pt x="3092" y="6183"/>
                    </a:lnTo>
                    <a:lnTo>
                      <a:pt x="2473" y="7626"/>
                    </a:lnTo>
                    <a:lnTo>
                      <a:pt x="1855" y="9275"/>
                    </a:lnTo>
                    <a:lnTo>
                      <a:pt x="1237" y="10923"/>
                    </a:lnTo>
                    <a:lnTo>
                      <a:pt x="825" y="12572"/>
                    </a:lnTo>
                    <a:lnTo>
                      <a:pt x="412" y="14427"/>
                    </a:lnTo>
                    <a:lnTo>
                      <a:pt x="103" y="16282"/>
                    </a:lnTo>
                    <a:lnTo>
                      <a:pt x="0" y="18137"/>
                    </a:lnTo>
                    <a:lnTo>
                      <a:pt x="0" y="20095"/>
                    </a:lnTo>
                    <a:lnTo>
                      <a:pt x="206" y="21743"/>
                    </a:lnTo>
                    <a:lnTo>
                      <a:pt x="619" y="24423"/>
                    </a:lnTo>
                    <a:lnTo>
                      <a:pt x="2164" y="32151"/>
                    </a:lnTo>
                    <a:lnTo>
                      <a:pt x="4225" y="41941"/>
                    </a:lnTo>
                    <a:lnTo>
                      <a:pt x="6492" y="52657"/>
                    </a:lnTo>
                    <a:lnTo>
                      <a:pt x="10820" y="72030"/>
                    </a:lnTo>
                    <a:lnTo>
                      <a:pt x="12778" y="80583"/>
                    </a:lnTo>
                    <a:lnTo>
                      <a:pt x="20095" y="80377"/>
                    </a:lnTo>
                    <a:lnTo>
                      <a:pt x="17827" y="22568"/>
                    </a:lnTo>
                    <a:lnTo>
                      <a:pt x="20301" y="3607"/>
                    </a:lnTo>
                    <a:lnTo>
                      <a:pt x="6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2285625" y="2794375"/>
                <a:ext cx="507525" cy="2014600"/>
              </a:xfrm>
              <a:custGeom>
                <a:avLst/>
                <a:gdLst/>
                <a:ahLst/>
                <a:cxnLst/>
                <a:rect l="l" t="t" r="r" b="b"/>
                <a:pathLst>
                  <a:path w="20301" h="80584" fill="none" extrusionOk="0">
                    <a:moveTo>
                      <a:pt x="6595" y="0"/>
                    </a:moveTo>
                    <a:lnTo>
                      <a:pt x="6595" y="0"/>
                    </a:lnTo>
                    <a:lnTo>
                      <a:pt x="5565" y="1752"/>
                    </a:lnTo>
                    <a:lnTo>
                      <a:pt x="4431" y="3710"/>
                    </a:lnTo>
                    <a:lnTo>
                      <a:pt x="3092" y="6183"/>
                    </a:lnTo>
                    <a:lnTo>
                      <a:pt x="2473" y="7626"/>
                    </a:lnTo>
                    <a:lnTo>
                      <a:pt x="1855" y="9275"/>
                    </a:lnTo>
                    <a:lnTo>
                      <a:pt x="1237" y="10923"/>
                    </a:lnTo>
                    <a:lnTo>
                      <a:pt x="825" y="12572"/>
                    </a:lnTo>
                    <a:lnTo>
                      <a:pt x="412" y="14427"/>
                    </a:lnTo>
                    <a:lnTo>
                      <a:pt x="103" y="16282"/>
                    </a:lnTo>
                    <a:lnTo>
                      <a:pt x="0" y="18137"/>
                    </a:lnTo>
                    <a:lnTo>
                      <a:pt x="0" y="20095"/>
                    </a:lnTo>
                    <a:lnTo>
                      <a:pt x="0" y="20095"/>
                    </a:lnTo>
                    <a:lnTo>
                      <a:pt x="206" y="21743"/>
                    </a:lnTo>
                    <a:lnTo>
                      <a:pt x="619" y="24423"/>
                    </a:lnTo>
                    <a:lnTo>
                      <a:pt x="2164" y="32151"/>
                    </a:lnTo>
                    <a:lnTo>
                      <a:pt x="4225" y="41941"/>
                    </a:lnTo>
                    <a:lnTo>
                      <a:pt x="6492" y="52657"/>
                    </a:lnTo>
                    <a:lnTo>
                      <a:pt x="10820" y="72030"/>
                    </a:lnTo>
                    <a:lnTo>
                      <a:pt x="12778" y="80583"/>
                    </a:lnTo>
                    <a:lnTo>
                      <a:pt x="20095" y="80377"/>
                    </a:lnTo>
                    <a:lnTo>
                      <a:pt x="17827" y="22568"/>
                    </a:lnTo>
                    <a:lnTo>
                      <a:pt x="20301" y="3607"/>
                    </a:lnTo>
                    <a:lnTo>
                      <a:pt x="6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2986350" y="2142600"/>
                <a:ext cx="28350" cy="744550"/>
              </a:xfrm>
              <a:custGeom>
                <a:avLst/>
                <a:gdLst/>
                <a:ahLst/>
                <a:cxnLst/>
                <a:rect l="l" t="t" r="r" b="b"/>
                <a:pathLst>
                  <a:path w="1134" h="29782" extrusionOk="0">
                    <a:moveTo>
                      <a:pt x="928" y="0"/>
                    </a:moveTo>
                    <a:lnTo>
                      <a:pt x="928" y="928"/>
                    </a:lnTo>
                    <a:lnTo>
                      <a:pt x="928" y="4122"/>
                    </a:lnTo>
                    <a:lnTo>
                      <a:pt x="825" y="8862"/>
                    </a:lnTo>
                    <a:lnTo>
                      <a:pt x="515" y="14736"/>
                    </a:lnTo>
                    <a:lnTo>
                      <a:pt x="206" y="20610"/>
                    </a:lnTo>
                    <a:lnTo>
                      <a:pt x="0" y="25350"/>
                    </a:lnTo>
                    <a:lnTo>
                      <a:pt x="103" y="28544"/>
                    </a:lnTo>
                    <a:lnTo>
                      <a:pt x="103" y="29472"/>
                    </a:lnTo>
                    <a:lnTo>
                      <a:pt x="206" y="29781"/>
                    </a:lnTo>
                    <a:lnTo>
                      <a:pt x="206" y="29472"/>
                    </a:lnTo>
                    <a:lnTo>
                      <a:pt x="206" y="28544"/>
                    </a:lnTo>
                    <a:lnTo>
                      <a:pt x="206" y="25350"/>
                    </a:lnTo>
                    <a:lnTo>
                      <a:pt x="412" y="20610"/>
                    </a:lnTo>
                    <a:lnTo>
                      <a:pt x="721" y="14736"/>
                    </a:lnTo>
                    <a:lnTo>
                      <a:pt x="1031" y="8862"/>
                    </a:lnTo>
                    <a:lnTo>
                      <a:pt x="1134" y="4122"/>
                    </a:lnTo>
                    <a:lnTo>
                      <a:pt x="1031" y="928"/>
                    </a:lnTo>
                    <a:lnTo>
                      <a:pt x="92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3385650" y="2147750"/>
                <a:ext cx="255075" cy="262800"/>
              </a:xfrm>
              <a:custGeom>
                <a:avLst/>
                <a:gdLst/>
                <a:ahLst/>
                <a:cxnLst/>
                <a:rect l="l" t="t" r="r" b="b"/>
                <a:pathLst>
                  <a:path w="10203" h="10512" extrusionOk="0">
                    <a:moveTo>
                      <a:pt x="9172" y="1"/>
                    </a:moveTo>
                    <a:lnTo>
                      <a:pt x="4741" y="1649"/>
                    </a:lnTo>
                    <a:lnTo>
                      <a:pt x="0" y="8244"/>
                    </a:lnTo>
                    <a:lnTo>
                      <a:pt x="1237" y="10511"/>
                    </a:lnTo>
                    <a:lnTo>
                      <a:pt x="2577" y="9275"/>
                    </a:lnTo>
                    <a:lnTo>
                      <a:pt x="5153" y="8656"/>
                    </a:lnTo>
                    <a:lnTo>
                      <a:pt x="6905" y="8141"/>
                    </a:lnTo>
                    <a:lnTo>
                      <a:pt x="7626" y="7832"/>
                    </a:lnTo>
                    <a:lnTo>
                      <a:pt x="7935" y="7626"/>
                    </a:lnTo>
                    <a:lnTo>
                      <a:pt x="8038" y="7317"/>
                    </a:lnTo>
                    <a:lnTo>
                      <a:pt x="8038" y="6905"/>
                    </a:lnTo>
                    <a:lnTo>
                      <a:pt x="8038" y="6596"/>
                    </a:lnTo>
                    <a:lnTo>
                      <a:pt x="7832" y="6286"/>
                    </a:lnTo>
                    <a:lnTo>
                      <a:pt x="7935" y="5565"/>
                    </a:lnTo>
                    <a:lnTo>
                      <a:pt x="7935" y="4947"/>
                    </a:lnTo>
                    <a:lnTo>
                      <a:pt x="7832" y="4638"/>
                    </a:lnTo>
                    <a:lnTo>
                      <a:pt x="7729" y="4432"/>
                    </a:lnTo>
                    <a:lnTo>
                      <a:pt x="7523" y="4329"/>
                    </a:lnTo>
                    <a:lnTo>
                      <a:pt x="7317" y="4225"/>
                    </a:lnTo>
                    <a:lnTo>
                      <a:pt x="7523" y="4019"/>
                    </a:lnTo>
                    <a:lnTo>
                      <a:pt x="7626" y="3813"/>
                    </a:lnTo>
                    <a:lnTo>
                      <a:pt x="7626" y="3607"/>
                    </a:lnTo>
                    <a:lnTo>
                      <a:pt x="7626" y="3298"/>
                    </a:lnTo>
                    <a:lnTo>
                      <a:pt x="7523" y="2989"/>
                    </a:lnTo>
                    <a:lnTo>
                      <a:pt x="7317" y="2783"/>
                    </a:lnTo>
                    <a:lnTo>
                      <a:pt x="7111" y="2577"/>
                    </a:lnTo>
                    <a:lnTo>
                      <a:pt x="6905" y="2474"/>
                    </a:lnTo>
                    <a:lnTo>
                      <a:pt x="8347" y="1752"/>
                    </a:lnTo>
                    <a:lnTo>
                      <a:pt x="9481" y="1134"/>
                    </a:lnTo>
                    <a:lnTo>
                      <a:pt x="9893" y="825"/>
                    </a:lnTo>
                    <a:lnTo>
                      <a:pt x="10099" y="619"/>
                    </a:lnTo>
                    <a:lnTo>
                      <a:pt x="10202" y="413"/>
                    </a:lnTo>
                    <a:lnTo>
                      <a:pt x="10099" y="207"/>
                    </a:lnTo>
                    <a:lnTo>
                      <a:pt x="9893" y="104"/>
                    </a:lnTo>
                    <a:lnTo>
                      <a:pt x="9687"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3365050" y="2170925"/>
                <a:ext cx="185500" cy="200975"/>
              </a:xfrm>
              <a:custGeom>
                <a:avLst/>
                <a:gdLst/>
                <a:ahLst/>
                <a:cxnLst/>
                <a:rect l="l" t="t" r="r" b="b"/>
                <a:pathLst>
                  <a:path w="7420" h="8039" extrusionOk="0">
                    <a:moveTo>
                      <a:pt x="7110" y="1"/>
                    </a:moveTo>
                    <a:lnTo>
                      <a:pt x="2885" y="1134"/>
                    </a:lnTo>
                    <a:lnTo>
                      <a:pt x="928" y="4638"/>
                    </a:lnTo>
                    <a:lnTo>
                      <a:pt x="0" y="5875"/>
                    </a:lnTo>
                    <a:lnTo>
                      <a:pt x="1237" y="8039"/>
                    </a:lnTo>
                    <a:lnTo>
                      <a:pt x="1546" y="8039"/>
                    </a:lnTo>
                    <a:lnTo>
                      <a:pt x="2370" y="7833"/>
                    </a:lnTo>
                    <a:lnTo>
                      <a:pt x="2782" y="7626"/>
                    </a:lnTo>
                    <a:lnTo>
                      <a:pt x="3298" y="7420"/>
                    </a:lnTo>
                    <a:lnTo>
                      <a:pt x="3710" y="7111"/>
                    </a:lnTo>
                    <a:lnTo>
                      <a:pt x="4019" y="6699"/>
                    </a:lnTo>
                    <a:lnTo>
                      <a:pt x="4225" y="6184"/>
                    </a:lnTo>
                    <a:lnTo>
                      <a:pt x="4431" y="5565"/>
                    </a:lnTo>
                    <a:lnTo>
                      <a:pt x="4534" y="4226"/>
                    </a:lnTo>
                    <a:lnTo>
                      <a:pt x="4534" y="3092"/>
                    </a:lnTo>
                    <a:lnTo>
                      <a:pt x="4431" y="2680"/>
                    </a:lnTo>
                    <a:lnTo>
                      <a:pt x="5152" y="2680"/>
                    </a:lnTo>
                    <a:lnTo>
                      <a:pt x="5771" y="2474"/>
                    </a:lnTo>
                    <a:lnTo>
                      <a:pt x="6389" y="2062"/>
                    </a:lnTo>
                    <a:lnTo>
                      <a:pt x="6904" y="1650"/>
                    </a:lnTo>
                    <a:lnTo>
                      <a:pt x="7213" y="1134"/>
                    </a:lnTo>
                    <a:lnTo>
                      <a:pt x="7316" y="825"/>
                    </a:lnTo>
                    <a:lnTo>
                      <a:pt x="7419" y="516"/>
                    </a:lnTo>
                    <a:lnTo>
                      <a:pt x="7419" y="310"/>
                    </a:lnTo>
                    <a:lnTo>
                      <a:pt x="7213" y="104"/>
                    </a:lnTo>
                    <a:lnTo>
                      <a:pt x="7110"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3465500" y="2170925"/>
                <a:ext cx="82475" cy="172650"/>
              </a:xfrm>
              <a:custGeom>
                <a:avLst/>
                <a:gdLst/>
                <a:ahLst/>
                <a:cxnLst/>
                <a:rect l="l" t="t" r="r" b="b"/>
                <a:pathLst>
                  <a:path w="3299" h="6906" extrusionOk="0">
                    <a:moveTo>
                      <a:pt x="3195" y="1"/>
                    </a:moveTo>
                    <a:lnTo>
                      <a:pt x="3195" y="310"/>
                    </a:lnTo>
                    <a:lnTo>
                      <a:pt x="3195" y="825"/>
                    </a:lnTo>
                    <a:lnTo>
                      <a:pt x="3092" y="1238"/>
                    </a:lnTo>
                    <a:lnTo>
                      <a:pt x="2680" y="1753"/>
                    </a:lnTo>
                    <a:lnTo>
                      <a:pt x="2062" y="2165"/>
                    </a:lnTo>
                    <a:lnTo>
                      <a:pt x="1341" y="2474"/>
                    </a:lnTo>
                    <a:lnTo>
                      <a:pt x="516" y="2577"/>
                    </a:lnTo>
                    <a:lnTo>
                      <a:pt x="413" y="2680"/>
                    </a:lnTo>
                    <a:lnTo>
                      <a:pt x="310" y="2680"/>
                    </a:lnTo>
                    <a:lnTo>
                      <a:pt x="310" y="2783"/>
                    </a:lnTo>
                    <a:lnTo>
                      <a:pt x="516" y="3505"/>
                    </a:lnTo>
                    <a:lnTo>
                      <a:pt x="619" y="4226"/>
                    </a:lnTo>
                    <a:lnTo>
                      <a:pt x="619" y="4947"/>
                    </a:lnTo>
                    <a:lnTo>
                      <a:pt x="516" y="5669"/>
                    </a:lnTo>
                    <a:lnTo>
                      <a:pt x="1" y="6905"/>
                    </a:lnTo>
                    <a:lnTo>
                      <a:pt x="207" y="6596"/>
                    </a:lnTo>
                    <a:lnTo>
                      <a:pt x="619" y="5772"/>
                    </a:lnTo>
                    <a:lnTo>
                      <a:pt x="722" y="4947"/>
                    </a:lnTo>
                    <a:lnTo>
                      <a:pt x="825" y="4226"/>
                    </a:lnTo>
                    <a:lnTo>
                      <a:pt x="722" y="3402"/>
                    </a:lnTo>
                    <a:lnTo>
                      <a:pt x="545" y="2780"/>
                    </a:lnTo>
                    <a:lnTo>
                      <a:pt x="545" y="2780"/>
                    </a:lnTo>
                    <a:lnTo>
                      <a:pt x="1341" y="2680"/>
                    </a:lnTo>
                    <a:lnTo>
                      <a:pt x="2165" y="2371"/>
                    </a:lnTo>
                    <a:lnTo>
                      <a:pt x="2783" y="1856"/>
                    </a:lnTo>
                    <a:lnTo>
                      <a:pt x="3195" y="1341"/>
                    </a:lnTo>
                    <a:lnTo>
                      <a:pt x="3298" y="825"/>
                    </a:lnTo>
                    <a:lnTo>
                      <a:pt x="3298" y="310"/>
                    </a:lnTo>
                    <a:lnTo>
                      <a:pt x="3195"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3493850" y="2258525"/>
                <a:ext cx="82450" cy="95350"/>
              </a:xfrm>
              <a:custGeom>
                <a:avLst/>
                <a:gdLst/>
                <a:ahLst/>
                <a:cxnLst/>
                <a:rect l="l" t="t" r="r" b="b"/>
                <a:pathLst>
                  <a:path w="3298" h="3814" extrusionOk="0">
                    <a:moveTo>
                      <a:pt x="2783" y="1"/>
                    </a:moveTo>
                    <a:lnTo>
                      <a:pt x="2371" y="104"/>
                    </a:lnTo>
                    <a:lnTo>
                      <a:pt x="1237" y="516"/>
                    </a:lnTo>
                    <a:lnTo>
                      <a:pt x="413" y="928"/>
                    </a:lnTo>
                    <a:lnTo>
                      <a:pt x="207" y="1134"/>
                    </a:lnTo>
                    <a:lnTo>
                      <a:pt x="0" y="1340"/>
                    </a:lnTo>
                    <a:lnTo>
                      <a:pt x="0" y="1649"/>
                    </a:lnTo>
                    <a:lnTo>
                      <a:pt x="104" y="1958"/>
                    </a:lnTo>
                    <a:lnTo>
                      <a:pt x="310" y="2165"/>
                    </a:lnTo>
                    <a:lnTo>
                      <a:pt x="619" y="2371"/>
                    </a:lnTo>
                    <a:lnTo>
                      <a:pt x="1443" y="2371"/>
                    </a:lnTo>
                    <a:lnTo>
                      <a:pt x="1752" y="2268"/>
                    </a:lnTo>
                    <a:lnTo>
                      <a:pt x="1938" y="2206"/>
                    </a:lnTo>
                    <a:lnTo>
                      <a:pt x="1938" y="2206"/>
                    </a:lnTo>
                    <a:lnTo>
                      <a:pt x="1855" y="2268"/>
                    </a:lnTo>
                    <a:lnTo>
                      <a:pt x="1340" y="2577"/>
                    </a:lnTo>
                    <a:lnTo>
                      <a:pt x="928" y="2783"/>
                    </a:lnTo>
                    <a:lnTo>
                      <a:pt x="825" y="2989"/>
                    </a:lnTo>
                    <a:lnTo>
                      <a:pt x="722" y="3298"/>
                    </a:lnTo>
                    <a:lnTo>
                      <a:pt x="825" y="3607"/>
                    </a:lnTo>
                    <a:lnTo>
                      <a:pt x="1031" y="3710"/>
                    </a:lnTo>
                    <a:lnTo>
                      <a:pt x="1443" y="3813"/>
                    </a:lnTo>
                    <a:lnTo>
                      <a:pt x="1855" y="3813"/>
                    </a:lnTo>
                    <a:lnTo>
                      <a:pt x="2371" y="3710"/>
                    </a:lnTo>
                    <a:lnTo>
                      <a:pt x="2989" y="3504"/>
                    </a:lnTo>
                    <a:lnTo>
                      <a:pt x="3298" y="3298"/>
                    </a:lnTo>
                    <a:lnTo>
                      <a:pt x="2886" y="3504"/>
                    </a:lnTo>
                    <a:lnTo>
                      <a:pt x="2371" y="3607"/>
                    </a:lnTo>
                    <a:lnTo>
                      <a:pt x="1855" y="3710"/>
                    </a:lnTo>
                    <a:lnTo>
                      <a:pt x="1443" y="3710"/>
                    </a:lnTo>
                    <a:lnTo>
                      <a:pt x="1031" y="3607"/>
                    </a:lnTo>
                    <a:lnTo>
                      <a:pt x="928" y="3504"/>
                    </a:lnTo>
                    <a:lnTo>
                      <a:pt x="825" y="3298"/>
                    </a:lnTo>
                    <a:lnTo>
                      <a:pt x="928" y="3092"/>
                    </a:lnTo>
                    <a:lnTo>
                      <a:pt x="1031" y="2989"/>
                    </a:lnTo>
                    <a:lnTo>
                      <a:pt x="1443" y="2680"/>
                    </a:lnTo>
                    <a:lnTo>
                      <a:pt x="1958" y="2371"/>
                    </a:lnTo>
                    <a:lnTo>
                      <a:pt x="2371" y="2061"/>
                    </a:lnTo>
                    <a:lnTo>
                      <a:pt x="2886" y="1855"/>
                    </a:lnTo>
                    <a:lnTo>
                      <a:pt x="2783" y="1649"/>
                    </a:lnTo>
                    <a:lnTo>
                      <a:pt x="2783" y="1649"/>
                    </a:lnTo>
                    <a:lnTo>
                      <a:pt x="2783" y="1649"/>
                    </a:lnTo>
                    <a:lnTo>
                      <a:pt x="2267" y="1855"/>
                    </a:lnTo>
                    <a:lnTo>
                      <a:pt x="1752" y="2061"/>
                    </a:lnTo>
                    <a:lnTo>
                      <a:pt x="1443" y="2165"/>
                    </a:lnTo>
                    <a:lnTo>
                      <a:pt x="619" y="2165"/>
                    </a:lnTo>
                    <a:lnTo>
                      <a:pt x="413" y="2061"/>
                    </a:lnTo>
                    <a:lnTo>
                      <a:pt x="207" y="1855"/>
                    </a:lnTo>
                    <a:lnTo>
                      <a:pt x="207" y="1649"/>
                    </a:lnTo>
                    <a:lnTo>
                      <a:pt x="207" y="1443"/>
                    </a:lnTo>
                    <a:lnTo>
                      <a:pt x="310" y="1237"/>
                    </a:lnTo>
                    <a:lnTo>
                      <a:pt x="413" y="1031"/>
                    </a:lnTo>
                    <a:lnTo>
                      <a:pt x="1237" y="619"/>
                    </a:lnTo>
                    <a:lnTo>
                      <a:pt x="2371" y="207"/>
                    </a:lnTo>
                    <a:lnTo>
                      <a:pt x="2783"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3488700" y="2212150"/>
                <a:ext cx="74725" cy="59275"/>
              </a:xfrm>
              <a:custGeom>
                <a:avLst/>
                <a:gdLst/>
                <a:ahLst/>
                <a:cxnLst/>
                <a:rect l="l" t="t" r="r" b="b"/>
                <a:pathLst>
                  <a:path w="2989" h="2371" extrusionOk="0">
                    <a:moveTo>
                      <a:pt x="2680" y="1"/>
                    </a:moveTo>
                    <a:lnTo>
                      <a:pt x="2267" y="104"/>
                    </a:lnTo>
                    <a:lnTo>
                      <a:pt x="1752" y="310"/>
                    </a:lnTo>
                    <a:lnTo>
                      <a:pt x="825" y="825"/>
                    </a:lnTo>
                    <a:lnTo>
                      <a:pt x="413" y="1134"/>
                    </a:lnTo>
                    <a:lnTo>
                      <a:pt x="103" y="1443"/>
                    </a:lnTo>
                    <a:lnTo>
                      <a:pt x="0" y="1753"/>
                    </a:lnTo>
                    <a:lnTo>
                      <a:pt x="0" y="1959"/>
                    </a:lnTo>
                    <a:lnTo>
                      <a:pt x="103" y="2165"/>
                    </a:lnTo>
                    <a:lnTo>
                      <a:pt x="413" y="2371"/>
                    </a:lnTo>
                    <a:lnTo>
                      <a:pt x="1031" y="2371"/>
                    </a:lnTo>
                    <a:lnTo>
                      <a:pt x="2061" y="2062"/>
                    </a:lnTo>
                    <a:lnTo>
                      <a:pt x="2577" y="1959"/>
                    </a:lnTo>
                    <a:lnTo>
                      <a:pt x="2989" y="1753"/>
                    </a:lnTo>
                    <a:lnTo>
                      <a:pt x="2061" y="1959"/>
                    </a:lnTo>
                    <a:lnTo>
                      <a:pt x="1031" y="2165"/>
                    </a:lnTo>
                    <a:lnTo>
                      <a:pt x="516" y="2165"/>
                    </a:lnTo>
                    <a:lnTo>
                      <a:pt x="206" y="2062"/>
                    </a:lnTo>
                    <a:lnTo>
                      <a:pt x="103" y="1753"/>
                    </a:lnTo>
                    <a:lnTo>
                      <a:pt x="206" y="1546"/>
                    </a:lnTo>
                    <a:lnTo>
                      <a:pt x="516" y="1340"/>
                    </a:lnTo>
                    <a:lnTo>
                      <a:pt x="928" y="928"/>
                    </a:lnTo>
                    <a:lnTo>
                      <a:pt x="1855" y="413"/>
                    </a:lnTo>
                    <a:lnTo>
                      <a:pt x="2680"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2916775" y="1970000"/>
                <a:ext cx="525575" cy="685275"/>
              </a:xfrm>
              <a:custGeom>
                <a:avLst/>
                <a:gdLst/>
                <a:ahLst/>
                <a:cxnLst/>
                <a:rect l="l" t="t" r="r" b="b"/>
                <a:pathLst>
                  <a:path w="21023" h="27411" extrusionOk="0">
                    <a:moveTo>
                      <a:pt x="1" y="0"/>
                    </a:moveTo>
                    <a:lnTo>
                      <a:pt x="2989" y="23083"/>
                    </a:lnTo>
                    <a:lnTo>
                      <a:pt x="3608" y="24835"/>
                    </a:lnTo>
                    <a:lnTo>
                      <a:pt x="3917" y="25453"/>
                    </a:lnTo>
                    <a:lnTo>
                      <a:pt x="4329" y="25968"/>
                    </a:lnTo>
                    <a:lnTo>
                      <a:pt x="4741" y="26380"/>
                    </a:lnTo>
                    <a:lnTo>
                      <a:pt x="5153" y="26793"/>
                    </a:lnTo>
                    <a:lnTo>
                      <a:pt x="5565" y="26999"/>
                    </a:lnTo>
                    <a:lnTo>
                      <a:pt x="6081" y="27205"/>
                    </a:lnTo>
                    <a:lnTo>
                      <a:pt x="6596" y="27411"/>
                    </a:lnTo>
                    <a:lnTo>
                      <a:pt x="8245" y="27411"/>
                    </a:lnTo>
                    <a:lnTo>
                      <a:pt x="9378" y="27205"/>
                    </a:lnTo>
                    <a:lnTo>
                      <a:pt x="10615" y="26793"/>
                    </a:lnTo>
                    <a:lnTo>
                      <a:pt x="11748" y="26174"/>
                    </a:lnTo>
                    <a:lnTo>
                      <a:pt x="12057" y="26071"/>
                    </a:lnTo>
                    <a:lnTo>
                      <a:pt x="21023" y="18858"/>
                    </a:lnTo>
                    <a:lnTo>
                      <a:pt x="18034" y="13499"/>
                    </a:lnTo>
                    <a:lnTo>
                      <a:pt x="9790" y="17621"/>
                    </a:lnTo>
                    <a:lnTo>
                      <a:pt x="5359" y="3401"/>
                    </a:lnTo>
                    <a:lnTo>
                      <a:pt x="4947" y="2473"/>
                    </a:lnTo>
                    <a:lnTo>
                      <a:pt x="4329" y="1649"/>
                    </a:lnTo>
                    <a:lnTo>
                      <a:pt x="3608" y="1031"/>
                    </a:lnTo>
                    <a:lnTo>
                      <a:pt x="2680" y="61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135750" y="2410525"/>
                <a:ext cx="28375" cy="100500"/>
              </a:xfrm>
              <a:custGeom>
                <a:avLst/>
                <a:gdLst/>
                <a:ahLst/>
                <a:cxnLst/>
                <a:rect l="l" t="t" r="r" b="b"/>
                <a:pathLst>
                  <a:path w="1135" h="4020" extrusionOk="0">
                    <a:moveTo>
                      <a:pt x="1134" y="0"/>
                    </a:moveTo>
                    <a:lnTo>
                      <a:pt x="516" y="928"/>
                    </a:lnTo>
                    <a:lnTo>
                      <a:pt x="207" y="1958"/>
                    </a:lnTo>
                    <a:lnTo>
                      <a:pt x="1" y="2989"/>
                    </a:lnTo>
                    <a:lnTo>
                      <a:pt x="1" y="4019"/>
                    </a:lnTo>
                    <a:lnTo>
                      <a:pt x="104" y="3401"/>
                    </a:lnTo>
                    <a:lnTo>
                      <a:pt x="207" y="2783"/>
                    </a:lnTo>
                    <a:lnTo>
                      <a:pt x="413" y="1958"/>
                    </a:lnTo>
                    <a:lnTo>
                      <a:pt x="928" y="619"/>
                    </a:lnTo>
                    <a:lnTo>
                      <a:pt x="1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2465950" y="1915900"/>
                <a:ext cx="523000" cy="968650"/>
              </a:xfrm>
              <a:custGeom>
                <a:avLst/>
                <a:gdLst/>
                <a:ahLst/>
                <a:cxnLst/>
                <a:rect l="l" t="t" r="r" b="b"/>
                <a:pathLst>
                  <a:path w="20920" h="38746" extrusionOk="0">
                    <a:moveTo>
                      <a:pt x="4947" y="0"/>
                    </a:moveTo>
                    <a:lnTo>
                      <a:pt x="1" y="9584"/>
                    </a:lnTo>
                    <a:lnTo>
                      <a:pt x="2989" y="37509"/>
                    </a:lnTo>
                    <a:lnTo>
                      <a:pt x="19580" y="38746"/>
                    </a:lnTo>
                    <a:lnTo>
                      <a:pt x="20919" y="37612"/>
                    </a:lnTo>
                    <a:lnTo>
                      <a:pt x="20404" y="16488"/>
                    </a:lnTo>
                    <a:lnTo>
                      <a:pt x="14427" y="1443"/>
                    </a:lnTo>
                    <a:lnTo>
                      <a:pt x="14221" y="1958"/>
                    </a:lnTo>
                    <a:lnTo>
                      <a:pt x="13809" y="2370"/>
                    </a:lnTo>
                    <a:lnTo>
                      <a:pt x="13397" y="2680"/>
                    </a:lnTo>
                    <a:lnTo>
                      <a:pt x="12985" y="2886"/>
                    </a:lnTo>
                    <a:lnTo>
                      <a:pt x="12469" y="2989"/>
                    </a:lnTo>
                    <a:lnTo>
                      <a:pt x="11954" y="3092"/>
                    </a:lnTo>
                    <a:lnTo>
                      <a:pt x="10718" y="3195"/>
                    </a:lnTo>
                    <a:lnTo>
                      <a:pt x="9893" y="2989"/>
                    </a:lnTo>
                    <a:lnTo>
                      <a:pt x="9172" y="2783"/>
                    </a:lnTo>
                    <a:lnTo>
                      <a:pt x="8347" y="2473"/>
                    </a:lnTo>
                    <a:lnTo>
                      <a:pt x="7626" y="1958"/>
                    </a:lnTo>
                    <a:lnTo>
                      <a:pt x="49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2241825" y="1915900"/>
                <a:ext cx="474050" cy="1422075"/>
              </a:xfrm>
              <a:custGeom>
                <a:avLst/>
                <a:gdLst/>
                <a:ahLst/>
                <a:cxnLst/>
                <a:rect l="l" t="t" r="r" b="b"/>
                <a:pathLst>
                  <a:path w="18962" h="56883" extrusionOk="0">
                    <a:moveTo>
                      <a:pt x="13912" y="0"/>
                    </a:moveTo>
                    <a:lnTo>
                      <a:pt x="11851" y="2164"/>
                    </a:lnTo>
                    <a:lnTo>
                      <a:pt x="2371" y="4431"/>
                    </a:lnTo>
                    <a:lnTo>
                      <a:pt x="7935" y="31327"/>
                    </a:lnTo>
                    <a:lnTo>
                      <a:pt x="3710" y="41734"/>
                    </a:lnTo>
                    <a:lnTo>
                      <a:pt x="3092" y="43486"/>
                    </a:lnTo>
                    <a:lnTo>
                      <a:pt x="2577" y="45135"/>
                    </a:lnTo>
                    <a:lnTo>
                      <a:pt x="0" y="55337"/>
                    </a:lnTo>
                    <a:lnTo>
                      <a:pt x="1443" y="55749"/>
                    </a:lnTo>
                    <a:lnTo>
                      <a:pt x="4741" y="56367"/>
                    </a:lnTo>
                    <a:lnTo>
                      <a:pt x="6699" y="56676"/>
                    </a:lnTo>
                    <a:lnTo>
                      <a:pt x="8553" y="56882"/>
                    </a:lnTo>
                    <a:lnTo>
                      <a:pt x="9378" y="56882"/>
                    </a:lnTo>
                    <a:lnTo>
                      <a:pt x="10099" y="56779"/>
                    </a:lnTo>
                    <a:lnTo>
                      <a:pt x="10820" y="56676"/>
                    </a:lnTo>
                    <a:lnTo>
                      <a:pt x="11336" y="56470"/>
                    </a:lnTo>
                    <a:lnTo>
                      <a:pt x="11748" y="56058"/>
                    </a:lnTo>
                    <a:lnTo>
                      <a:pt x="12160" y="55440"/>
                    </a:lnTo>
                    <a:lnTo>
                      <a:pt x="12675" y="54615"/>
                    </a:lnTo>
                    <a:lnTo>
                      <a:pt x="13087" y="53585"/>
                    </a:lnTo>
                    <a:lnTo>
                      <a:pt x="14015" y="51215"/>
                    </a:lnTo>
                    <a:lnTo>
                      <a:pt x="14839" y="48432"/>
                    </a:lnTo>
                    <a:lnTo>
                      <a:pt x="15664" y="45547"/>
                    </a:lnTo>
                    <a:lnTo>
                      <a:pt x="16282" y="42868"/>
                    </a:lnTo>
                    <a:lnTo>
                      <a:pt x="17312" y="39055"/>
                    </a:lnTo>
                    <a:lnTo>
                      <a:pt x="17622" y="37612"/>
                    </a:lnTo>
                    <a:lnTo>
                      <a:pt x="17931" y="35758"/>
                    </a:lnTo>
                    <a:lnTo>
                      <a:pt x="18343" y="33594"/>
                    </a:lnTo>
                    <a:lnTo>
                      <a:pt x="18549" y="31121"/>
                    </a:lnTo>
                    <a:lnTo>
                      <a:pt x="18858" y="28647"/>
                    </a:lnTo>
                    <a:lnTo>
                      <a:pt x="18961" y="26277"/>
                    </a:lnTo>
                    <a:lnTo>
                      <a:pt x="18961" y="23907"/>
                    </a:lnTo>
                    <a:lnTo>
                      <a:pt x="18858" y="21949"/>
                    </a:lnTo>
                    <a:lnTo>
                      <a:pt x="18549" y="20094"/>
                    </a:lnTo>
                    <a:lnTo>
                      <a:pt x="18240" y="18240"/>
                    </a:lnTo>
                    <a:lnTo>
                      <a:pt x="17519" y="14633"/>
                    </a:lnTo>
                    <a:lnTo>
                      <a:pt x="16179" y="9068"/>
                    </a:lnTo>
                    <a:lnTo>
                      <a:pt x="15561" y="6595"/>
                    </a:lnTo>
                    <a:lnTo>
                      <a:pt x="14839" y="3607"/>
                    </a:lnTo>
                    <a:lnTo>
                      <a:pt x="139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2241825" y="1915900"/>
                <a:ext cx="474050" cy="1422075"/>
              </a:xfrm>
              <a:custGeom>
                <a:avLst/>
                <a:gdLst/>
                <a:ahLst/>
                <a:cxnLst/>
                <a:rect l="l" t="t" r="r" b="b"/>
                <a:pathLst>
                  <a:path w="18962" h="56883" fill="none" extrusionOk="0">
                    <a:moveTo>
                      <a:pt x="13912" y="0"/>
                    </a:moveTo>
                    <a:lnTo>
                      <a:pt x="11851" y="2164"/>
                    </a:lnTo>
                    <a:lnTo>
                      <a:pt x="2371" y="4431"/>
                    </a:lnTo>
                    <a:lnTo>
                      <a:pt x="7935" y="31327"/>
                    </a:lnTo>
                    <a:lnTo>
                      <a:pt x="3710" y="41734"/>
                    </a:lnTo>
                    <a:lnTo>
                      <a:pt x="3710" y="41734"/>
                    </a:lnTo>
                    <a:lnTo>
                      <a:pt x="3092" y="43486"/>
                    </a:lnTo>
                    <a:lnTo>
                      <a:pt x="2577" y="45135"/>
                    </a:lnTo>
                    <a:lnTo>
                      <a:pt x="0" y="55337"/>
                    </a:lnTo>
                    <a:lnTo>
                      <a:pt x="0" y="55337"/>
                    </a:lnTo>
                    <a:lnTo>
                      <a:pt x="1443" y="55749"/>
                    </a:lnTo>
                    <a:lnTo>
                      <a:pt x="4741" y="56367"/>
                    </a:lnTo>
                    <a:lnTo>
                      <a:pt x="6699" y="56676"/>
                    </a:lnTo>
                    <a:lnTo>
                      <a:pt x="8553" y="56882"/>
                    </a:lnTo>
                    <a:lnTo>
                      <a:pt x="9378" y="56882"/>
                    </a:lnTo>
                    <a:lnTo>
                      <a:pt x="10099" y="56779"/>
                    </a:lnTo>
                    <a:lnTo>
                      <a:pt x="10820" y="56676"/>
                    </a:lnTo>
                    <a:lnTo>
                      <a:pt x="11336" y="56470"/>
                    </a:lnTo>
                    <a:lnTo>
                      <a:pt x="11336" y="56470"/>
                    </a:lnTo>
                    <a:lnTo>
                      <a:pt x="11748" y="56058"/>
                    </a:lnTo>
                    <a:lnTo>
                      <a:pt x="12160" y="55440"/>
                    </a:lnTo>
                    <a:lnTo>
                      <a:pt x="12675" y="54615"/>
                    </a:lnTo>
                    <a:lnTo>
                      <a:pt x="13087" y="53585"/>
                    </a:lnTo>
                    <a:lnTo>
                      <a:pt x="14015" y="51215"/>
                    </a:lnTo>
                    <a:lnTo>
                      <a:pt x="14839" y="48432"/>
                    </a:lnTo>
                    <a:lnTo>
                      <a:pt x="15664" y="45547"/>
                    </a:lnTo>
                    <a:lnTo>
                      <a:pt x="16282" y="42868"/>
                    </a:lnTo>
                    <a:lnTo>
                      <a:pt x="17312" y="39055"/>
                    </a:lnTo>
                    <a:lnTo>
                      <a:pt x="17312" y="39055"/>
                    </a:lnTo>
                    <a:lnTo>
                      <a:pt x="17622" y="37612"/>
                    </a:lnTo>
                    <a:lnTo>
                      <a:pt x="17931" y="35758"/>
                    </a:lnTo>
                    <a:lnTo>
                      <a:pt x="18343" y="33594"/>
                    </a:lnTo>
                    <a:lnTo>
                      <a:pt x="18549" y="31121"/>
                    </a:lnTo>
                    <a:lnTo>
                      <a:pt x="18858" y="28647"/>
                    </a:lnTo>
                    <a:lnTo>
                      <a:pt x="18961" y="26277"/>
                    </a:lnTo>
                    <a:lnTo>
                      <a:pt x="18961" y="23907"/>
                    </a:lnTo>
                    <a:lnTo>
                      <a:pt x="18858" y="21949"/>
                    </a:lnTo>
                    <a:lnTo>
                      <a:pt x="18858" y="21949"/>
                    </a:lnTo>
                    <a:lnTo>
                      <a:pt x="18549" y="20094"/>
                    </a:lnTo>
                    <a:lnTo>
                      <a:pt x="18240" y="18240"/>
                    </a:lnTo>
                    <a:lnTo>
                      <a:pt x="17519" y="14633"/>
                    </a:lnTo>
                    <a:lnTo>
                      <a:pt x="16179" y="9068"/>
                    </a:lnTo>
                    <a:lnTo>
                      <a:pt x="16179" y="9068"/>
                    </a:lnTo>
                    <a:lnTo>
                      <a:pt x="15561" y="6595"/>
                    </a:lnTo>
                    <a:lnTo>
                      <a:pt x="14839" y="3607"/>
                    </a:lnTo>
                    <a:lnTo>
                      <a:pt x="139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2097550" y="2026675"/>
                <a:ext cx="440550" cy="914575"/>
              </a:xfrm>
              <a:custGeom>
                <a:avLst/>
                <a:gdLst/>
                <a:ahLst/>
                <a:cxnLst/>
                <a:rect l="l" t="t" r="r" b="b"/>
                <a:pathLst>
                  <a:path w="17622" h="36583" extrusionOk="0">
                    <a:moveTo>
                      <a:pt x="8142" y="0"/>
                    </a:moveTo>
                    <a:lnTo>
                      <a:pt x="7832" y="309"/>
                    </a:lnTo>
                    <a:lnTo>
                      <a:pt x="7523" y="722"/>
                    </a:lnTo>
                    <a:lnTo>
                      <a:pt x="7111" y="1237"/>
                    </a:lnTo>
                    <a:lnTo>
                      <a:pt x="6596" y="2061"/>
                    </a:lnTo>
                    <a:lnTo>
                      <a:pt x="6081" y="3092"/>
                    </a:lnTo>
                    <a:lnTo>
                      <a:pt x="5565" y="4431"/>
                    </a:lnTo>
                    <a:lnTo>
                      <a:pt x="5153" y="5977"/>
                    </a:lnTo>
                    <a:lnTo>
                      <a:pt x="3814" y="11026"/>
                    </a:lnTo>
                    <a:lnTo>
                      <a:pt x="1959" y="17518"/>
                    </a:lnTo>
                    <a:lnTo>
                      <a:pt x="1134" y="20713"/>
                    </a:lnTo>
                    <a:lnTo>
                      <a:pt x="516" y="23701"/>
                    </a:lnTo>
                    <a:lnTo>
                      <a:pt x="104" y="26071"/>
                    </a:lnTo>
                    <a:lnTo>
                      <a:pt x="1" y="26999"/>
                    </a:lnTo>
                    <a:lnTo>
                      <a:pt x="1" y="27720"/>
                    </a:lnTo>
                    <a:lnTo>
                      <a:pt x="1" y="28029"/>
                    </a:lnTo>
                    <a:lnTo>
                      <a:pt x="207" y="28338"/>
                    </a:lnTo>
                    <a:lnTo>
                      <a:pt x="722" y="28957"/>
                    </a:lnTo>
                    <a:lnTo>
                      <a:pt x="1650" y="29678"/>
                    </a:lnTo>
                    <a:lnTo>
                      <a:pt x="2680" y="30399"/>
                    </a:lnTo>
                    <a:lnTo>
                      <a:pt x="4020" y="31121"/>
                    </a:lnTo>
                    <a:lnTo>
                      <a:pt x="5462" y="31842"/>
                    </a:lnTo>
                    <a:lnTo>
                      <a:pt x="8554" y="33285"/>
                    </a:lnTo>
                    <a:lnTo>
                      <a:pt x="11645" y="34624"/>
                    </a:lnTo>
                    <a:lnTo>
                      <a:pt x="14324" y="35655"/>
                    </a:lnTo>
                    <a:lnTo>
                      <a:pt x="17004" y="36582"/>
                    </a:lnTo>
                    <a:lnTo>
                      <a:pt x="17622" y="27823"/>
                    </a:lnTo>
                    <a:lnTo>
                      <a:pt x="9893" y="23701"/>
                    </a:lnTo>
                    <a:lnTo>
                      <a:pt x="11954" y="15354"/>
                    </a:lnTo>
                    <a:lnTo>
                      <a:pt x="8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2097550" y="2026675"/>
                <a:ext cx="440550" cy="914575"/>
              </a:xfrm>
              <a:custGeom>
                <a:avLst/>
                <a:gdLst/>
                <a:ahLst/>
                <a:cxnLst/>
                <a:rect l="l" t="t" r="r" b="b"/>
                <a:pathLst>
                  <a:path w="17622" h="36583" fill="none" extrusionOk="0">
                    <a:moveTo>
                      <a:pt x="9893" y="23701"/>
                    </a:moveTo>
                    <a:lnTo>
                      <a:pt x="11954" y="15354"/>
                    </a:lnTo>
                    <a:lnTo>
                      <a:pt x="8142" y="0"/>
                    </a:lnTo>
                    <a:lnTo>
                      <a:pt x="8142" y="0"/>
                    </a:lnTo>
                    <a:lnTo>
                      <a:pt x="7832" y="309"/>
                    </a:lnTo>
                    <a:lnTo>
                      <a:pt x="7523" y="722"/>
                    </a:lnTo>
                    <a:lnTo>
                      <a:pt x="7111" y="1237"/>
                    </a:lnTo>
                    <a:lnTo>
                      <a:pt x="6596" y="2061"/>
                    </a:lnTo>
                    <a:lnTo>
                      <a:pt x="6081" y="3092"/>
                    </a:lnTo>
                    <a:lnTo>
                      <a:pt x="5565" y="4431"/>
                    </a:lnTo>
                    <a:lnTo>
                      <a:pt x="5153" y="5977"/>
                    </a:lnTo>
                    <a:lnTo>
                      <a:pt x="5153" y="5977"/>
                    </a:lnTo>
                    <a:lnTo>
                      <a:pt x="3814" y="11026"/>
                    </a:lnTo>
                    <a:lnTo>
                      <a:pt x="1959" y="17518"/>
                    </a:lnTo>
                    <a:lnTo>
                      <a:pt x="1134" y="20713"/>
                    </a:lnTo>
                    <a:lnTo>
                      <a:pt x="516" y="23701"/>
                    </a:lnTo>
                    <a:lnTo>
                      <a:pt x="104" y="26071"/>
                    </a:lnTo>
                    <a:lnTo>
                      <a:pt x="1" y="26999"/>
                    </a:lnTo>
                    <a:lnTo>
                      <a:pt x="1" y="27720"/>
                    </a:lnTo>
                    <a:lnTo>
                      <a:pt x="1" y="27720"/>
                    </a:lnTo>
                    <a:lnTo>
                      <a:pt x="1" y="28029"/>
                    </a:lnTo>
                    <a:lnTo>
                      <a:pt x="207" y="28338"/>
                    </a:lnTo>
                    <a:lnTo>
                      <a:pt x="722" y="28957"/>
                    </a:lnTo>
                    <a:lnTo>
                      <a:pt x="1650" y="29678"/>
                    </a:lnTo>
                    <a:lnTo>
                      <a:pt x="2680" y="30399"/>
                    </a:lnTo>
                    <a:lnTo>
                      <a:pt x="4020" y="31121"/>
                    </a:lnTo>
                    <a:lnTo>
                      <a:pt x="5462" y="31842"/>
                    </a:lnTo>
                    <a:lnTo>
                      <a:pt x="8554" y="33285"/>
                    </a:lnTo>
                    <a:lnTo>
                      <a:pt x="11645" y="34624"/>
                    </a:lnTo>
                    <a:lnTo>
                      <a:pt x="14324" y="35655"/>
                    </a:lnTo>
                    <a:lnTo>
                      <a:pt x="17004" y="36582"/>
                    </a:lnTo>
                    <a:lnTo>
                      <a:pt x="17622" y="27823"/>
                    </a:lnTo>
                    <a:lnTo>
                      <a:pt x="9893" y="237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2829200" y="1903025"/>
                <a:ext cx="273100" cy="1367975"/>
              </a:xfrm>
              <a:custGeom>
                <a:avLst/>
                <a:gdLst/>
                <a:ahLst/>
                <a:cxnLst/>
                <a:rect l="l" t="t" r="r" b="b"/>
                <a:pathLst>
                  <a:path w="10924" h="54719" extrusionOk="0">
                    <a:moveTo>
                      <a:pt x="0" y="0"/>
                    </a:moveTo>
                    <a:lnTo>
                      <a:pt x="0" y="2061"/>
                    </a:lnTo>
                    <a:lnTo>
                      <a:pt x="1649" y="8862"/>
                    </a:lnTo>
                    <a:lnTo>
                      <a:pt x="2989" y="14530"/>
                    </a:lnTo>
                    <a:lnTo>
                      <a:pt x="3916" y="19373"/>
                    </a:lnTo>
                    <a:lnTo>
                      <a:pt x="4225" y="21434"/>
                    </a:lnTo>
                    <a:lnTo>
                      <a:pt x="4431" y="23907"/>
                    </a:lnTo>
                    <a:lnTo>
                      <a:pt x="4740" y="29265"/>
                    </a:lnTo>
                    <a:lnTo>
                      <a:pt x="4947" y="34521"/>
                    </a:lnTo>
                    <a:lnTo>
                      <a:pt x="4947" y="38540"/>
                    </a:lnTo>
                    <a:lnTo>
                      <a:pt x="5050" y="40395"/>
                    </a:lnTo>
                    <a:lnTo>
                      <a:pt x="5153" y="42765"/>
                    </a:lnTo>
                    <a:lnTo>
                      <a:pt x="5668" y="48226"/>
                    </a:lnTo>
                    <a:lnTo>
                      <a:pt x="6492" y="54718"/>
                    </a:lnTo>
                    <a:lnTo>
                      <a:pt x="7111" y="54615"/>
                    </a:lnTo>
                    <a:lnTo>
                      <a:pt x="8553" y="54306"/>
                    </a:lnTo>
                    <a:lnTo>
                      <a:pt x="9378" y="54100"/>
                    </a:lnTo>
                    <a:lnTo>
                      <a:pt x="10099" y="53894"/>
                    </a:lnTo>
                    <a:lnTo>
                      <a:pt x="10614" y="53585"/>
                    </a:lnTo>
                    <a:lnTo>
                      <a:pt x="10820" y="53481"/>
                    </a:lnTo>
                    <a:lnTo>
                      <a:pt x="10923" y="53275"/>
                    </a:lnTo>
                    <a:lnTo>
                      <a:pt x="10923" y="52966"/>
                    </a:lnTo>
                    <a:lnTo>
                      <a:pt x="10820" y="52348"/>
                    </a:lnTo>
                    <a:lnTo>
                      <a:pt x="10511" y="50596"/>
                    </a:lnTo>
                    <a:lnTo>
                      <a:pt x="9275" y="45444"/>
                    </a:lnTo>
                    <a:lnTo>
                      <a:pt x="7935" y="40188"/>
                    </a:lnTo>
                    <a:lnTo>
                      <a:pt x="7523" y="38334"/>
                    </a:lnTo>
                    <a:lnTo>
                      <a:pt x="7317" y="37406"/>
                    </a:lnTo>
                    <a:lnTo>
                      <a:pt x="7729" y="25350"/>
                    </a:lnTo>
                    <a:lnTo>
                      <a:pt x="8141" y="12572"/>
                    </a:lnTo>
                    <a:lnTo>
                      <a:pt x="8038" y="11644"/>
                    </a:lnTo>
                    <a:lnTo>
                      <a:pt x="7935" y="10305"/>
                    </a:lnTo>
                    <a:lnTo>
                      <a:pt x="7420" y="7316"/>
                    </a:lnTo>
                    <a:lnTo>
                      <a:pt x="6698" y="3401"/>
                    </a:lnTo>
                    <a:lnTo>
                      <a:pt x="1237" y="206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2865250" y="1962275"/>
                <a:ext cx="105650" cy="950625"/>
              </a:xfrm>
              <a:custGeom>
                <a:avLst/>
                <a:gdLst/>
                <a:ahLst/>
                <a:cxnLst/>
                <a:rect l="l" t="t" r="r" b="b"/>
                <a:pathLst>
                  <a:path w="4226" h="38025" extrusionOk="0">
                    <a:moveTo>
                      <a:pt x="1" y="0"/>
                    </a:moveTo>
                    <a:lnTo>
                      <a:pt x="516" y="1031"/>
                    </a:lnTo>
                    <a:lnTo>
                      <a:pt x="1547" y="2989"/>
                    </a:lnTo>
                    <a:lnTo>
                      <a:pt x="2371" y="4843"/>
                    </a:lnTo>
                    <a:lnTo>
                      <a:pt x="2783" y="6286"/>
                    </a:lnTo>
                    <a:lnTo>
                      <a:pt x="3195" y="7729"/>
                    </a:lnTo>
                    <a:lnTo>
                      <a:pt x="3608" y="11026"/>
                    </a:lnTo>
                    <a:lnTo>
                      <a:pt x="3917" y="14736"/>
                    </a:lnTo>
                    <a:lnTo>
                      <a:pt x="4020" y="16694"/>
                    </a:lnTo>
                    <a:lnTo>
                      <a:pt x="4020" y="18652"/>
                    </a:lnTo>
                    <a:lnTo>
                      <a:pt x="3711" y="32666"/>
                    </a:lnTo>
                    <a:lnTo>
                      <a:pt x="3608" y="36891"/>
                    </a:lnTo>
                    <a:lnTo>
                      <a:pt x="3608" y="38025"/>
                    </a:lnTo>
                    <a:lnTo>
                      <a:pt x="3711" y="36891"/>
                    </a:lnTo>
                    <a:lnTo>
                      <a:pt x="3814" y="32666"/>
                    </a:lnTo>
                    <a:lnTo>
                      <a:pt x="4020" y="26380"/>
                    </a:lnTo>
                    <a:lnTo>
                      <a:pt x="4226" y="18652"/>
                    </a:lnTo>
                    <a:lnTo>
                      <a:pt x="4226" y="16694"/>
                    </a:lnTo>
                    <a:lnTo>
                      <a:pt x="4226" y="15663"/>
                    </a:lnTo>
                    <a:lnTo>
                      <a:pt x="4123" y="14736"/>
                    </a:lnTo>
                    <a:lnTo>
                      <a:pt x="3814" y="11026"/>
                    </a:lnTo>
                    <a:lnTo>
                      <a:pt x="3608" y="9274"/>
                    </a:lnTo>
                    <a:lnTo>
                      <a:pt x="3298" y="7626"/>
                    </a:lnTo>
                    <a:lnTo>
                      <a:pt x="2989" y="6183"/>
                    </a:lnTo>
                    <a:lnTo>
                      <a:pt x="2474" y="4843"/>
                    </a:lnTo>
                    <a:lnTo>
                      <a:pt x="1650" y="2885"/>
                    </a:lnTo>
                    <a:lnTo>
                      <a:pt x="619" y="10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2522625" y="1982875"/>
                <a:ext cx="180350" cy="729075"/>
              </a:xfrm>
              <a:custGeom>
                <a:avLst/>
                <a:gdLst/>
                <a:ahLst/>
                <a:cxnLst/>
                <a:rect l="l" t="t" r="r" b="b"/>
                <a:pathLst>
                  <a:path w="7214" h="29163" extrusionOk="0">
                    <a:moveTo>
                      <a:pt x="1" y="1"/>
                    </a:moveTo>
                    <a:lnTo>
                      <a:pt x="1" y="310"/>
                    </a:lnTo>
                    <a:lnTo>
                      <a:pt x="104" y="1237"/>
                    </a:lnTo>
                    <a:lnTo>
                      <a:pt x="310" y="2680"/>
                    </a:lnTo>
                    <a:lnTo>
                      <a:pt x="619" y="4432"/>
                    </a:lnTo>
                    <a:lnTo>
                      <a:pt x="928" y="5565"/>
                    </a:lnTo>
                    <a:lnTo>
                      <a:pt x="1237" y="6699"/>
                    </a:lnTo>
                    <a:lnTo>
                      <a:pt x="1752" y="7935"/>
                    </a:lnTo>
                    <a:lnTo>
                      <a:pt x="2268" y="9069"/>
                    </a:lnTo>
                    <a:lnTo>
                      <a:pt x="3504" y="11645"/>
                    </a:lnTo>
                    <a:lnTo>
                      <a:pt x="4741" y="14530"/>
                    </a:lnTo>
                    <a:lnTo>
                      <a:pt x="5874" y="17312"/>
                    </a:lnTo>
                    <a:lnTo>
                      <a:pt x="6699" y="20198"/>
                    </a:lnTo>
                    <a:lnTo>
                      <a:pt x="7008" y="21434"/>
                    </a:lnTo>
                    <a:lnTo>
                      <a:pt x="7008" y="22671"/>
                    </a:lnTo>
                    <a:lnTo>
                      <a:pt x="6905" y="24938"/>
                    </a:lnTo>
                    <a:lnTo>
                      <a:pt x="7008" y="26793"/>
                    </a:lnTo>
                    <a:lnTo>
                      <a:pt x="7008" y="28235"/>
                    </a:lnTo>
                    <a:lnTo>
                      <a:pt x="7111" y="29163"/>
                    </a:lnTo>
                    <a:lnTo>
                      <a:pt x="7111" y="29060"/>
                    </a:lnTo>
                    <a:lnTo>
                      <a:pt x="7111" y="28235"/>
                    </a:lnTo>
                    <a:lnTo>
                      <a:pt x="7111" y="24938"/>
                    </a:lnTo>
                    <a:lnTo>
                      <a:pt x="7214" y="22671"/>
                    </a:lnTo>
                    <a:lnTo>
                      <a:pt x="7111" y="21434"/>
                    </a:lnTo>
                    <a:lnTo>
                      <a:pt x="6905" y="20095"/>
                    </a:lnTo>
                    <a:lnTo>
                      <a:pt x="6080" y="17209"/>
                    </a:lnTo>
                    <a:lnTo>
                      <a:pt x="4947" y="14427"/>
                    </a:lnTo>
                    <a:lnTo>
                      <a:pt x="3710" y="11645"/>
                    </a:lnTo>
                    <a:lnTo>
                      <a:pt x="2474" y="8966"/>
                    </a:lnTo>
                    <a:lnTo>
                      <a:pt x="1959" y="7832"/>
                    </a:lnTo>
                    <a:lnTo>
                      <a:pt x="1443" y="6596"/>
                    </a:lnTo>
                    <a:lnTo>
                      <a:pt x="825" y="4432"/>
                    </a:lnTo>
                    <a:lnTo>
                      <a:pt x="516" y="2577"/>
                    </a:lnTo>
                    <a:lnTo>
                      <a:pt x="207" y="1237"/>
                    </a:lnTo>
                    <a:lnTo>
                      <a:pt x="104" y="31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2654025" y="2562525"/>
                <a:ext cx="664675" cy="306575"/>
              </a:xfrm>
              <a:custGeom>
                <a:avLst/>
                <a:gdLst/>
                <a:ahLst/>
                <a:cxnLst/>
                <a:rect l="l" t="t" r="r" b="b"/>
                <a:pathLst>
                  <a:path w="26587" h="12263" extrusionOk="0">
                    <a:moveTo>
                      <a:pt x="2885" y="0"/>
                    </a:moveTo>
                    <a:lnTo>
                      <a:pt x="2679" y="103"/>
                    </a:lnTo>
                    <a:lnTo>
                      <a:pt x="2370" y="309"/>
                    </a:lnTo>
                    <a:lnTo>
                      <a:pt x="2267" y="618"/>
                    </a:lnTo>
                    <a:lnTo>
                      <a:pt x="103" y="7316"/>
                    </a:lnTo>
                    <a:lnTo>
                      <a:pt x="0" y="7420"/>
                    </a:lnTo>
                    <a:lnTo>
                      <a:pt x="103" y="7729"/>
                    </a:lnTo>
                    <a:lnTo>
                      <a:pt x="206" y="8038"/>
                    </a:lnTo>
                    <a:lnTo>
                      <a:pt x="412" y="8244"/>
                    </a:lnTo>
                    <a:lnTo>
                      <a:pt x="721" y="8450"/>
                    </a:lnTo>
                    <a:lnTo>
                      <a:pt x="20919" y="12263"/>
                    </a:lnTo>
                    <a:lnTo>
                      <a:pt x="21228" y="12263"/>
                    </a:lnTo>
                    <a:lnTo>
                      <a:pt x="21434" y="12160"/>
                    </a:lnTo>
                    <a:lnTo>
                      <a:pt x="21640" y="12057"/>
                    </a:lnTo>
                    <a:lnTo>
                      <a:pt x="21743" y="11851"/>
                    </a:lnTo>
                    <a:lnTo>
                      <a:pt x="26483" y="5565"/>
                    </a:lnTo>
                    <a:lnTo>
                      <a:pt x="26586" y="5256"/>
                    </a:lnTo>
                    <a:lnTo>
                      <a:pt x="26586" y="4843"/>
                    </a:lnTo>
                    <a:lnTo>
                      <a:pt x="26483" y="4637"/>
                    </a:lnTo>
                    <a:lnTo>
                      <a:pt x="26277" y="4328"/>
                    </a:lnTo>
                    <a:lnTo>
                      <a:pt x="25968" y="4225"/>
                    </a:lnTo>
                    <a:lnTo>
                      <a:pt x="3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2226375" y="2603725"/>
                <a:ext cx="136550" cy="28375"/>
              </a:xfrm>
              <a:custGeom>
                <a:avLst/>
                <a:gdLst/>
                <a:ahLst/>
                <a:cxnLst/>
                <a:rect l="l" t="t" r="r" b="b"/>
                <a:pathLst>
                  <a:path w="5462" h="1135" extrusionOk="0">
                    <a:moveTo>
                      <a:pt x="2679" y="1"/>
                    </a:moveTo>
                    <a:lnTo>
                      <a:pt x="2164" y="104"/>
                    </a:lnTo>
                    <a:lnTo>
                      <a:pt x="1649" y="207"/>
                    </a:lnTo>
                    <a:lnTo>
                      <a:pt x="1134" y="310"/>
                    </a:lnTo>
                    <a:lnTo>
                      <a:pt x="618" y="619"/>
                    </a:lnTo>
                    <a:lnTo>
                      <a:pt x="309" y="825"/>
                    </a:lnTo>
                    <a:lnTo>
                      <a:pt x="0" y="1134"/>
                    </a:lnTo>
                    <a:lnTo>
                      <a:pt x="722" y="722"/>
                    </a:lnTo>
                    <a:lnTo>
                      <a:pt x="1649" y="310"/>
                    </a:lnTo>
                    <a:lnTo>
                      <a:pt x="2679" y="207"/>
                    </a:lnTo>
                    <a:lnTo>
                      <a:pt x="3710" y="310"/>
                    </a:lnTo>
                    <a:lnTo>
                      <a:pt x="4637" y="619"/>
                    </a:lnTo>
                    <a:lnTo>
                      <a:pt x="5462" y="1031"/>
                    </a:lnTo>
                    <a:lnTo>
                      <a:pt x="5462" y="1031"/>
                    </a:lnTo>
                    <a:lnTo>
                      <a:pt x="5153" y="722"/>
                    </a:lnTo>
                    <a:lnTo>
                      <a:pt x="4740" y="516"/>
                    </a:lnTo>
                    <a:lnTo>
                      <a:pt x="4225" y="310"/>
                    </a:lnTo>
                    <a:lnTo>
                      <a:pt x="3710" y="104"/>
                    </a:lnTo>
                    <a:lnTo>
                      <a:pt x="3195" y="104"/>
                    </a:lnTo>
                    <a:lnTo>
                      <a:pt x="2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2344875" y="2925750"/>
                <a:ext cx="2600" cy="5175"/>
              </a:xfrm>
              <a:custGeom>
                <a:avLst/>
                <a:gdLst/>
                <a:ahLst/>
                <a:cxnLst/>
                <a:rect l="l" t="t" r="r" b="b"/>
                <a:pathLst>
                  <a:path w="104" h="207" extrusionOk="0">
                    <a:moveTo>
                      <a:pt x="103" y="1"/>
                    </a:moveTo>
                    <a:lnTo>
                      <a:pt x="0" y="207"/>
                    </a:lnTo>
                    <a:lnTo>
                      <a:pt x="0" y="207"/>
                    </a:lnTo>
                    <a:lnTo>
                      <a:pt x="103"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2344875" y="2925750"/>
                <a:ext cx="2600" cy="5175"/>
              </a:xfrm>
              <a:custGeom>
                <a:avLst/>
                <a:gdLst/>
                <a:ahLst/>
                <a:cxnLst/>
                <a:rect l="l" t="t" r="r" b="b"/>
                <a:pathLst>
                  <a:path w="104" h="207" fill="none" extrusionOk="0">
                    <a:moveTo>
                      <a:pt x="103" y="1"/>
                    </a:moveTo>
                    <a:lnTo>
                      <a:pt x="0" y="207"/>
                    </a:lnTo>
                    <a:lnTo>
                      <a:pt x="0" y="207"/>
                    </a:lnTo>
                    <a:lnTo>
                      <a:pt x="1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2344875" y="2874225"/>
                <a:ext cx="329775" cy="131425"/>
              </a:xfrm>
              <a:custGeom>
                <a:avLst/>
                <a:gdLst/>
                <a:ahLst/>
                <a:cxnLst/>
                <a:rect l="l" t="t" r="r" b="b"/>
                <a:pathLst>
                  <a:path w="13191" h="5257" extrusionOk="0">
                    <a:moveTo>
                      <a:pt x="7317" y="1"/>
                    </a:moveTo>
                    <a:lnTo>
                      <a:pt x="7214" y="1237"/>
                    </a:lnTo>
                    <a:lnTo>
                      <a:pt x="7111" y="2680"/>
                    </a:lnTo>
                    <a:lnTo>
                      <a:pt x="5256" y="2062"/>
                    </a:lnTo>
                    <a:lnTo>
                      <a:pt x="928" y="413"/>
                    </a:lnTo>
                    <a:lnTo>
                      <a:pt x="103" y="2062"/>
                    </a:lnTo>
                    <a:lnTo>
                      <a:pt x="0" y="2268"/>
                    </a:lnTo>
                    <a:lnTo>
                      <a:pt x="8038" y="5256"/>
                    </a:lnTo>
                    <a:lnTo>
                      <a:pt x="8862" y="1959"/>
                    </a:lnTo>
                    <a:lnTo>
                      <a:pt x="12675" y="2680"/>
                    </a:lnTo>
                    <a:lnTo>
                      <a:pt x="13190" y="825"/>
                    </a:lnTo>
                    <a:lnTo>
                      <a:pt x="731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2344875" y="2874225"/>
                <a:ext cx="329775" cy="131425"/>
              </a:xfrm>
              <a:custGeom>
                <a:avLst/>
                <a:gdLst/>
                <a:ahLst/>
                <a:cxnLst/>
                <a:rect l="l" t="t" r="r" b="b"/>
                <a:pathLst>
                  <a:path w="13191" h="5257" fill="none" extrusionOk="0">
                    <a:moveTo>
                      <a:pt x="7317" y="1"/>
                    </a:moveTo>
                    <a:lnTo>
                      <a:pt x="7214" y="1237"/>
                    </a:lnTo>
                    <a:lnTo>
                      <a:pt x="7111" y="2680"/>
                    </a:lnTo>
                    <a:lnTo>
                      <a:pt x="7111" y="2680"/>
                    </a:lnTo>
                    <a:lnTo>
                      <a:pt x="7111" y="2680"/>
                    </a:lnTo>
                    <a:lnTo>
                      <a:pt x="7111" y="2680"/>
                    </a:lnTo>
                    <a:lnTo>
                      <a:pt x="5256" y="2062"/>
                    </a:lnTo>
                    <a:lnTo>
                      <a:pt x="928" y="413"/>
                    </a:lnTo>
                    <a:lnTo>
                      <a:pt x="103" y="2062"/>
                    </a:lnTo>
                    <a:lnTo>
                      <a:pt x="0" y="2268"/>
                    </a:lnTo>
                    <a:lnTo>
                      <a:pt x="8038" y="5256"/>
                    </a:lnTo>
                    <a:lnTo>
                      <a:pt x="8862" y="1959"/>
                    </a:lnTo>
                    <a:lnTo>
                      <a:pt x="12675" y="2680"/>
                    </a:lnTo>
                    <a:lnTo>
                      <a:pt x="13190" y="825"/>
                    </a:lnTo>
                    <a:lnTo>
                      <a:pt x="73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2368050" y="2871650"/>
                <a:ext cx="159750" cy="69600"/>
              </a:xfrm>
              <a:custGeom>
                <a:avLst/>
                <a:gdLst/>
                <a:ahLst/>
                <a:cxnLst/>
                <a:rect l="l" t="t" r="r" b="b"/>
                <a:pathLst>
                  <a:path w="6390" h="2784" extrusionOk="0">
                    <a:moveTo>
                      <a:pt x="6287" y="1"/>
                    </a:moveTo>
                    <a:lnTo>
                      <a:pt x="6287" y="1340"/>
                    </a:lnTo>
                    <a:lnTo>
                      <a:pt x="6390" y="104"/>
                    </a:lnTo>
                    <a:lnTo>
                      <a:pt x="6287" y="1"/>
                    </a:lnTo>
                    <a:close/>
                    <a:moveTo>
                      <a:pt x="1" y="413"/>
                    </a:moveTo>
                    <a:lnTo>
                      <a:pt x="1" y="516"/>
                    </a:lnTo>
                    <a:lnTo>
                      <a:pt x="4329" y="2165"/>
                    </a:lnTo>
                    <a:lnTo>
                      <a:pt x="6184" y="2783"/>
                    </a:lnTo>
                    <a:lnTo>
                      <a:pt x="6184" y="2783"/>
                    </a:lnTo>
                    <a:lnTo>
                      <a:pt x="1" y="413"/>
                    </a:lnTo>
                    <a:close/>
                  </a:path>
                </a:pathLst>
              </a:custGeom>
              <a:solidFill>
                <a:srgbClr val="303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2368050" y="2881950"/>
                <a:ext cx="154600" cy="59300"/>
              </a:xfrm>
              <a:custGeom>
                <a:avLst/>
                <a:gdLst/>
                <a:ahLst/>
                <a:cxnLst/>
                <a:rect l="l" t="t" r="r" b="b"/>
                <a:pathLst>
                  <a:path w="6184" h="2372" fill="none" extrusionOk="0">
                    <a:moveTo>
                      <a:pt x="1" y="1"/>
                    </a:moveTo>
                    <a:lnTo>
                      <a:pt x="1" y="104"/>
                    </a:lnTo>
                    <a:lnTo>
                      <a:pt x="1" y="104"/>
                    </a:lnTo>
                    <a:lnTo>
                      <a:pt x="4329" y="1753"/>
                    </a:lnTo>
                    <a:lnTo>
                      <a:pt x="6184" y="2371"/>
                    </a:lnTo>
                    <a:lnTo>
                      <a:pt x="6184" y="237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2525200" y="2871650"/>
                <a:ext cx="2600" cy="33525"/>
              </a:xfrm>
              <a:custGeom>
                <a:avLst/>
                <a:gdLst/>
                <a:ahLst/>
                <a:cxnLst/>
                <a:rect l="l" t="t" r="r" b="b"/>
                <a:pathLst>
                  <a:path w="104" h="1341" fill="none" extrusionOk="0">
                    <a:moveTo>
                      <a:pt x="1" y="1"/>
                    </a:moveTo>
                    <a:lnTo>
                      <a:pt x="1" y="1340"/>
                    </a:lnTo>
                    <a:lnTo>
                      <a:pt x="104" y="10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2525200" y="2665550"/>
                <a:ext cx="378725" cy="234475"/>
              </a:xfrm>
              <a:custGeom>
                <a:avLst/>
                <a:gdLst/>
                <a:ahLst/>
                <a:cxnLst/>
                <a:rect l="l" t="t" r="r" b="b"/>
                <a:pathLst>
                  <a:path w="15149" h="9379" extrusionOk="0">
                    <a:moveTo>
                      <a:pt x="5153" y="1"/>
                    </a:moveTo>
                    <a:lnTo>
                      <a:pt x="4844" y="104"/>
                    </a:lnTo>
                    <a:lnTo>
                      <a:pt x="3916" y="516"/>
                    </a:lnTo>
                    <a:lnTo>
                      <a:pt x="2577" y="1238"/>
                    </a:lnTo>
                    <a:lnTo>
                      <a:pt x="1340" y="2165"/>
                    </a:lnTo>
                    <a:lnTo>
                      <a:pt x="516" y="2886"/>
                    </a:lnTo>
                    <a:lnTo>
                      <a:pt x="1" y="8348"/>
                    </a:lnTo>
                    <a:lnTo>
                      <a:pt x="2371" y="8760"/>
                    </a:lnTo>
                    <a:lnTo>
                      <a:pt x="5359" y="9378"/>
                    </a:lnTo>
                    <a:lnTo>
                      <a:pt x="5668" y="9378"/>
                    </a:lnTo>
                    <a:lnTo>
                      <a:pt x="6080" y="9275"/>
                    </a:lnTo>
                    <a:lnTo>
                      <a:pt x="7008" y="8863"/>
                    </a:lnTo>
                    <a:lnTo>
                      <a:pt x="8038" y="8142"/>
                    </a:lnTo>
                    <a:lnTo>
                      <a:pt x="8657" y="7420"/>
                    </a:lnTo>
                    <a:lnTo>
                      <a:pt x="9275" y="7111"/>
                    </a:lnTo>
                    <a:lnTo>
                      <a:pt x="14324" y="5153"/>
                    </a:lnTo>
                    <a:lnTo>
                      <a:pt x="14530" y="5050"/>
                    </a:lnTo>
                    <a:lnTo>
                      <a:pt x="14839" y="4947"/>
                    </a:lnTo>
                    <a:lnTo>
                      <a:pt x="15046" y="4741"/>
                    </a:lnTo>
                    <a:lnTo>
                      <a:pt x="15149" y="4638"/>
                    </a:lnTo>
                    <a:lnTo>
                      <a:pt x="15149" y="4329"/>
                    </a:lnTo>
                    <a:lnTo>
                      <a:pt x="15046" y="4123"/>
                    </a:lnTo>
                    <a:lnTo>
                      <a:pt x="14839" y="3917"/>
                    </a:lnTo>
                    <a:lnTo>
                      <a:pt x="14530" y="3814"/>
                    </a:lnTo>
                    <a:lnTo>
                      <a:pt x="13500" y="3711"/>
                    </a:lnTo>
                    <a:lnTo>
                      <a:pt x="12263" y="3711"/>
                    </a:lnTo>
                    <a:lnTo>
                      <a:pt x="10718" y="3814"/>
                    </a:lnTo>
                    <a:lnTo>
                      <a:pt x="8038" y="4020"/>
                    </a:lnTo>
                    <a:lnTo>
                      <a:pt x="6905" y="4123"/>
                    </a:lnTo>
                    <a:lnTo>
                      <a:pt x="10718" y="3505"/>
                    </a:lnTo>
                    <a:lnTo>
                      <a:pt x="11542" y="3402"/>
                    </a:lnTo>
                    <a:lnTo>
                      <a:pt x="12263" y="3195"/>
                    </a:lnTo>
                    <a:lnTo>
                      <a:pt x="12572" y="2989"/>
                    </a:lnTo>
                    <a:lnTo>
                      <a:pt x="12779" y="2783"/>
                    </a:lnTo>
                    <a:lnTo>
                      <a:pt x="12779" y="2577"/>
                    </a:lnTo>
                    <a:lnTo>
                      <a:pt x="12572" y="2165"/>
                    </a:lnTo>
                    <a:lnTo>
                      <a:pt x="12366" y="2062"/>
                    </a:lnTo>
                    <a:lnTo>
                      <a:pt x="11954" y="1856"/>
                    </a:lnTo>
                    <a:lnTo>
                      <a:pt x="11130" y="1753"/>
                    </a:lnTo>
                    <a:lnTo>
                      <a:pt x="8760" y="1753"/>
                    </a:lnTo>
                    <a:lnTo>
                      <a:pt x="6596" y="1959"/>
                    </a:lnTo>
                    <a:lnTo>
                      <a:pt x="5565" y="2165"/>
                    </a:lnTo>
                    <a:lnTo>
                      <a:pt x="5565" y="2165"/>
                    </a:lnTo>
                    <a:lnTo>
                      <a:pt x="6287" y="104"/>
                    </a:lnTo>
                    <a:lnTo>
                      <a:pt x="5462"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2669475" y="2794375"/>
                <a:ext cx="208700" cy="30925"/>
              </a:xfrm>
              <a:custGeom>
                <a:avLst/>
                <a:gdLst/>
                <a:ahLst/>
                <a:cxnLst/>
                <a:rect l="l" t="t" r="r" b="b"/>
                <a:pathLst>
                  <a:path w="8348" h="1237" extrusionOk="0">
                    <a:moveTo>
                      <a:pt x="7111" y="0"/>
                    </a:moveTo>
                    <a:lnTo>
                      <a:pt x="5668" y="103"/>
                    </a:lnTo>
                    <a:lnTo>
                      <a:pt x="4122" y="309"/>
                    </a:lnTo>
                    <a:lnTo>
                      <a:pt x="2680" y="516"/>
                    </a:lnTo>
                    <a:lnTo>
                      <a:pt x="1237" y="825"/>
                    </a:lnTo>
                    <a:lnTo>
                      <a:pt x="619" y="1031"/>
                    </a:lnTo>
                    <a:lnTo>
                      <a:pt x="0" y="1237"/>
                    </a:lnTo>
                    <a:lnTo>
                      <a:pt x="0" y="1237"/>
                    </a:lnTo>
                    <a:lnTo>
                      <a:pt x="1237" y="1031"/>
                    </a:lnTo>
                    <a:lnTo>
                      <a:pt x="4225" y="516"/>
                    </a:lnTo>
                    <a:lnTo>
                      <a:pt x="7111" y="206"/>
                    </a:lnTo>
                    <a:lnTo>
                      <a:pt x="8347" y="103"/>
                    </a:lnTo>
                    <a:lnTo>
                      <a:pt x="7111"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2687500" y="2845900"/>
                <a:ext cx="56700" cy="15475"/>
              </a:xfrm>
              <a:custGeom>
                <a:avLst/>
                <a:gdLst/>
                <a:ahLst/>
                <a:cxnLst/>
                <a:rect l="l" t="t" r="r" b="b"/>
                <a:pathLst>
                  <a:path w="2268" h="619" extrusionOk="0">
                    <a:moveTo>
                      <a:pt x="2268" y="0"/>
                    </a:moveTo>
                    <a:lnTo>
                      <a:pt x="1649" y="103"/>
                    </a:lnTo>
                    <a:lnTo>
                      <a:pt x="1134" y="206"/>
                    </a:lnTo>
                    <a:lnTo>
                      <a:pt x="516" y="412"/>
                    </a:lnTo>
                    <a:lnTo>
                      <a:pt x="1" y="619"/>
                    </a:lnTo>
                    <a:lnTo>
                      <a:pt x="619" y="619"/>
                    </a:lnTo>
                    <a:lnTo>
                      <a:pt x="1134" y="412"/>
                    </a:lnTo>
                    <a:lnTo>
                      <a:pt x="1752" y="309"/>
                    </a:lnTo>
                    <a:lnTo>
                      <a:pt x="2268"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3009525" y="2150325"/>
                <a:ext cx="25800" cy="659525"/>
              </a:xfrm>
              <a:custGeom>
                <a:avLst/>
                <a:gdLst/>
                <a:ahLst/>
                <a:cxnLst/>
                <a:rect l="l" t="t" r="r" b="b"/>
                <a:pathLst>
                  <a:path w="1032" h="26381" extrusionOk="0">
                    <a:moveTo>
                      <a:pt x="825" y="1"/>
                    </a:moveTo>
                    <a:lnTo>
                      <a:pt x="825" y="825"/>
                    </a:lnTo>
                    <a:lnTo>
                      <a:pt x="825" y="3813"/>
                    </a:lnTo>
                    <a:lnTo>
                      <a:pt x="825" y="8141"/>
                    </a:lnTo>
                    <a:lnTo>
                      <a:pt x="516" y="13603"/>
                    </a:lnTo>
                    <a:lnTo>
                      <a:pt x="207" y="18961"/>
                    </a:lnTo>
                    <a:lnTo>
                      <a:pt x="1" y="23392"/>
                    </a:lnTo>
                    <a:lnTo>
                      <a:pt x="104" y="26381"/>
                    </a:lnTo>
                    <a:lnTo>
                      <a:pt x="207" y="23392"/>
                    </a:lnTo>
                    <a:lnTo>
                      <a:pt x="310" y="18961"/>
                    </a:lnTo>
                    <a:lnTo>
                      <a:pt x="722" y="13603"/>
                    </a:lnTo>
                    <a:lnTo>
                      <a:pt x="928" y="8244"/>
                    </a:lnTo>
                    <a:lnTo>
                      <a:pt x="1031" y="3813"/>
                    </a:lnTo>
                    <a:lnTo>
                      <a:pt x="928" y="825"/>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321675" y="2047275"/>
                <a:ext cx="92775" cy="342650"/>
              </a:xfrm>
              <a:custGeom>
                <a:avLst/>
                <a:gdLst/>
                <a:ahLst/>
                <a:cxnLst/>
                <a:rect l="l" t="t" r="r" b="b"/>
                <a:pathLst>
                  <a:path w="3711" h="13706" extrusionOk="0">
                    <a:moveTo>
                      <a:pt x="1" y="1"/>
                    </a:moveTo>
                    <a:lnTo>
                      <a:pt x="207" y="516"/>
                    </a:lnTo>
                    <a:lnTo>
                      <a:pt x="928" y="1856"/>
                    </a:lnTo>
                    <a:lnTo>
                      <a:pt x="1959" y="4226"/>
                    </a:lnTo>
                    <a:lnTo>
                      <a:pt x="2680" y="6596"/>
                    </a:lnTo>
                    <a:lnTo>
                      <a:pt x="3195" y="9069"/>
                    </a:lnTo>
                    <a:lnTo>
                      <a:pt x="3505" y="11542"/>
                    </a:lnTo>
                    <a:lnTo>
                      <a:pt x="3608" y="13088"/>
                    </a:lnTo>
                    <a:lnTo>
                      <a:pt x="3608" y="13706"/>
                    </a:lnTo>
                    <a:lnTo>
                      <a:pt x="3711" y="13088"/>
                    </a:lnTo>
                    <a:lnTo>
                      <a:pt x="3711" y="11542"/>
                    </a:lnTo>
                    <a:lnTo>
                      <a:pt x="3608" y="10305"/>
                    </a:lnTo>
                    <a:lnTo>
                      <a:pt x="3402" y="9069"/>
                    </a:lnTo>
                    <a:lnTo>
                      <a:pt x="3195" y="7729"/>
                    </a:lnTo>
                    <a:lnTo>
                      <a:pt x="2886" y="6493"/>
                    </a:lnTo>
                    <a:lnTo>
                      <a:pt x="2577" y="5359"/>
                    </a:lnTo>
                    <a:lnTo>
                      <a:pt x="2165" y="4123"/>
                    </a:lnTo>
                    <a:lnTo>
                      <a:pt x="1650" y="2989"/>
                    </a:lnTo>
                    <a:lnTo>
                      <a:pt x="1031" y="1856"/>
                    </a:lnTo>
                    <a:lnTo>
                      <a:pt x="310" y="5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695"/>
        <p:cNvGrpSpPr/>
        <p:nvPr/>
      </p:nvGrpSpPr>
      <p:grpSpPr>
        <a:xfrm>
          <a:off x="0" y="0"/>
          <a:ext cx="0" cy="0"/>
          <a:chOff x="0" y="0"/>
          <a:chExt cx="0" cy="0"/>
        </a:xfrm>
      </p:grpSpPr>
      <p:pic>
        <p:nvPicPr>
          <p:cNvPr id="10696" name="Google Shape;10696;p6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32"/>
          <p:cNvPicPr preferRelativeResize="0">
            <a:picLocks noGrp="1"/>
          </p:cNvPicPr>
          <p:nvPr>
            <p:ph type="pic" idx="2"/>
          </p:nvPr>
        </p:nvPicPr>
        <p:blipFill rotWithShape="1">
          <a:blip r:embed="rId3">
            <a:alphaModFix/>
          </a:blip>
          <a:srcRect l="43606" r="22339" b="19406"/>
          <a:stretch/>
        </p:blipFill>
        <p:spPr>
          <a:xfrm>
            <a:off x="713225" y="541775"/>
            <a:ext cx="2843784" cy="3785616"/>
          </a:xfrm>
          <a:prstGeom prst="rect">
            <a:avLst/>
          </a:prstGeom>
        </p:spPr>
      </p:pic>
      <p:sp>
        <p:nvSpPr>
          <p:cNvPr id="569" name="Google Shape;569;p32"/>
          <p:cNvSpPr txBox="1">
            <a:spLocks noGrp="1"/>
          </p:cNvSpPr>
          <p:nvPr>
            <p:ph type="title"/>
          </p:nvPr>
        </p:nvSpPr>
        <p:spPr>
          <a:xfrm flipH="1">
            <a:off x="3834033" y="725737"/>
            <a:ext cx="47073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570" name="Google Shape;570;p32"/>
          <p:cNvSpPr txBox="1">
            <a:spLocks noGrp="1"/>
          </p:cNvSpPr>
          <p:nvPr>
            <p:ph type="body" idx="1"/>
          </p:nvPr>
        </p:nvSpPr>
        <p:spPr>
          <a:xfrm flipH="1">
            <a:off x="3634418" y="1562831"/>
            <a:ext cx="4691008" cy="2017837"/>
          </a:xfrm>
          <a:prstGeom prst="rect">
            <a:avLst/>
          </a:prstGeom>
        </p:spPr>
        <p:txBody>
          <a:bodyPr spcFirstLastPara="1" wrap="square" lIns="91425" tIns="91425" rIns="91425" bIns="91425" anchor="ctr" anchorCtr="0">
            <a:noAutofit/>
          </a:bodyPr>
          <a:lstStyle/>
          <a:p>
            <a:pPr marL="323850" indent="-171450">
              <a:buFont typeface="Arial" panose="020B0604020202020204" pitchFamily="34" charset="0"/>
              <a:buChar char="•"/>
            </a:pPr>
            <a:r>
              <a:rPr lang="en-US" sz="1600" dirty="0"/>
              <a:t>Employees are the primary asset of every company.</a:t>
            </a:r>
          </a:p>
          <a:p>
            <a:pPr marL="323850" indent="-171450">
              <a:buFont typeface="Arial" panose="020B0604020202020204" pitchFamily="34" charset="0"/>
              <a:buChar char="•"/>
            </a:pPr>
            <a:r>
              <a:rPr lang="en-US" sz="1600" dirty="0"/>
              <a:t>Analyzing salary, work performance, leaves, and overtime is crucial to improve employee well-being and retention.</a:t>
            </a:r>
          </a:p>
          <a:p>
            <a:pPr marL="323850" indent="-171450">
              <a:buFont typeface="Arial" panose="020B0604020202020204" pitchFamily="34" charset="0"/>
              <a:buChar char="•"/>
            </a:pPr>
            <a:r>
              <a:rPr lang="en-US" sz="1600" dirty="0"/>
              <a:t>This report aims to explore various factors that impact employee satisfaction and productivity.</a:t>
            </a:r>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1" name="Google Shape;751;p34"/>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753" name="Google Shape;753;p34"/>
          <p:cNvSpPr txBox="1">
            <a:spLocks noGrp="1"/>
          </p:cNvSpPr>
          <p:nvPr>
            <p:ph type="subTitle" idx="1"/>
          </p:nvPr>
        </p:nvSpPr>
        <p:spPr>
          <a:xfrm>
            <a:off x="7086260" y="2513275"/>
            <a:ext cx="1675058" cy="889472"/>
          </a:xfrm>
          <a:prstGeom prst="rect">
            <a:avLst/>
          </a:prstGeom>
        </p:spPr>
        <p:txBody>
          <a:bodyPr spcFirstLastPara="1" wrap="square" lIns="91425" tIns="91425" rIns="91425" bIns="91425" anchor="t" anchorCtr="0">
            <a:noAutofit/>
          </a:bodyPr>
          <a:lstStyle/>
          <a:p>
            <a:pPr marL="0" indent="0"/>
            <a:r>
              <a:rPr lang="en-US" dirty="0"/>
              <a:t>Provide insights for HR policies to enhance employee welfare.</a:t>
            </a:r>
          </a:p>
        </p:txBody>
      </p:sp>
      <p:sp>
        <p:nvSpPr>
          <p:cNvPr id="754" name="Google Shape;754;p34"/>
          <p:cNvSpPr txBox="1">
            <a:spLocks noGrp="1"/>
          </p:cNvSpPr>
          <p:nvPr>
            <p:ph type="subTitle" idx="3"/>
          </p:nvPr>
        </p:nvSpPr>
        <p:spPr>
          <a:xfrm>
            <a:off x="279023" y="2474741"/>
            <a:ext cx="1497700" cy="898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Evaluate salary distribution across departments and locations</a:t>
            </a:r>
            <a:endParaRPr dirty="0"/>
          </a:p>
        </p:txBody>
      </p:sp>
      <p:grpSp>
        <p:nvGrpSpPr>
          <p:cNvPr id="6" name="Group 5">
            <a:extLst>
              <a:ext uri="{FF2B5EF4-FFF2-40B4-BE49-F238E27FC236}">
                <a16:creationId xmlns:a16="http://schemas.microsoft.com/office/drawing/2014/main" id="{12B79A09-14AC-4174-9DB7-61E4E5DF3237}"/>
              </a:ext>
            </a:extLst>
          </p:cNvPr>
          <p:cNvGrpSpPr/>
          <p:nvPr/>
        </p:nvGrpSpPr>
        <p:grpSpPr>
          <a:xfrm>
            <a:off x="2986584" y="1721050"/>
            <a:ext cx="759000" cy="759000"/>
            <a:chOff x="2310142" y="1715741"/>
            <a:chExt cx="759000" cy="759000"/>
          </a:xfrm>
        </p:grpSpPr>
        <p:sp>
          <p:nvSpPr>
            <p:cNvPr id="755" name="Google Shape;755;p34"/>
            <p:cNvSpPr/>
            <p:nvPr/>
          </p:nvSpPr>
          <p:spPr>
            <a:xfrm>
              <a:off x="2310142" y="1715741"/>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4"/>
            <p:cNvGrpSpPr/>
            <p:nvPr/>
          </p:nvGrpSpPr>
          <p:grpSpPr>
            <a:xfrm>
              <a:off x="2527583" y="1927116"/>
              <a:ext cx="336250" cy="336250"/>
              <a:chOff x="1752325" y="1302425"/>
              <a:chExt cx="336250" cy="336250"/>
            </a:xfrm>
          </p:grpSpPr>
          <p:sp>
            <p:nvSpPr>
              <p:cNvPr id="758" name="Google Shape;758;p34"/>
              <p:cNvSpPr/>
              <p:nvPr/>
            </p:nvSpPr>
            <p:spPr>
              <a:xfrm>
                <a:off x="1752325" y="1471700"/>
                <a:ext cx="94575" cy="166975"/>
              </a:xfrm>
              <a:custGeom>
                <a:avLst/>
                <a:gdLst/>
                <a:ahLst/>
                <a:cxnLst/>
                <a:rect l="l" t="t" r="r" b="b"/>
                <a:pathLst>
                  <a:path w="3783" h="6679" extrusionOk="0">
                    <a:moveTo>
                      <a:pt x="794" y="0"/>
                    </a:moveTo>
                    <a:lnTo>
                      <a:pt x="607" y="47"/>
                    </a:lnTo>
                    <a:lnTo>
                      <a:pt x="421" y="140"/>
                    </a:lnTo>
                    <a:lnTo>
                      <a:pt x="281" y="280"/>
                    </a:lnTo>
                    <a:lnTo>
                      <a:pt x="140" y="421"/>
                    </a:lnTo>
                    <a:lnTo>
                      <a:pt x="47" y="607"/>
                    </a:lnTo>
                    <a:lnTo>
                      <a:pt x="0" y="794"/>
                    </a:lnTo>
                    <a:lnTo>
                      <a:pt x="0" y="1028"/>
                    </a:lnTo>
                    <a:lnTo>
                      <a:pt x="0" y="3036"/>
                    </a:lnTo>
                    <a:lnTo>
                      <a:pt x="47" y="3316"/>
                    </a:lnTo>
                    <a:lnTo>
                      <a:pt x="140" y="3549"/>
                    </a:lnTo>
                    <a:lnTo>
                      <a:pt x="281" y="3783"/>
                    </a:lnTo>
                    <a:lnTo>
                      <a:pt x="514" y="3923"/>
                    </a:lnTo>
                    <a:lnTo>
                      <a:pt x="514" y="6305"/>
                    </a:lnTo>
                    <a:lnTo>
                      <a:pt x="561" y="6445"/>
                    </a:lnTo>
                    <a:lnTo>
                      <a:pt x="607" y="6585"/>
                    </a:lnTo>
                    <a:lnTo>
                      <a:pt x="748" y="6631"/>
                    </a:lnTo>
                    <a:lnTo>
                      <a:pt x="888" y="6678"/>
                    </a:lnTo>
                    <a:lnTo>
                      <a:pt x="2849" y="6678"/>
                    </a:lnTo>
                    <a:lnTo>
                      <a:pt x="2989" y="6631"/>
                    </a:lnTo>
                    <a:lnTo>
                      <a:pt x="3129" y="6585"/>
                    </a:lnTo>
                    <a:lnTo>
                      <a:pt x="3223" y="6445"/>
                    </a:lnTo>
                    <a:lnTo>
                      <a:pt x="3269" y="6305"/>
                    </a:lnTo>
                    <a:lnTo>
                      <a:pt x="3269" y="3923"/>
                    </a:lnTo>
                    <a:lnTo>
                      <a:pt x="3456" y="3783"/>
                    </a:lnTo>
                    <a:lnTo>
                      <a:pt x="3643" y="3549"/>
                    </a:lnTo>
                    <a:lnTo>
                      <a:pt x="3736" y="3316"/>
                    </a:lnTo>
                    <a:lnTo>
                      <a:pt x="3783" y="3036"/>
                    </a:lnTo>
                    <a:lnTo>
                      <a:pt x="3783" y="1028"/>
                    </a:lnTo>
                    <a:lnTo>
                      <a:pt x="3736" y="794"/>
                    </a:lnTo>
                    <a:lnTo>
                      <a:pt x="3690" y="607"/>
                    </a:lnTo>
                    <a:lnTo>
                      <a:pt x="3596" y="467"/>
                    </a:lnTo>
                    <a:lnTo>
                      <a:pt x="3456" y="280"/>
                    </a:lnTo>
                    <a:lnTo>
                      <a:pt x="3316" y="140"/>
                    </a:lnTo>
                    <a:lnTo>
                      <a:pt x="3129" y="47"/>
                    </a:ln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1892425" y="1326925"/>
                <a:ext cx="94575" cy="115600"/>
              </a:xfrm>
              <a:custGeom>
                <a:avLst/>
                <a:gdLst/>
                <a:ahLst/>
                <a:cxnLst/>
                <a:rect l="l" t="t" r="r" b="b"/>
                <a:pathLst>
                  <a:path w="3783" h="4624" extrusionOk="0">
                    <a:moveTo>
                      <a:pt x="3409" y="1"/>
                    </a:moveTo>
                    <a:lnTo>
                      <a:pt x="3269" y="47"/>
                    </a:lnTo>
                    <a:lnTo>
                      <a:pt x="3176" y="94"/>
                    </a:lnTo>
                    <a:lnTo>
                      <a:pt x="3082" y="234"/>
                    </a:lnTo>
                    <a:lnTo>
                      <a:pt x="3082" y="328"/>
                    </a:lnTo>
                    <a:lnTo>
                      <a:pt x="3082" y="2149"/>
                    </a:lnTo>
                    <a:lnTo>
                      <a:pt x="3036" y="2336"/>
                    </a:lnTo>
                    <a:lnTo>
                      <a:pt x="2989" y="2522"/>
                    </a:lnTo>
                    <a:lnTo>
                      <a:pt x="2896" y="2709"/>
                    </a:lnTo>
                    <a:lnTo>
                      <a:pt x="2755" y="2849"/>
                    </a:lnTo>
                    <a:lnTo>
                      <a:pt x="2615" y="2989"/>
                    </a:lnTo>
                    <a:lnTo>
                      <a:pt x="2429" y="3083"/>
                    </a:lnTo>
                    <a:lnTo>
                      <a:pt x="2242" y="3129"/>
                    </a:lnTo>
                    <a:lnTo>
                      <a:pt x="2055" y="3176"/>
                    </a:lnTo>
                    <a:lnTo>
                      <a:pt x="187" y="3176"/>
                    </a:lnTo>
                    <a:lnTo>
                      <a:pt x="94" y="3270"/>
                    </a:lnTo>
                    <a:lnTo>
                      <a:pt x="0" y="3363"/>
                    </a:lnTo>
                    <a:lnTo>
                      <a:pt x="0" y="3503"/>
                    </a:lnTo>
                    <a:lnTo>
                      <a:pt x="0" y="3643"/>
                    </a:lnTo>
                    <a:lnTo>
                      <a:pt x="94" y="3783"/>
                    </a:lnTo>
                    <a:lnTo>
                      <a:pt x="187" y="3830"/>
                    </a:lnTo>
                    <a:lnTo>
                      <a:pt x="327" y="3877"/>
                    </a:lnTo>
                    <a:lnTo>
                      <a:pt x="2475" y="3877"/>
                    </a:lnTo>
                    <a:lnTo>
                      <a:pt x="3176" y="4530"/>
                    </a:lnTo>
                    <a:lnTo>
                      <a:pt x="3269" y="4624"/>
                    </a:lnTo>
                    <a:lnTo>
                      <a:pt x="3549" y="4624"/>
                    </a:lnTo>
                    <a:lnTo>
                      <a:pt x="3643" y="4530"/>
                    </a:lnTo>
                    <a:lnTo>
                      <a:pt x="3736" y="4437"/>
                    </a:lnTo>
                    <a:lnTo>
                      <a:pt x="3783" y="4297"/>
                    </a:lnTo>
                    <a:lnTo>
                      <a:pt x="3783" y="328"/>
                    </a:lnTo>
                    <a:lnTo>
                      <a:pt x="3736" y="234"/>
                    </a:lnTo>
                    <a:lnTo>
                      <a:pt x="3643" y="94"/>
                    </a:lnTo>
                    <a:lnTo>
                      <a:pt x="3549" y="47"/>
                    </a:lnTo>
                    <a:lnTo>
                      <a:pt x="3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1857400" y="1302425"/>
                <a:ext cx="94575" cy="106250"/>
              </a:xfrm>
              <a:custGeom>
                <a:avLst/>
                <a:gdLst/>
                <a:ahLst/>
                <a:cxnLst/>
                <a:rect l="l" t="t" r="r" b="b"/>
                <a:pathLst>
                  <a:path w="3783" h="4250" extrusionOk="0">
                    <a:moveTo>
                      <a:pt x="327" y="0"/>
                    </a:moveTo>
                    <a:lnTo>
                      <a:pt x="234" y="47"/>
                    </a:lnTo>
                    <a:lnTo>
                      <a:pt x="94" y="93"/>
                    </a:lnTo>
                    <a:lnTo>
                      <a:pt x="47" y="233"/>
                    </a:lnTo>
                    <a:lnTo>
                      <a:pt x="0" y="327"/>
                    </a:lnTo>
                    <a:lnTo>
                      <a:pt x="0" y="3876"/>
                    </a:lnTo>
                    <a:lnTo>
                      <a:pt x="47" y="4016"/>
                    </a:lnTo>
                    <a:lnTo>
                      <a:pt x="94" y="4156"/>
                    </a:lnTo>
                    <a:lnTo>
                      <a:pt x="234" y="4203"/>
                    </a:lnTo>
                    <a:lnTo>
                      <a:pt x="327" y="4250"/>
                    </a:lnTo>
                    <a:lnTo>
                      <a:pt x="467" y="4203"/>
                    </a:lnTo>
                    <a:lnTo>
                      <a:pt x="607" y="4156"/>
                    </a:lnTo>
                    <a:lnTo>
                      <a:pt x="1261" y="3456"/>
                    </a:lnTo>
                    <a:lnTo>
                      <a:pt x="3456" y="3456"/>
                    </a:lnTo>
                    <a:lnTo>
                      <a:pt x="3549" y="3409"/>
                    </a:lnTo>
                    <a:lnTo>
                      <a:pt x="3689" y="3362"/>
                    </a:lnTo>
                    <a:lnTo>
                      <a:pt x="3736" y="3269"/>
                    </a:lnTo>
                    <a:lnTo>
                      <a:pt x="3783" y="3129"/>
                    </a:lnTo>
                    <a:lnTo>
                      <a:pt x="3783" y="327"/>
                    </a:lnTo>
                    <a:lnTo>
                      <a:pt x="3736" y="233"/>
                    </a:lnTo>
                    <a:lnTo>
                      <a:pt x="3689" y="93"/>
                    </a:lnTo>
                    <a:lnTo>
                      <a:pt x="3549" y="47"/>
                    </a:lnTo>
                    <a:lnTo>
                      <a:pt x="3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1994000" y="1510225"/>
                <a:ext cx="94575" cy="128450"/>
              </a:xfrm>
              <a:custGeom>
                <a:avLst/>
                <a:gdLst/>
                <a:ahLst/>
                <a:cxnLst/>
                <a:rect l="l" t="t" r="r" b="b"/>
                <a:pathLst>
                  <a:path w="3783" h="5138" extrusionOk="0">
                    <a:moveTo>
                      <a:pt x="981" y="0"/>
                    </a:moveTo>
                    <a:lnTo>
                      <a:pt x="794" y="47"/>
                    </a:lnTo>
                    <a:lnTo>
                      <a:pt x="607" y="94"/>
                    </a:lnTo>
                    <a:lnTo>
                      <a:pt x="420" y="187"/>
                    </a:lnTo>
                    <a:lnTo>
                      <a:pt x="280" y="327"/>
                    </a:lnTo>
                    <a:lnTo>
                      <a:pt x="140" y="467"/>
                    </a:lnTo>
                    <a:lnTo>
                      <a:pt x="47" y="654"/>
                    </a:lnTo>
                    <a:lnTo>
                      <a:pt x="0" y="841"/>
                    </a:lnTo>
                    <a:lnTo>
                      <a:pt x="0" y="1028"/>
                    </a:lnTo>
                    <a:lnTo>
                      <a:pt x="0" y="2008"/>
                    </a:lnTo>
                    <a:lnTo>
                      <a:pt x="0" y="2289"/>
                    </a:lnTo>
                    <a:lnTo>
                      <a:pt x="140" y="2522"/>
                    </a:lnTo>
                    <a:lnTo>
                      <a:pt x="280" y="2756"/>
                    </a:lnTo>
                    <a:lnTo>
                      <a:pt x="514" y="2896"/>
                    </a:lnTo>
                    <a:lnTo>
                      <a:pt x="514" y="4764"/>
                    </a:lnTo>
                    <a:lnTo>
                      <a:pt x="560" y="4904"/>
                    </a:lnTo>
                    <a:lnTo>
                      <a:pt x="607" y="5044"/>
                    </a:lnTo>
                    <a:lnTo>
                      <a:pt x="747" y="5090"/>
                    </a:lnTo>
                    <a:lnTo>
                      <a:pt x="887" y="5137"/>
                    </a:lnTo>
                    <a:lnTo>
                      <a:pt x="2849" y="5137"/>
                    </a:lnTo>
                    <a:lnTo>
                      <a:pt x="2989" y="5090"/>
                    </a:lnTo>
                    <a:lnTo>
                      <a:pt x="3129" y="5044"/>
                    </a:lnTo>
                    <a:lnTo>
                      <a:pt x="3222" y="4904"/>
                    </a:lnTo>
                    <a:lnTo>
                      <a:pt x="3222" y="4764"/>
                    </a:lnTo>
                    <a:lnTo>
                      <a:pt x="3222" y="2896"/>
                    </a:lnTo>
                    <a:lnTo>
                      <a:pt x="3456" y="2756"/>
                    </a:lnTo>
                    <a:lnTo>
                      <a:pt x="3643" y="2522"/>
                    </a:lnTo>
                    <a:lnTo>
                      <a:pt x="3736" y="2289"/>
                    </a:lnTo>
                    <a:lnTo>
                      <a:pt x="3783" y="2008"/>
                    </a:lnTo>
                    <a:lnTo>
                      <a:pt x="3783" y="1028"/>
                    </a:lnTo>
                    <a:lnTo>
                      <a:pt x="3736" y="841"/>
                    </a:lnTo>
                    <a:lnTo>
                      <a:pt x="3689" y="654"/>
                    </a:lnTo>
                    <a:lnTo>
                      <a:pt x="3596" y="467"/>
                    </a:lnTo>
                    <a:lnTo>
                      <a:pt x="3456" y="327"/>
                    </a:lnTo>
                    <a:lnTo>
                      <a:pt x="3316" y="187"/>
                    </a:lnTo>
                    <a:lnTo>
                      <a:pt x="3129" y="94"/>
                    </a:lnTo>
                    <a:lnTo>
                      <a:pt x="2942" y="47"/>
                    </a:lnTo>
                    <a:lnTo>
                      <a:pt x="27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2002150" y="1421500"/>
                <a:ext cx="77100" cy="77075"/>
              </a:xfrm>
              <a:custGeom>
                <a:avLst/>
                <a:gdLst/>
                <a:ahLst/>
                <a:cxnLst/>
                <a:rect l="l" t="t" r="r" b="b"/>
                <a:pathLst>
                  <a:path w="3084" h="3083" extrusionOk="0">
                    <a:moveTo>
                      <a:pt x="1542" y="0"/>
                    </a:moveTo>
                    <a:lnTo>
                      <a:pt x="1262" y="47"/>
                    </a:lnTo>
                    <a:lnTo>
                      <a:pt x="935" y="94"/>
                    </a:lnTo>
                    <a:lnTo>
                      <a:pt x="701" y="280"/>
                    </a:lnTo>
                    <a:lnTo>
                      <a:pt x="468" y="467"/>
                    </a:lnTo>
                    <a:lnTo>
                      <a:pt x="281" y="654"/>
                    </a:lnTo>
                    <a:lnTo>
                      <a:pt x="141" y="934"/>
                    </a:lnTo>
                    <a:lnTo>
                      <a:pt x="48" y="1214"/>
                    </a:lnTo>
                    <a:lnTo>
                      <a:pt x="1" y="1541"/>
                    </a:lnTo>
                    <a:lnTo>
                      <a:pt x="48" y="1868"/>
                    </a:lnTo>
                    <a:lnTo>
                      <a:pt x="141" y="2148"/>
                    </a:lnTo>
                    <a:lnTo>
                      <a:pt x="281" y="2382"/>
                    </a:lnTo>
                    <a:lnTo>
                      <a:pt x="468" y="2615"/>
                    </a:lnTo>
                    <a:lnTo>
                      <a:pt x="701" y="2802"/>
                    </a:lnTo>
                    <a:lnTo>
                      <a:pt x="935" y="2942"/>
                    </a:lnTo>
                    <a:lnTo>
                      <a:pt x="1262" y="3036"/>
                    </a:lnTo>
                    <a:lnTo>
                      <a:pt x="1542" y="3082"/>
                    </a:lnTo>
                    <a:lnTo>
                      <a:pt x="1869" y="3036"/>
                    </a:lnTo>
                    <a:lnTo>
                      <a:pt x="2149" y="2942"/>
                    </a:lnTo>
                    <a:lnTo>
                      <a:pt x="2429" y="2802"/>
                    </a:lnTo>
                    <a:lnTo>
                      <a:pt x="2663" y="2615"/>
                    </a:lnTo>
                    <a:lnTo>
                      <a:pt x="2850" y="2382"/>
                    </a:lnTo>
                    <a:lnTo>
                      <a:pt x="2990" y="2148"/>
                    </a:lnTo>
                    <a:lnTo>
                      <a:pt x="3083" y="1868"/>
                    </a:lnTo>
                    <a:lnTo>
                      <a:pt x="3083" y="1541"/>
                    </a:lnTo>
                    <a:lnTo>
                      <a:pt x="3083" y="1214"/>
                    </a:lnTo>
                    <a:lnTo>
                      <a:pt x="2990" y="934"/>
                    </a:lnTo>
                    <a:lnTo>
                      <a:pt x="2850" y="654"/>
                    </a:lnTo>
                    <a:lnTo>
                      <a:pt x="2663" y="467"/>
                    </a:lnTo>
                    <a:lnTo>
                      <a:pt x="2429" y="280"/>
                    </a:lnTo>
                    <a:lnTo>
                      <a:pt x="2149" y="94"/>
                    </a:lnTo>
                    <a:lnTo>
                      <a:pt x="1869" y="47"/>
                    </a:lnTo>
                    <a:lnTo>
                      <a:pt x="1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1760500" y="1381800"/>
                <a:ext cx="77075" cy="77075"/>
              </a:xfrm>
              <a:custGeom>
                <a:avLst/>
                <a:gdLst/>
                <a:ahLst/>
                <a:cxnLst/>
                <a:rect l="l" t="t" r="r" b="b"/>
                <a:pathLst>
                  <a:path w="3083" h="3083" extrusionOk="0">
                    <a:moveTo>
                      <a:pt x="1541" y="1"/>
                    </a:moveTo>
                    <a:lnTo>
                      <a:pt x="1261" y="47"/>
                    </a:lnTo>
                    <a:lnTo>
                      <a:pt x="934" y="141"/>
                    </a:lnTo>
                    <a:lnTo>
                      <a:pt x="701" y="281"/>
                    </a:lnTo>
                    <a:lnTo>
                      <a:pt x="467" y="467"/>
                    </a:lnTo>
                    <a:lnTo>
                      <a:pt x="280" y="701"/>
                    </a:lnTo>
                    <a:lnTo>
                      <a:pt x="140" y="934"/>
                    </a:lnTo>
                    <a:lnTo>
                      <a:pt x="47" y="1261"/>
                    </a:lnTo>
                    <a:lnTo>
                      <a:pt x="0" y="1542"/>
                    </a:lnTo>
                    <a:lnTo>
                      <a:pt x="47" y="1868"/>
                    </a:lnTo>
                    <a:lnTo>
                      <a:pt x="140" y="2149"/>
                    </a:lnTo>
                    <a:lnTo>
                      <a:pt x="280" y="2429"/>
                    </a:lnTo>
                    <a:lnTo>
                      <a:pt x="467" y="2662"/>
                    </a:lnTo>
                    <a:lnTo>
                      <a:pt x="701" y="2849"/>
                    </a:lnTo>
                    <a:lnTo>
                      <a:pt x="934" y="2989"/>
                    </a:lnTo>
                    <a:lnTo>
                      <a:pt x="1261" y="3083"/>
                    </a:lnTo>
                    <a:lnTo>
                      <a:pt x="1868" y="3083"/>
                    </a:lnTo>
                    <a:lnTo>
                      <a:pt x="2148" y="2989"/>
                    </a:lnTo>
                    <a:lnTo>
                      <a:pt x="2429" y="2849"/>
                    </a:lnTo>
                    <a:lnTo>
                      <a:pt x="2662" y="2662"/>
                    </a:lnTo>
                    <a:lnTo>
                      <a:pt x="2849" y="2429"/>
                    </a:lnTo>
                    <a:lnTo>
                      <a:pt x="2989" y="2149"/>
                    </a:lnTo>
                    <a:lnTo>
                      <a:pt x="3082" y="1868"/>
                    </a:lnTo>
                    <a:lnTo>
                      <a:pt x="3082" y="1542"/>
                    </a:lnTo>
                    <a:lnTo>
                      <a:pt x="3082" y="1261"/>
                    </a:lnTo>
                    <a:lnTo>
                      <a:pt x="2989" y="934"/>
                    </a:lnTo>
                    <a:lnTo>
                      <a:pt x="2849" y="701"/>
                    </a:lnTo>
                    <a:lnTo>
                      <a:pt x="2662" y="467"/>
                    </a:lnTo>
                    <a:lnTo>
                      <a:pt x="2429" y="281"/>
                    </a:lnTo>
                    <a:lnTo>
                      <a:pt x="2148" y="141"/>
                    </a:lnTo>
                    <a:lnTo>
                      <a:pt x="1868" y="47"/>
                    </a:lnTo>
                    <a:lnTo>
                      <a:pt x="1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roup 9">
            <a:extLst>
              <a:ext uri="{FF2B5EF4-FFF2-40B4-BE49-F238E27FC236}">
                <a16:creationId xmlns:a16="http://schemas.microsoft.com/office/drawing/2014/main" id="{80C76F47-4F15-46D1-AD0F-C625BCEEB65F}"/>
              </a:ext>
            </a:extLst>
          </p:cNvPr>
          <p:cNvGrpSpPr/>
          <p:nvPr/>
        </p:nvGrpSpPr>
        <p:grpSpPr>
          <a:xfrm>
            <a:off x="7515089" y="1725737"/>
            <a:ext cx="759000" cy="759000"/>
            <a:chOff x="5640150" y="1360250"/>
            <a:chExt cx="759000" cy="759000"/>
          </a:xfrm>
        </p:grpSpPr>
        <p:sp>
          <p:nvSpPr>
            <p:cNvPr id="756" name="Google Shape;756;p34"/>
            <p:cNvSpPr/>
            <p:nvPr/>
          </p:nvSpPr>
          <p:spPr>
            <a:xfrm>
              <a:off x="5640150" y="136025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34"/>
            <p:cNvGrpSpPr/>
            <p:nvPr/>
          </p:nvGrpSpPr>
          <p:grpSpPr>
            <a:xfrm>
              <a:off x="5851525" y="1571625"/>
              <a:ext cx="336250" cy="336250"/>
              <a:chOff x="2505350" y="1302425"/>
              <a:chExt cx="336250" cy="336250"/>
            </a:xfrm>
          </p:grpSpPr>
          <p:sp>
            <p:nvSpPr>
              <p:cNvPr id="765" name="Google Shape;765;p34"/>
              <p:cNvSpPr/>
              <p:nvPr/>
            </p:nvSpPr>
            <p:spPr>
              <a:xfrm>
                <a:off x="2626750" y="1377125"/>
                <a:ext cx="93425" cy="64250"/>
              </a:xfrm>
              <a:custGeom>
                <a:avLst/>
                <a:gdLst/>
                <a:ahLst/>
                <a:cxnLst/>
                <a:rect l="l" t="t" r="r" b="b"/>
                <a:pathLst>
                  <a:path w="3737" h="2570" extrusionOk="0">
                    <a:moveTo>
                      <a:pt x="935" y="1"/>
                    </a:moveTo>
                    <a:lnTo>
                      <a:pt x="748" y="47"/>
                    </a:lnTo>
                    <a:lnTo>
                      <a:pt x="561" y="94"/>
                    </a:lnTo>
                    <a:lnTo>
                      <a:pt x="421" y="188"/>
                    </a:lnTo>
                    <a:lnTo>
                      <a:pt x="281" y="281"/>
                    </a:lnTo>
                    <a:lnTo>
                      <a:pt x="141" y="421"/>
                    </a:lnTo>
                    <a:lnTo>
                      <a:pt x="94" y="608"/>
                    </a:lnTo>
                    <a:lnTo>
                      <a:pt x="47" y="748"/>
                    </a:lnTo>
                    <a:lnTo>
                      <a:pt x="1" y="935"/>
                    </a:lnTo>
                    <a:lnTo>
                      <a:pt x="1" y="1822"/>
                    </a:lnTo>
                    <a:lnTo>
                      <a:pt x="47" y="1915"/>
                    </a:lnTo>
                    <a:lnTo>
                      <a:pt x="47" y="2009"/>
                    </a:lnTo>
                    <a:lnTo>
                      <a:pt x="141" y="2102"/>
                    </a:lnTo>
                    <a:lnTo>
                      <a:pt x="234" y="2149"/>
                    </a:lnTo>
                    <a:lnTo>
                      <a:pt x="608" y="2336"/>
                    </a:lnTo>
                    <a:lnTo>
                      <a:pt x="1028" y="2429"/>
                    </a:lnTo>
                    <a:lnTo>
                      <a:pt x="1448" y="2522"/>
                    </a:lnTo>
                    <a:lnTo>
                      <a:pt x="1869" y="2569"/>
                    </a:lnTo>
                    <a:lnTo>
                      <a:pt x="2289" y="2522"/>
                    </a:lnTo>
                    <a:lnTo>
                      <a:pt x="2709" y="2429"/>
                    </a:lnTo>
                    <a:lnTo>
                      <a:pt x="3130" y="2336"/>
                    </a:lnTo>
                    <a:lnTo>
                      <a:pt x="3503" y="2149"/>
                    </a:lnTo>
                    <a:lnTo>
                      <a:pt x="3597" y="2102"/>
                    </a:lnTo>
                    <a:lnTo>
                      <a:pt x="3690" y="2009"/>
                    </a:lnTo>
                    <a:lnTo>
                      <a:pt x="3737" y="1915"/>
                    </a:lnTo>
                    <a:lnTo>
                      <a:pt x="3737" y="1822"/>
                    </a:lnTo>
                    <a:lnTo>
                      <a:pt x="3737" y="935"/>
                    </a:lnTo>
                    <a:lnTo>
                      <a:pt x="3737" y="748"/>
                    </a:lnTo>
                    <a:lnTo>
                      <a:pt x="3643" y="608"/>
                    </a:lnTo>
                    <a:lnTo>
                      <a:pt x="3597" y="421"/>
                    </a:lnTo>
                    <a:lnTo>
                      <a:pt x="3456" y="281"/>
                    </a:lnTo>
                    <a:lnTo>
                      <a:pt x="3316" y="188"/>
                    </a:lnTo>
                    <a:lnTo>
                      <a:pt x="3176" y="94"/>
                    </a:lnTo>
                    <a:lnTo>
                      <a:pt x="2989" y="47"/>
                    </a:lnTo>
                    <a:lnTo>
                      <a:pt x="2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2639600" y="1302425"/>
                <a:ext cx="67725" cy="67725"/>
              </a:xfrm>
              <a:custGeom>
                <a:avLst/>
                <a:gdLst/>
                <a:ahLst/>
                <a:cxnLst/>
                <a:rect l="l" t="t" r="r" b="b"/>
                <a:pathLst>
                  <a:path w="2709" h="2709" extrusionOk="0">
                    <a:moveTo>
                      <a:pt x="1355" y="0"/>
                    </a:moveTo>
                    <a:lnTo>
                      <a:pt x="1075" y="47"/>
                    </a:lnTo>
                    <a:lnTo>
                      <a:pt x="841" y="93"/>
                    </a:lnTo>
                    <a:lnTo>
                      <a:pt x="608" y="233"/>
                    </a:lnTo>
                    <a:lnTo>
                      <a:pt x="374" y="420"/>
                    </a:lnTo>
                    <a:lnTo>
                      <a:pt x="234" y="607"/>
                    </a:lnTo>
                    <a:lnTo>
                      <a:pt x="94" y="841"/>
                    </a:lnTo>
                    <a:lnTo>
                      <a:pt x="47" y="1074"/>
                    </a:lnTo>
                    <a:lnTo>
                      <a:pt x="0" y="1354"/>
                    </a:lnTo>
                    <a:lnTo>
                      <a:pt x="47" y="1634"/>
                    </a:lnTo>
                    <a:lnTo>
                      <a:pt x="94" y="1915"/>
                    </a:lnTo>
                    <a:lnTo>
                      <a:pt x="234" y="2101"/>
                    </a:lnTo>
                    <a:lnTo>
                      <a:pt x="374" y="2335"/>
                    </a:lnTo>
                    <a:lnTo>
                      <a:pt x="608" y="2475"/>
                    </a:lnTo>
                    <a:lnTo>
                      <a:pt x="841" y="2615"/>
                    </a:lnTo>
                    <a:lnTo>
                      <a:pt x="1075" y="2709"/>
                    </a:lnTo>
                    <a:lnTo>
                      <a:pt x="1635" y="2709"/>
                    </a:lnTo>
                    <a:lnTo>
                      <a:pt x="1868" y="2615"/>
                    </a:lnTo>
                    <a:lnTo>
                      <a:pt x="2102" y="2475"/>
                    </a:lnTo>
                    <a:lnTo>
                      <a:pt x="2335" y="2335"/>
                    </a:lnTo>
                    <a:lnTo>
                      <a:pt x="2475" y="2101"/>
                    </a:lnTo>
                    <a:lnTo>
                      <a:pt x="2616" y="1915"/>
                    </a:lnTo>
                    <a:lnTo>
                      <a:pt x="2709" y="1634"/>
                    </a:lnTo>
                    <a:lnTo>
                      <a:pt x="2709" y="1354"/>
                    </a:lnTo>
                    <a:lnTo>
                      <a:pt x="2709" y="1074"/>
                    </a:lnTo>
                    <a:lnTo>
                      <a:pt x="2616" y="841"/>
                    </a:lnTo>
                    <a:lnTo>
                      <a:pt x="2475" y="607"/>
                    </a:lnTo>
                    <a:lnTo>
                      <a:pt x="2335" y="420"/>
                    </a:lnTo>
                    <a:lnTo>
                      <a:pt x="2102" y="233"/>
                    </a:lnTo>
                    <a:lnTo>
                      <a:pt x="1868" y="93"/>
                    </a:lnTo>
                    <a:lnTo>
                      <a:pt x="1635" y="47"/>
                    </a:lnTo>
                    <a:lnTo>
                      <a:pt x="1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2531025" y="1461200"/>
                <a:ext cx="286050" cy="42050"/>
              </a:xfrm>
              <a:custGeom>
                <a:avLst/>
                <a:gdLst/>
                <a:ahLst/>
                <a:cxnLst/>
                <a:rect l="l" t="t" r="r" b="b"/>
                <a:pathLst>
                  <a:path w="11442" h="1682" extrusionOk="0">
                    <a:moveTo>
                      <a:pt x="5558" y="0"/>
                    </a:moveTo>
                    <a:lnTo>
                      <a:pt x="5464" y="93"/>
                    </a:lnTo>
                    <a:lnTo>
                      <a:pt x="5371" y="234"/>
                    </a:lnTo>
                    <a:lnTo>
                      <a:pt x="5324" y="374"/>
                    </a:lnTo>
                    <a:lnTo>
                      <a:pt x="5324" y="420"/>
                    </a:lnTo>
                    <a:lnTo>
                      <a:pt x="374" y="420"/>
                    </a:lnTo>
                    <a:lnTo>
                      <a:pt x="234" y="467"/>
                    </a:lnTo>
                    <a:lnTo>
                      <a:pt x="94" y="560"/>
                    </a:lnTo>
                    <a:lnTo>
                      <a:pt x="47" y="654"/>
                    </a:lnTo>
                    <a:lnTo>
                      <a:pt x="0" y="841"/>
                    </a:lnTo>
                    <a:lnTo>
                      <a:pt x="0" y="1261"/>
                    </a:lnTo>
                    <a:lnTo>
                      <a:pt x="47" y="1448"/>
                    </a:lnTo>
                    <a:lnTo>
                      <a:pt x="94" y="1541"/>
                    </a:lnTo>
                    <a:lnTo>
                      <a:pt x="234" y="1634"/>
                    </a:lnTo>
                    <a:lnTo>
                      <a:pt x="374" y="1681"/>
                    </a:lnTo>
                    <a:lnTo>
                      <a:pt x="561" y="1634"/>
                    </a:lnTo>
                    <a:lnTo>
                      <a:pt x="654" y="1541"/>
                    </a:lnTo>
                    <a:lnTo>
                      <a:pt x="748" y="1448"/>
                    </a:lnTo>
                    <a:lnTo>
                      <a:pt x="794" y="1261"/>
                    </a:lnTo>
                    <a:lnTo>
                      <a:pt x="794" y="1214"/>
                    </a:lnTo>
                    <a:lnTo>
                      <a:pt x="5324" y="1214"/>
                    </a:lnTo>
                    <a:lnTo>
                      <a:pt x="5324" y="1261"/>
                    </a:lnTo>
                    <a:lnTo>
                      <a:pt x="5371" y="1448"/>
                    </a:lnTo>
                    <a:lnTo>
                      <a:pt x="5464" y="1541"/>
                    </a:lnTo>
                    <a:lnTo>
                      <a:pt x="5558" y="1634"/>
                    </a:lnTo>
                    <a:lnTo>
                      <a:pt x="5744" y="1681"/>
                    </a:lnTo>
                    <a:lnTo>
                      <a:pt x="5885" y="1634"/>
                    </a:lnTo>
                    <a:lnTo>
                      <a:pt x="6025" y="1541"/>
                    </a:lnTo>
                    <a:lnTo>
                      <a:pt x="6071" y="1448"/>
                    </a:lnTo>
                    <a:lnTo>
                      <a:pt x="6118" y="1261"/>
                    </a:lnTo>
                    <a:lnTo>
                      <a:pt x="6118" y="1214"/>
                    </a:lnTo>
                    <a:lnTo>
                      <a:pt x="10648" y="1214"/>
                    </a:lnTo>
                    <a:lnTo>
                      <a:pt x="10648" y="1261"/>
                    </a:lnTo>
                    <a:lnTo>
                      <a:pt x="10694" y="1448"/>
                    </a:lnTo>
                    <a:lnTo>
                      <a:pt x="10788" y="1541"/>
                    </a:lnTo>
                    <a:lnTo>
                      <a:pt x="10881" y="1634"/>
                    </a:lnTo>
                    <a:lnTo>
                      <a:pt x="11068" y="1681"/>
                    </a:lnTo>
                    <a:lnTo>
                      <a:pt x="11208" y="1634"/>
                    </a:lnTo>
                    <a:lnTo>
                      <a:pt x="11348" y="1541"/>
                    </a:lnTo>
                    <a:lnTo>
                      <a:pt x="11442" y="1448"/>
                    </a:lnTo>
                    <a:lnTo>
                      <a:pt x="11442" y="1261"/>
                    </a:lnTo>
                    <a:lnTo>
                      <a:pt x="11442" y="841"/>
                    </a:lnTo>
                    <a:lnTo>
                      <a:pt x="11442" y="654"/>
                    </a:lnTo>
                    <a:lnTo>
                      <a:pt x="11348" y="560"/>
                    </a:lnTo>
                    <a:lnTo>
                      <a:pt x="11208" y="467"/>
                    </a:lnTo>
                    <a:lnTo>
                      <a:pt x="11068" y="420"/>
                    </a:lnTo>
                    <a:lnTo>
                      <a:pt x="6118" y="420"/>
                    </a:lnTo>
                    <a:lnTo>
                      <a:pt x="6118" y="374"/>
                    </a:lnTo>
                    <a:lnTo>
                      <a:pt x="6071" y="234"/>
                    </a:lnTo>
                    <a:lnTo>
                      <a:pt x="6025" y="93"/>
                    </a:lnTo>
                    <a:lnTo>
                      <a:pt x="5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2515850" y="1523075"/>
                <a:ext cx="59575" cy="58375"/>
              </a:xfrm>
              <a:custGeom>
                <a:avLst/>
                <a:gdLst/>
                <a:ahLst/>
                <a:cxnLst/>
                <a:rect l="l" t="t" r="r" b="b"/>
                <a:pathLst>
                  <a:path w="2383" h="2335" extrusionOk="0">
                    <a:moveTo>
                      <a:pt x="934" y="0"/>
                    </a:moveTo>
                    <a:lnTo>
                      <a:pt x="701" y="93"/>
                    </a:lnTo>
                    <a:lnTo>
                      <a:pt x="514" y="187"/>
                    </a:lnTo>
                    <a:lnTo>
                      <a:pt x="327" y="327"/>
                    </a:lnTo>
                    <a:lnTo>
                      <a:pt x="187" y="514"/>
                    </a:lnTo>
                    <a:lnTo>
                      <a:pt x="94" y="701"/>
                    </a:lnTo>
                    <a:lnTo>
                      <a:pt x="0" y="934"/>
                    </a:lnTo>
                    <a:lnTo>
                      <a:pt x="0" y="1167"/>
                    </a:lnTo>
                    <a:lnTo>
                      <a:pt x="0" y="1401"/>
                    </a:lnTo>
                    <a:lnTo>
                      <a:pt x="94" y="1634"/>
                    </a:lnTo>
                    <a:lnTo>
                      <a:pt x="187" y="1821"/>
                    </a:lnTo>
                    <a:lnTo>
                      <a:pt x="327" y="2008"/>
                    </a:lnTo>
                    <a:lnTo>
                      <a:pt x="514" y="2148"/>
                    </a:lnTo>
                    <a:lnTo>
                      <a:pt x="701" y="2242"/>
                    </a:lnTo>
                    <a:lnTo>
                      <a:pt x="934" y="2335"/>
                    </a:lnTo>
                    <a:lnTo>
                      <a:pt x="1401" y="2335"/>
                    </a:lnTo>
                    <a:lnTo>
                      <a:pt x="1635" y="2242"/>
                    </a:lnTo>
                    <a:lnTo>
                      <a:pt x="1822" y="2148"/>
                    </a:lnTo>
                    <a:lnTo>
                      <a:pt x="2008" y="2008"/>
                    </a:lnTo>
                    <a:lnTo>
                      <a:pt x="2149" y="1821"/>
                    </a:lnTo>
                    <a:lnTo>
                      <a:pt x="2289" y="1634"/>
                    </a:lnTo>
                    <a:lnTo>
                      <a:pt x="2335" y="1401"/>
                    </a:lnTo>
                    <a:lnTo>
                      <a:pt x="2382" y="1167"/>
                    </a:lnTo>
                    <a:lnTo>
                      <a:pt x="2335" y="934"/>
                    </a:lnTo>
                    <a:lnTo>
                      <a:pt x="2289" y="701"/>
                    </a:lnTo>
                    <a:lnTo>
                      <a:pt x="2149" y="514"/>
                    </a:lnTo>
                    <a:lnTo>
                      <a:pt x="2008" y="327"/>
                    </a:lnTo>
                    <a:lnTo>
                      <a:pt x="1822" y="187"/>
                    </a:lnTo>
                    <a:lnTo>
                      <a:pt x="1635" y="9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05350" y="1591950"/>
                <a:ext cx="79400" cy="46725"/>
              </a:xfrm>
              <a:custGeom>
                <a:avLst/>
                <a:gdLst/>
                <a:ahLst/>
                <a:cxnLst/>
                <a:rect l="l" t="t" r="r" b="b"/>
                <a:pathLst>
                  <a:path w="3176" h="1869" extrusionOk="0">
                    <a:moveTo>
                      <a:pt x="1168" y="0"/>
                    </a:moveTo>
                    <a:lnTo>
                      <a:pt x="934" y="47"/>
                    </a:lnTo>
                    <a:lnTo>
                      <a:pt x="747" y="94"/>
                    </a:lnTo>
                    <a:lnTo>
                      <a:pt x="514" y="187"/>
                    </a:lnTo>
                    <a:lnTo>
                      <a:pt x="327" y="374"/>
                    </a:lnTo>
                    <a:lnTo>
                      <a:pt x="187" y="514"/>
                    </a:lnTo>
                    <a:lnTo>
                      <a:pt x="93" y="747"/>
                    </a:lnTo>
                    <a:lnTo>
                      <a:pt x="47" y="934"/>
                    </a:lnTo>
                    <a:lnTo>
                      <a:pt x="0" y="1168"/>
                    </a:lnTo>
                    <a:lnTo>
                      <a:pt x="0" y="1495"/>
                    </a:lnTo>
                    <a:lnTo>
                      <a:pt x="47" y="1635"/>
                    </a:lnTo>
                    <a:lnTo>
                      <a:pt x="140" y="1775"/>
                    </a:lnTo>
                    <a:lnTo>
                      <a:pt x="234" y="1821"/>
                    </a:lnTo>
                    <a:lnTo>
                      <a:pt x="420" y="1868"/>
                    </a:lnTo>
                    <a:lnTo>
                      <a:pt x="2802" y="1868"/>
                    </a:lnTo>
                    <a:lnTo>
                      <a:pt x="2942" y="1821"/>
                    </a:lnTo>
                    <a:lnTo>
                      <a:pt x="3082" y="1775"/>
                    </a:lnTo>
                    <a:lnTo>
                      <a:pt x="3176" y="1635"/>
                    </a:lnTo>
                    <a:lnTo>
                      <a:pt x="3176" y="1495"/>
                    </a:lnTo>
                    <a:lnTo>
                      <a:pt x="3176" y="1168"/>
                    </a:lnTo>
                    <a:lnTo>
                      <a:pt x="3176" y="934"/>
                    </a:lnTo>
                    <a:lnTo>
                      <a:pt x="3082" y="747"/>
                    </a:lnTo>
                    <a:lnTo>
                      <a:pt x="2989" y="514"/>
                    </a:lnTo>
                    <a:lnTo>
                      <a:pt x="2849" y="374"/>
                    </a:lnTo>
                    <a:lnTo>
                      <a:pt x="2662" y="187"/>
                    </a:lnTo>
                    <a:lnTo>
                      <a:pt x="2475" y="94"/>
                    </a:lnTo>
                    <a:lnTo>
                      <a:pt x="2242" y="47"/>
                    </a:lnTo>
                    <a:lnTo>
                      <a:pt x="2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644275" y="1523075"/>
                <a:ext cx="58400" cy="58375"/>
              </a:xfrm>
              <a:custGeom>
                <a:avLst/>
                <a:gdLst/>
                <a:ahLst/>
                <a:cxnLst/>
                <a:rect l="l" t="t" r="r" b="b"/>
                <a:pathLst>
                  <a:path w="2336" h="2335" extrusionOk="0">
                    <a:moveTo>
                      <a:pt x="934" y="0"/>
                    </a:moveTo>
                    <a:lnTo>
                      <a:pt x="701" y="93"/>
                    </a:lnTo>
                    <a:lnTo>
                      <a:pt x="514" y="187"/>
                    </a:lnTo>
                    <a:lnTo>
                      <a:pt x="327" y="327"/>
                    </a:lnTo>
                    <a:lnTo>
                      <a:pt x="187" y="514"/>
                    </a:lnTo>
                    <a:lnTo>
                      <a:pt x="94" y="701"/>
                    </a:lnTo>
                    <a:lnTo>
                      <a:pt x="0" y="934"/>
                    </a:lnTo>
                    <a:lnTo>
                      <a:pt x="0" y="1167"/>
                    </a:lnTo>
                    <a:lnTo>
                      <a:pt x="0" y="1401"/>
                    </a:lnTo>
                    <a:lnTo>
                      <a:pt x="94" y="1634"/>
                    </a:lnTo>
                    <a:lnTo>
                      <a:pt x="187" y="1821"/>
                    </a:lnTo>
                    <a:lnTo>
                      <a:pt x="327" y="2008"/>
                    </a:lnTo>
                    <a:lnTo>
                      <a:pt x="514" y="2148"/>
                    </a:lnTo>
                    <a:lnTo>
                      <a:pt x="701" y="2242"/>
                    </a:lnTo>
                    <a:lnTo>
                      <a:pt x="934" y="2335"/>
                    </a:lnTo>
                    <a:lnTo>
                      <a:pt x="1401" y="2335"/>
                    </a:lnTo>
                    <a:lnTo>
                      <a:pt x="1635" y="2242"/>
                    </a:lnTo>
                    <a:lnTo>
                      <a:pt x="1821" y="2148"/>
                    </a:lnTo>
                    <a:lnTo>
                      <a:pt x="2008" y="2008"/>
                    </a:lnTo>
                    <a:lnTo>
                      <a:pt x="2148" y="1821"/>
                    </a:lnTo>
                    <a:lnTo>
                      <a:pt x="2242" y="1634"/>
                    </a:lnTo>
                    <a:lnTo>
                      <a:pt x="2335" y="1401"/>
                    </a:lnTo>
                    <a:lnTo>
                      <a:pt x="2335" y="1167"/>
                    </a:lnTo>
                    <a:lnTo>
                      <a:pt x="2335" y="934"/>
                    </a:lnTo>
                    <a:lnTo>
                      <a:pt x="2242" y="701"/>
                    </a:lnTo>
                    <a:lnTo>
                      <a:pt x="2148" y="514"/>
                    </a:lnTo>
                    <a:lnTo>
                      <a:pt x="2008" y="327"/>
                    </a:lnTo>
                    <a:lnTo>
                      <a:pt x="1821" y="187"/>
                    </a:lnTo>
                    <a:lnTo>
                      <a:pt x="1635" y="9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2633750" y="1591950"/>
                <a:ext cx="79425" cy="46725"/>
              </a:xfrm>
              <a:custGeom>
                <a:avLst/>
                <a:gdLst/>
                <a:ahLst/>
                <a:cxnLst/>
                <a:rect l="l" t="t" r="r" b="b"/>
                <a:pathLst>
                  <a:path w="3177" h="1869" extrusionOk="0">
                    <a:moveTo>
                      <a:pt x="1168" y="0"/>
                    </a:moveTo>
                    <a:lnTo>
                      <a:pt x="935" y="47"/>
                    </a:lnTo>
                    <a:lnTo>
                      <a:pt x="701" y="94"/>
                    </a:lnTo>
                    <a:lnTo>
                      <a:pt x="515" y="187"/>
                    </a:lnTo>
                    <a:lnTo>
                      <a:pt x="328" y="374"/>
                    </a:lnTo>
                    <a:lnTo>
                      <a:pt x="188" y="514"/>
                    </a:lnTo>
                    <a:lnTo>
                      <a:pt x="94" y="747"/>
                    </a:lnTo>
                    <a:lnTo>
                      <a:pt x="1" y="934"/>
                    </a:lnTo>
                    <a:lnTo>
                      <a:pt x="1" y="1168"/>
                    </a:lnTo>
                    <a:lnTo>
                      <a:pt x="1" y="1495"/>
                    </a:lnTo>
                    <a:lnTo>
                      <a:pt x="48" y="1635"/>
                    </a:lnTo>
                    <a:lnTo>
                      <a:pt x="94" y="1775"/>
                    </a:lnTo>
                    <a:lnTo>
                      <a:pt x="234" y="1821"/>
                    </a:lnTo>
                    <a:lnTo>
                      <a:pt x="375" y="1868"/>
                    </a:lnTo>
                    <a:lnTo>
                      <a:pt x="2803" y="1868"/>
                    </a:lnTo>
                    <a:lnTo>
                      <a:pt x="2943" y="1821"/>
                    </a:lnTo>
                    <a:lnTo>
                      <a:pt x="3083" y="1775"/>
                    </a:lnTo>
                    <a:lnTo>
                      <a:pt x="3176" y="1635"/>
                    </a:lnTo>
                    <a:lnTo>
                      <a:pt x="3176" y="1495"/>
                    </a:lnTo>
                    <a:lnTo>
                      <a:pt x="3176" y="1168"/>
                    </a:lnTo>
                    <a:lnTo>
                      <a:pt x="3176" y="934"/>
                    </a:lnTo>
                    <a:lnTo>
                      <a:pt x="3083" y="747"/>
                    </a:lnTo>
                    <a:lnTo>
                      <a:pt x="2990" y="514"/>
                    </a:lnTo>
                    <a:lnTo>
                      <a:pt x="2850" y="374"/>
                    </a:lnTo>
                    <a:lnTo>
                      <a:pt x="2663" y="187"/>
                    </a:lnTo>
                    <a:lnTo>
                      <a:pt x="2476" y="94"/>
                    </a:lnTo>
                    <a:lnTo>
                      <a:pt x="2242" y="47"/>
                    </a:lnTo>
                    <a:lnTo>
                      <a:pt x="2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2772700" y="1523075"/>
                <a:ext cx="58400" cy="58375"/>
              </a:xfrm>
              <a:custGeom>
                <a:avLst/>
                <a:gdLst/>
                <a:ahLst/>
                <a:cxnLst/>
                <a:rect l="l" t="t" r="r" b="b"/>
                <a:pathLst>
                  <a:path w="2336" h="2335" extrusionOk="0">
                    <a:moveTo>
                      <a:pt x="934" y="0"/>
                    </a:moveTo>
                    <a:lnTo>
                      <a:pt x="701" y="93"/>
                    </a:lnTo>
                    <a:lnTo>
                      <a:pt x="514" y="187"/>
                    </a:lnTo>
                    <a:lnTo>
                      <a:pt x="327" y="327"/>
                    </a:lnTo>
                    <a:lnTo>
                      <a:pt x="187" y="514"/>
                    </a:lnTo>
                    <a:lnTo>
                      <a:pt x="94" y="701"/>
                    </a:lnTo>
                    <a:lnTo>
                      <a:pt x="0" y="934"/>
                    </a:lnTo>
                    <a:lnTo>
                      <a:pt x="0" y="1167"/>
                    </a:lnTo>
                    <a:lnTo>
                      <a:pt x="0" y="1401"/>
                    </a:lnTo>
                    <a:lnTo>
                      <a:pt x="94" y="1634"/>
                    </a:lnTo>
                    <a:lnTo>
                      <a:pt x="187" y="1821"/>
                    </a:lnTo>
                    <a:lnTo>
                      <a:pt x="327" y="2008"/>
                    </a:lnTo>
                    <a:lnTo>
                      <a:pt x="514" y="2148"/>
                    </a:lnTo>
                    <a:lnTo>
                      <a:pt x="701" y="2242"/>
                    </a:lnTo>
                    <a:lnTo>
                      <a:pt x="934" y="2335"/>
                    </a:lnTo>
                    <a:lnTo>
                      <a:pt x="1401" y="2335"/>
                    </a:lnTo>
                    <a:lnTo>
                      <a:pt x="1635" y="2242"/>
                    </a:lnTo>
                    <a:lnTo>
                      <a:pt x="1821" y="2148"/>
                    </a:lnTo>
                    <a:lnTo>
                      <a:pt x="2008" y="2008"/>
                    </a:lnTo>
                    <a:lnTo>
                      <a:pt x="2148" y="1821"/>
                    </a:lnTo>
                    <a:lnTo>
                      <a:pt x="2242" y="1634"/>
                    </a:lnTo>
                    <a:lnTo>
                      <a:pt x="2335" y="1401"/>
                    </a:lnTo>
                    <a:lnTo>
                      <a:pt x="2335" y="1167"/>
                    </a:lnTo>
                    <a:lnTo>
                      <a:pt x="2335" y="934"/>
                    </a:lnTo>
                    <a:lnTo>
                      <a:pt x="2242" y="701"/>
                    </a:lnTo>
                    <a:lnTo>
                      <a:pt x="2148" y="514"/>
                    </a:lnTo>
                    <a:lnTo>
                      <a:pt x="2008" y="327"/>
                    </a:lnTo>
                    <a:lnTo>
                      <a:pt x="1821" y="187"/>
                    </a:lnTo>
                    <a:lnTo>
                      <a:pt x="1635" y="9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2762175" y="1591950"/>
                <a:ext cx="79425" cy="46725"/>
              </a:xfrm>
              <a:custGeom>
                <a:avLst/>
                <a:gdLst/>
                <a:ahLst/>
                <a:cxnLst/>
                <a:rect l="l" t="t" r="r" b="b"/>
                <a:pathLst>
                  <a:path w="3177" h="1869" extrusionOk="0">
                    <a:moveTo>
                      <a:pt x="1168" y="0"/>
                    </a:moveTo>
                    <a:lnTo>
                      <a:pt x="935" y="47"/>
                    </a:lnTo>
                    <a:lnTo>
                      <a:pt x="701" y="94"/>
                    </a:lnTo>
                    <a:lnTo>
                      <a:pt x="515" y="187"/>
                    </a:lnTo>
                    <a:lnTo>
                      <a:pt x="328" y="374"/>
                    </a:lnTo>
                    <a:lnTo>
                      <a:pt x="188" y="514"/>
                    </a:lnTo>
                    <a:lnTo>
                      <a:pt x="94" y="747"/>
                    </a:lnTo>
                    <a:lnTo>
                      <a:pt x="1" y="934"/>
                    </a:lnTo>
                    <a:lnTo>
                      <a:pt x="1" y="1168"/>
                    </a:lnTo>
                    <a:lnTo>
                      <a:pt x="1" y="1495"/>
                    </a:lnTo>
                    <a:lnTo>
                      <a:pt x="1" y="1635"/>
                    </a:lnTo>
                    <a:lnTo>
                      <a:pt x="94" y="1775"/>
                    </a:lnTo>
                    <a:lnTo>
                      <a:pt x="234" y="1821"/>
                    </a:lnTo>
                    <a:lnTo>
                      <a:pt x="374" y="1868"/>
                    </a:lnTo>
                    <a:lnTo>
                      <a:pt x="2803" y="1868"/>
                    </a:lnTo>
                    <a:lnTo>
                      <a:pt x="2943" y="1821"/>
                    </a:lnTo>
                    <a:lnTo>
                      <a:pt x="3083" y="1775"/>
                    </a:lnTo>
                    <a:lnTo>
                      <a:pt x="3130" y="1635"/>
                    </a:lnTo>
                    <a:lnTo>
                      <a:pt x="3176" y="1495"/>
                    </a:lnTo>
                    <a:lnTo>
                      <a:pt x="3176" y="1168"/>
                    </a:lnTo>
                    <a:lnTo>
                      <a:pt x="3130" y="934"/>
                    </a:lnTo>
                    <a:lnTo>
                      <a:pt x="3083" y="747"/>
                    </a:lnTo>
                    <a:lnTo>
                      <a:pt x="2990" y="514"/>
                    </a:lnTo>
                    <a:lnTo>
                      <a:pt x="2849" y="374"/>
                    </a:lnTo>
                    <a:lnTo>
                      <a:pt x="2663" y="187"/>
                    </a:lnTo>
                    <a:lnTo>
                      <a:pt x="2476" y="94"/>
                    </a:lnTo>
                    <a:lnTo>
                      <a:pt x="2242" y="47"/>
                    </a:lnTo>
                    <a:lnTo>
                      <a:pt x="2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5224E803-17D6-461C-BB0F-298C904CDE57}"/>
              </a:ext>
            </a:extLst>
          </p:cNvPr>
          <p:cNvGrpSpPr/>
          <p:nvPr/>
        </p:nvGrpSpPr>
        <p:grpSpPr>
          <a:xfrm>
            <a:off x="720000" y="1725737"/>
            <a:ext cx="759000" cy="759000"/>
            <a:chOff x="689736" y="1657090"/>
            <a:chExt cx="759000" cy="759000"/>
          </a:xfrm>
        </p:grpSpPr>
        <p:sp>
          <p:nvSpPr>
            <p:cNvPr id="32" name="Google Shape;755;p34">
              <a:extLst>
                <a:ext uri="{FF2B5EF4-FFF2-40B4-BE49-F238E27FC236}">
                  <a16:creationId xmlns:a16="http://schemas.microsoft.com/office/drawing/2014/main" id="{63FA8C4B-7242-45E9-8601-D9586196D049}"/>
                </a:ext>
              </a:extLst>
            </p:cNvPr>
            <p:cNvSpPr/>
            <p:nvPr/>
          </p:nvSpPr>
          <p:spPr>
            <a:xfrm>
              <a:off x="689736" y="165709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8352;p64">
              <a:extLst>
                <a:ext uri="{FF2B5EF4-FFF2-40B4-BE49-F238E27FC236}">
                  <a16:creationId xmlns:a16="http://schemas.microsoft.com/office/drawing/2014/main" id="{C5D977DC-00FD-4EFE-B795-9C2496D53CCA}"/>
                </a:ext>
              </a:extLst>
            </p:cNvPr>
            <p:cNvGrpSpPr/>
            <p:nvPr/>
          </p:nvGrpSpPr>
          <p:grpSpPr>
            <a:xfrm>
              <a:off x="883913" y="1848554"/>
              <a:ext cx="370645" cy="368042"/>
              <a:chOff x="-63250675" y="3744075"/>
              <a:chExt cx="320350" cy="318100"/>
            </a:xfrm>
            <a:solidFill>
              <a:schemeClr val="tx1"/>
            </a:solidFill>
          </p:grpSpPr>
          <p:sp>
            <p:nvSpPr>
              <p:cNvPr id="29" name="Google Shape;8353;p64">
                <a:extLst>
                  <a:ext uri="{FF2B5EF4-FFF2-40B4-BE49-F238E27FC236}">
                    <a16:creationId xmlns:a16="http://schemas.microsoft.com/office/drawing/2014/main" id="{BD4719C5-4CCC-4DFB-9CC0-3B8A624F40F0}"/>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54;p64">
                <a:extLst>
                  <a:ext uri="{FF2B5EF4-FFF2-40B4-BE49-F238E27FC236}">
                    <a16:creationId xmlns:a16="http://schemas.microsoft.com/office/drawing/2014/main" id="{5AFE7291-318F-48E2-B6B7-552B1A11B5EB}"/>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5;p64">
                <a:extLst>
                  <a:ext uri="{FF2B5EF4-FFF2-40B4-BE49-F238E27FC236}">
                    <a16:creationId xmlns:a16="http://schemas.microsoft.com/office/drawing/2014/main" id="{AC106936-BA86-46A8-841B-929EB319EBB1}"/>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 name="TextBox 33">
            <a:extLst>
              <a:ext uri="{FF2B5EF4-FFF2-40B4-BE49-F238E27FC236}">
                <a16:creationId xmlns:a16="http://schemas.microsoft.com/office/drawing/2014/main" id="{DF07CF3E-DAA8-44CA-8436-70984F59CF23}"/>
              </a:ext>
            </a:extLst>
          </p:cNvPr>
          <p:cNvSpPr txBox="1"/>
          <p:nvPr/>
        </p:nvSpPr>
        <p:spPr>
          <a:xfrm>
            <a:off x="2546491" y="2571750"/>
            <a:ext cx="1612576" cy="830997"/>
          </a:xfrm>
          <a:prstGeom prst="rect">
            <a:avLst/>
          </a:prstGeom>
          <a:noFill/>
        </p:spPr>
        <p:txBody>
          <a:bodyPr wrap="square">
            <a:spAutoFit/>
          </a:bodyPr>
          <a:lstStyle/>
          <a:p>
            <a:pPr algn="ctr"/>
            <a:r>
              <a:rPr lang="en-US" sz="1200" dirty="0">
                <a:latin typeface="Roboto" panose="02000000000000000000" pitchFamily="2" charset="0"/>
                <a:ea typeface="Roboto" panose="02000000000000000000" pitchFamily="2" charset="0"/>
              </a:rPr>
              <a:t>Analyze the relationship between work duration and employee retention.</a:t>
            </a:r>
          </a:p>
        </p:txBody>
      </p:sp>
      <p:grpSp>
        <p:nvGrpSpPr>
          <p:cNvPr id="5" name="Group 4">
            <a:extLst>
              <a:ext uri="{FF2B5EF4-FFF2-40B4-BE49-F238E27FC236}">
                <a16:creationId xmlns:a16="http://schemas.microsoft.com/office/drawing/2014/main" id="{06F1C8F5-D64E-4207-9AC2-7568901AA862}"/>
              </a:ext>
            </a:extLst>
          </p:cNvPr>
          <p:cNvGrpSpPr/>
          <p:nvPr/>
        </p:nvGrpSpPr>
        <p:grpSpPr>
          <a:xfrm>
            <a:off x="5248505" y="1716387"/>
            <a:ext cx="759000" cy="759000"/>
            <a:chOff x="4102113" y="1697575"/>
            <a:chExt cx="759000" cy="759000"/>
          </a:xfrm>
        </p:grpSpPr>
        <p:sp>
          <p:nvSpPr>
            <p:cNvPr id="40" name="Google Shape;755;p34">
              <a:extLst>
                <a:ext uri="{FF2B5EF4-FFF2-40B4-BE49-F238E27FC236}">
                  <a16:creationId xmlns:a16="http://schemas.microsoft.com/office/drawing/2014/main" id="{5B4D26A9-8FAC-4F4E-B548-EF6F2674E782}"/>
                </a:ext>
              </a:extLst>
            </p:cNvPr>
            <p:cNvSpPr/>
            <p:nvPr/>
          </p:nvSpPr>
          <p:spPr>
            <a:xfrm>
              <a:off x="4102113" y="1697575"/>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7862;p62">
              <a:extLst>
                <a:ext uri="{FF2B5EF4-FFF2-40B4-BE49-F238E27FC236}">
                  <a16:creationId xmlns:a16="http://schemas.microsoft.com/office/drawing/2014/main" id="{453CE9E4-E4E1-43EB-B9D5-4C9A075652E8}"/>
                </a:ext>
              </a:extLst>
            </p:cNvPr>
            <p:cNvGrpSpPr/>
            <p:nvPr/>
          </p:nvGrpSpPr>
          <p:grpSpPr>
            <a:xfrm>
              <a:off x="4311986" y="1897589"/>
              <a:ext cx="339253" cy="339253"/>
              <a:chOff x="5651375" y="3806450"/>
              <a:chExt cx="481825" cy="481825"/>
            </a:xfrm>
            <a:solidFill>
              <a:schemeClr val="tx1"/>
            </a:solidFill>
          </p:grpSpPr>
          <p:sp>
            <p:nvSpPr>
              <p:cNvPr id="36" name="Google Shape;7863;p62">
                <a:extLst>
                  <a:ext uri="{FF2B5EF4-FFF2-40B4-BE49-F238E27FC236}">
                    <a16:creationId xmlns:a16="http://schemas.microsoft.com/office/drawing/2014/main" id="{09455621-A8FC-4842-B4C0-DEF44F3F337C}"/>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7864;p62">
                <a:extLst>
                  <a:ext uri="{FF2B5EF4-FFF2-40B4-BE49-F238E27FC236}">
                    <a16:creationId xmlns:a16="http://schemas.microsoft.com/office/drawing/2014/main" id="{387F793D-F61D-49E7-A9F7-5ED22FE82C7D}"/>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7865;p62">
                <a:extLst>
                  <a:ext uri="{FF2B5EF4-FFF2-40B4-BE49-F238E27FC236}">
                    <a16:creationId xmlns:a16="http://schemas.microsoft.com/office/drawing/2014/main" id="{40D73153-317E-4C4E-870E-225848B100F4}"/>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7866;p62">
                <a:extLst>
                  <a:ext uri="{FF2B5EF4-FFF2-40B4-BE49-F238E27FC236}">
                    <a16:creationId xmlns:a16="http://schemas.microsoft.com/office/drawing/2014/main" id="{0E5FADBC-C571-4680-9D41-829C162F86E6}"/>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44" name="Google Shape;753;p34">
            <a:extLst>
              <a:ext uri="{FF2B5EF4-FFF2-40B4-BE49-F238E27FC236}">
                <a16:creationId xmlns:a16="http://schemas.microsoft.com/office/drawing/2014/main" id="{B95212F4-A744-4F2B-8513-F6477E76B2F1}"/>
              </a:ext>
            </a:extLst>
          </p:cNvPr>
          <p:cNvSpPr txBox="1">
            <a:spLocks/>
          </p:cNvSpPr>
          <p:nvPr/>
        </p:nvSpPr>
        <p:spPr>
          <a:xfrm>
            <a:off x="4852328" y="2508060"/>
            <a:ext cx="1551335" cy="8946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2800"/>
              <a:buFont typeface="Roboto"/>
              <a:buNone/>
              <a:defRPr sz="1200" b="0" i="0" u="none" strike="noStrike" cap="none">
                <a:solidFill>
                  <a:schemeClr val="lt1"/>
                </a:solidFill>
                <a:latin typeface="Roboto"/>
                <a:ea typeface="Roboto"/>
                <a:cs typeface="Roboto"/>
                <a:sym typeface="Roboto"/>
              </a:defRPr>
            </a:lvl1pPr>
            <a:lvl2pPr marL="914400" marR="0" lvl="1"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2pPr>
            <a:lvl3pPr marL="1371600" marR="0" lvl="2"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3pPr>
            <a:lvl4pPr marL="1828800" marR="0" lvl="3"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4pPr>
            <a:lvl5pPr marL="2286000" marR="0" lvl="4"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5pPr>
            <a:lvl6pPr marL="2743200" marR="0" lvl="5"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6pPr>
            <a:lvl7pPr marL="3200400" marR="0" lvl="6"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7pPr>
            <a:lvl8pPr marL="3657600" marR="0" lvl="7"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8pPr>
            <a:lvl9pPr marL="4114800" marR="0" lvl="8" indent="-304800" algn="ctr" rtl="0">
              <a:lnSpc>
                <a:spcPct val="100000"/>
              </a:lnSpc>
              <a:spcBef>
                <a:spcPts val="0"/>
              </a:spcBef>
              <a:spcAft>
                <a:spcPts val="0"/>
              </a:spcAft>
              <a:buClr>
                <a:schemeClr val="lt1"/>
              </a:buClr>
              <a:buSzPts val="2800"/>
              <a:buFont typeface="Roboto"/>
              <a:buNone/>
              <a:defRPr sz="2800" b="0" i="0" u="none" strike="noStrike" cap="none">
                <a:solidFill>
                  <a:schemeClr val="lt1"/>
                </a:solidFill>
                <a:latin typeface="Roboto"/>
                <a:ea typeface="Roboto"/>
                <a:cs typeface="Roboto"/>
                <a:sym typeface="Roboto"/>
              </a:defRPr>
            </a:lvl9pPr>
          </a:lstStyle>
          <a:p>
            <a:pPr marL="0" indent="0"/>
            <a:r>
              <a:rPr lang="en-US" dirty="0"/>
              <a:t>Investigate the impact of overtime on employee impact</a:t>
            </a:r>
          </a:p>
          <a:p>
            <a:pPr marL="0" indent="0"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pic>
        <p:nvPicPr>
          <p:cNvPr id="3" name="Picture 2">
            <a:extLst>
              <a:ext uri="{FF2B5EF4-FFF2-40B4-BE49-F238E27FC236}">
                <a16:creationId xmlns:a16="http://schemas.microsoft.com/office/drawing/2014/main" id="{FEB4F622-C44D-4D55-BC0C-0B714AE9F56A}"/>
              </a:ext>
            </a:extLst>
          </p:cNvPr>
          <p:cNvPicPr>
            <a:picLocks noChangeAspect="1"/>
          </p:cNvPicPr>
          <p:nvPr/>
        </p:nvPicPr>
        <p:blipFill>
          <a:blip r:embed="rId3"/>
          <a:stretch>
            <a:fillRect/>
          </a:stretch>
        </p:blipFill>
        <p:spPr>
          <a:xfrm>
            <a:off x="70214" y="1376003"/>
            <a:ext cx="5264884" cy="3186641"/>
          </a:xfrm>
          <a:prstGeom prst="rect">
            <a:avLst/>
          </a:prstGeom>
        </p:spPr>
      </p:pic>
      <p:grpSp>
        <p:nvGrpSpPr>
          <p:cNvPr id="910" name="Google Shape;910;p38"/>
          <p:cNvGrpSpPr/>
          <p:nvPr/>
        </p:nvGrpSpPr>
        <p:grpSpPr>
          <a:xfrm>
            <a:off x="4703674" y="1620425"/>
            <a:ext cx="3717116" cy="3057995"/>
            <a:chOff x="4703674" y="1611266"/>
            <a:chExt cx="3717116" cy="3057995"/>
          </a:xfrm>
        </p:grpSpPr>
        <p:grpSp>
          <p:nvGrpSpPr>
            <p:cNvPr id="911" name="Google Shape;911;p38"/>
            <p:cNvGrpSpPr/>
            <p:nvPr/>
          </p:nvGrpSpPr>
          <p:grpSpPr>
            <a:xfrm>
              <a:off x="6147887" y="1702677"/>
              <a:ext cx="1611811" cy="1280942"/>
              <a:chOff x="6542002" y="210217"/>
              <a:chExt cx="1407081" cy="1118238"/>
            </a:xfrm>
          </p:grpSpPr>
          <p:sp>
            <p:nvSpPr>
              <p:cNvPr id="912" name="Google Shape;912;p38"/>
              <p:cNvSpPr/>
              <p:nvPr/>
            </p:nvSpPr>
            <p:spPr>
              <a:xfrm>
                <a:off x="6581884" y="229467"/>
                <a:ext cx="1325936" cy="1097607"/>
              </a:xfrm>
              <a:custGeom>
                <a:avLst/>
                <a:gdLst/>
                <a:ahLst/>
                <a:cxnLst/>
                <a:rect l="l" t="t" r="r" b="b"/>
                <a:pathLst>
                  <a:path w="99807" h="82620" extrusionOk="0">
                    <a:moveTo>
                      <a:pt x="1" y="1"/>
                    </a:moveTo>
                    <a:lnTo>
                      <a:pt x="1" y="82620"/>
                    </a:lnTo>
                    <a:lnTo>
                      <a:pt x="99806" y="82620"/>
                    </a:lnTo>
                    <a:lnTo>
                      <a:pt x="998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6581884" y="228099"/>
                <a:ext cx="1327304" cy="1100357"/>
              </a:xfrm>
              <a:custGeom>
                <a:avLst/>
                <a:gdLst/>
                <a:ahLst/>
                <a:cxnLst/>
                <a:rect l="l" t="t" r="r" b="b"/>
                <a:pathLst>
                  <a:path w="99910" h="82827" extrusionOk="0">
                    <a:moveTo>
                      <a:pt x="1" y="0"/>
                    </a:moveTo>
                    <a:lnTo>
                      <a:pt x="1" y="104"/>
                    </a:lnTo>
                    <a:lnTo>
                      <a:pt x="1" y="82723"/>
                    </a:lnTo>
                    <a:lnTo>
                      <a:pt x="1" y="82826"/>
                    </a:lnTo>
                    <a:lnTo>
                      <a:pt x="99806" y="82723"/>
                    </a:lnTo>
                    <a:lnTo>
                      <a:pt x="104" y="82723"/>
                    </a:lnTo>
                    <a:lnTo>
                      <a:pt x="104" y="207"/>
                    </a:lnTo>
                    <a:lnTo>
                      <a:pt x="99806" y="207"/>
                    </a:lnTo>
                    <a:lnTo>
                      <a:pt x="99806" y="82723"/>
                    </a:lnTo>
                    <a:lnTo>
                      <a:pt x="99910" y="104"/>
                    </a:lnTo>
                    <a:lnTo>
                      <a:pt x="99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6693305" y="525191"/>
                <a:ext cx="1063212" cy="2763"/>
              </a:xfrm>
              <a:custGeom>
                <a:avLst/>
                <a:gdLst/>
                <a:ahLst/>
                <a:cxnLst/>
                <a:rect l="l" t="t" r="r" b="b"/>
                <a:pathLst>
                  <a:path w="80031" h="208" extrusionOk="0">
                    <a:moveTo>
                      <a:pt x="11803" y="0"/>
                    </a:moveTo>
                    <a:lnTo>
                      <a:pt x="0" y="104"/>
                    </a:lnTo>
                    <a:lnTo>
                      <a:pt x="11803" y="104"/>
                    </a:lnTo>
                    <a:lnTo>
                      <a:pt x="40067" y="207"/>
                    </a:lnTo>
                    <a:lnTo>
                      <a:pt x="68228" y="104"/>
                    </a:lnTo>
                    <a:lnTo>
                      <a:pt x="80031" y="104"/>
                    </a:lnTo>
                    <a:lnTo>
                      <a:pt x="682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6693305" y="642099"/>
                <a:ext cx="1063212" cy="2763"/>
              </a:xfrm>
              <a:custGeom>
                <a:avLst/>
                <a:gdLst/>
                <a:ahLst/>
                <a:cxnLst/>
                <a:rect l="l" t="t" r="r" b="b"/>
                <a:pathLst>
                  <a:path w="80031" h="208" extrusionOk="0">
                    <a:moveTo>
                      <a:pt x="11803" y="0"/>
                    </a:moveTo>
                    <a:lnTo>
                      <a:pt x="0" y="104"/>
                    </a:lnTo>
                    <a:lnTo>
                      <a:pt x="11803" y="207"/>
                    </a:lnTo>
                    <a:lnTo>
                      <a:pt x="68228" y="207"/>
                    </a:lnTo>
                    <a:lnTo>
                      <a:pt x="80031" y="104"/>
                    </a:lnTo>
                    <a:lnTo>
                      <a:pt x="682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6693305" y="759007"/>
                <a:ext cx="1063212" cy="2763"/>
              </a:xfrm>
              <a:custGeom>
                <a:avLst/>
                <a:gdLst/>
                <a:ahLst/>
                <a:cxnLst/>
                <a:rect l="l" t="t" r="r" b="b"/>
                <a:pathLst>
                  <a:path w="80031" h="208" extrusionOk="0">
                    <a:moveTo>
                      <a:pt x="40067" y="1"/>
                    </a:moveTo>
                    <a:lnTo>
                      <a:pt x="11803" y="104"/>
                    </a:lnTo>
                    <a:lnTo>
                      <a:pt x="0" y="104"/>
                    </a:lnTo>
                    <a:lnTo>
                      <a:pt x="11803" y="208"/>
                    </a:lnTo>
                    <a:lnTo>
                      <a:pt x="68228" y="208"/>
                    </a:lnTo>
                    <a:lnTo>
                      <a:pt x="80031" y="104"/>
                    </a:lnTo>
                    <a:lnTo>
                      <a:pt x="68228" y="104"/>
                    </a:lnTo>
                    <a:lnTo>
                      <a:pt x="40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6693305" y="877297"/>
                <a:ext cx="1063212" cy="1382"/>
              </a:xfrm>
              <a:custGeom>
                <a:avLst/>
                <a:gdLst/>
                <a:ahLst/>
                <a:cxnLst/>
                <a:rect l="l" t="t" r="r" b="b"/>
                <a:pathLst>
                  <a:path w="80031" h="104" extrusionOk="0">
                    <a:moveTo>
                      <a:pt x="11803" y="0"/>
                    </a:moveTo>
                    <a:lnTo>
                      <a:pt x="0" y="104"/>
                    </a:lnTo>
                    <a:lnTo>
                      <a:pt x="80031" y="104"/>
                    </a:lnTo>
                    <a:lnTo>
                      <a:pt x="682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6693305" y="994205"/>
                <a:ext cx="1063212" cy="2763"/>
              </a:xfrm>
              <a:custGeom>
                <a:avLst/>
                <a:gdLst/>
                <a:ahLst/>
                <a:cxnLst/>
                <a:rect l="l" t="t" r="r" b="b"/>
                <a:pathLst>
                  <a:path w="80031" h="208" extrusionOk="0">
                    <a:moveTo>
                      <a:pt x="11803" y="1"/>
                    </a:moveTo>
                    <a:lnTo>
                      <a:pt x="0" y="104"/>
                    </a:lnTo>
                    <a:lnTo>
                      <a:pt x="11803" y="104"/>
                    </a:lnTo>
                    <a:lnTo>
                      <a:pt x="40067" y="208"/>
                    </a:lnTo>
                    <a:lnTo>
                      <a:pt x="68228" y="104"/>
                    </a:lnTo>
                    <a:lnTo>
                      <a:pt x="80031" y="104"/>
                    </a:lnTo>
                    <a:lnTo>
                      <a:pt x="6822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6693305" y="1111113"/>
                <a:ext cx="1063212" cy="2763"/>
              </a:xfrm>
              <a:custGeom>
                <a:avLst/>
                <a:gdLst/>
                <a:ahLst/>
                <a:cxnLst/>
                <a:rect l="l" t="t" r="r" b="b"/>
                <a:pathLst>
                  <a:path w="80031" h="208" extrusionOk="0">
                    <a:moveTo>
                      <a:pt x="11803" y="1"/>
                    </a:moveTo>
                    <a:lnTo>
                      <a:pt x="0" y="104"/>
                    </a:lnTo>
                    <a:lnTo>
                      <a:pt x="11803" y="208"/>
                    </a:lnTo>
                    <a:lnTo>
                      <a:pt x="68228" y="208"/>
                    </a:lnTo>
                    <a:lnTo>
                      <a:pt x="80031" y="104"/>
                    </a:lnTo>
                    <a:lnTo>
                      <a:pt x="6822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346635" y="888297"/>
                <a:ext cx="104540" cy="339751"/>
              </a:xfrm>
              <a:custGeom>
                <a:avLst/>
                <a:gdLst/>
                <a:ahLst/>
                <a:cxnLst/>
                <a:rect l="l" t="t" r="r" b="b"/>
                <a:pathLst>
                  <a:path w="7869" h="25574" extrusionOk="0">
                    <a:moveTo>
                      <a:pt x="0" y="1"/>
                    </a:moveTo>
                    <a:lnTo>
                      <a:pt x="0" y="25573"/>
                    </a:lnTo>
                    <a:lnTo>
                      <a:pt x="7869" y="25573"/>
                    </a:lnTo>
                    <a:lnTo>
                      <a:pt x="78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546069" y="775521"/>
                <a:ext cx="105921" cy="452527"/>
              </a:xfrm>
              <a:custGeom>
                <a:avLst/>
                <a:gdLst/>
                <a:ahLst/>
                <a:cxnLst/>
                <a:rect l="l" t="t" r="r" b="b"/>
                <a:pathLst>
                  <a:path w="7973" h="34063" extrusionOk="0">
                    <a:moveTo>
                      <a:pt x="0" y="0"/>
                    </a:moveTo>
                    <a:lnTo>
                      <a:pt x="0" y="34062"/>
                    </a:lnTo>
                    <a:lnTo>
                      <a:pt x="7972" y="34062"/>
                    </a:lnTo>
                    <a:lnTo>
                      <a:pt x="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6789581" y="1069850"/>
                <a:ext cx="105921" cy="158198"/>
              </a:xfrm>
              <a:custGeom>
                <a:avLst/>
                <a:gdLst/>
                <a:ahLst/>
                <a:cxnLst/>
                <a:rect l="l" t="t" r="r" b="b"/>
                <a:pathLst>
                  <a:path w="7973" h="11908" extrusionOk="0">
                    <a:moveTo>
                      <a:pt x="0" y="1"/>
                    </a:moveTo>
                    <a:lnTo>
                      <a:pt x="0" y="11907"/>
                    </a:lnTo>
                    <a:lnTo>
                      <a:pt x="7972" y="11907"/>
                    </a:lnTo>
                    <a:lnTo>
                      <a:pt x="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6964266" y="1021718"/>
                <a:ext cx="105921" cy="206329"/>
              </a:xfrm>
              <a:custGeom>
                <a:avLst/>
                <a:gdLst/>
                <a:ahLst/>
                <a:cxnLst/>
                <a:rect l="l" t="t" r="r" b="b"/>
                <a:pathLst>
                  <a:path w="7973" h="15531" extrusionOk="0">
                    <a:moveTo>
                      <a:pt x="0" y="0"/>
                    </a:moveTo>
                    <a:lnTo>
                      <a:pt x="0" y="15530"/>
                    </a:lnTo>
                    <a:lnTo>
                      <a:pt x="7972" y="15530"/>
                    </a:lnTo>
                    <a:lnTo>
                      <a:pt x="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145819" y="961192"/>
                <a:ext cx="105921" cy="266856"/>
              </a:xfrm>
              <a:custGeom>
                <a:avLst/>
                <a:gdLst/>
                <a:ahLst/>
                <a:cxnLst/>
                <a:rect l="l" t="t" r="r" b="b"/>
                <a:pathLst>
                  <a:path w="7973" h="20087" extrusionOk="0">
                    <a:moveTo>
                      <a:pt x="0" y="1"/>
                    </a:moveTo>
                    <a:lnTo>
                      <a:pt x="0" y="20086"/>
                    </a:lnTo>
                    <a:lnTo>
                      <a:pt x="7972" y="20086"/>
                    </a:lnTo>
                    <a:lnTo>
                      <a:pt x="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6542002" y="210217"/>
                <a:ext cx="1407081" cy="81158"/>
              </a:xfrm>
              <a:custGeom>
                <a:avLst/>
                <a:gdLst/>
                <a:ahLst/>
                <a:cxnLst/>
                <a:rect l="l" t="t" r="r" b="b"/>
                <a:pathLst>
                  <a:path w="105915" h="6109" extrusionOk="0">
                    <a:moveTo>
                      <a:pt x="2382" y="0"/>
                    </a:moveTo>
                    <a:lnTo>
                      <a:pt x="1864" y="207"/>
                    </a:lnTo>
                    <a:lnTo>
                      <a:pt x="1346" y="518"/>
                    </a:lnTo>
                    <a:lnTo>
                      <a:pt x="829" y="828"/>
                    </a:lnTo>
                    <a:lnTo>
                      <a:pt x="518" y="1346"/>
                    </a:lnTo>
                    <a:lnTo>
                      <a:pt x="208" y="1864"/>
                    </a:lnTo>
                    <a:lnTo>
                      <a:pt x="1" y="2381"/>
                    </a:lnTo>
                    <a:lnTo>
                      <a:pt x="1" y="3003"/>
                    </a:lnTo>
                    <a:lnTo>
                      <a:pt x="1" y="3624"/>
                    </a:lnTo>
                    <a:lnTo>
                      <a:pt x="208" y="4245"/>
                    </a:lnTo>
                    <a:lnTo>
                      <a:pt x="518" y="4763"/>
                    </a:lnTo>
                    <a:lnTo>
                      <a:pt x="829" y="5177"/>
                    </a:lnTo>
                    <a:lnTo>
                      <a:pt x="1346" y="5591"/>
                    </a:lnTo>
                    <a:lnTo>
                      <a:pt x="1864" y="5798"/>
                    </a:lnTo>
                    <a:lnTo>
                      <a:pt x="2382" y="6005"/>
                    </a:lnTo>
                    <a:lnTo>
                      <a:pt x="3003" y="6109"/>
                    </a:lnTo>
                    <a:lnTo>
                      <a:pt x="102912" y="6109"/>
                    </a:lnTo>
                    <a:lnTo>
                      <a:pt x="103533" y="6005"/>
                    </a:lnTo>
                    <a:lnTo>
                      <a:pt x="104051" y="5798"/>
                    </a:lnTo>
                    <a:lnTo>
                      <a:pt x="104568" y="5487"/>
                    </a:lnTo>
                    <a:lnTo>
                      <a:pt x="104983" y="5177"/>
                    </a:lnTo>
                    <a:lnTo>
                      <a:pt x="105397" y="4763"/>
                    </a:lnTo>
                    <a:lnTo>
                      <a:pt x="105707" y="4245"/>
                    </a:lnTo>
                    <a:lnTo>
                      <a:pt x="105811" y="3624"/>
                    </a:lnTo>
                    <a:lnTo>
                      <a:pt x="105914" y="3003"/>
                    </a:lnTo>
                    <a:lnTo>
                      <a:pt x="105811" y="2381"/>
                    </a:lnTo>
                    <a:lnTo>
                      <a:pt x="105707" y="1864"/>
                    </a:lnTo>
                    <a:lnTo>
                      <a:pt x="105397" y="1346"/>
                    </a:lnTo>
                    <a:lnTo>
                      <a:pt x="104983" y="828"/>
                    </a:lnTo>
                    <a:lnTo>
                      <a:pt x="104568" y="518"/>
                    </a:lnTo>
                    <a:lnTo>
                      <a:pt x="104051" y="207"/>
                    </a:lnTo>
                    <a:lnTo>
                      <a:pt x="103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6690555" y="479797"/>
                <a:ext cx="1001317" cy="749619"/>
              </a:xfrm>
              <a:custGeom>
                <a:avLst/>
                <a:gdLst/>
                <a:ahLst/>
                <a:cxnLst/>
                <a:rect l="l" t="t" r="r" b="b"/>
                <a:pathLst>
                  <a:path w="75372" h="56426" extrusionOk="0">
                    <a:moveTo>
                      <a:pt x="0" y="1"/>
                    </a:moveTo>
                    <a:lnTo>
                      <a:pt x="0" y="12839"/>
                    </a:lnTo>
                    <a:lnTo>
                      <a:pt x="0" y="56322"/>
                    </a:lnTo>
                    <a:lnTo>
                      <a:pt x="0" y="56426"/>
                    </a:lnTo>
                    <a:lnTo>
                      <a:pt x="60152" y="56426"/>
                    </a:lnTo>
                    <a:lnTo>
                      <a:pt x="75372" y="56322"/>
                    </a:lnTo>
                    <a:lnTo>
                      <a:pt x="104" y="56322"/>
                    </a:lnTo>
                    <a:lnTo>
                      <a:pt x="104" y="1283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6691923" y="478428"/>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6691923" y="589836"/>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6691923" y="701244"/>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6691923" y="812652"/>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6691923" y="924060"/>
                <a:ext cx="52276" cy="2763"/>
              </a:xfrm>
              <a:custGeom>
                <a:avLst/>
                <a:gdLst/>
                <a:ahLst/>
                <a:cxnLst/>
                <a:rect l="l" t="t" r="r" b="b"/>
                <a:pathLst>
                  <a:path w="3935" h="208" extrusionOk="0">
                    <a:moveTo>
                      <a:pt x="1968" y="1"/>
                    </a:moveTo>
                    <a:lnTo>
                      <a:pt x="1" y="104"/>
                    </a:lnTo>
                    <a:lnTo>
                      <a:pt x="1968" y="208"/>
                    </a:lnTo>
                    <a:lnTo>
                      <a:pt x="3935" y="104"/>
                    </a:lnTo>
                    <a:lnTo>
                      <a:pt x="19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8"/>
            <p:cNvGrpSpPr/>
            <p:nvPr/>
          </p:nvGrpSpPr>
          <p:grpSpPr>
            <a:xfrm>
              <a:off x="5434554" y="1757733"/>
              <a:ext cx="1408097" cy="2911528"/>
              <a:chOff x="5386362" y="329875"/>
              <a:chExt cx="1137488" cy="2351990"/>
            </a:xfrm>
          </p:grpSpPr>
          <p:sp>
            <p:nvSpPr>
              <p:cNvPr id="933" name="Google Shape;933;p38"/>
              <p:cNvSpPr/>
              <p:nvPr/>
            </p:nvSpPr>
            <p:spPr>
              <a:xfrm>
                <a:off x="6082323" y="1036850"/>
                <a:ext cx="52276" cy="1382"/>
              </a:xfrm>
              <a:custGeom>
                <a:avLst/>
                <a:gdLst/>
                <a:ahLst/>
                <a:cxnLst/>
                <a:rect l="l" t="t" r="r" b="b"/>
                <a:pathLst>
                  <a:path w="3935" h="104" extrusionOk="0">
                    <a:moveTo>
                      <a:pt x="1" y="0"/>
                    </a:moveTo>
                    <a:lnTo>
                      <a:pt x="1968" y="104"/>
                    </a:lnTo>
                    <a:lnTo>
                      <a:pt x="39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5727468" y="2405391"/>
                <a:ext cx="237961" cy="195329"/>
              </a:xfrm>
              <a:custGeom>
                <a:avLst/>
                <a:gdLst/>
                <a:ahLst/>
                <a:cxnLst/>
                <a:rect l="l" t="t" r="r" b="b"/>
                <a:pathLst>
                  <a:path w="17912" h="14703" extrusionOk="0">
                    <a:moveTo>
                      <a:pt x="207" y="1"/>
                    </a:moveTo>
                    <a:lnTo>
                      <a:pt x="0" y="14392"/>
                    </a:lnTo>
                    <a:lnTo>
                      <a:pt x="17911" y="14703"/>
                    </a:lnTo>
                    <a:lnTo>
                      <a:pt x="17808" y="14392"/>
                    </a:lnTo>
                    <a:lnTo>
                      <a:pt x="17497" y="13978"/>
                    </a:lnTo>
                    <a:lnTo>
                      <a:pt x="17083" y="13667"/>
                    </a:lnTo>
                    <a:lnTo>
                      <a:pt x="16462" y="13150"/>
                    </a:lnTo>
                    <a:lnTo>
                      <a:pt x="15012" y="12321"/>
                    </a:lnTo>
                    <a:lnTo>
                      <a:pt x="13252" y="11390"/>
                    </a:lnTo>
                    <a:lnTo>
                      <a:pt x="10146" y="10044"/>
                    </a:lnTo>
                    <a:lnTo>
                      <a:pt x="8697" y="9422"/>
                    </a:lnTo>
                    <a:lnTo>
                      <a:pt x="9215" y="208"/>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5761849" y="2518180"/>
                <a:ext cx="19263" cy="19277"/>
              </a:xfrm>
              <a:custGeom>
                <a:avLst/>
                <a:gdLst/>
                <a:ahLst/>
                <a:cxnLst/>
                <a:rect l="l" t="t" r="r" b="b"/>
                <a:pathLst>
                  <a:path w="1450" h="1451" extrusionOk="0">
                    <a:moveTo>
                      <a:pt x="829" y="1"/>
                    </a:moveTo>
                    <a:lnTo>
                      <a:pt x="518" y="104"/>
                    </a:lnTo>
                    <a:lnTo>
                      <a:pt x="311" y="208"/>
                    </a:lnTo>
                    <a:lnTo>
                      <a:pt x="104" y="415"/>
                    </a:lnTo>
                    <a:lnTo>
                      <a:pt x="0" y="622"/>
                    </a:lnTo>
                    <a:lnTo>
                      <a:pt x="0" y="932"/>
                    </a:lnTo>
                    <a:lnTo>
                      <a:pt x="104" y="1140"/>
                    </a:lnTo>
                    <a:lnTo>
                      <a:pt x="311" y="1347"/>
                    </a:lnTo>
                    <a:lnTo>
                      <a:pt x="622" y="1450"/>
                    </a:lnTo>
                    <a:lnTo>
                      <a:pt x="829" y="1450"/>
                    </a:lnTo>
                    <a:lnTo>
                      <a:pt x="1139" y="1243"/>
                    </a:lnTo>
                    <a:lnTo>
                      <a:pt x="1346" y="1036"/>
                    </a:lnTo>
                    <a:lnTo>
                      <a:pt x="1450" y="829"/>
                    </a:lnTo>
                    <a:lnTo>
                      <a:pt x="1450" y="518"/>
                    </a:lnTo>
                    <a:lnTo>
                      <a:pt x="1243" y="311"/>
                    </a:lnTo>
                    <a:lnTo>
                      <a:pt x="1036" y="104"/>
                    </a:lnTo>
                    <a:lnTo>
                      <a:pt x="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727468" y="2577325"/>
                <a:ext cx="237961" cy="23395"/>
              </a:xfrm>
              <a:custGeom>
                <a:avLst/>
                <a:gdLst/>
                <a:ahLst/>
                <a:cxnLst/>
                <a:rect l="l" t="t" r="r" b="b"/>
                <a:pathLst>
                  <a:path w="17912" h="1761" extrusionOk="0">
                    <a:moveTo>
                      <a:pt x="104" y="1"/>
                    </a:moveTo>
                    <a:lnTo>
                      <a:pt x="0" y="1450"/>
                    </a:lnTo>
                    <a:lnTo>
                      <a:pt x="17911" y="1761"/>
                    </a:lnTo>
                    <a:lnTo>
                      <a:pt x="17911" y="1554"/>
                    </a:lnTo>
                    <a:lnTo>
                      <a:pt x="17911" y="1450"/>
                    </a:lnTo>
                    <a:lnTo>
                      <a:pt x="17601" y="1139"/>
                    </a:lnTo>
                    <a:lnTo>
                      <a:pt x="17290" y="829"/>
                    </a:lnTo>
                    <a:lnTo>
                      <a:pt x="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825112" y="2527812"/>
                <a:ext cx="20645" cy="15145"/>
              </a:xfrm>
              <a:custGeom>
                <a:avLst/>
                <a:gdLst/>
                <a:ahLst/>
                <a:cxnLst/>
                <a:rect l="l" t="t" r="r" b="b"/>
                <a:pathLst>
                  <a:path w="1554" h="1140" extrusionOk="0">
                    <a:moveTo>
                      <a:pt x="1243" y="0"/>
                    </a:moveTo>
                    <a:lnTo>
                      <a:pt x="933" y="104"/>
                    </a:lnTo>
                    <a:lnTo>
                      <a:pt x="519" y="207"/>
                    </a:lnTo>
                    <a:lnTo>
                      <a:pt x="208" y="518"/>
                    </a:lnTo>
                    <a:lnTo>
                      <a:pt x="1" y="829"/>
                    </a:lnTo>
                    <a:lnTo>
                      <a:pt x="1" y="1036"/>
                    </a:lnTo>
                    <a:lnTo>
                      <a:pt x="1" y="1139"/>
                    </a:lnTo>
                    <a:lnTo>
                      <a:pt x="208" y="932"/>
                    </a:lnTo>
                    <a:lnTo>
                      <a:pt x="726" y="518"/>
                    </a:lnTo>
                    <a:lnTo>
                      <a:pt x="1347" y="207"/>
                    </a:lnTo>
                    <a:lnTo>
                      <a:pt x="1554" y="104"/>
                    </a:lnTo>
                    <a:lnTo>
                      <a:pt x="12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855376" y="2540194"/>
                <a:ext cx="15145" cy="17895"/>
              </a:xfrm>
              <a:custGeom>
                <a:avLst/>
                <a:gdLst/>
                <a:ahLst/>
                <a:cxnLst/>
                <a:rect l="l" t="t" r="r" b="b"/>
                <a:pathLst>
                  <a:path w="1140" h="1347" extrusionOk="0">
                    <a:moveTo>
                      <a:pt x="932" y="0"/>
                    </a:moveTo>
                    <a:lnTo>
                      <a:pt x="622" y="104"/>
                    </a:lnTo>
                    <a:lnTo>
                      <a:pt x="311" y="414"/>
                    </a:lnTo>
                    <a:lnTo>
                      <a:pt x="104" y="725"/>
                    </a:lnTo>
                    <a:lnTo>
                      <a:pt x="1" y="1035"/>
                    </a:lnTo>
                    <a:lnTo>
                      <a:pt x="1" y="1243"/>
                    </a:lnTo>
                    <a:lnTo>
                      <a:pt x="1" y="1346"/>
                    </a:lnTo>
                    <a:lnTo>
                      <a:pt x="208" y="1139"/>
                    </a:lnTo>
                    <a:lnTo>
                      <a:pt x="518" y="621"/>
                    </a:lnTo>
                    <a:lnTo>
                      <a:pt x="932" y="207"/>
                    </a:lnTo>
                    <a:lnTo>
                      <a:pt x="1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882889" y="2551194"/>
                <a:ext cx="11013" cy="19263"/>
              </a:xfrm>
              <a:custGeom>
                <a:avLst/>
                <a:gdLst/>
                <a:ahLst/>
                <a:cxnLst/>
                <a:rect l="l" t="t" r="r" b="b"/>
                <a:pathLst>
                  <a:path w="829" h="1450" extrusionOk="0">
                    <a:moveTo>
                      <a:pt x="622" y="0"/>
                    </a:moveTo>
                    <a:lnTo>
                      <a:pt x="414" y="207"/>
                    </a:lnTo>
                    <a:lnTo>
                      <a:pt x="207" y="518"/>
                    </a:lnTo>
                    <a:lnTo>
                      <a:pt x="104" y="932"/>
                    </a:lnTo>
                    <a:lnTo>
                      <a:pt x="0" y="1139"/>
                    </a:lnTo>
                    <a:lnTo>
                      <a:pt x="104" y="1346"/>
                    </a:lnTo>
                    <a:lnTo>
                      <a:pt x="104" y="1450"/>
                    </a:lnTo>
                    <a:lnTo>
                      <a:pt x="207" y="1243"/>
                    </a:lnTo>
                    <a:lnTo>
                      <a:pt x="414" y="725"/>
                    </a:lnTo>
                    <a:lnTo>
                      <a:pt x="725" y="207"/>
                    </a:lnTo>
                    <a:lnTo>
                      <a:pt x="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820994" y="2496181"/>
                <a:ext cx="23395" cy="5513"/>
              </a:xfrm>
              <a:custGeom>
                <a:avLst/>
                <a:gdLst/>
                <a:ahLst/>
                <a:cxnLst/>
                <a:rect l="l" t="t" r="r" b="b"/>
                <a:pathLst>
                  <a:path w="1761" h="415" extrusionOk="0">
                    <a:moveTo>
                      <a:pt x="829" y="0"/>
                    </a:moveTo>
                    <a:lnTo>
                      <a:pt x="414" y="104"/>
                    </a:lnTo>
                    <a:lnTo>
                      <a:pt x="207" y="207"/>
                    </a:lnTo>
                    <a:lnTo>
                      <a:pt x="0" y="414"/>
                    </a:lnTo>
                    <a:lnTo>
                      <a:pt x="1760" y="414"/>
                    </a:lnTo>
                    <a:lnTo>
                      <a:pt x="1760" y="311"/>
                    </a:lnTo>
                    <a:lnTo>
                      <a:pt x="1553" y="207"/>
                    </a:lnTo>
                    <a:lnTo>
                      <a:pt x="1243" y="104"/>
                    </a:lnTo>
                    <a:lnTo>
                      <a:pt x="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448257" y="2395772"/>
                <a:ext cx="123790" cy="286092"/>
              </a:xfrm>
              <a:custGeom>
                <a:avLst/>
                <a:gdLst/>
                <a:ahLst/>
                <a:cxnLst/>
                <a:rect l="l" t="t" r="r" b="b"/>
                <a:pathLst>
                  <a:path w="9318" h="21535" extrusionOk="0">
                    <a:moveTo>
                      <a:pt x="8490" y="0"/>
                    </a:moveTo>
                    <a:lnTo>
                      <a:pt x="311" y="414"/>
                    </a:lnTo>
                    <a:lnTo>
                      <a:pt x="207" y="5902"/>
                    </a:lnTo>
                    <a:lnTo>
                      <a:pt x="104" y="9939"/>
                    </a:lnTo>
                    <a:lnTo>
                      <a:pt x="0" y="12217"/>
                    </a:lnTo>
                    <a:lnTo>
                      <a:pt x="104" y="12424"/>
                    </a:lnTo>
                    <a:lnTo>
                      <a:pt x="207" y="12735"/>
                    </a:lnTo>
                    <a:lnTo>
                      <a:pt x="932" y="13667"/>
                    </a:lnTo>
                    <a:lnTo>
                      <a:pt x="3002" y="16358"/>
                    </a:lnTo>
                    <a:lnTo>
                      <a:pt x="5487" y="19154"/>
                    </a:lnTo>
                    <a:lnTo>
                      <a:pt x="7351" y="21121"/>
                    </a:lnTo>
                    <a:lnTo>
                      <a:pt x="7558" y="21328"/>
                    </a:lnTo>
                    <a:lnTo>
                      <a:pt x="7765" y="21431"/>
                    </a:lnTo>
                    <a:lnTo>
                      <a:pt x="8076" y="21535"/>
                    </a:lnTo>
                    <a:lnTo>
                      <a:pt x="8386" y="21535"/>
                    </a:lnTo>
                    <a:lnTo>
                      <a:pt x="8800" y="21328"/>
                    </a:lnTo>
                    <a:lnTo>
                      <a:pt x="9111" y="21017"/>
                    </a:lnTo>
                    <a:lnTo>
                      <a:pt x="9318" y="20603"/>
                    </a:lnTo>
                    <a:lnTo>
                      <a:pt x="9318" y="20189"/>
                    </a:lnTo>
                    <a:lnTo>
                      <a:pt x="7558" y="11182"/>
                    </a:lnTo>
                    <a:lnTo>
                      <a:pt x="84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448257" y="2395772"/>
                <a:ext cx="123790" cy="286092"/>
              </a:xfrm>
              <a:custGeom>
                <a:avLst/>
                <a:gdLst/>
                <a:ahLst/>
                <a:cxnLst/>
                <a:rect l="l" t="t" r="r" b="b"/>
                <a:pathLst>
                  <a:path w="9318" h="21535" fill="none" extrusionOk="0">
                    <a:moveTo>
                      <a:pt x="8490" y="0"/>
                    </a:moveTo>
                    <a:lnTo>
                      <a:pt x="7558" y="11182"/>
                    </a:lnTo>
                    <a:lnTo>
                      <a:pt x="9318" y="20189"/>
                    </a:lnTo>
                    <a:lnTo>
                      <a:pt x="9318" y="20189"/>
                    </a:lnTo>
                    <a:lnTo>
                      <a:pt x="9318" y="20603"/>
                    </a:lnTo>
                    <a:lnTo>
                      <a:pt x="9111" y="21017"/>
                    </a:lnTo>
                    <a:lnTo>
                      <a:pt x="8800" y="21328"/>
                    </a:lnTo>
                    <a:lnTo>
                      <a:pt x="8386" y="21535"/>
                    </a:lnTo>
                    <a:lnTo>
                      <a:pt x="8283" y="21535"/>
                    </a:lnTo>
                    <a:lnTo>
                      <a:pt x="8283" y="21535"/>
                    </a:lnTo>
                    <a:lnTo>
                      <a:pt x="8076" y="21535"/>
                    </a:lnTo>
                    <a:lnTo>
                      <a:pt x="7765" y="21431"/>
                    </a:lnTo>
                    <a:lnTo>
                      <a:pt x="7558" y="21328"/>
                    </a:lnTo>
                    <a:lnTo>
                      <a:pt x="7351" y="21121"/>
                    </a:lnTo>
                    <a:lnTo>
                      <a:pt x="7351" y="21121"/>
                    </a:lnTo>
                    <a:lnTo>
                      <a:pt x="5487" y="19154"/>
                    </a:lnTo>
                    <a:lnTo>
                      <a:pt x="3002" y="16358"/>
                    </a:lnTo>
                    <a:lnTo>
                      <a:pt x="932" y="13667"/>
                    </a:lnTo>
                    <a:lnTo>
                      <a:pt x="207" y="12735"/>
                    </a:lnTo>
                    <a:lnTo>
                      <a:pt x="104" y="12424"/>
                    </a:lnTo>
                    <a:lnTo>
                      <a:pt x="0" y="12217"/>
                    </a:lnTo>
                    <a:lnTo>
                      <a:pt x="0" y="12217"/>
                    </a:lnTo>
                    <a:lnTo>
                      <a:pt x="104" y="9939"/>
                    </a:lnTo>
                    <a:lnTo>
                      <a:pt x="207" y="5902"/>
                    </a:lnTo>
                    <a:lnTo>
                      <a:pt x="311" y="414"/>
                    </a:lnTo>
                    <a:lnTo>
                      <a:pt x="84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448257" y="2547062"/>
                <a:ext cx="110040" cy="134803"/>
              </a:xfrm>
              <a:custGeom>
                <a:avLst/>
                <a:gdLst/>
                <a:ahLst/>
                <a:cxnLst/>
                <a:rect l="l" t="t" r="r" b="b"/>
                <a:pathLst>
                  <a:path w="8283" h="10147" extrusionOk="0">
                    <a:moveTo>
                      <a:pt x="104" y="1"/>
                    </a:moveTo>
                    <a:lnTo>
                      <a:pt x="0" y="518"/>
                    </a:lnTo>
                    <a:lnTo>
                      <a:pt x="104" y="1140"/>
                    </a:lnTo>
                    <a:lnTo>
                      <a:pt x="414" y="1657"/>
                    </a:lnTo>
                    <a:lnTo>
                      <a:pt x="2485" y="4246"/>
                    </a:lnTo>
                    <a:lnTo>
                      <a:pt x="4452" y="6627"/>
                    </a:lnTo>
                    <a:lnTo>
                      <a:pt x="7351" y="9733"/>
                    </a:lnTo>
                    <a:lnTo>
                      <a:pt x="7558" y="9940"/>
                    </a:lnTo>
                    <a:lnTo>
                      <a:pt x="7765" y="10043"/>
                    </a:lnTo>
                    <a:lnTo>
                      <a:pt x="8076" y="10147"/>
                    </a:lnTo>
                    <a:lnTo>
                      <a:pt x="8283" y="10147"/>
                    </a:lnTo>
                    <a:lnTo>
                      <a:pt x="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529402" y="2599339"/>
                <a:ext cx="31645" cy="15132"/>
              </a:xfrm>
              <a:custGeom>
                <a:avLst/>
                <a:gdLst/>
                <a:ahLst/>
                <a:cxnLst/>
                <a:rect l="l" t="t" r="r" b="b"/>
                <a:pathLst>
                  <a:path w="2382" h="1139" extrusionOk="0">
                    <a:moveTo>
                      <a:pt x="1450" y="0"/>
                    </a:moveTo>
                    <a:lnTo>
                      <a:pt x="932" y="104"/>
                    </a:lnTo>
                    <a:lnTo>
                      <a:pt x="518" y="414"/>
                    </a:lnTo>
                    <a:lnTo>
                      <a:pt x="104" y="725"/>
                    </a:lnTo>
                    <a:lnTo>
                      <a:pt x="0" y="1035"/>
                    </a:lnTo>
                    <a:lnTo>
                      <a:pt x="0" y="1139"/>
                    </a:lnTo>
                    <a:lnTo>
                      <a:pt x="518" y="725"/>
                    </a:lnTo>
                    <a:lnTo>
                      <a:pt x="1036" y="414"/>
                    </a:lnTo>
                    <a:lnTo>
                      <a:pt x="1657" y="207"/>
                    </a:lnTo>
                    <a:lnTo>
                      <a:pt x="2382" y="207"/>
                    </a:lnTo>
                    <a:lnTo>
                      <a:pt x="2278" y="104"/>
                    </a:lnTo>
                    <a:lnTo>
                      <a:pt x="19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511520" y="2573194"/>
                <a:ext cx="42658" cy="15145"/>
              </a:xfrm>
              <a:custGeom>
                <a:avLst/>
                <a:gdLst/>
                <a:ahLst/>
                <a:cxnLst/>
                <a:rect l="l" t="t" r="r" b="b"/>
                <a:pathLst>
                  <a:path w="3211" h="1140" extrusionOk="0">
                    <a:moveTo>
                      <a:pt x="2278" y="1"/>
                    </a:moveTo>
                    <a:lnTo>
                      <a:pt x="1450" y="104"/>
                    </a:lnTo>
                    <a:lnTo>
                      <a:pt x="622" y="519"/>
                    </a:lnTo>
                    <a:lnTo>
                      <a:pt x="311" y="829"/>
                    </a:lnTo>
                    <a:lnTo>
                      <a:pt x="1" y="1140"/>
                    </a:lnTo>
                    <a:lnTo>
                      <a:pt x="725" y="726"/>
                    </a:lnTo>
                    <a:lnTo>
                      <a:pt x="1554" y="415"/>
                    </a:lnTo>
                    <a:lnTo>
                      <a:pt x="2175" y="208"/>
                    </a:lnTo>
                    <a:lnTo>
                      <a:pt x="2692" y="208"/>
                    </a:lnTo>
                    <a:lnTo>
                      <a:pt x="3210" y="104"/>
                    </a:lnTo>
                    <a:lnTo>
                      <a:pt x="2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511520" y="2537444"/>
                <a:ext cx="38526" cy="6882"/>
              </a:xfrm>
              <a:custGeom>
                <a:avLst/>
                <a:gdLst/>
                <a:ahLst/>
                <a:cxnLst/>
                <a:rect l="l" t="t" r="r" b="b"/>
                <a:pathLst>
                  <a:path w="2900" h="518" extrusionOk="0">
                    <a:moveTo>
                      <a:pt x="1450" y="0"/>
                    </a:moveTo>
                    <a:lnTo>
                      <a:pt x="725" y="104"/>
                    </a:lnTo>
                    <a:lnTo>
                      <a:pt x="1" y="414"/>
                    </a:lnTo>
                    <a:lnTo>
                      <a:pt x="415" y="414"/>
                    </a:lnTo>
                    <a:lnTo>
                      <a:pt x="932" y="311"/>
                    </a:lnTo>
                    <a:lnTo>
                      <a:pt x="1450" y="311"/>
                    </a:lnTo>
                    <a:lnTo>
                      <a:pt x="2485" y="414"/>
                    </a:lnTo>
                    <a:lnTo>
                      <a:pt x="2899" y="518"/>
                    </a:lnTo>
                    <a:lnTo>
                      <a:pt x="2899" y="518"/>
                    </a:lnTo>
                    <a:lnTo>
                      <a:pt x="2175" y="207"/>
                    </a:lnTo>
                    <a:lnTo>
                      <a:pt x="1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514270" y="2493431"/>
                <a:ext cx="39908" cy="9632"/>
              </a:xfrm>
              <a:custGeom>
                <a:avLst/>
                <a:gdLst/>
                <a:ahLst/>
                <a:cxnLst/>
                <a:rect l="l" t="t" r="r" b="b"/>
                <a:pathLst>
                  <a:path w="3004" h="725" extrusionOk="0">
                    <a:moveTo>
                      <a:pt x="932" y="0"/>
                    </a:moveTo>
                    <a:lnTo>
                      <a:pt x="415" y="207"/>
                    </a:lnTo>
                    <a:lnTo>
                      <a:pt x="104" y="311"/>
                    </a:lnTo>
                    <a:lnTo>
                      <a:pt x="1" y="414"/>
                    </a:lnTo>
                    <a:lnTo>
                      <a:pt x="725" y="311"/>
                    </a:lnTo>
                    <a:lnTo>
                      <a:pt x="1450" y="311"/>
                    </a:lnTo>
                    <a:lnTo>
                      <a:pt x="2278" y="414"/>
                    </a:lnTo>
                    <a:lnTo>
                      <a:pt x="3003" y="725"/>
                    </a:lnTo>
                    <a:lnTo>
                      <a:pt x="3003" y="725"/>
                    </a:lnTo>
                    <a:lnTo>
                      <a:pt x="2900" y="621"/>
                    </a:lnTo>
                    <a:lnTo>
                      <a:pt x="2589" y="414"/>
                    </a:lnTo>
                    <a:lnTo>
                      <a:pt x="2071" y="207"/>
                    </a:lnTo>
                    <a:lnTo>
                      <a:pt x="1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514270" y="2459036"/>
                <a:ext cx="44026" cy="30277"/>
              </a:xfrm>
              <a:custGeom>
                <a:avLst/>
                <a:gdLst/>
                <a:ahLst/>
                <a:cxnLst/>
                <a:rect l="l" t="t" r="r" b="b"/>
                <a:pathLst>
                  <a:path w="3314" h="2279" extrusionOk="0">
                    <a:moveTo>
                      <a:pt x="725" y="208"/>
                    </a:moveTo>
                    <a:lnTo>
                      <a:pt x="932" y="518"/>
                    </a:lnTo>
                    <a:lnTo>
                      <a:pt x="1139" y="829"/>
                    </a:lnTo>
                    <a:lnTo>
                      <a:pt x="1347" y="1554"/>
                    </a:lnTo>
                    <a:lnTo>
                      <a:pt x="1347" y="1554"/>
                    </a:lnTo>
                    <a:lnTo>
                      <a:pt x="1243" y="1657"/>
                    </a:lnTo>
                    <a:lnTo>
                      <a:pt x="1191" y="1864"/>
                    </a:lnTo>
                    <a:lnTo>
                      <a:pt x="1191" y="1864"/>
                    </a:lnTo>
                    <a:lnTo>
                      <a:pt x="932" y="1761"/>
                    </a:lnTo>
                    <a:lnTo>
                      <a:pt x="622" y="1554"/>
                    </a:lnTo>
                    <a:lnTo>
                      <a:pt x="415" y="1140"/>
                    </a:lnTo>
                    <a:lnTo>
                      <a:pt x="311" y="622"/>
                    </a:lnTo>
                    <a:lnTo>
                      <a:pt x="311" y="415"/>
                    </a:lnTo>
                    <a:lnTo>
                      <a:pt x="415" y="311"/>
                    </a:lnTo>
                    <a:lnTo>
                      <a:pt x="518" y="208"/>
                    </a:lnTo>
                    <a:close/>
                    <a:moveTo>
                      <a:pt x="1416" y="1795"/>
                    </a:moveTo>
                    <a:lnTo>
                      <a:pt x="1465" y="1968"/>
                    </a:lnTo>
                    <a:lnTo>
                      <a:pt x="1450" y="1968"/>
                    </a:lnTo>
                    <a:lnTo>
                      <a:pt x="1302" y="1909"/>
                    </a:lnTo>
                    <a:lnTo>
                      <a:pt x="1302" y="1909"/>
                    </a:lnTo>
                    <a:lnTo>
                      <a:pt x="1416" y="1795"/>
                    </a:lnTo>
                    <a:close/>
                    <a:moveTo>
                      <a:pt x="2900" y="725"/>
                    </a:moveTo>
                    <a:lnTo>
                      <a:pt x="3003" y="829"/>
                    </a:lnTo>
                    <a:lnTo>
                      <a:pt x="3107" y="933"/>
                    </a:lnTo>
                    <a:lnTo>
                      <a:pt x="3107" y="1036"/>
                    </a:lnTo>
                    <a:lnTo>
                      <a:pt x="3107" y="1243"/>
                    </a:lnTo>
                    <a:lnTo>
                      <a:pt x="2692" y="1554"/>
                    </a:lnTo>
                    <a:lnTo>
                      <a:pt x="2382" y="1864"/>
                    </a:lnTo>
                    <a:lnTo>
                      <a:pt x="1864" y="1968"/>
                    </a:lnTo>
                    <a:lnTo>
                      <a:pt x="1554" y="1968"/>
                    </a:lnTo>
                    <a:lnTo>
                      <a:pt x="1554" y="1864"/>
                    </a:lnTo>
                    <a:lnTo>
                      <a:pt x="1524" y="1687"/>
                    </a:lnTo>
                    <a:lnTo>
                      <a:pt x="1524" y="1687"/>
                    </a:lnTo>
                    <a:lnTo>
                      <a:pt x="1657" y="1554"/>
                    </a:lnTo>
                    <a:lnTo>
                      <a:pt x="2175" y="1036"/>
                    </a:lnTo>
                    <a:lnTo>
                      <a:pt x="2485" y="829"/>
                    </a:lnTo>
                    <a:lnTo>
                      <a:pt x="2900" y="725"/>
                    </a:lnTo>
                    <a:close/>
                    <a:moveTo>
                      <a:pt x="518" y="1"/>
                    </a:moveTo>
                    <a:lnTo>
                      <a:pt x="208" y="104"/>
                    </a:lnTo>
                    <a:lnTo>
                      <a:pt x="104" y="311"/>
                    </a:lnTo>
                    <a:lnTo>
                      <a:pt x="1" y="622"/>
                    </a:lnTo>
                    <a:lnTo>
                      <a:pt x="104" y="1140"/>
                    </a:lnTo>
                    <a:lnTo>
                      <a:pt x="415" y="1657"/>
                    </a:lnTo>
                    <a:lnTo>
                      <a:pt x="829" y="1968"/>
                    </a:lnTo>
                    <a:lnTo>
                      <a:pt x="1347" y="2175"/>
                    </a:lnTo>
                    <a:lnTo>
                      <a:pt x="1524" y="2175"/>
                    </a:lnTo>
                    <a:lnTo>
                      <a:pt x="1554" y="2278"/>
                    </a:lnTo>
                    <a:lnTo>
                      <a:pt x="1554" y="2175"/>
                    </a:lnTo>
                    <a:lnTo>
                      <a:pt x="1968" y="2175"/>
                    </a:lnTo>
                    <a:lnTo>
                      <a:pt x="2485" y="2071"/>
                    </a:lnTo>
                    <a:lnTo>
                      <a:pt x="2900" y="1761"/>
                    </a:lnTo>
                    <a:lnTo>
                      <a:pt x="3314" y="1347"/>
                    </a:lnTo>
                    <a:lnTo>
                      <a:pt x="3314" y="1036"/>
                    </a:lnTo>
                    <a:lnTo>
                      <a:pt x="3314" y="829"/>
                    </a:lnTo>
                    <a:lnTo>
                      <a:pt x="3107" y="622"/>
                    </a:lnTo>
                    <a:lnTo>
                      <a:pt x="2900" y="518"/>
                    </a:lnTo>
                    <a:lnTo>
                      <a:pt x="2485" y="622"/>
                    </a:lnTo>
                    <a:lnTo>
                      <a:pt x="2071" y="829"/>
                    </a:lnTo>
                    <a:lnTo>
                      <a:pt x="1657" y="1243"/>
                    </a:lnTo>
                    <a:lnTo>
                      <a:pt x="1480" y="1421"/>
                    </a:lnTo>
                    <a:lnTo>
                      <a:pt x="1480" y="1421"/>
                    </a:lnTo>
                    <a:lnTo>
                      <a:pt x="1450" y="1243"/>
                    </a:lnTo>
                    <a:lnTo>
                      <a:pt x="1347" y="725"/>
                    </a:lnTo>
                    <a:lnTo>
                      <a:pt x="1139" y="311"/>
                    </a:lnTo>
                    <a:lnTo>
                      <a:pt x="829" y="104"/>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444125" y="1347692"/>
                <a:ext cx="536435" cy="1142988"/>
              </a:xfrm>
              <a:custGeom>
                <a:avLst/>
                <a:gdLst/>
                <a:ahLst/>
                <a:cxnLst/>
                <a:rect l="l" t="t" r="r" b="b"/>
                <a:pathLst>
                  <a:path w="40379" h="86036" extrusionOk="0">
                    <a:moveTo>
                      <a:pt x="8594" y="1"/>
                    </a:moveTo>
                    <a:lnTo>
                      <a:pt x="7144" y="10768"/>
                    </a:lnTo>
                    <a:lnTo>
                      <a:pt x="3313" y="47625"/>
                    </a:lnTo>
                    <a:lnTo>
                      <a:pt x="0" y="86036"/>
                    </a:lnTo>
                    <a:lnTo>
                      <a:pt x="0" y="86036"/>
                    </a:lnTo>
                    <a:lnTo>
                      <a:pt x="10354" y="85932"/>
                    </a:lnTo>
                    <a:lnTo>
                      <a:pt x="12942" y="70817"/>
                    </a:lnTo>
                    <a:lnTo>
                      <a:pt x="14909" y="59739"/>
                    </a:lnTo>
                    <a:lnTo>
                      <a:pt x="15634" y="55390"/>
                    </a:lnTo>
                    <a:lnTo>
                      <a:pt x="15944" y="52802"/>
                    </a:lnTo>
                    <a:lnTo>
                      <a:pt x="16359" y="50214"/>
                    </a:lnTo>
                    <a:lnTo>
                      <a:pt x="17187" y="45969"/>
                    </a:lnTo>
                    <a:lnTo>
                      <a:pt x="19465" y="35202"/>
                    </a:lnTo>
                    <a:lnTo>
                      <a:pt x="22674" y="20914"/>
                    </a:lnTo>
                    <a:lnTo>
                      <a:pt x="23606" y="20707"/>
                    </a:lnTo>
                    <a:lnTo>
                      <a:pt x="20396" y="85104"/>
                    </a:lnTo>
                    <a:lnTo>
                      <a:pt x="31681" y="85104"/>
                    </a:lnTo>
                    <a:lnTo>
                      <a:pt x="35926" y="50524"/>
                    </a:lnTo>
                    <a:lnTo>
                      <a:pt x="38825" y="26194"/>
                    </a:lnTo>
                    <a:lnTo>
                      <a:pt x="40275" y="14081"/>
                    </a:lnTo>
                    <a:lnTo>
                      <a:pt x="40378" y="11182"/>
                    </a:lnTo>
                    <a:lnTo>
                      <a:pt x="40275" y="8180"/>
                    </a:lnTo>
                    <a:lnTo>
                      <a:pt x="39860" y="5281"/>
                    </a:lnTo>
                    <a:lnTo>
                      <a:pt x="39343" y="2382"/>
                    </a:lnTo>
                    <a:lnTo>
                      <a:pt x="8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5444125" y="1347692"/>
                <a:ext cx="536435" cy="1142988"/>
              </a:xfrm>
              <a:custGeom>
                <a:avLst/>
                <a:gdLst/>
                <a:ahLst/>
                <a:cxnLst/>
                <a:rect l="l" t="t" r="r" b="b"/>
                <a:pathLst>
                  <a:path w="40379" h="86036" fill="none" extrusionOk="0">
                    <a:moveTo>
                      <a:pt x="39343" y="2382"/>
                    </a:moveTo>
                    <a:lnTo>
                      <a:pt x="39343" y="2382"/>
                    </a:lnTo>
                    <a:lnTo>
                      <a:pt x="39860" y="5281"/>
                    </a:lnTo>
                    <a:lnTo>
                      <a:pt x="40275" y="8180"/>
                    </a:lnTo>
                    <a:lnTo>
                      <a:pt x="40378" y="11182"/>
                    </a:lnTo>
                    <a:lnTo>
                      <a:pt x="40275" y="14081"/>
                    </a:lnTo>
                    <a:lnTo>
                      <a:pt x="40275" y="14081"/>
                    </a:lnTo>
                    <a:lnTo>
                      <a:pt x="38825" y="26194"/>
                    </a:lnTo>
                    <a:lnTo>
                      <a:pt x="35926" y="50524"/>
                    </a:lnTo>
                    <a:lnTo>
                      <a:pt x="31681" y="85104"/>
                    </a:lnTo>
                    <a:lnTo>
                      <a:pt x="20396" y="85104"/>
                    </a:lnTo>
                    <a:lnTo>
                      <a:pt x="23606" y="20707"/>
                    </a:lnTo>
                    <a:lnTo>
                      <a:pt x="22674" y="20914"/>
                    </a:lnTo>
                    <a:lnTo>
                      <a:pt x="22674" y="20914"/>
                    </a:lnTo>
                    <a:lnTo>
                      <a:pt x="19465" y="35202"/>
                    </a:lnTo>
                    <a:lnTo>
                      <a:pt x="17187" y="45969"/>
                    </a:lnTo>
                    <a:lnTo>
                      <a:pt x="16359" y="50214"/>
                    </a:lnTo>
                    <a:lnTo>
                      <a:pt x="15944" y="52802"/>
                    </a:lnTo>
                    <a:lnTo>
                      <a:pt x="15944" y="52802"/>
                    </a:lnTo>
                    <a:lnTo>
                      <a:pt x="15634" y="55390"/>
                    </a:lnTo>
                    <a:lnTo>
                      <a:pt x="14909" y="59739"/>
                    </a:lnTo>
                    <a:lnTo>
                      <a:pt x="12942" y="70817"/>
                    </a:lnTo>
                    <a:lnTo>
                      <a:pt x="10354" y="85932"/>
                    </a:lnTo>
                    <a:lnTo>
                      <a:pt x="0" y="86036"/>
                    </a:lnTo>
                    <a:lnTo>
                      <a:pt x="3313" y="47625"/>
                    </a:lnTo>
                    <a:lnTo>
                      <a:pt x="7144" y="10768"/>
                    </a:lnTo>
                    <a:lnTo>
                      <a:pt x="8594" y="1"/>
                    </a:lnTo>
                    <a:lnTo>
                      <a:pt x="39343" y="23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5732968" y="1415087"/>
                <a:ext cx="78408" cy="130685"/>
              </a:xfrm>
              <a:custGeom>
                <a:avLst/>
                <a:gdLst/>
                <a:ahLst/>
                <a:cxnLst/>
                <a:rect l="l" t="t" r="r" b="b"/>
                <a:pathLst>
                  <a:path w="5902" h="9837" extrusionOk="0">
                    <a:moveTo>
                      <a:pt x="5902" y="1"/>
                    </a:moveTo>
                    <a:lnTo>
                      <a:pt x="5798" y="518"/>
                    </a:lnTo>
                    <a:lnTo>
                      <a:pt x="5591" y="1968"/>
                    </a:lnTo>
                    <a:lnTo>
                      <a:pt x="5177" y="4142"/>
                    </a:lnTo>
                    <a:lnTo>
                      <a:pt x="4763" y="6730"/>
                    </a:lnTo>
                    <a:lnTo>
                      <a:pt x="4452" y="8076"/>
                    </a:lnTo>
                    <a:lnTo>
                      <a:pt x="4245" y="8594"/>
                    </a:lnTo>
                    <a:lnTo>
                      <a:pt x="3831" y="9111"/>
                    </a:lnTo>
                    <a:lnTo>
                      <a:pt x="3417" y="9422"/>
                    </a:lnTo>
                    <a:lnTo>
                      <a:pt x="2899" y="9629"/>
                    </a:lnTo>
                    <a:lnTo>
                      <a:pt x="1864" y="9629"/>
                    </a:lnTo>
                    <a:lnTo>
                      <a:pt x="1243" y="9422"/>
                    </a:lnTo>
                    <a:lnTo>
                      <a:pt x="518" y="9215"/>
                    </a:lnTo>
                    <a:lnTo>
                      <a:pt x="0" y="9008"/>
                    </a:lnTo>
                    <a:lnTo>
                      <a:pt x="518" y="9319"/>
                    </a:lnTo>
                    <a:lnTo>
                      <a:pt x="1139" y="9629"/>
                    </a:lnTo>
                    <a:lnTo>
                      <a:pt x="1864" y="9836"/>
                    </a:lnTo>
                    <a:lnTo>
                      <a:pt x="2899" y="9836"/>
                    </a:lnTo>
                    <a:lnTo>
                      <a:pt x="3520" y="9629"/>
                    </a:lnTo>
                    <a:lnTo>
                      <a:pt x="4038" y="9319"/>
                    </a:lnTo>
                    <a:lnTo>
                      <a:pt x="4452" y="8697"/>
                    </a:lnTo>
                    <a:lnTo>
                      <a:pt x="4659" y="8076"/>
                    </a:lnTo>
                    <a:lnTo>
                      <a:pt x="4970" y="6730"/>
                    </a:lnTo>
                    <a:lnTo>
                      <a:pt x="5488" y="4142"/>
                    </a:lnTo>
                    <a:lnTo>
                      <a:pt x="5695" y="1968"/>
                    </a:lnTo>
                    <a:lnTo>
                      <a:pt x="5902" y="518"/>
                    </a:lnTo>
                    <a:lnTo>
                      <a:pt x="59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5760468" y="1417837"/>
                <a:ext cx="28908" cy="28895"/>
              </a:xfrm>
              <a:custGeom>
                <a:avLst/>
                <a:gdLst/>
                <a:ahLst/>
                <a:cxnLst/>
                <a:rect l="l" t="t" r="r" b="b"/>
                <a:pathLst>
                  <a:path w="2176" h="2175" extrusionOk="0">
                    <a:moveTo>
                      <a:pt x="1140" y="1"/>
                    </a:moveTo>
                    <a:lnTo>
                      <a:pt x="829" y="104"/>
                    </a:lnTo>
                    <a:lnTo>
                      <a:pt x="519" y="208"/>
                    </a:lnTo>
                    <a:lnTo>
                      <a:pt x="208" y="622"/>
                    </a:lnTo>
                    <a:lnTo>
                      <a:pt x="1" y="1140"/>
                    </a:lnTo>
                    <a:lnTo>
                      <a:pt x="104" y="1554"/>
                    </a:lnTo>
                    <a:lnTo>
                      <a:pt x="415" y="1864"/>
                    </a:lnTo>
                    <a:lnTo>
                      <a:pt x="726" y="2071"/>
                    </a:lnTo>
                    <a:lnTo>
                      <a:pt x="1243" y="2175"/>
                    </a:lnTo>
                    <a:lnTo>
                      <a:pt x="1554" y="2071"/>
                    </a:lnTo>
                    <a:lnTo>
                      <a:pt x="1968" y="1864"/>
                    </a:lnTo>
                    <a:lnTo>
                      <a:pt x="2175" y="1347"/>
                    </a:lnTo>
                    <a:lnTo>
                      <a:pt x="2175" y="829"/>
                    </a:lnTo>
                    <a:lnTo>
                      <a:pt x="2072" y="518"/>
                    </a:lnTo>
                    <a:lnTo>
                      <a:pt x="1761" y="311"/>
                    </a:lnTo>
                    <a:lnTo>
                      <a:pt x="1554" y="208"/>
                    </a:lnTo>
                    <a:lnTo>
                      <a:pt x="1554" y="208"/>
                    </a:lnTo>
                    <a:lnTo>
                      <a:pt x="1865" y="518"/>
                    </a:lnTo>
                    <a:lnTo>
                      <a:pt x="1968" y="932"/>
                    </a:lnTo>
                    <a:lnTo>
                      <a:pt x="1968" y="1347"/>
                    </a:lnTo>
                    <a:lnTo>
                      <a:pt x="1761" y="1657"/>
                    </a:lnTo>
                    <a:lnTo>
                      <a:pt x="1450" y="1864"/>
                    </a:lnTo>
                    <a:lnTo>
                      <a:pt x="726" y="1864"/>
                    </a:lnTo>
                    <a:lnTo>
                      <a:pt x="519" y="1657"/>
                    </a:lnTo>
                    <a:lnTo>
                      <a:pt x="312" y="1347"/>
                    </a:lnTo>
                    <a:lnTo>
                      <a:pt x="208" y="1140"/>
                    </a:lnTo>
                    <a:lnTo>
                      <a:pt x="312" y="725"/>
                    </a:lnTo>
                    <a:lnTo>
                      <a:pt x="622" y="415"/>
                    </a:lnTo>
                    <a:lnTo>
                      <a:pt x="933" y="208"/>
                    </a:lnTo>
                    <a:lnTo>
                      <a:pt x="1347" y="104"/>
                    </a:lnTo>
                    <a:lnTo>
                      <a:pt x="1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5540402" y="1431587"/>
                <a:ext cx="116921" cy="49540"/>
              </a:xfrm>
              <a:custGeom>
                <a:avLst/>
                <a:gdLst/>
                <a:ahLst/>
                <a:cxnLst/>
                <a:rect l="l" t="t" r="r" b="b"/>
                <a:pathLst>
                  <a:path w="8801" h="3729" extrusionOk="0">
                    <a:moveTo>
                      <a:pt x="8801" y="1"/>
                    </a:moveTo>
                    <a:lnTo>
                      <a:pt x="7662" y="933"/>
                    </a:lnTo>
                    <a:lnTo>
                      <a:pt x="7041" y="1554"/>
                    </a:lnTo>
                    <a:lnTo>
                      <a:pt x="6316" y="1968"/>
                    </a:lnTo>
                    <a:lnTo>
                      <a:pt x="5591" y="2382"/>
                    </a:lnTo>
                    <a:lnTo>
                      <a:pt x="4763" y="2796"/>
                    </a:lnTo>
                    <a:lnTo>
                      <a:pt x="4038" y="3107"/>
                    </a:lnTo>
                    <a:lnTo>
                      <a:pt x="3210" y="3314"/>
                    </a:lnTo>
                    <a:lnTo>
                      <a:pt x="2278" y="3521"/>
                    </a:lnTo>
                    <a:lnTo>
                      <a:pt x="1450" y="3625"/>
                    </a:lnTo>
                    <a:lnTo>
                      <a:pt x="415" y="3625"/>
                    </a:lnTo>
                    <a:lnTo>
                      <a:pt x="1" y="3728"/>
                    </a:lnTo>
                    <a:lnTo>
                      <a:pt x="2382" y="3728"/>
                    </a:lnTo>
                    <a:lnTo>
                      <a:pt x="3210" y="3521"/>
                    </a:lnTo>
                    <a:lnTo>
                      <a:pt x="4038" y="3314"/>
                    </a:lnTo>
                    <a:lnTo>
                      <a:pt x="4867" y="3003"/>
                    </a:lnTo>
                    <a:lnTo>
                      <a:pt x="5695" y="2589"/>
                    </a:lnTo>
                    <a:lnTo>
                      <a:pt x="6420" y="2175"/>
                    </a:lnTo>
                    <a:lnTo>
                      <a:pt x="7144" y="1658"/>
                    </a:lnTo>
                    <a:lnTo>
                      <a:pt x="7869" y="1140"/>
                    </a:lnTo>
                    <a:lnTo>
                      <a:pt x="8594" y="312"/>
                    </a:lnTo>
                    <a:lnTo>
                      <a:pt x="88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5904889" y="1421969"/>
                <a:ext cx="74290" cy="79790"/>
              </a:xfrm>
              <a:custGeom>
                <a:avLst/>
                <a:gdLst/>
                <a:ahLst/>
                <a:cxnLst/>
                <a:rect l="l" t="t" r="r" b="b"/>
                <a:pathLst>
                  <a:path w="5592" h="6006" extrusionOk="0">
                    <a:moveTo>
                      <a:pt x="1" y="0"/>
                    </a:moveTo>
                    <a:lnTo>
                      <a:pt x="311" y="621"/>
                    </a:lnTo>
                    <a:lnTo>
                      <a:pt x="622" y="1139"/>
                    </a:lnTo>
                    <a:lnTo>
                      <a:pt x="1347" y="2382"/>
                    </a:lnTo>
                    <a:lnTo>
                      <a:pt x="2279" y="3520"/>
                    </a:lnTo>
                    <a:lnTo>
                      <a:pt x="3314" y="4556"/>
                    </a:lnTo>
                    <a:lnTo>
                      <a:pt x="4556" y="5487"/>
                    </a:lnTo>
                    <a:lnTo>
                      <a:pt x="5074" y="5798"/>
                    </a:lnTo>
                    <a:lnTo>
                      <a:pt x="5592" y="6005"/>
                    </a:lnTo>
                    <a:lnTo>
                      <a:pt x="5592" y="6005"/>
                    </a:lnTo>
                    <a:lnTo>
                      <a:pt x="4556" y="5280"/>
                    </a:lnTo>
                    <a:lnTo>
                      <a:pt x="3521" y="4452"/>
                    </a:lnTo>
                    <a:lnTo>
                      <a:pt x="2486" y="3417"/>
                    </a:lnTo>
                    <a:lnTo>
                      <a:pt x="1554" y="2278"/>
                    </a:lnTo>
                    <a:lnTo>
                      <a:pt x="726" y="103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6279008" y="932310"/>
                <a:ext cx="156816" cy="130685"/>
              </a:xfrm>
              <a:custGeom>
                <a:avLst/>
                <a:gdLst/>
                <a:ahLst/>
                <a:cxnLst/>
                <a:rect l="l" t="t" r="r" b="b"/>
                <a:pathLst>
                  <a:path w="11804" h="9837" extrusionOk="0">
                    <a:moveTo>
                      <a:pt x="11596" y="1"/>
                    </a:moveTo>
                    <a:lnTo>
                      <a:pt x="10250" y="725"/>
                    </a:lnTo>
                    <a:lnTo>
                      <a:pt x="9422" y="933"/>
                    </a:lnTo>
                    <a:lnTo>
                      <a:pt x="8283" y="1036"/>
                    </a:lnTo>
                    <a:lnTo>
                      <a:pt x="6627" y="1140"/>
                    </a:lnTo>
                    <a:lnTo>
                      <a:pt x="6109" y="1243"/>
                    </a:lnTo>
                    <a:lnTo>
                      <a:pt x="5281" y="1657"/>
                    </a:lnTo>
                    <a:lnTo>
                      <a:pt x="4453" y="2071"/>
                    </a:lnTo>
                    <a:lnTo>
                      <a:pt x="3831" y="2382"/>
                    </a:lnTo>
                    <a:lnTo>
                      <a:pt x="2486" y="3521"/>
                    </a:lnTo>
                    <a:lnTo>
                      <a:pt x="1450" y="4453"/>
                    </a:lnTo>
                    <a:lnTo>
                      <a:pt x="1" y="5281"/>
                    </a:lnTo>
                    <a:lnTo>
                      <a:pt x="3314" y="9836"/>
                    </a:lnTo>
                    <a:lnTo>
                      <a:pt x="4453" y="9422"/>
                    </a:lnTo>
                    <a:lnTo>
                      <a:pt x="5384" y="9422"/>
                    </a:lnTo>
                    <a:lnTo>
                      <a:pt x="6213" y="9526"/>
                    </a:lnTo>
                    <a:lnTo>
                      <a:pt x="7041" y="9526"/>
                    </a:lnTo>
                    <a:lnTo>
                      <a:pt x="7455" y="9422"/>
                    </a:lnTo>
                    <a:lnTo>
                      <a:pt x="7973" y="9215"/>
                    </a:lnTo>
                    <a:lnTo>
                      <a:pt x="8905" y="8697"/>
                    </a:lnTo>
                    <a:lnTo>
                      <a:pt x="10043" y="7973"/>
                    </a:lnTo>
                    <a:lnTo>
                      <a:pt x="9215" y="3107"/>
                    </a:lnTo>
                    <a:lnTo>
                      <a:pt x="10250" y="2382"/>
                    </a:lnTo>
                    <a:lnTo>
                      <a:pt x="11079" y="1761"/>
                    </a:lnTo>
                    <a:lnTo>
                      <a:pt x="11596" y="1140"/>
                    </a:lnTo>
                    <a:lnTo>
                      <a:pt x="11700" y="829"/>
                    </a:lnTo>
                    <a:lnTo>
                      <a:pt x="11803" y="622"/>
                    </a:lnTo>
                    <a:lnTo>
                      <a:pt x="11700" y="311"/>
                    </a:lnTo>
                    <a:lnTo>
                      <a:pt x="11596"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347784" y="896547"/>
                <a:ext cx="176066" cy="123803"/>
              </a:xfrm>
              <a:custGeom>
                <a:avLst/>
                <a:gdLst/>
                <a:ahLst/>
                <a:cxnLst/>
                <a:rect l="l" t="t" r="r" b="b"/>
                <a:pathLst>
                  <a:path w="13253" h="9319" extrusionOk="0">
                    <a:moveTo>
                      <a:pt x="12528" y="1"/>
                    </a:moveTo>
                    <a:lnTo>
                      <a:pt x="0" y="8283"/>
                    </a:lnTo>
                    <a:lnTo>
                      <a:pt x="829" y="9319"/>
                    </a:lnTo>
                    <a:lnTo>
                      <a:pt x="13253" y="1036"/>
                    </a:lnTo>
                    <a:lnTo>
                      <a:pt x="12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6358784" y="969455"/>
                <a:ext cx="90790" cy="72908"/>
              </a:xfrm>
              <a:custGeom>
                <a:avLst/>
                <a:gdLst/>
                <a:ahLst/>
                <a:cxnLst/>
                <a:rect l="l" t="t" r="r" b="b"/>
                <a:pathLst>
                  <a:path w="6834" h="5488" extrusionOk="0">
                    <a:moveTo>
                      <a:pt x="3417" y="0"/>
                    </a:moveTo>
                    <a:lnTo>
                      <a:pt x="2900" y="104"/>
                    </a:lnTo>
                    <a:lnTo>
                      <a:pt x="2692" y="414"/>
                    </a:lnTo>
                    <a:lnTo>
                      <a:pt x="2589" y="725"/>
                    </a:lnTo>
                    <a:lnTo>
                      <a:pt x="2589" y="932"/>
                    </a:lnTo>
                    <a:lnTo>
                      <a:pt x="2796" y="1035"/>
                    </a:lnTo>
                    <a:lnTo>
                      <a:pt x="3107" y="1346"/>
                    </a:lnTo>
                    <a:lnTo>
                      <a:pt x="3624" y="1553"/>
                    </a:lnTo>
                    <a:lnTo>
                      <a:pt x="1657" y="1553"/>
                    </a:lnTo>
                    <a:lnTo>
                      <a:pt x="932" y="1657"/>
                    </a:lnTo>
                    <a:lnTo>
                      <a:pt x="415" y="1864"/>
                    </a:lnTo>
                    <a:lnTo>
                      <a:pt x="104" y="1967"/>
                    </a:lnTo>
                    <a:lnTo>
                      <a:pt x="1" y="2174"/>
                    </a:lnTo>
                    <a:lnTo>
                      <a:pt x="1" y="2485"/>
                    </a:lnTo>
                    <a:lnTo>
                      <a:pt x="104" y="2795"/>
                    </a:lnTo>
                    <a:lnTo>
                      <a:pt x="311" y="3106"/>
                    </a:lnTo>
                    <a:lnTo>
                      <a:pt x="311" y="3624"/>
                    </a:lnTo>
                    <a:lnTo>
                      <a:pt x="518" y="3934"/>
                    </a:lnTo>
                    <a:lnTo>
                      <a:pt x="932" y="4141"/>
                    </a:lnTo>
                    <a:lnTo>
                      <a:pt x="1347" y="4348"/>
                    </a:lnTo>
                    <a:lnTo>
                      <a:pt x="1761" y="4452"/>
                    </a:lnTo>
                    <a:lnTo>
                      <a:pt x="2589" y="4659"/>
                    </a:lnTo>
                    <a:lnTo>
                      <a:pt x="3003" y="4763"/>
                    </a:lnTo>
                    <a:lnTo>
                      <a:pt x="3417" y="5487"/>
                    </a:lnTo>
                    <a:lnTo>
                      <a:pt x="4038" y="5177"/>
                    </a:lnTo>
                    <a:lnTo>
                      <a:pt x="4245" y="4866"/>
                    </a:lnTo>
                    <a:lnTo>
                      <a:pt x="4453" y="4452"/>
                    </a:lnTo>
                    <a:lnTo>
                      <a:pt x="4660" y="4141"/>
                    </a:lnTo>
                    <a:lnTo>
                      <a:pt x="4660" y="3727"/>
                    </a:lnTo>
                    <a:lnTo>
                      <a:pt x="5074" y="3417"/>
                    </a:lnTo>
                    <a:lnTo>
                      <a:pt x="5281" y="3106"/>
                    </a:lnTo>
                    <a:lnTo>
                      <a:pt x="5488" y="2692"/>
                    </a:lnTo>
                    <a:lnTo>
                      <a:pt x="5488" y="2278"/>
                    </a:lnTo>
                    <a:lnTo>
                      <a:pt x="5902" y="2278"/>
                    </a:lnTo>
                    <a:lnTo>
                      <a:pt x="6213" y="2071"/>
                    </a:lnTo>
                    <a:lnTo>
                      <a:pt x="6420" y="1864"/>
                    </a:lnTo>
                    <a:lnTo>
                      <a:pt x="6627" y="1657"/>
                    </a:lnTo>
                    <a:lnTo>
                      <a:pt x="6730" y="1346"/>
                    </a:lnTo>
                    <a:lnTo>
                      <a:pt x="6834" y="1035"/>
                    </a:lnTo>
                    <a:lnTo>
                      <a:pt x="6730" y="828"/>
                    </a:lnTo>
                    <a:lnTo>
                      <a:pt x="6627" y="621"/>
                    </a:lnTo>
                    <a:lnTo>
                      <a:pt x="6316" y="414"/>
                    </a:lnTo>
                    <a:lnTo>
                      <a:pt x="6213" y="311"/>
                    </a:lnTo>
                    <a:lnTo>
                      <a:pt x="5177" y="104"/>
                    </a:lnTo>
                    <a:lnTo>
                      <a:pt x="4038"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6357416" y="968073"/>
                <a:ext cx="92158" cy="75658"/>
              </a:xfrm>
              <a:custGeom>
                <a:avLst/>
                <a:gdLst/>
                <a:ahLst/>
                <a:cxnLst/>
                <a:rect l="l" t="t" r="r" b="b"/>
                <a:pathLst>
                  <a:path w="6937" h="5695" extrusionOk="0">
                    <a:moveTo>
                      <a:pt x="3624" y="1"/>
                    </a:moveTo>
                    <a:lnTo>
                      <a:pt x="3210" y="104"/>
                    </a:lnTo>
                    <a:lnTo>
                      <a:pt x="2899" y="311"/>
                    </a:lnTo>
                    <a:lnTo>
                      <a:pt x="2795" y="518"/>
                    </a:lnTo>
                    <a:lnTo>
                      <a:pt x="3003" y="311"/>
                    </a:lnTo>
                    <a:lnTo>
                      <a:pt x="3210" y="208"/>
                    </a:lnTo>
                    <a:lnTo>
                      <a:pt x="3624" y="104"/>
                    </a:lnTo>
                    <a:lnTo>
                      <a:pt x="4038" y="104"/>
                    </a:lnTo>
                    <a:lnTo>
                      <a:pt x="4866" y="208"/>
                    </a:lnTo>
                    <a:lnTo>
                      <a:pt x="5901" y="415"/>
                    </a:lnTo>
                    <a:lnTo>
                      <a:pt x="6212" y="415"/>
                    </a:lnTo>
                    <a:lnTo>
                      <a:pt x="6005" y="311"/>
                    </a:lnTo>
                    <a:lnTo>
                      <a:pt x="4866" y="104"/>
                    </a:lnTo>
                    <a:lnTo>
                      <a:pt x="4141" y="1"/>
                    </a:lnTo>
                    <a:close/>
                    <a:moveTo>
                      <a:pt x="2795" y="518"/>
                    </a:moveTo>
                    <a:lnTo>
                      <a:pt x="2692" y="725"/>
                    </a:lnTo>
                    <a:lnTo>
                      <a:pt x="2692" y="1036"/>
                    </a:lnTo>
                    <a:lnTo>
                      <a:pt x="2899" y="1243"/>
                    </a:lnTo>
                    <a:lnTo>
                      <a:pt x="3106" y="1450"/>
                    </a:lnTo>
                    <a:lnTo>
                      <a:pt x="3474" y="1634"/>
                    </a:lnTo>
                    <a:lnTo>
                      <a:pt x="2588" y="1554"/>
                    </a:lnTo>
                    <a:lnTo>
                      <a:pt x="1450" y="1657"/>
                    </a:lnTo>
                    <a:lnTo>
                      <a:pt x="828" y="1761"/>
                    </a:lnTo>
                    <a:lnTo>
                      <a:pt x="207" y="2071"/>
                    </a:lnTo>
                    <a:lnTo>
                      <a:pt x="104" y="2175"/>
                    </a:lnTo>
                    <a:lnTo>
                      <a:pt x="0" y="2382"/>
                    </a:lnTo>
                    <a:lnTo>
                      <a:pt x="0" y="2485"/>
                    </a:lnTo>
                    <a:lnTo>
                      <a:pt x="0" y="2692"/>
                    </a:lnTo>
                    <a:lnTo>
                      <a:pt x="207" y="3003"/>
                    </a:lnTo>
                    <a:lnTo>
                      <a:pt x="414" y="3314"/>
                    </a:lnTo>
                    <a:lnTo>
                      <a:pt x="414" y="3728"/>
                    </a:lnTo>
                    <a:lnTo>
                      <a:pt x="414" y="3831"/>
                    </a:lnTo>
                    <a:lnTo>
                      <a:pt x="725" y="4142"/>
                    </a:lnTo>
                    <a:lnTo>
                      <a:pt x="1035" y="4349"/>
                    </a:lnTo>
                    <a:lnTo>
                      <a:pt x="1760" y="4660"/>
                    </a:lnTo>
                    <a:lnTo>
                      <a:pt x="2381" y="4763"/>
                    </a:lnTo>
                    <a:lnTo>
                      <a:pt x="3106" y="4867"/>
                    </a:lnTo>
                    <a:lnTo>
                      <a:pt x="3003" y="4867"/>
                    </a:lnTo>
                    <a:lnTo>
                      <a:pt x="3417" y="5591"/>
                    </a:lnTo>
                    <a:lnTo>
                      <a:pt x="3417" y="5695"/>
                    </a:lnTo>
                    <a:lnTo>
                      <a:pt x="3520" y="5591"/>
                    </a:lnTo>
                    <a:lnTo>
                      <a:pt x="4141" y="5281"/>
                    </a:lnTo>
                    <a:lnTo>
                      <a:pt x="4452" y="4970"/>
                    </a:lnTo>
                    <a:lnTo>
                      <a:pt x="4659" y="4660"/>
                    </a:lnTo>
                    <a:lnTo>
                      <a:pt x="4763" y="4245"/>
                    </a:lnTo>
                    <a:lnTo>
                      <a:pt x="4763" y="3831"/>
                    </a:lnTo>
                    <a:lnTo>
                      <a:pt x="5177" y="3521"/>
                    </a:lnTo>
                    <a:lnTo>
                      <a:pt x="5487" y="3210"/>
                    </a:lnTo>
                    <a:lnTo>
                      <a:pt x="5694" y="2692"/>
                    </a:lnTo>
                    <a:lnTo>
                      <a:pt x="5694" y="2382"/>
                    </a:lnTo>
                    <a:lnTo>
                      <a:pt x="5901" y="2382"/>
                    </a:lnTo>
                    <a:lnTo>
                      <a:pt x="6316" y="2278"/>
                    </a:lnTo>
                    <a:lnTo>
                      <a:pt x="6523" y="2071"/>
                    </a:lnTo>
                    <a:lnTo>
                      <a:pt x="6730" y="1864"/>
                    </a:lnTo>
                    <a:lnTo>
                      <a:pt x="6937" y="1346"/>
                    </a:lnTo>
                    <a:lnTo>
                      <a:pt x="6937" y="1139"/>
                    </a:lnTo>
                    <a:lnTo>
                      <a:pt x="6937" y="932"/>
                    </a:lnTo>
                    <a:lnTo>
                      <a:pt x="6730" y="725"/>
                    </a:lnTo>
                    <a:lnTo>
                      <a:pt x="6833" y="932"/>
                    </a:lnTo>
                    <a:lnTo>
                      <a:pt x="6833" y="1346"/>
                    </a:lnTo>
                    <a:lnTo>
                      <a:pt x="6626" y="1864"/>
                    </a:lnTo>
                    <a:lnTo>
                      <a:pt x="6419" y="2071"/>
                    </a:lnTo>
                    <a:lnTo>
                      <a:pt x="6212" y="2175"/>
                    </a:lnTo>
                    <a:lnTo>
                      <a:pt x="5901" y="2278"/>
                    </a:lnTo>
                    <a:lnTo>
                      <a:pt x="5591" y="2278"/>
                    </a:lnTo>
                    <a:lnTo>
                      <a:pt x="5487" y="2175"/>
                    </a:lnTo>
                    <a:lnTo>
                      <a:pt x="5487" y="2278"/>
                    </a:lnTo>
                    <a:lnTo>
                      <a:pt x="5487" y="2692"/>
                    </a:lnTo>
                    <a:lnTo>
                      <a:pt x="5384" y="3107"/>
                    </a:lnTo>
                    <a:lnTo>
                      <a:pt x="5073" y="3417"/>
                    </a:lnTo>
                    <a:lnTo>
                      <a:pt x="4659" y="3728"/>
                    </a:lnTo>
                    <a:lnTo>
                      <a:pt x="4659" y="3831"/>
                    </a:lnTo>
                    <a:lnTo>
                      <a:pt x="4659" y="4142"/>
                    </a:lnTo>
                    <a:lnTo>
                      <a:pt x="4556" y="4556"/>
                    </a:lnTo>
                    <a:lnTo>
                      <a:pt x="4348" y="4867"/>
                    </a:lnTo>
                    <a:lnTo>
                      <a:pt x="4038" y="5177"/>
                    </a:lnTo>
                    <a:lnTo>
                      <a:pt x="3497" y="5448"/>
                    </a:lnTo>
                    <a:lnTo>
                      <a:pt x="3497" y="5448"/>
                    </a:lnTo>
                    <a:lnTo>
                      <a:pt x="3106" y="4763"/>
                    </a:lnTo>
                    <a:lnTo>
                      <a:pt x="2381" y="4660"/>
                    </a:lnTo>
                    <a:lnTo>
                      <a:pt x="1760" y="4452"/>
                    </a:lnTo>
                    <a:lnTo>
                      <a:pt x="1139" y="4245"/>
                    </a:lnTo>
                    <a:lnTo>
                      <a:pt x="828" y="4038"/>
                    </a:lnTo>
                    <a:lnTo>
                      <a:pt x="621" y="3728"/>
                    </a:lnTo>
                    <a:lnTo>
                      <a:pt x="518" y="3624"/>
                    </a:lnTo>
                    <a:lnTo>
                      <a:pt x="518" y="3210"/>
                    </a:lnTo>
                    <a:lnTo>
                      <a:pt x="518" y="3107"/>
                    </a:lnTo>
                    <a:lnTo>
                      <a:pt x="207" y="2899"/>
                    </a:lnTo>
                    <a:lnTo>
                      <a:pt x="104" y="2692"/>
                    </a:lnTo>
                    <a:lnTo>
                      <a:pt x="104" y="2589"/>
                    </a:lnTo>
                    <a:lnTo>
                      <a:pt x="207" y="2382"/>
                    </a:lnTo>
                    <a:lnTo>
                      <a:pt x="311" y="2175"/>
                    </a:lnTo>
                    <a:lnTo>
                      <a:pt x="828" y="1968"/>
                    </a:lnTo>
                    <a:lnTo>
                      <a:pt x="1450" y="1761"/>
                    </a:lnTo>
                    <a:lnTo>
                      <a:pt x="2485" y="1657"/>
                    </a:lnTo>
                    <a:lnTo>
                      <a:pt x="3624" y="1761"/>
                    </a:lnTo>
                    <a:lnTo>
                      <a:pt x="4141" y="1761"/>
                    </a:lnTo>
                    <a:lnTo>
                      <a:pt x="3727" y="1657"/>
                    </a:lnTo>
                    <a:lnTo>
                      <a:pt x="3210" y="1346"/>
                    </a:lnTo>
                    <a:lnTo>
                      <a:pt x="3003" y="1243"/>
                    </a:lnTo>
                    <a:lnTo>
                      <a:pt x="2795" y="932"/>
                    </a:lnTo>
                    <a:lnTo>
                      <a:pt x="2795" y="725"/>
                    </a:lnTo>
                    <a:lnTo>
                      <a:pt x="2795" y="518"/>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362916" y="1007955"/>
                <a:ext cx="53645" cy="11027"/>
              </a:xfrm>
              <a:custGeom>
                <a:avLst/>
                <a:gdLst/>
                <a:ahLst/>
                <a:cxnLst/>
                <a:rect l="l" t="t" r="r" b="b"/>
                <a:pathLst>
                  <a:path w="4038" h="830" extrusionOk="0">
                    <a:moveTo>
                      <a:pt x="621" y="1"/>
                    </a:moveTo>
                    <a:lnTo>
                      <a:pt x="0" y="208"/>
                    </a:lnTo>
                    <a:lnTo>
                      <a:pt x="2071" y="208"/>
                    </a:lnTo>
                    <a:lnTo>
                      <a:pt x="3106" y="519"/>
                    </a:lnTo>
                    <a:lnTo>
                      <a:pt x="4038" y="829"/>
                    </a:lnTo>
                    <a:lnTo>
                      <a:pt x="4038" y="829"/>
                    </a:lnTo>
                    <a:lnTo>
                      <a:pt x="3520" y="415"/>
                    </a:lnTo>
                    <a:lnTo>
                      <a:pt x="2796" y="208"/>
                    </a:lnTo>
                    <a:lnTo>
                      <a:pt x="2071"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6402797" y="990087"/>
                <a:ext cx="28895" cy="9632"/>
              </a:xfrm>
              <a:custGeom>
                <a:avLst/>
                <a:gdLst/>
                <a:ahLst/>
                <a:cxnLst/>
                <a:rect l="l" t="t" r="r" b="b"/>
                <a:pathLst>
                  <a:path w="2175" h="725" extrusionOk="0">
                    <a:moveTo>
                      <a:pt x="518" y="0"/>
                    </a:moveTo>
                    <a:lnTo>
                      <a:pt x="1" y="104"/>
                    </a:lnTo>
                    <a:lnTo>
                      <a:pt x="311" y="104"/>
                    </a:lnTo>
                    <a:lnTo>
                      <a:pt x="1036" y="311"/>
                    </a:lnTo>
                    <a:lnTo>
                      <a:pt x="1864" y="621"/>
                    </a:lnTo>
                    <a:lnTo>
                      <a:pt x="2175" y="725"/>
                    </a:lnTo>
                    <a:lnTo>
                      <a:pt x="2175" y="725"/>
                    </a:lnTo>
                    <a:lnTo>
                      <a:pt x="1657" y="414"/>
                    </a:lnTo>
                    <a:lnTo>
                      <a:pt x="1140" y="207"/>
                    </a:lnTo>
                    <a:lnTo>
                      <a:pt x="518"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5699954" y="329875"/>
                <a:ext cx="180198" cy="138935"/>
              </a:xfrm>
              <a:custGeom>
                <a:avLst/>
                <a:gdLst/>
                <a:ahLst/>
                <a:cxnLst/>
                <a:rect l="l" t="t" r="r" b="b"/>
                <a:pathLst>
                  <a:path w="13564" h="10458" extrusionOk="0">
                    <a:moveTo>
                      <a:pt x="3728" y="0"/>
                    </a:moveTo>
                    <a:lnTo>
                      <a:pt x="3314" y="208"/>
                    </a:lnTo>
                    <a:lnTo>
                      <a:pt x="2899" y="415"/>
                    </a:lnTo>
                    <a:lnTo>
                      <a:pt x="2485" y="622"/>
                    </a:lnTo>
                    <a:lnTo>
                      <a:pt x="1761" y="622"/>
                    </a:lnTo>
                    <a:lnTo>
                      <a:pt x="1139" y="829"/>
                    </a:lnTo>
                    <a:lnTo>
                      <a:pt x="622" y="1243"/>
                    </a:lnTo>
                    <a:lnTo>
                      <a:pt x="208" y="1761"/>
                    </a:lnTo>
                    <a:lnTo>
                      <a:pt x="0" y="2382"/>
                    </a:lnTo>
                    <a:lnTo>
                      <a:pt x="0" y="3106"/>
                    </a:lnTo>
                    <a:lnTo>
                      <a:pt x="208" y="3728"/>
                    </a:lnTo>
                    <a:lnTo>
                      <a:pt x="622" y="4245"/>
                    </a:lnTo>
                    <a:lnTo>
                      <a:pt x="11286" y="10457"/>
                    </a:lnTo>
                    <a:lnTo>
                      <a:pt x="12010" y="10457"/>
                    </a:lnTo>
                    <a:lnTo>
                      <a:pt x="12631" y="10147"/>
                    </a:lnTo>
                    <a:lnTo>
                      <a:pt x="13149" y="9629"/>
                    </a:lnTo>
                    <a:lnTo>
                      <a:pt x="13356" y="9318"/>
                    </a:lnTo>
                    <a:lnTo>
                      <a:pt x="13460" y="9008"/>
                    </a:lnTo>
                    <a:lnTo>
                      <a:pt x="13563" y="8594"/>
                    </a:lnTo>
                    <a:lnTo>
                      <a:pt x="13563" y="8180"/>
                    </a:lnTo>
                    <a:lnTo>
                      <a:pt x="13460" y="7765"/>
                    </a:lnTo>
                    <a:lnTo>
                      <a:pt x="13356" y="7351"/>
                    </a:lnTo>
                    <a:lnTo>
                      <a:pt x="13046" y="7041"/>
                    </a:lnTo>
                    <a:lnTo>
                      <a:pt x="12839" y="6730"/>
                    </a:lnTo>
                    <a:lnTo>
                      <a:pt x="12424" y="6523"/>
                    </a:lnTo>
                    <a:lnTo>
                      <a:pt x="12114" y="6316"/>
                    </a:lnTo>
                    <a:lnTo>
                      <a:pt x="12424" y="5902"/>
                    </a:lnTo>
                    <a:lnTo>
                      <a:pt x="12528" y="5488"/>
                    </a:lnTo>
                    <a:lnTo>
                      <a:pt x="12631" y="4970"/>
                    </a:lnTo>
                    <a:lnTo>
                      <a:pt x="12631" y="4452"/>
                    </a:lnTo>
                    <a:lnTo>
                      <a:pt x="12528" y="4038"/>
                    </a:lnTo>
                    <a:lnTo>
                      <a:pt x="12321" y="3624"/>
                    </a:lnTo>
                    <a:lnTo>
                      <a:pt x="12010" y="3314"/>
                    </a:lnTo>
                    <a:lnTo>
                      <a:pt x="11700" y="3106"/>
                    </a:lnTo>
                    <a:lnTo>
                      <a:pt x="11389" y="2899"/>
                    </a:lnTo>
                    <a:lnTo>
                      <a:pt x="10975" y="2692"/>
                    </a:lnTo>
                    <a:lnTo>
                      <a:pt x="10043" y="2692"/>
                    </a:lnTo>
                    <a:lnTo>
                      <a:pt x="9940" y="2071"/>
                    </a:lnTo>
                    <a:lnTo>
                      <a:pt x="9733" y="1450"/>
                    </a:lnTo>
                    <a:lnTo>
                      <a:pt x="9318" y="1036"/>
                    </a:lnTo>
                    <a:lnTo>
                      <a:pt x="9008" y="725"/>
                    </a:lnTo>
                    <a:lnTo>
                      <a:pt x="8490" y="518"/>
                    </a:lnTo>
                    <a:lnTo>
                      <a:pt x="8076" y="311"/>
                    </a:lnTo>
                    <a:lnTo>
                      <a:pt x="7558" y="208"/>
                    </a:lnTo>
                    <a:lnTo>
                      <a:pt x="7041" y="311"/>
                    </a:lnTo>
                    <a:lnTo>
                      <a:pt x="6523" y="415"/>
                    </a:lnTo>
                    <a:lnTo>
                      <a:pt x="6109" y="622"/>
                    </a:lnTo>
                    <a:lnTo>
                      <a:pt x="5695" y="415"/>
                    </a:lnTo>
                    <a:lnTo>
                      <a:pt x="5177" y="208"/>
                    </a:lnTo>
                    <a:lnTo>
                      <a:pt x="47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5633928" y="365639"/>
                <a:ext cx="231093" cy="522672"/>
              </a:xfrm>
              <a:custGeom>
                <a:avLst/>
                <a:gdLst/>
                <a:ahLst/>
                <a:cxnLst/>
                <a:rect l="l" t="t" r="r" b="b"/>
                <a:pathLst>
                  <a:path w="17395" h="39343" extrusionOk="0">
                    <a:moveTo>
                      <a:pt x="7041" y="0"/>
                    </a:moveTo>
                    <a:lnTo>
                      <a:pt x="6109" y="104"/>
                    </a:lnTo>
                    <a:lnTo>
                      <a:pt x="5281" y="311"/>
                    </a:lnTo>
                    <a:lnTo>
                      <a:pt x="4453" y="622"/>
                    </a:lnTo>
                    <a:lnTo>
                      <a:pt x="3728" y="1036"/>
                    </a:lnTo>
                    <a:lnTo>
                      <a:pt x="3107" y="1450"/>
                    </a:lnTo>
                    <a:lnTo>
                      <a:pt x="2486" y="1967"/>
                    </a:lnTo>
                    <a:lnTo>
                      <a:pt x="1968" y="2589"/>
                    </a:lnTo>
                    <a:lnTo>
                      <a:pt x="1450" y="3210"/>
                    </a:lnTo>
                    <a:lnTo>
                      <a:pt x="1036" y="3935"/>
                    </a:lnTo>
                    <a:lnTo>
                      <a:pt x="726" y="4659"/>
                    </a:lnTo>
                    <a:lnTo>
                      <a:pt x="415" y="5488"/>
                    </a:lnTo>
                    <a:lnTo>
                      <a:pt x="208" y="6316"/>
                    </a:lnTo>
                    <a:lnTo>
                      <a:pt x="104" y="7144"/>
                    </a:lnTo>
                    <a:lnTo>
                      <a:pt x="1" y="7972"/>
                    </a:lnTo>
                    <a:lnTo>
                      <a:pt x="1" y="8904"/>
                    </a:lnTo>
                    <a:lnTo>
                      <a:pt x="104" y="9836"/>
                    </a:lnTo>
                    <a:lnTo>
                      <a:pt x="1140" y="26505"/>
                    </a:lnTo>
                    <a:lnTo>
                      <a:pt x="1865" y="28575"/>
                    </a:lnTo>
                    <a:lnTo>
                      <a:pt x="10458" y="39343"/>
                    </a:lnTo>
                    <a:lnTo>
                      <a:pt x="12632" y="29611"/>
                    </a:lnTo>
                    <a:lnTo>
                      <a:pt x="12735" y="25159"/>
                    </a:lnTo>
                    <a:lnTo>
                      <a:pt x="13460" y="24952"/>
                    </a:lnTo>
                    <a:lnTo>
                      <a:pt x="14185" y="24641"/>
                    </a:lnTo>
                    <a:lnTo>
                      <a:pt x="15117" y="24123"/>
                    </a:lnTo>
                    <a:lnTo>
                      <a:pt x="15945" y="23399"/>
                    </a:lnTo>
                    <a:lnTo>
                      <a:pt x="16359" y="22881"/>
                    </a:lnTo>
                    <a:lnTo>
                      <a:pt x="16670" y="22363"/>
                    </a:lnTo>
                    <a:lnTo>
                      <a:pt x="16980" y="21742"/>
                    </a:lnTo>
                    <a:lnTo>
                      <a:pt x="17187" y="21121"/>
                    </a:lnTo>
                    <a:lnTo>
                      <a:pt x="17394" y="20293"/>
                    </a:lnTo>
                    <a:lnTo>
                      <a:pt x="17394" y="19464"/>
                    </a:lnTo>
                    <a:lnTo>
                      <a:pt x="17291" y="17290"/>
                    </a:lnTo>
                    <a:lnTo>
                      <a:pt x="17187" y="14495"/>
                    </a:lnTo>
                    <a:lnTo>
                      <a:pt x="16566" y="8076"/>
                    </a:lnTo>
                    <a:lnTo>
                      <a:pt x="16463" y="7248"/>
                    </a:lnTo>
                    <a:lnTo>
                      <a:pt x="16256" y="6419"/>
                    </a:lnTo>
                    <a:lnTo>
                      <a:pt x="15945" y="5591"/>
                    </a:lnTo>
                    <a:lnTo>
                      <a:pt x="15634" y="4866"/>
                    </a:lnTo>
                    <a:lnTo>
                      <a:pt x="15220" y="4142"/>
                    </a:lnTo>
                    <a:lnTo>
                      <a:pt x="14703" y="3417"/>
                    </a:lnTo>
                    <a:lnTo>
                      <a:pt x="14185" y="2796"/>
                    </a:lnTo>
                    <a:lnTo>
                      <a:pt x="13564" y="2278"/>
                    </a:lnTo>
                    <a:lnTo>
                      <a:pt x="12943" y="1760"/>
                    </a:lnTo>
                    <a:lnTo>
                      <a:pt x="12321" y="1346"/>
                    </a:lnTo>
                    <a:lnTo>
                      <a:pt x="11597" y="932"/>
                    </a:lnTo>
                    <a:lnTo>
                      <a:pt x="10768" y="622"/>
                    </a:lnTo>
                    <a:lnTo>
                      <a:pt x="10044" y="311"/>
                    </a:lnTo>
                    <a:lnTo>
                      <a:pt x="9215" y="104"/>
                    </a:lnTo>
                    <a:lnTo>
                      <a:pt x="8284"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5719204" y="676481"/>
                <a:ext cx="82540" cy="39908"/>
              </a:xfrm>
              <a:custGeom>
                <a:avLst/>
                <a:gdLst/>
                <a:ahLst/>
                <a:cxnLst/>
                <a:rect l="l" t="t" r="r" b="b"/>
                <a:pathLst>
                  <a:path w="6213" h="3004" extrusionOk="0">
                    <a:moveTo>
                      <a:pt x="1" y="1"/>
                    </a:moveTo>
                    <a:lnTo>
                      <a:pt x="312" y="518"/>
                    </a:lnTo>
                    <a:lnTo>
                      <a:pt x="726" y="1036"/>
                    </a:lnTo>
                    <a:lnTo>
                      <a:pt x="1347" y="1657"/>
                    </a:lnTo>
                    <a:lnTo>
                      <a:pt x="2175" y="2175"/>
                    </a:lnTo>
                    <a:lnTo>
                      <a:pt x="2693" y="2485"/>
                    </a:lnTo>
                    <a:lnTo>
                      <a:pt x="3314" y="2693"/>
                    </a:lnTo>
                    <a:lnTo>
                      <a:pt x="3935" y="2796"/>
                    </a:lnTo>
                    <a:lnTo>
                      <a:pt x="4660" y="2900"/>
                    </a:lnTo>
                    <a:lnTo>
                      <a:pt x="5385" y="3003"/>
                    </a:lnTo>
                    <a:lnTo>
                      <a:pt x="6213" y="2900"/>
                    </a:lnTo>
                    <a:lnTo>
                      <a:pt x="6213" y="1761"/>
                    </a:lnTo>
                    <a:lnTo>
                      <a:pt x="4660" y="1657"/>
                    </a:lnTo>
                    <a:lnTo>
                      <a:pt x="3003" y="1347"/>
                    </a:lnTo>
                    <a:lnTo>
                      <a:pt x="1450" y="725"/>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5818244" y="523810"/>
                <a:ext cx="17895" cy="17895"/>
              </a:xfrm>
              <a:custGeom>
                <a:avLst/>
                <a:gdLst/>
                <a:ahLst/>
                <a:cxnLst/>
                <a:rect l="l" t="t" r="r" b="b"/>
                <a:pathLst>
                  <a:path w="1347" h="1347" extrusionOk="0">
                    <a:moveTo>
                      <a:pt x="621" y="1"/>
                    </a:moveTo>
                    <a:lnTo>
                      <a:pt x="414" y="104"/>
                    </a:lnTo>
                    <a:lnTo>
                      <a:pt x="207" y="208"/>
                    </a:lnTo>
                    <a:lnTo>
                      <a:pt x="104" y="415"/>
                    </a:lnTo>
                    <a:lnTo>
                      <a:pt x="0" y="725"/>
                    </a:lnTo>
                    <a:lnTo>
                      <a:pt x="104" y="1036"/>
                    </a:lnTo>
                    <a:lnTo>
                      <a:pt x="207" y="1139"/>
                    </a:lnTo>
                    <a:lnTo>
                      <a:pt x="414" y="1346"/>
                    </a:lnTo>
                    <a:lnTo>
                      <a:pt x="725" y="1346"/>
                    </a:lnTo>
                    <a:lnTo>
                      <a:pt x="1036" y="1243"/>
                    </a:lnTo>
                    <a:lnTo>
                      <a:pt x="1243" y="1139"/>
                    </a:lnTo>
                    <a:lnTo>
                      <a:pt x="1346" y="932"/>
                    </a:lnTo>
                    <a:lnTo>
                      <a:pt x="1346" y="622"/>
                    </a:lnTo>
                    <a:lnTo>
                      <a:pt x="1243" y="311"/>
                    </a:lnTo>
                    <a:lnTo>
                      <a:pt x="1139" y="208"/>
                    </a:lnTo>
                    <a:lnTo>
                      <a:pt x="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5805862" y="497678"/>
                <a:ext cx="35777" cy="11013"/>
              </a:xfrm>
              <a:custGeom>
                <a:avLst/>
                <a:gdLst/>
                <a:ahLst/>
                <a:cxnLst/>
                <a:rect l="l" t="t" r="r" b="b"/>
                <a:pathLst>
                  <a:path w="2693" h="829" extrusionOk="0">
                    <a:moveTo>
                      <a:pt x="1346" y="0"/>
                    </a:moveTo>
                    <a:lnTo>
                      <a:pt x="725" y="104"/>
                    </a:lnTo>
                    <a:lnTo>
                      <a:pt x="208" y="415"/>
                    </a:lnTo>
                    <a:lnTo>
                      <a:pt x="1" y="622"/>
                    </a:lnTo>
                    <a:lnTo>
                      <a:pt x="1" y="725"/>
                    </a:lnTo>
                    <a:lnTo>
                      <a:pt x="1" y="829"/>
                    </a:lnTo>
                    <a:lnTo>
                      <a:pt x="104" y="725"/>
                    </a:lnTo>
                    <a:lnTo>
                      <a:pt x="415" y="622"/>
                    </a:lnTo>
                    <a:lnTo>
                      <a:pt x="829" y="518"/>
                    </a:lnTo>
                    <a:lnTo>
                      <a:pt x="1864" y="518"/>
                    </a:lnTo>
                    <a:lnTo>
                      <a:pt x="2278" y="622"/>
                    </a:lnTo>
                    <a:lnTo>
                      <a:pt x="2589" y="725"/>
                    </a:lnTo>
                    <a:lnTo>
                      <a:pt x="2692" y="725"/>
                    </a:lnTo>
                    <a:lnTo>
                      <a:pt x="2692" y="622"/>
                    </a:lnTo>
                    <a:lnTo>
                      <a:pt x="2382" y="415"/>
                    </a:lnTo>
                    <a:lnTo>
                      <a:pt x="1864" y="104"/>
                    </a:lnTo>
                    <a:lnTo>
                      <a:pt x="13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5734336" y="530691"/>
                <a:ext cx="17895" cy="16513"/>
              </a:xfrm>
              <a:custGeom>
                <a:avLst/>
                <a:gdLst/>
                <a:ahLst/>
                <a:cxnLst/>
                <a:rect l="l" t="t" r="r" b="b"/>
                <a:pathLst>
                  <a:path w="1347" h="1243" extrusionOk="0">
                    <a:moveTo>
                      <a:pt x="415" y="0"/>
                    </a:moveTo>
                    <a:lnTo>
                      <a:pt x="208" y="207"/>
                    </a:lnTo>
                    <a:lnTo>
                      <a:pt x="104" y="414"/>
                    </a:lnTo>
                    <a:lnTo>
                      <a:pt x="1" y="621"/>
                    </a:lnTo>
                    <a:lnTo>
                      <a:pt x="1" y="725"/>
                    </a:lnTo>
                    <a:lnTo>
                      <a:pt x="104" y="932"/>
                    </a:lnTo>
                    <a:lnTo>
                      <a:pt x="208" y="1139"/>
                    </a:lnTo>
                    <a:lnTo>
                      <a:pt x="518" y="1243"/>
                    </a:lnTo>
                    <a:lnTo>
                      <a:pt x="1036" y="1243"/>
                    </a:lnTo>
                    <a:lnTo>
                      <a:pt x="1243" y="1036"/>
                    </a:lnTo>
                    <a:lnTo>
                      <a:pt x="1347" y="828"/>
                    </a:lnTo>
                    <a:lnTo>
                      <a:pt x="1347" y="518"/>
                    </a:lnTo>
                    <a:lnTo>
                      <a:pt x="1347" y="311"/>
                    </a:lnTo>
                    <a:lnTo>
                      <a:pt x="1140" y="104"/>
                    </a:lnTo>
                    <a:lnTo>
                      <a:pt x="9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5710954" y="499046"/>
                <a:ext cx="37158" cy="9645"/>
              </a:xfrm>
              <a:custGeom>
                <a:avLst/>
                <a:gdLst/>
                <a:ahLst/>
                <a:cxnLst/>
                <a:rect l="l" t="t" r="r" b="b"/>
                <a:pathLst>
                  <a:path w="2797" h="726" extrusionOk="0">
                    <a:moveTo>
                      <a:pt x="1450" y="1"/>
                    </a:moveTo>
                    <a:lnTo>
                      <a:pt x="829" y="105"/>
                    </a:lnTo>
                    <a:lnTo>
                      <a:pt x="311" y="312"/>
                    </a:lnTo>
                    <a:lnTo>
                      <a:pt x="104" y="519"/>
                    </a:lnTo>
                    <a:lnTo>
                      <a:pt x="1" y="622"/>
                    </a:lnTo>
                    <a:lnTo>
                      <a:pt x="104" y="726"/>
                    </a:lnTo>
                    <a:lnTo>
                      <a:pt x="208" y="726"/>
                    </a:lnTo>
                    <a:lnTo>
                      <a:pt x="518" y="622"/>
                    </a:lnTo>
                    <a:lnTo>
                      <a:pt x="933" y="519"/>
                    </a:lnTo>
                    <a:lnTo>
                      <a:pt x="1450" y="415"/>
                    </a:lnTo>
                    <a:lnTo>
                      <a:pt x="1968" y="415"/>
                    </a:lnTo>
                    <a:lnTo>
                      <a:pt x="2382" y="519"/>
                    </a:lnTo>
                    <a:lnTo>
                      <a:pt x="2589" y="622"/>
                    </a:lnTo>
                    <a:lnTo>
                      <a:pt x="2796" y="622"/>
                    </a:lnTo>
                    <a:lnTo>
                      <a:pt x="2693" y="519"/>
                    </a:lnTo>
                    <a:lnTo>
                      <a:pt x="2486" y="312"/>
                    </a:lnTo>
                    <a:lnTo>
                      <a:pt x="1968" y="105"/>
                    </a:lnTo>
                    <a:lnTo>
                      <a:pt x="14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775599" y="497678"/>
                <a:ext cx="30277" cy="82540"/>
              </a:xfrm>
              <a:custGeom>
                <a:avLst/>
                <a:gdLst/>
                <a:ahLst/>
                <a:cxnLst/>
                <a:rect l="l" t="t" r="r" b="b"/>
                <a:pathLst>
                  <a:path w="2279" h="6213" extrusionOk="0">
                    <a:moveTo>
                      <a:pt x="1" y="0"/>
                    </a:moveTo>
                    <a:lnTo>
                      <a:pt x="1" y="415"/>
                    </a:lnTo>
                    <a:lnTo>
                      <a:pt x="311" y="1139"/>
                    </a:lnTo>
                    <a:lnTo>
                      <a:pt x="1347" y="3728"/>
                    </a:lnTo>
                    <a:lnTo>
                      <a:pt x="1864" y="5177"/>
                    </a:lnTo>
                    <a:lnTo>
                      <a:pt x="1968" y="5488"/>
                    </a:lnTo>
                    <a:lnTo>
                      <a:pt x="2071" y="5798"/>
                    </a:lnTo>
                    <a:lnTo>
                      <a:pt x="1864" y="5902"/>
                    </a:lnTo>
                    <a:lnTo>
                      <a:pt x="1657" y="5902"/>
                    </a:lnTo>
                    <a:lnTo>
                      <a:pt x="1036" y="6005"/>
                    </a:lnTo>
                    <a:lnTo>
                      <a:pt x="415" y="6212"/>
                    </a:lnTo>
                    <a:lnTo>
                      <a:pt x="1036" y="6212"/>
                    </a:lnTo>
                    <a:lnTo>
                      <a:pt x="1657" y="6109"/>
                    </a:lnTo>
                    <a:lnTo>
                      <a:pt x="1968" y="6109"/>
                    </a:lnTo>
                    <a:lnTo>
                      <a:pt x="2175" y="6005"/>
                    </a:lnTo>
                    <a:lnTo>
                      <a:pt x="2279" y="5798"/>
                    </a:lnTo>
                    <a:lnTo>
                      <a:pt x="2279" y="5488"/>
                    </a:lnTo>
                    <a:lnTo>
                      <a:pt x="2175" y="5074"/>
                    </a:lnTo>
                    <a:lnTo>
                      <a:pt x="1554" y="3624"/>
                    </a:lnTo>
                    <a:lnTo>
                      <a:pt x="518" y="1036"/>
                    </a:lnTo>
                    <a:lnTo>
                      <a:pt x="104" y="31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5708204" y="471547"/>
                <a:ext cx="38526" cy="11013"/>
              </a:xfrm>
              <a:custGeom>
                <a:avLst/>
                <a:gdLst/>
                <a:ahLst/>
                <a:cxnLst/>
                <a:rect l="l" t="t" r="r" b="b"/>
                <a:pathLst>
                  <a:path w="2900" h="829" extrusionOk="0">
                    <a:moveTo>
                      <a:pt x="829" y="0"/>
                    </a:moveTo>
                    <a:lnTo>
                      <a:pt x="311" y="311"/>
                    </a:lnTo>
                    <a:lnTo>
                      <a:pt x="1" y="518"/>
                    </a:lnTo>
                    <a:lnTo>
                      <a:pt x="1" y="725"/>
                    </a:lnTo>
                    <a:lnTo>
                      <a:pt x="104" y="829"/>
                    </a:lnTo>
                    <a:lnTo>
                      <a:pt x="415" y="829"/>
                    </a:lnTo>
                    <a:lnTo>
                      <a:pt x="1450" y="725"/>
                    </a:lnTo>
                    <a:lnTo>
                      <a:pt x="2796" y="725"/>
                    </a:lnTo>
                    <a:lnTo>
                      <a:pt x="2900" y="622"/>
                    </a:lnTo>
                    <a:lnTo>
                      <a:pt x="2900" y="414"/>
                    </a:lnTo>
                    <a:lnTo>
                      <a:pt x="2589" y="207"/>
                    </a:lnTo>
                    <a:lnTo>
                      <a:pt x="20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5805862" y="472915"/>
                <a:ext cx="33027" cy="11027"/>
              </a:xfrm>
              <a:custGeom>
                <a:avLst/>
                <a:gdLst/>
                <a:ahLst/>
                <a:cxnLst/>
                <a:rect l="l" t="t" r="r" b="b"/>
                <a:pathLst>
                  <a:path w="2486" h="830" extrusionOk="0">
                    <a:moveTo>
                      <a:pt x="1139" y="1"/>
                    </a:moveTo>
                    <a:lnTo>
                      <a:pt x="622" y="104"/>
                    </a:lnTo>
                    <a:lnTo>
                      <a:pt x="208" y="311"/>
                    </a:lnTo>
                    <a:lnTo>
                      <a:pt x="1" y="622"/>
                    </a:lnTo>
                    <a:lnTo>
                      <a:pt x="1" y="726"/>
                    </a:lnTo>
                    <a:lnTo>
                      <a:pt x="104" y="829"/>
                    </a:lnTo>
                    <a:lnTo>
                      <a:pt x="415" y="829"/>
                    </a:lnTo>
                    <a:lnTo>
                      <a:pt x="1243" y="726"/>
                    </a:lnTo>
                    <a:lnTo>
                      <a:pt x="2071" y="726"/>
                    </a:lnTo>
                    <a:lnTo>
                      <a:pt x="2278" y="622"/>
                    </a:lnTo>
                    <a:lnTo>
                      <a:pt x="2485" y="622"/>
                    </a:lnTo>
                    <a:lnTo>
                      <a:pt x="2485" y="415"/>
                    </a:lnTo>
                    <a:lnTo>
                      <a:pt x="2175" y="208"/>
                    </a:lnTo>
                    <a:lnTo>
                      <a:pt x="16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618810" y="357389"/>
                <a:ext cx="228329" cy="228329"/>
              </a:xfrm>
              <a:custGeom>
                <a:avLst/>
                <a:gdLst/>
                <a:ahLst/>
                <a:cxnLst/>
                <a:rect l="l" t="t" r="r" b="b"/>
                <a:pathLst>
                  <a:path w="17187" h="17187" extrusionOk="0">
                    <a:moveTo>
                      <a:pt x="9007" y="0"/>
                    </a:moveTo>
                    <a:lnTo>
                      <a:pt x="7972" y="104"/>
                    </a:lnTo>
                    <a:lnTo>
                      <a:pt x="6937" y="207"/>
                    </a:lnTo>
                    <a:lnTo>
                      <a:pt x="5901" y="414"/>
                    </a:lnTo>
                    <a:lnTo>
                      <a:pt x="4970" y="828"/>
                    </a:lnTo>
                    <a:lnTo>
                      <a:pt x="3934" y="1243"/>
                    </a:lnTo>
                    <a:lnTo>
                      <a:pt x="3003" y="1864"/>
                    </a:lnTo>
                    <a:lnTo>
                      <a:pt x="2071" y="2692"/>
                    </a:lnTo>
                    <a:lnTo>
                      <a:pt x="1346" y="3520"/>
                    </a:lnTo>
                    <a:lnTo>
                      <a:pt x="725" y="4452"/>
                    </a:lnTo>
                    <a:lnTo>
                      <a:pt x="311" y="5487"/>
                    </a:lnTo>
                    <a:lnTo>
                      <a:pt x="207" y="6212"/>
                    </a:lnTo>
                    <a:lnTo>
                      <a:pt x="104" y="7040"/>
                    </a:lnTo>
                    <a:lnTo>
                      <a:pt x="0" y="8800"/>
                    </a:lnTo>
                    <a:lnTo>
                      <a:pt x="104" y="10768"/>
                    </a:lnTo>
                    <a:lnTo>
                      <a:pt x="311" y="12631"/>
                    </a:lnTo>
                    <a:lnTo>
                      <a:pt x="414" y="13252"/>
                    </a:lnTo>
                    <a:lnTo>
                      <a:pt x="621" y="13770"/>
                    </a:lnTo>
                    <a:lnTo>
                      <a:pt x="828" y="14184"/>
                    </a:lnTo>
                    <a:lnTo>
                      <a:pt x="1139" y="14495"/>
                    </a:lnTo>
                    <a:lnTo>
                      <a:pt x="1553" y="14909"/>
                    </a:lnTo>
                    <a:lnTo>
                      <a:pt x="1760" y="15116"/>
                    </a:lnTo>
                    <a:lnTo>
                      <a:pt x="1760" y="15219"/>
                    </a:lnTo>
                    <a:lnTo>
                      <a:pt x="2071" y="16462"/>
                    </a:lnTo>
                    <a:lnTo>
                      <a:pt x="2174" y="16876"/>
                    </a:lnTo>
                    <a:lnTo>
                      <a:pt x="2381" y="17083"/>
                    </a:lnTo>
                    <a:lnTo>
                      <a:pt x="2485" y="17187"/>
                    </a:lnTo>
                    <a:lnTo>
                      <a:pt x="2692" y="17083"/>
                    </a:lnTo>
                    <a:lnTo>
                      <a:pt x="2899" y="16876"/>
                    </a:lnTo>
                    <a:lnTo>
                      <a:pt x="3106" y="16462"/>
                    </a:lnTo>
                    <a:lnTo>
                      <a:pt x="3417" y="15323"/>
                    </a:lnTo>
                    <a:lnTo>
                      <a:pt x="3727" y="13563"/>
                    </a:lnTo>
                    <a:lnTo>
                      <a:pt x="4038" y="11182"/>
                    </a:lnTo>
                    <a:lnTo>
                      <a:pt x="4141" y="8179"/>
                    </a:lnTo>
                    <a:lnTo>
                      <a:pt x="4141" y="7454"/>
                    </a:lnTo>
                    <a:lnTo>
                      <a:pt x="4038" y="6833"/>
                    </a:lnTo>
                    <a:lnTo>
                      <a:pt x="4038" y="5694"/>
                    </a:lnTo>
                    <a:lnTo>
                      <a:pt x="4038" y="5177"/>
                    </a:lnTo>
                    <a:lnTo>
                      <a:pt x="4245" y="4659"/>
                    </a:lnTo>
                    <a:lnTo>
                      <a:pt x="4556" y="4141"/>
                    </a:lnTo>
                    <a:lnTo>
                      <a:pt x="5177" y="3624"/>
                    </a:lnTo>
                    <a:lnTo>
                      <a:pt x="5798" y="3210"/>
                    </a:lnTo>
                    <a:lnTo>
                      <a:pt x="6419" y="3003"/>
                    </a:lnTo>
                    <a:lnTo>
                      <a:pt x="7040" y="2899"/>
                    </a:lnTo>
                    <a:lnTo>
                      <a:pt x="7661" y="2899"/>
                    </a:lnTo>
                    <a:lnTo>
                      <a:pt x="8283" y="3003"/>
                    </a:lnTo>
                    <a:lnTo>
                      <a:pt x="8904" y="3210"/>
                    </a:lnTo>
                    <a:lnTo>
                      <a:pt x="10250" y="3520"/>
                    </a:lnTo>
                    <a:lnTo>
                      <a:pt x="10767" y="3624"/>
                    </a:lnTo>
                    <a:lnTo>
                      <a:pt x="11285" y="3520"/>
                    </a:lnTo>
                    <a:lnTo>
                      <a:pt x="11803" y="3313"/>
                    </a:lnTo>
                    <a:lnTo>
                      <a:pt x="12320" y="3003"/>
                    </a:lnTo>
                    <a:lnTo>
                      <a:pt x="12735" y="2796"/>
                    </a:lnTo>
                    <a:lnTo>
                      <a:pt x="13252" y="2692"/>
                    </a:lnTo>
                    <a:lnTo>
                      <a:pt x="13770" y="2692"/>
                    </a:lnTo>
                    <a:lnTo>
                      <a:pt x="14391" y="2796"/>
                    </a:lnTo>
                    <a:lnTo>
                      <a:pt x="14909" y="3210"/>
                    </a:lnTo>
                    <a:lnTo>
                      <a:pt x="15426" y="3727"/>
                    </a:lnTo>
                    <a:lnTo>
                      <a:pt x="15944" y="4245"/>
                    </a:lnTo>
                    <a:lnTo>
                      <a:pt x="16358" y="4970"/>
                    </a:lnTo>
                    <a:lnTo>
                      <a:pt x="16979" y="6005"/>
                    </a:lnTo>
                    <a:lnTo>
                      <a:pt x="17186" y="6523"/>
                    </a:lnTo>
                    <a:lnTo>
                      <a:pt x="17186" y="5798"/>
                    </a:lnTo>
                    <a:lnTo>
                      <a:pt x="16979" y="5177"/>
                    </a:lnTo>
                    <a:lnTo>
                      <a:pt x="16772" y="4556"/>
                    </a:lnTo>
                    <a:lnTo>
                      <a:pt x="16565" y="3934"/>
                    </a:lnTo>
                    <a:lnTo>
                      <a:pt x="16151" y="3417"/>
                    </a:lnTo>
                    <a:lnTo>
                      <a:pt x="15841" y="2899"/>
                    </a:lnTo>
                    <a:lnTo>
                      <a:pt x="14909" y="1967"/>
                    </a:lnTo>
                    <a:lnTo>
                      <a:pt x="13873" y="1243"/>
                    </a:lnTo>
                    <a:lnTo>
                      <a:pt x="12735" y="621"/>
                    </a:lnTo>
                    <a:lnTo>
                      <a:pt x="11699" y="311"/>
                    </a:lnTo>
                    <a:lnTo>
                      <a:pt x="10767" y="104"/>
                    </a:lnTo>
                    <a:lnTo>
                      <a:pt x="90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603678" y="541691"/>
                <a:ext cx="45395" cy="66040"/>
              </a:xfrm>
              <a:custGeom>
                <a:avLst/>
                <a:gdLst/>
                <a:ahLst/>
                <a:cxnLst/>
                <a:rect l="l" t="t" r="r" b="b"/>
                <a:pathLst>
                  <a:path w="3417" h="4971" extrusionOk="0">
                    <a:moveTo>
                      <a:pt x="1760" y="0"/>
                    </a:moveTo>
                    <a:lnTo>
                      <a:pt x="1139" y="208"/>
                    </a:lnTo>
                    <a:lnTo>
                      <a:pt x="828" y="311"/>
                    </a:lnTo>
                    <a:lnTo>
                      <a:pt x="518" y="622"/>
                    </a:lnTo>
                    <a:lnTo>
                      <a:pt x="311" y="932"/>
                    </a:lnTo>
                    <a:lnTo>
                      <a:pt x="104" y="1346"/>
                    </a:lnTo>
                    <a:lnTo>
                      <a:pt x="0" y="1864"/>
                    </a:lnTo>
                    <a:lnTo>
                      <a:pt x="0" y="2485"/>
                    </a:lnTo>
                    <a:lnTo>
                      <a:pt x="104" y="3106"/>
                    </a:lnTo>
                    <a:lnTo>
                      <a:pt x="207" y="3521"/>
                    </a:lnTo>
                    <a:lnTo>
                      <a:pt x="414" y="3935"/>
                    </a:lnTo>
                    <a:lnTo>
                      <a:pt x="621" y="4245"/>
                    </a:lnTo>
                    <a:lnTo>
                      <a:pt x="932" y="4556"/>
                    </a:lnTo>
                    <a:lnTo>
                      <a:pt x="1139" y="4659"/>
                    </a:lnTo>
                    <a:lnTo>
                      <a:pt x="1760" y="4970"/>
                    </a:lnTo>
                    <a:lnTo>
                      <a:pt x="2899" y="4970"/>
                    </a:lnTo>
                    <a:lnTo>
                      <a:pt x="3417" y="4867"/>
                    </a:lnTo>
                    <a:lnTo>
                      <a:pt x="3210" y="1243"/>
                    </a:lnTo>
                    <a:lnTo>
                      <a:pt x="3106" y="725"/>
                    </a:lnTo>
                    <a:lnTo>
                      <a:pt x="2796" y="311"/>
                    </a:lnTo>
                    <a:lnTo>
                      <a:pt x="2381" y="104"/>
                    </a:lnTo>
                    <a:lnTo>
                      <a:pt x="1864"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5618810" y="555441"/>
                <a:ext cx="20645" cy="38527"/>
              </a:xfrm>
              <a:custGeom>
                <a:avLst/>
                <a:gdLst/>
                <a:ahLst/>
                <a:cxnLst/>
                <a:rect l="l" t="t" r="r" b="b"/>
                <a:pathLst>
                  <a:path w="1554" h="2900" extrusionOk="0">
                    <a:moveTo>
                      <a:pt x="725" y="1"/>
                    </a:moveTo>
                    <a:lnTo>
                      <a:pt x="414" y="208"/>
                    </a:lnTo>
                    <a:lnTo>
                      <a:pt x="207" y="622"/>
                    </a:lnTo>
                    <a:lnTo>
                      <a:pt x="104" y="1036"/>
                    </a:lnTo>
                    <a:lnTo>
                      <a:pt x="0" y="1554"/>
                    </a:lnTo>
                    <a:lnTo>
                      <a:pt x="104" y="1968"/>
                    </a:lnTo>
                    <a:lnTo>
                      <a:pt x="311" y="2382"/>
                    </a:lnTo>
                    <a:lnTo>
                      <a:pt x="621" y="2693"/>
                    </a:lnTo>
                    <a:lnTo>
                      <a:pt x="932" y="2900"/>
                    </a:lnTo>
                    <a:lnTo>
                      <a:pt x="1242" y="2900"/>
                    </a:lnTo>
                    <a:lnTo>
                      <a:pt x="1450" y="2796"/>
                    </a:lnTo>
                    <a:lnTo>
                      <a:pt x="1553" y="2589"/>
                    </a:lnTo>
                    <a:lnTo>
                      <a:pt x="1450" y="2693"/>
                    </a:lnTo>
                    <a:lnTo>
                      <a:pt x="1242" y="2796"/>
                    </a:lnTo>
                    <a:lnTo>
                      <a:pt x="1035" y="2693"/>
                    </a:lnTo>
                    <a:lnTo>
                      <a:pt x="725" y="2589"/>
                    </a:lnTo>
                    <a:lnTo>
                      <a:pt x="518" y="2279"/>
                    </a:lnTo>
                    <a:lnTo>
                      <a:pt x="311" y="1968"/>
                    </a:lnTo>
                    <a:lnTo>
                      <a:pt x="311" y="1450"/>
                    </a:lnTo>
                    <a:lnTo>
                      <a:pt x="311" y="1036"/>
                    </a:lnTo>
                    <a:lnTo>
                      <a:pt x="414" y="622"/>
                    </a:lnTo>
                    <a:lnTo>
                      <a:pt x="518" y="415"/>
                    </a:lnTo>
                    <a:lnTo>
                      <a:pt x="828" y="208"/>
                    </a:lnTo>
                    <a:lnTo>
                      <a:pt x="1035" y="208"/>
                    </a:lnTo>
                    <a:lnTo>
                      <a:pt x="1139" y="311"/>
                    </a:lnTo>
                    <a:lnTo>
                      <a:pt x="1242" y="518"/>
                    </a:lnTo>
                    <a:lnTo>
                      <a:pt x="1242" y="415"/>
                    </a:lnTo>
                    <a:lnTo>
                      <a:pt x="1242" y="311"/>
                    </a:lnTo>
                    <a:lnTo>
                      <a:pt x="1139" y="104"/>
                    </a:lnTo>
                    <a:lnTo>
                      <a:pt x="725"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603678" y="343625"/>
                <a:ext cx="211829" cy="138935"/>
              </a:xfrm>
              <a:custGeom>
                <a:avLst/>
                <a:gdLst/>
                <a:ahLst/>
                <a:cxnLst/>
                <a:rect l="l" t="t" r="r" b="b"/>
                <a:pathLst>
                  <a:path w="15945" h="10458" extrusionOk="0">
                    <a:moveTo>
                      <a:pt x="10250" y="1"/>
                    </a:moveTo>
                    <a:lnTo>
                      <a:pt x="9629" y="104"/>
                    </a:lnTo>
                    <a:lnTo>
                      <a:pt x="9111" y="415"/>
                    </a:lnTo>
                    <a:lnTo>
                      <a:pt x="8697" y="726"/>
                    </a:lnTo>
                    <a:lnTo>
                      <a:pt x="8283" y="1036"/>
                    </a:lnTo>
                    <a:lnTo>
                      <a:pt x="7972" y="1554"/>
                    </a:lnTo>
                    <a:lnTo>
                      <a:pt x="7558" y="1140"/>
                    </a:lnTo>
                    <a:lnTo>
                      <a:pt x="7040" y="933"/>
                    </a:lnTo>
                    <a:lnTo>
                      <a:pt x="6419" y="829"/>
                    </a:lnTo>
                    <a:lnTo>
                      <a:pt x="5902" y="829"/>
                    </a:lnTo>
                    <a:lnTo>
                      <a:pt x="5384" y="933"/>
                    </a:lnTo>
                    <a:lnTo>
                      <a:pt x="4763" y="1140"/>
                    </a:lnTo>
                    <a:lnTo>
                      <a:pt x="4349" y="1450"/>
                    </a:lnTo>
                    <a:lnTo>
                      <a:pt x="3934" y="1864"/>
                    </a:lnTo>
                    <a:lnTo>
                      <a:pt x="3624" y="2279"/>
                    </a:lnTo>
                    <a:lnTo>
                      <a:pt x="3313" y="2693"/>
                    </a:lnTo>
                    <a:lnTo>
                      <a:pt x="2899" y="2589"/>
                    </a:lnTo>
                    <a:lnTo>
                      <a:pt x="2485" y="2693"/>
                    </a:lnTo>
                    <a:lnTo>
                      <a:pt x="2174" y="2796"/>
                    </a:lnTo>
                    <a:lnTo>
                      <a:pt x="1760" y="3003"/>
                    </a:lnTo>
                    <a:lnTo>
                      <a:pt x="1450" y="3210"/>
                    </a:lnTo>
                    <a:lnTo>
                      <a:pt x="1139" y="3521"/>
                    </a:lnTo>
                    <a:lnTo>
                      <a:pt x="932" y="3832"/>
                    </a:lnTo>
                    <a:lnTo>
                      <a:pt x="828" y="4246"/>
                    </a:lnTo>
                    <a:lnTo>
                      <a:pt x="725" y="4660"/>
                    </a:lnTo>
                    <a:lnTo>
                      <a:pt x="725" y="5074"/>
                    </a:lnTo>
                    <a:lnTo>
                      <a:pt x="828" y="5488"/>
                    </a:lnTo>
                    <a:lnTo>
                      <a:pt x="1036" y="5799"/>
                    </a:lnTo>
                    <a:lnTo>
                      <a:pt x="621" y="6109"/>
                    </a:lnTo>
                    <a:lnTo>
                      <a:pt x="311" y="6523"/>
                    </a:lnTo>
                    <a:lnTo>
                      <a:pt x="104" y="6937"/>
                    </a:lnTo>
                    <a:lnTo>
                      <a:pt x="0" y="7455"/>
                    </a:lnTo>
                    <a:lnTo>
                      <a:pt x="104" y="7973"/>
                    </a:lnTo>
                    <a:lnTo>
                      <a:pt x="414" y="8387"/>
                    </a:lnTo>
                    <a:lnTo>
                      <a:pt x="828" y="8594"/>
                    </a:lnTo>
                    <a:lnTo>
                      <a:pt x="1243" y="8594"/>
                    </a:lnTo>
                    <a:lnTo>
                      <a:pt x="1139" y="9008"/>
                    </a:lnTo>
                    <a:lnTo>
                      <a:pt x="1139" y="9526"/>
                    </a:lnTo>
                    <a:lnTo>
                      <a:pt x="1346" y="9836"/>
                    </a:lnTo>
                    <a:lnTo>
                      <a:pt x="1760" y="10147"/>
                    </a:lnTo>
                    <a:lnTo>
                      <a:pt x="2174" y="10354"/>
                    </a:lnTo>
                    <a:lnTo>
                      <a:pt x="2589" y="10251"/>
                    </a:lnTo>
                    <a:lnTo>
                      <a:pt x="3003" y="10043"/>
                    </a:lnTo>
                    <a:lnTo>
                      <a:pt x="3210" y="9836"/>
                    </a:lnTo>
                    <a:lnTo>
                      <a:pt x="3210" y="9836"/>
                    </a:lnTo>
                    <a:lnTo>
                      <a:pt x="3831" y="10251"/>
                    </a:lnTo>
                    <a:lnTo>
                      <a:pt x="4556" y="10458"/>
                    </a:lnTo>
                    <a:lnTo>
                      <a:pt x="4970" y="10354"/>
                    </a:lnTo>
                    <a:lnTo>
                      <a:pt x="5280" y="10251"/>
                    </a:lnTo>
                    <a:lnTo>
                      <a:pt x="5591" y="10043"/>
                    </a:lnTo>
                    <a:lnTo>
                      <a:pt x="5798" y="9629"/>
                    </a:lnTo>
                    <a:lnTo>
                      <a:pt x="5798" y="9319"/>
                    </a:lnTo>
                    <a:lnTo>
                      <a:pt x="5798" y="9112"/>
                    </a:lnTo>
                    <a:lnTo>
                      <a:pt x="5902" y="9008"/>
                    </a:lnTo>
                    <a:lnTo>
                      <a:pt x="6005" y="8905"/>
                    </a:lnTo>
                    <a:lnTo>
                      <a:pt x="6212" y="8801"/>
                    </a:lnTo>
                    <a:lnTo>
                      <a:pt x="7351" y="8801"/>
                    </a:lnTo>
                    <a:lnTo>
                      <a:pt x="7972" y="8490"/>
                    </a:lnTo>
                    <a:lnTo>
                      <a:pt x="8490" y="7973"/>
                    </a:lnTo>
                    <a:lnTo>
                      <a:pt x="8697" y="7662"/>
                    </a:lnTo>
                    <a:lnTo>
                      <a:pt x="8800" y="7248"/>
                    </a:lnTo>
                    <a:lnTo>
                      <a:pt x="9008" y="7455"/>
                    </a:lnTo>
                    <a:lnTo>
                      <a:pt x="9318" y="7559"/>
                    </a:lnTo>
                    <a:lnTo>
                      <a:pt x="9732" y="7559"/>
                    </a:lnTo>
                    <a:lnTo>
                      <a:pt x="9939" y="7352"/>
                    </a:lnTo>
                    <a:lnTo>
                      <a:pt x="10457" y="6937"/>
                    </a:lnTo>
                    <a:lnTo>
                      <a:pt x="10871" y="6420"/>
                    </a:lnTo>
                    <a:lnTo>
                      <a:pt x="11078" y="6213"/>
                    </a:lnTo>
                    <a:lnTo>
                      <a:pt x="11285" y="6006"/>
                    </a:lnTo>
                    <a:lnTo>
                      <a:pt x="11596" y="5902"/>
                    </a:lnTo>
                    <a:lnTo>
                      <a:pt x="12010" y="5799"/>
                    </a:lnTo>
                    <a:lnTo>
                      <a:pt x="12631" y="6006"/>
                    </a:lnTo>
                    <a:lnTo>
                      <a:pt x="12942" y="5902"/>
                    </a:lnTo>
                    <a:lnTo>
                      <a:pt x="13149" y="5592"/>
                    </a:lnTo>
                    <a:lnTo>
                      <a:pt x="13252" y="5281"/>
                    </a:lnTo>
                    <a:lnTo>
                      <a:pt x="13356" y="4970"/>
                    </a:lnTo>
                    <a:lnTo>
                      <a:pt x="13459" y="4349"/>
                    </a:lnTo>
                    <a:lnTo>
                      <a:pt x="13563" y="4039"/>
                    </a:lnTo>
                    <a:lnTo>
                      <a:pt x="13770" y="3832"/>
                    </a:lnTo>
                    <a:lnTo>
                      <a:pt x="14081" y="3728"/>
                    </a:lnTo>
                    <a:lnTo>
                      <a:pt x="15634" y="3728"/>
                    </a:lnTo>
                    <a:lnTo>
                      <a:pt x="15841" y="3521"/>
                    </a:lnTo>
                    <a:lnTo>
                      <a:pt x="15944" y="3314"/>
                    </a:lnTo>
                    <a:lnTo>
                      <a:pt x="15944" y="3003"/>
                    </a:lnTo>
                    <a:lnTo>
                      <a:pt x="15841" y="2693"/>
                    </a:lnTo>
                    <a:lnTo>
                      <a:pt x="15634" y="2486"/>
                    </a:lnTo>
                    <a:lnTo>
                      <a:pt x="15323" y="2175"/>
                    </a:lnTo>
                    <a:lnTo>
                      <a:pt x="14702" y="1968"/>
                    </a:lnTo>
                    <a:lnTo>
                      <a:pt x="13977" y="1864"/>
                    </a:lnTo>
                    <a:lnTo>
                      <a:pt x="13667" y="1864"/>
                    </a:lnTo>
                    <a:lnTo>
                      <a:pt x="13356" y="1968"/>
                    </a:lnTo>
                    <a:lnTo>
                      <a:pt x="13045" y="1450"/>
                    </a:lnTo>
                    <a:lnTo>
                      <a:pt x="12735" y="933"/>
                    </a:lnTo>
                    <a:lnTo>
                      <a:pt x="12321" y="622"/>
                    </a:lnTo>
                    <a:lnTo>
                      <a:pt x="11803" y="311"/>
                    </a:lnTo>
                    <a:lnTo>
                      <a:pt x="11285" y="104"/>
                    </a:lnTo>
                    <a:lnTo>
                      <a:pt x="10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5603678" y="343625"/>
                <a:ext cx="211829" cy="138935"/>
              </a:xfrm>
              <a:custGeom>
                <a:avLst/>
                <a:gdLst/>
                <a:ahLst/>
                <a:cxnLst/>
                <a:rect l="l" t="t" r="r" b="b"/>
                <a:pathLst>
                  <a:path w="15945" h="10458" fill="none" extrusionOk="0">
                    <a:moveTo>
                      <a:pt x="3210" y="9836"/>
                    </a:moveTo>
                    <a:lnTo>
                      <a:pt x="3210" y="9836"/>
                    </a:lnTo>
                    <a:lnTo>
                      <a:pt x="3831" y="10251"/>
                    </a:lnTo>
                    <a:lnTo>
                      <a:pt x="4556" y="10458"/>
                    </a:lnTo>
                    <a:lnTo>
                      <a:pt x="4556" y="10458"/>
                    </a:lnTo>
                    <a:lnTo>
                      <a:pt x="4970" y="10354"/>
                    </a:lnTo>
                    <a:lnTo>
                      <a:pt x="5280" y="10251"/>
                    </a:lnTo>
                    <a:lnTo>
                      <a:pt x="5591" y="10043"/>
                    </a:lnTo>
                    <a:lnTo>
                      <a:pt x="5798" y="9629"/>
                    </a:lnTo>
                    <a:lnTo>
                      <a:pt x="5798" y="9629"/>
                    </a:lnTo>
                    <a:lnTo>
                      <a:pt x="5798" y="9319"/>
                    </a:lnTo>
                    <a:lnTo>
                      <a:pt x="5798" y="9112"/>
                    </a:lnTo>
                    <a:lnTo>
                      <a:pt x="5902" y="9008"/>
                    </a:lnTo>
                    <a:lnTo>
                      <a:pt x="5902" y="9008"/>
                    </a:lnTo>
                    <a:lnTo>
                      <a:pt x="6005" y="8905"/>
                    </a:lnTo>
                    <a:lnTo>
                      <a:pt x="6212" y="8801"/>
                    </a:lnTo>
                    <a:lnTo>
                      <a:pt x="6626" y="8801"/>
                    </a:lnTo>
                    <a:lnTo>
                      <a:pt x="6626" y="8801"/>
                    </a:lnTo>
                    <a:lnTo>
                      <a:pt x="7040" y="8801"/>
                    </a:lnTo>
                    <a:lnTo>
                      <a:pt x="7351" y="8801"/>
                    </a:lnTo>
                    <a:lnTo>
                      <a:pt x="7972" y="8490"/>
                    </a:lnTo>
                    <a:lnTo>
                      <a:pt x="8490" y="7973"/>
                    </a:lnTo>
                    <a:lnTo>
                      <a:pt x="8697" y="7662"/>
                    </a:lnTo>
                    <a:lnTo>
                      <a:pt x="8800" y="7248"/>
                    </a:lnTo>
                    <a:lnTo>
                      <a:pt x="8800" y="7248"/>
                    </a:lnTo>
                    <a:lnTo>
                      <a:pt x="9008" y="7455"/>
                    </a:lnTo>
                    <a:lnTo>
                      <a:pt x="9318" y="7559"/>
                    </a:lnTo>
                    <a:lnTo>
                      <a:pt x="9732" y="7559"/>
                    </a:lnTo>
                    <a:lnTo>
                      <a:pt x="9939" y="7352"/>
                    </a:lnTo>
                    <a:lnTo>
                      <a:pt x="9939" y="7352"/>
                    </a:lnTo>
                    <a:lnTo>
                      <a:pt x="10457" y="6937"/>
                    </a:lnTo>
                    <a:lnTo>
                      <a:pt x="10871" y="6420"/>
                    </a:lnTo>
                    <a:lnTo>
                      <a:pt x="10871" y="6420"/>
                    </a:lnTo>
                    <a:lnTo>
                      <a:pt x="11078" y="6213"/>
                    </a:lnTo>
                    <a:lnTo>
                      <a:pt x="11285" y="6006"/>
                    </a:lnTo>
                    <a:lnTo>
                      <a:pt x="11596" y="5902"/>
                    </a:lnTo>
                    <a:lnTo>
                      <a:pt x="12010" y="5799"/>
                    </a:lnTo>
                    <a:lnTo>
                      <a:pt x="12010" y="5799"/>
                    </a:lnTo>
                    <a:lnTo>
                      <a:pt x="12631" y="6006"/>
                    </a:lnTo>
                    <a:lnTo>
                      <a:pt x="12631" y="6006"/>
                    </a:lnTo>
                    <a:lnTo>
                      <a:pt x="12942" y="5902"/>
                    </a:lnTo>
                    <a:lnTo>
                      <a:pt x="13149" y="5592"/>
                    </a:lnTo>
                    <a:lnTo>
                      <a:pt x="13252" y="5281"/>
                    </a:lnTo>
                    <a:lnTo>
                      <a:pt x="13356" y="4970"/>
                    </a:lnTo>
                    <a:lnTo>
                      <a:pt x="13356" y="4970"/>
                    </a:lnTo>
                    <a:lnTo>
                      <a:pt x="13459" y="4349"/>
                    </a:lnTo>
                    <a:lnTo>
                      <a:pt x="13563" y="4039"/>
                    </a:lnTo>
                    <a:lnTo>
                      <a:pt x="13770" y="3832"/>
                    </a:lnTo>
                    <a:lnTo>
                      <a:pt x="13770" y="3832"/>
                    </a:lnTo>
                    <a:lnTo>
                      <a:pt x="14081" y="3728"/>
                    </a:lnTo>
                    <a:lnTo>
                      <a:pt x="14391" y="3728"/>
                    </a:lnTo>
                    <a:lnTo>
                      <a:pt x="15012" y="3728"/>
                    </a:lnTo>
                    <a:lnTo>
                      <a:pt x="15012" y="3728"/>
                    </a:lnTo>
                    <a:lnTo>
                      <a:pt x="15323" y="3728"/>
                    </a:lnTo>
                    <a:lnTo>
                      <a:pt x="15634" y="3728"/>
                    </a:lnTo>
                    <a:lnTo>
                      <a:pt x="15841" y="3521"/>
                    </a:lnTo>
                    <a:lnTo>
                      <a:pt x="15944" y="3314"/>
                    </a:lnTo>
                    <a:lnTo>
                      <a:pt x="15944" y="3314"/>
                    </a:lnTo>
                    <a:lnTo>
                      <a:pt x="15944" y="3003"/>
                    </a:lnTo>
                    <a:lnTo>
                      <a:pt x="15841" y="2693"/>
                    </a:lnTo>
                    <a:lnTo>
                      <a:pt x="15841" y="2693"/>
                    </a:lnTo>
                    <a:lnTo>
                      <a:pt x="15634" y="2486"/>
                    </a:lnTo>
                    <a:lnTo>
                      <a:pt x="15323" y="2175"/>
                    </a:lnTo>
                    <a:lnTo>
                      <a:pt x="14702" y="1968"/>
                    </a:lnTo>
                    <a:lnTo>
                      <a:pt x="13977" y="1864"/>
                    </a:lnTo>
                    <a:lnTo>
                      <a:pt x="13667" y="1864"/>
                    </a:lnTo>
                    <a:lnTo>
                      <a:pt x="13356" y="1968"/>
                    </a:lnTo>
                    <a:lnTo>
                      <a:pt x="13356" y="1968"/>
                    </a:lnTo>
                    <a:lnTo>
                      <a:pt x="13045" y="1450"/>
                    </a:lnTo>
                    <a:lnTo>
                      <a:pt x="12735" y="933"/>
                    </a:lnTo>
                    <a:lnTo>
                      <a:pt x="12321" y="622"/>
                    </a:lnTo>
                    <a:lnTo>
                      <a:pt x="11803" y="311"/>
                    </a:lnTo>
                    <a:lnTo>
                      <a:pt x="11285" y="104"/>
                    </a:lnTo>
                    <a:lnTo>
                      <a:pt x="10768" y="1"/>
                    </a:lnTo>
                    <a:lnTo>
                      <a:pt x="10250" y="1"/>
                    </a:lnTo>
                    <a:lnTo>
                      <a:pt x="9629" y="104"/>
                    </a:lnTo>
                    <a:lnTo>
                      <a:pt x="9629" y="104"/>
                    </a:lnTo>
                    <a:lnTo>
                      <a:pt x="9111" y="415"/>
                    </a:lnTo>
                    <a:lnTo>
                      <a:pt x="8697" y="726"/>
                    </a:lnTo>
                    <a:lnTo>
                      <a:pt x="8283" y="1036"/>
                    </a:lnTo>
                    <a:lnTo>
                      <a:pt x="7972" y="1554"/>
                    </a:lnTo>
                    <a:lnTo>
                      <a:pt x="7972" y="1554"/>
                    </a:lnTo>
                    <a:lnTo>
                      <a:pt x="7558" y="1140"/>
                    </a:lnTo>
                    <a:lnTo>
                      <a:pt x="7040" y="933"/>
                    </a:lnTo>
                    <a:lnTo>
                      <a:pt x="6419" y="829"/>
                    </a:lnTo>
                    <a:lnTo>
                      <a:pt x="5902" y="829"/>
                    </a:lnTo>
                    <a:lnTo>
                      <a:pt x="5384" y="933"/>
                    </a:lnTo>
                    <a:lnTo>
                      <a:pt x="4763" y="1140"/>
                    </a:lnTo>
                    <a:lnTo>
                      <a:pt x="4349" y="1450"/>
                    </a:lnTo>
                    <a:lnTo>
                      <a:pt x="3934" y="1864"/>
                    </a:lnTo>
                    <a:lnTo>
                      <a:pt x="3934" y="1864"/>
                    </a:lnTo>
                    <a:lnTo>
                      <a:pt x="3624" y="2279"/>
                    </a:lnTo>
                    <a:lnTo>
                      <a:pt x="3313" y="2693"/>
                    </a:lnTo>
                    <a:lnTo>
                      <a:pt x="3313" y="2693"/>
                    </a:lnTo>
                    <a:lnTo>
                      <a:pt x="2899" y="2589"/>
                    </a:lnTo>
                    <a:lnTo>
                      <a:pt x="2485" y="2693"/>
                    </a:lnTo>
                    <a:lnTo>
                      <a:pt x="2174" y="2796"/>
                    </a:lnTo>
                    <a:lnTo>
                      <a:pt x="1760" y="3003"/>
                    </a:lnTo>
                    <a:lnTo>
                      <a:pt x="1450" y="3210"/>
                    </a:lnTo>
                    <a:lnTo>
                      <a:pt x="1139" y="3521"/>
                    </a:lnTo>
                    <a:lnTo>
                      <a:pt x="932" y="3832"/>
                    </a:lnTo>
                    <a:lnTo>
                      <a:pt x="828" y="4246"/>
                    </a:lnTo>
                    <a:lnTo>
                      <a:pt x="828" y="4246"/>
                    </a:lnTo>
                    <a:lnTo>
                      <a:pt x="725" y="4660"/>
                    </a:lnTo>
                    <a:lnTo>
                      <a:pt x="725" y="5074"/>
                    </a:lnTo>
                    <a:lnTo>
                      <a:pt x="828" y="5488"/>
                    </a:lnTo>
                    <a:lnTo>
                      <a:pt x="1036" y="5799"/>
                    </a:lnTo>
                    <a:lnTo>
                      <a:pt x="1036" y="5799"/>
                    </a:lnTo>
                    <a:lnTo>
                      <a:pt x="621" y="6109"/>
                    </a:lnTo>
                    <a:lnTo>
                      <a:pt x="311" y="6523"/>
                    </a:lnTo>
                    <a:lnTo>
                      <a:pt x="104" y="6937"/>
                    </a:lnTo>
                    <a:lnTo>
                      <a:pt x="0" y="7455"/>
                    </a:lnTo>
                    <a:lnTo>
                      <a:pt x="0" y="7455"/>
                    </a:lnTo>
                    <a:lnTo>
                      <a:pt x="104" y="7973"/>
                    </a:lnTo>
                    <a:lnTo>
                      <a:pt x="414" y="8387"/>
                    </a:lnTo>
                    <a:lnTo>
                      <a:pt x="828" y="8594"/>
                    </a:lnTo>
                    <a:lnTo>
                      <a:pt x="1036" y="8594"/>
                    </a:lnTo>
                    <a:lnTo>
                      <a:pt x="1243" y="8594"/>
                    </a:lnTo>
                    <a:lnTo>
                      <a:pt x="1243" y="8594"/>
                    </a:lnTo>
                    <a:lnTo>
                      <a:pt x="1139" y="9008"/>
                    </a:lnTo>
                    <a:lnTo>
                      <a:pt x="1139" y="9526"/>
                    </a:lnTo>
                    <a:lnTo>
                      <a:pt x="1346" y="9836"/>
                    </a:lnTo>
                    <a:lnTo>
                      <a:pt x="1760" y="10147"/>
                    </a:lnTo>
                    <a:lnTo>
                      <a:pt x="1760" y="10147"/>
                    </a:lnTo>
                    <a:lnTo>
                      <a:pt x="2174" y="10354"/>
                    </a:lnTo>
                    <a:lnTo>
                      <a:pt x="2589" y="10251"/>
                    </a:lnTo>
                    <a:lnTo>
                      <a:pt x="3003" y="10043"/>
                    </a:lnTo>
                    <a:lnTo>
                      <a:pt x="3313" y="9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5752218" y="595336"/>
                <a:ext cx="31645" cy="28895"/>
              </a:xfrm>
              <a:custGeom>
                <a:avLst/>
                <a:gdLst/>
                <a:ahLst/>
                <a:cxnLst/>
                <a:rect l="l" t="t" r="r" b="b"/>
                <a:pathLst>
                  <a:path w="2382" h="2175" extrusionOk="0">
                    <a:moveTo>
                      <a:pt x="208" y="0"/>
                    </a:moveTo>
                    <a:lnTo>
                      <a:pt x="104" y="207"/>
                    </a:lnTo>
                    <a:lnTo>
                      <a:pt x="1" y="621"/>
                    </a:lnTo>
                    <a:lnTo>
                      <a:pt x="1" y="1036"/>
                    </a:lnTo>
                    <a:lnTo>
                      <a:pt x="1" y="1346"/>
                    </a:lnTo>
                    <a:lnTo>
                      <a:pt x="208" y="1760"/>
                    </a:lnTo>
                    <a:lnTo>
                      <a:pt x="622" y="2071"/>
                    </a:lnTo>
                    <a:lnTo>
                      <a:pt x="933" y="2174"/>
                    </a:lnTo>
                    <a:lnTo>
                      <a:pt x="1450" y="2071"/>
                    </a:lnTo>
                    <a:lnTo>
                      <a:pt x="1761" y="1967"/>
                    </a:lnTo>
                    <a:lnTo>
                      <a:pt x="2071" y="1553"/>
                    </a:lnTo>
                    <a:lnTo>
                      <a:pt x="2382" y="932"/>
                    </a:lnTo>
                    <a:lnTo>
                      <a:pt x="415"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5749468" y="593955"/>
                <a:ext cx="34395" cy="30277"/>
              </a:xfrm>
              <a:custGeom>
                <a:avLst/>
                <a:gdLst/>
                <a:ahLst/>
                <a:cxnLst/>
                <a:rect l="l" t="t" r="r" b="b"/>
                <a:pathLst>
                  <a:path w="2589" h="2279" extrusionOk="0">
                    <a:moveTo>
                      <a:pt x="311" y="1"/>
                    </a:moveTo>
                    <a:lnTo>
                      <a:pt x="104" y="208"/>
                    </a:lnTo>
                    <a:lnTo>
                      <a:pt x="104" y="415"/>
                    </a:lnTo>
                    <a:lnTo>
                      <a:pt x="1" y="725"/>
                    </a:lnTo>
                    <a:lnTo>
                      <a:pt x="104" y="1347"/>
                    </a:lnTo>
                    <a:lnTo>
                      <a:pt x="415" y="1864"/>
                    </a:lnTo>
                    <a:lnTo>
                      <a:pt x="622" y="2071"/>
                    </a:lnTo>
                    <a:lnTo>
                      <a:pt x="829" y="2278"/>
                    </a:lnTo>
                    <a:lnTo>
                      <a:pt x="1347" y="2278"/>
                    </a:lnTo>
                    <a:lnTo>
                      <a:pt x="1657" y="2175"/>
                    </a:lnTo>
                    <a:lnTo>
                      <a:pt x="1968" y="2071"/>
                    </a:lnTo>
                    <a:lnTo>
                      <a:pt x="2175" y="1864"/>
                    </a:lnTo>
                    <a:lnTo>
                      <a:pt x="1761" y="2071"/>
                    </a:lnTo>
                    <a:lnTo>
                      <a:pt x="1347" y="2175"/>
                    </a:lnTo>
                    <a:lnTo>
                      <a:pt x="932" y="2071"/>
                    </a:lnTo>
                    <a:lnTo>
                      <a:pt x="725" y="1968"/>
                    </a:lnTo>
                    <a:lnTo>
                      <a:pt x="518" y="1761"/>
                    </a:lnTo>
                    <a:lnTo>
                      <a:pt x="311" y="1243"/>
                    </a:lnTo>
                    <a:lnTo>
                      <a:pt x="311" y="725"/>
                    </a:lnTo>
                    <a:lnTo>
                      <a:pt x="311" y="415"/>
                    </a:lnTo>
                    <a:lnTo>
                      <a:pt x="415" y="208"/>
                    </a:lnTo>
                    <a:lnTo>
                      <a:pt x="518" y="208"/>
                    </a:lnTo>
                    <a:lnTo>
                      <a:pt x="829" y="415"/>
                    </a:lnTo>
                    <a:lnTo>
                      <a:pt x="1761" y="829"/>
                    </a:lnTo>
                    <a:lnTo>
                      <a:pt x="2589" y="1140"/>
                    </a:lnTo>
                    <a:lnTo>
                      <a:pt x="2589" y="1140"/>
                    </a:lnTo>
                    <a:lnTo>
                      <a:pt x="1761" y="622"/>
                    </a:lnTo>
                    <a:lnTo>
                      <a:pt x="932" y="208"/>
                    </a:lnTo>
                    <a:lnTo>
                      <a:pt x="622" y="104"/>
                    </a:lnTo>
                    <a:lnTo>
                      <a:pt x="4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617428" y="457797"/>
                <a:ext cx="63290" cy="26145"/>
              </a:xfrm>
              <a:custGeom>
                <a:avLst/>
                <a:gdLst/>
                <a:ahLst/>
                <a:cxnLst/>
                <a:rect l="l" t="t" r="r" b="b"/>
                <a:pathLst>
                  <a:path w="4764" h="1968" extrusionOk="0">
                    <a:moveTo>
                      <a:pt x="1" y="0"/>
                    </a:moveTo>
                    <a:lnTo>
                      <a:pt x="1" y="311"/>
                    </a:lnTo>
                    <a:lnTo>
                      <a:pt x="208" y="621"/>
                    </a:lnTo>
                    <a:lnTo>
                      <a:pt x="518" y="828"/>
                    </a:lnTo>
                    <a:lnTo>
                      <a:pt x="932" y="1035"/>
                    </a:lnTo>
                    <a:lnTo>
                      <a:pt x="1346" y="932"/>
                    </a:lnTo>
                    <a:lnTo>
                      <a:pt x="1685" y="762"/>
                    </a:lnTo>
                    <a:lnTo>
                      <a:pt x="1968" y="1139"/>
                    </a:lnTo>
                    <a:lnTo>
                      <a:pt x="2382" y="1553"/>
                    </a:lnTo>
                    <a:lnTo>
                      <a:pt x="2589" y="1760"/>
                    </a:lnTo>
                    <a:lnTo>
                      <a:pt x="2899" y="1864"/>
                    </a:lnTo>
                    <a:lnTo>
                      <a:pt x="3314" y="1967"/>
                    </a:lnTo>
                    <a:lnTo>
                      <a:pt x="3624" y="1967"/>
                    </a:lnTo>
                    <a:lnTo>
                      <a:pt x="3935" y="1864"/>
                    </a:lnTo>
                    <a:lnTo>
                      <a:pt x="4142" y="1760"/>
                    </a:lnTo>
                    <a:lnTo>
                      <a:pt x="4349" y="1553"/>
                    </a:lnTo>
                    <a:lnTo>
                      <a:pt x="4556" y="1346"/>
                    </a:lnTo>
                    <a:lnTo>
                      <a:pt x="4763" y="1035"/>
                    </a:lnTo>
                    <a:lnTo>
                      <a:pt x="4763" y="621"/>
                    </a:lnTo>
                    <a:lnTo>
                      <a:pt x="4452" y="1242"/>
                    </a:lnTo>
                    <a:lnTo>
                      <a:pt x="4038" y="1553"/>
                    </a:lnTo>
                    <a:lnTo>
                      <a:pt x="3521" y="1760"/>
                    </a:lnTo>
                    <a:lnTo>
                      <a:pt x="3003" y="1657"/>
                    </a:lnTo>
                    <a:lnTo>
                      <a:pt x="2485" y="1449"/>
                    </a:lnTo>
                    <a:lnTo>
                      <a:pt x="2485" y="1346"/>
                    </a:lnTo>
                    <a:lnTo>
                      <a:pt x="2071" y="1035"/>
                    </a:lnTo>
                    <a:lnTo>
                      <a:pt x="1864" y="621"/>
                    </a:lnTo>
                    <a:lnTo>
                      <a:pt x="1761" y="518"/>
                    </a:lnTo>
                    <a:lnTo>
                      <a:pt x="1657" y="621"/>
                    </a:lnTo>
                    <a:lnTo>
                      <a:pt x="1346" y="828"/>
                    </a:lnTo>
                    <a:lnTo>
                      <a:pt x="932" y="828"/>
                    </a:lnTo>
                    <a:lnTo>
                      <a:pt x="622" y="725"/>
                    </a:lnTo>
                    <a:lnTo>
                      <a:pt x="311" y="518"/>
                    </a:lnTo>
                    <a:lnTo>
                      <a:pt x="104" y="31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701336" y="339507"/>
                <a:ext cx="114171" cy="56408"/>
              </a:xfrm>
              <a:custGeom>
                <a:avLst/>
                <a:gdLst/>
                <a:ahLst/>
                <a:cxnLst/>
                <a:rect l="l" t="t" r="r" b="b"/>
                <a:pathLst>
                  <a:path w="8594" h="4246" extrusionOk="0">
                    <a:moveTo>
                      <a:pt x="0" y="1346"/>
                    </a:moveTo>
                    <a:lnTo>
                      <a:pt x="311" y="1553"/>
                    </a:lnTo>
                    <a:lnTo>
                      <a:pt x="518" y="1760"/>
                    </a:lnTo>
                    <a:lnTo>
                      <a:pt x="518" y="1760"/>
                    </a:lnTo>
                    <a:lnTo>
                      <a:pt x="311" y="1450"/>
                    </a:lnTo>
                    <a:lnTo>
                      <a:pt x="0" y="1346"/>
                    </a:lnTo>
                    <a:close/>
                    <a:moveTo>
                      <a:pt x="3417" y="0"/>
                    </a:moveTo>
                    <a:lnTo>
                      <a:pt x="2692" y="104"/>
                    </a:lnTo>
                    <a:lnTo>
                      <a:pt x="2071" y="311"/>
                    </a:lnTo>
                    <a:lnTo>
                      <a:pt x="1553" y="621"/>
                    </a:lnTo>
                    <a:lnTo>
                      <a:pt x="1139" y="932"/>
                    </a:lnTo>
                    <a:lnTo>
                      <a:pt x="828" y="1243"/>
                    </a:lnTo>
                    <a:lnTo>
                      <a:pt x="518" y="1760"/>
                    </a:lnTo>
                    <a:lnTo>
                      <a:pt x="518" y="1864"/>
                    </a:lnTo>
                    <a:lnTo>
                      <a:pt x="621" y="1760"/>
                    </a:lnTo>
                    <a:lnTo>
                      <a:pt x="932" y="1346"/>
                    </a:lnTo>
                    <a:lnTo>
                      <a:pt x="1242" y="1036"/>
                    </a:lnTo>
                    <a:lnTo>
                      <a:pt x="1657" y="725"/>
                    </a:lnTo>
                    <a:lnTo>
                      <a:pt x="2174" y="414"/>
                    </a:lnTo>
                    <a:lnTo>
                      <a:pt x="2795" y="207"/>
                    </a:lnTo>
                    <a:lnTo>
                      <a:pt x="3417" y="104"/>
                    </a:lnTo>
                    <a:lnTo>
                      <a:pt x="4141" y="207"/>
                    </a:lnTo>
                    <a:lnTo>
                      <a:pt x="4866" y="518"/>
                    </a:lnTo>
                    <a:lnTo>
                      <a:pt x="5280" y="828"/>
                    </a:lnTo>
                    <a:lnTo>
                      <a:pt x="5694" y="1243"/>
                    </a:lnTo>
                    <a:lnTo>
                      <a:pt x="5901" y="1760"/>
                    </a:lnTo>
                    <a:lnTo>
                      <a:pt x="6005" y="2278"/>
                    </a:lnTo>
                    <a:lnTo>
                      <a:pt x="6005" y="2381"/>
                    </a:lnTo>
                    <a:lnTo>
                      <a:pt x="6108" y="2381"/>
                    </a:lnTo>
                    <a:lnTo>
                      <a:pt x="6523" y="2278"/>
                    </a:lnTo>
                    <a:lnTo>
                      <a:pt x="6833" y="2278"/>
                    </a:lnTo>
                    <a:lnTo>
                      <a:pt x="7144" y="2381"/>
                    </a:lnTo>
                    <a:lnTo>
                      <a:pt x="7454" y="2485"/>
                    </a:lnTo>
                    <a:lnTo>
                      <a:pt x="7972" y="2796"/>
                    </a:lnTo>
                    <a:lnTo>
                      <a:pt x="8283" y="3210"/>
                    </a:lnTo>
                    <a:lnTo>
                      <a:pt x="8386" y="3727"/>
                    </a:lnTo>
                    <a:lnTo>
                      <a:pt x="8490" y="4245"/>
                    </a:lnTo>
                    <a:lnTo>
                      <a:pt x="8593" y="3934"/>
                    </a:lnTo>
                    <a:lnTo>
                      <a:pt x="8490" y="3624"/>
                    </a:lnTo>
                    <a:lnTo>
                      <a:pt x="8386" y="3210"/>
                    </a:lnTo>
                    <a:lnTo>
                      <a:pt x="8076" y="2692"/>
                    </a:lnTo>
                    <a:lnTo>
                      <a:pt x="7558" y="2381"/>
                    </a:lnTo>
                    <a:lnTo>
                      <a:pt x="7247" y="2174"/>
                    </a:lnTo>
                    <a:lnTo>
                      <a:pt x="6833" y="2174"/>
                    </a:lnTo>
                    <a:lnTo>
                      <a:pt x="6523" y="2071"/>
                    </a:lnTo>
                    <a:lnTo>
                      <a:pt x="6191" y="2154"/>
                    </a:lnTo>
                    <a:lnTo>
                      <a:pt x="6191" y="2154"/>
                    </a:lnTo>
                    <a:lnTo>
                      <a:pt x="6108" y="1657"/>
                    </a:lnTo>
                    <a:lnTo>
                      <a:pt x="5798" y="1139"/>
                    </a:lnTo>
                    <a:lnTo>
                      <a:pt x="5384" y="725"/>
                    </a:lnTo>
                    <a:lnTo>
                      <a:pt x="4866" y="311"/>
                    </a:lnTo>
                    <a:lnTo>
                      <a:pt x="4141" y="104"/>
                    </a:lnTo>
                    <a:lnTo>
                      <a:pt x="34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5610546" y="699863"/>
                <a:ext cx="324619" cy="713869"/>
              </a:xfrm>
              <a:custGeom>
                <a:avLst/>
                <a:gdLst/>
                <a:ahLst/>
                <a:cxnLst/>
                <a:rect l="l" t="t" r="r" b="b"/>
                <a:pathLst>
                  <a:path w="24435" h="53735" extrusionOk="0">
                    <a:moveTo>
                      <a:pt x="2900" y="1"/>
                    </a:moveTo>
                    <a:lnTo>
                      <a:pt x="2693" y="2175"/>
                    </a:lnTo>
                    <a:lnTo>
                      <a:pt x="1" y="10250"/>
                    </a:lnTo>
                    <a:lnTo>
                      <a:pt x="2279" y="31475"/>
                    </a:lnTo>
                    <a:lnTo>
                      <a:pt x="2279" y="52906"/>
                    </a:lnTo>
                    <a:lnTo>
                      <a:pt x="3314" y="53009"/>
                    </a:lnTo>
                    <a:lnTo>
                      <a:pt x="6006" y="53423"/>
                    </a:lnTo>
                    <a:lnTo>
                      <a:pt x="9319" y="53631"/>
                    </a:lnTo>
                    <a:lnTo>
                      <a:pt x="11079" y="53734"/>
                    </a:lnTo>
                    <a:lnTo>
                      <a:pt x="12632" y="53734"/>
                    </a:lnTo>
                    <a:lnTo>
                      <a:pt x="14288" y="53527"/>
                    </a:lnTo>
                    <a:lnTo>
                      <a:pt x="16152" y="53216"/>
                    </a:lnTo>
                    <a:lnTo>
                      <a:pt x="20086" y="52285"/>
                    </a:lnTo>
                    <a:lnTo>
                      <a:pt x="23192" y="51456"/>
                    </a:lnTo>
                    <a:lnTo>
                      <a:pt x="24435" y="51146"/>
                    </a:lnTo>
                    <a:lnTo>
                      <a:pt x="19983" y="10458"/>
                    </a:lnTo>
                    <a:lnTo>
                      <a:pt x="16048" y="2071"/>
                    </a:lnTo>
                    <a:lnTo>
                      <a:pt x="14495" y="518"/>
                    </a:lnTo>
                    <a:lnTo>
                      <a:pt x="13564" y="4246"/>
                    </a:lnTo>
                    <a:lnTo>
                      <a:pt x="12218" y="9008"/>
                    </a:lnTo>
                    <a:lnTo>
                      <a:pt x="8594" y="4453"/>
                    </a:lnTo>
                    <a:lnTo>
                      <a:pt x="2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5610546" y="699863"/>
                <a:ext cx="324619" cy="713869"/>
              </a:xfrm>
              <a:custGeom>
                <a:avLst/>
                <a:gdLst/>
                <a:ahLst/>
                <a:cxnLst/>
                <a:rect l="l" t="t" r="r" b="b"/>
                <a:pathLst>
                  <a:path w="24435" h="53735" fill="none" extrusionOk="0">
                    <a:moveTo>
                      <a:pt x="2900" y="1"/>
                    </a:moveTo>
                    <a:lnTo>
                      <a:pt x="8594" y="4453"/>
                    </a:lnTo>
                    <a:lnTo>
                      <a:pt x="12218" y="9008"/>
                    </a:lnTo>
                    <a:lnTo>
                      <a:pt x="13564" y="4246"/>
                    </a:lnTo>
                    <a:lnTo>
                      <a:pt x="14495" y="518"/>
                    </a:lnTo>
                    <a:lnTo>
                      <a:pt x="16048" y="2071"/>
                    </a:lnTo>
                    <a:lnTo>
                      <a:pt x="19983" y="10458"/>
                    </a:lnTo>
                    <a:lnTo>
                      <a:pt x="24435" y="51146"/>
                    </a:lnTo>
                    <a:lnTo>
                      <a:pt x="24435" y="51146"/>
                    </a:lnTo>
                    <a:lnTo>
                      <a:pt x="23192" y="51456"/>
                    </a:lnTo>
                    <a:lnTo>
                      <a:pt x="20086" y="52285"/>
                    </a:lnTo>
                    <a:lnTo>
                      <a:pt x="16152" y="53216"/>
                    </a:lnTo>
                    <a:lnTo>
                      <a:pt x="14288" y="53527"/>
                    </a:lnTo>
                    <a:lnTo>
                      <a:pt x="12632" y="53734"/>
                    </a:lnTo>
                    <a:lnTo>
                      <a:pt x="12632" y="53734"/>
                    </a:lnTo>
                    <a:lnTo>
                      <a:pt x="11079" y="53734"/>
                    </a:lnTo>
                    <a:lnTo>
                      <a:pt x="9319" y="53631"/>
                    </a:lnTo>
                    <a:lnTo>
                      <a:pt x="6006" y="53423"/>
                    </a:lnTo>
                    <a:lnTo>
                      <a:pt x="3314" y="53009"/>
                    </a:lnTo>
                    <a:lnTo>
                      <a:pt x="2279" y="52906"/>
                    </a:lnTo>
                    <a:lnTo>
                      <a:pt x="2279" y="31475"/>
                    </a:lnTo>
                    <a:lnTo>
                      <a:pt x="1" y="10250"/>
                    </a:lnTo>
                    <a:lnTo>
                      <a:pt x="2693" y="2175"/>
                    </a:lnTo>
                    <a:lnTo>
                      <a:pt x="29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5772849" y="829152"/>
                <a:ext cx="28895" cy="557067"/>
              </a:xfrm>
              <a:custGeom>
                <a:avLst/>
                <a:gdLst/>
                <a:ahLst/>
                <a:cxnLst/>
                <a:rect l="l" t="t" r="r" b="b"/>
                <a:pathLst>
                  <a:path w="2175" h="41932" extrusionOk="0">
                    <a:moveTo>
                      <a:pt x="1" y="1"/>
                    </a:moveTo>
                    <a:lnTo>
                      <a:pt x="1" y="1243"/>
                    </a:lnTo>
                    <a:lnTo>
                      <a:pt x="415" y="6006"/>
                    </a:lnTo>
                    <a:lnTo>
                      <a:pt x="829" y="13046"/>
                    </a:lnTo>
                    <a:lnTo>
                      <a:pt x="1347" y="21639"/>
                    </a:lnTo>
                    <a:lnTo>
                      <a:pt x="1761" y="30232"/>
                    </a:lnTo>
                    <a:lnTo>
                      <a:pt x="1968" y="37169"/>
                    </a:lnTo>
                    <a:lnTo>
                      <a:pt x="2175" y="41931"/>
                    </a:lnTo>
                    <a:lnTo>
                      <a:pt x="2071" y="37169"/>
                    </a:lnTo>
                    <a:lnTo>
                      <a:pt x="1864" y="30129"/>
                    </a:lnTo>
                    <a:lnTo>
                      <a:pt x="1450" y="21536"/>
                    </a:lnTo>
                    <a:lnTo>
                      <a:pt x="1036" y="12942"/>
                    </a:lnTo>
                    <a:lnTo>
                      <a:pt x="518" y="6006"/>
                    </a:lnTo>
                    <a:lnTo>
                      <a:pt x="104" y="124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5475757" y="708113"/>
                <a:ext cx="202198" cy="851409"/>
              </a:xfrm>
              <a:custGeom>
                <a:avLst/>
                <a:gdLst/>
                <a:ahLst/>
                <a:cxnLst/>
                <a:rect l="l" t="t" r="r" b="b"/>
                <a:pathLst>
                  <a:path w="15220" h="64088" extrusionOk="0">
                    <a:moveTo>
                      <a:pt x="12942" y="1"/>
                    </a:moveTo>
                    <a:lnTo>
                      <a:pt x="12114" y="1450"/>
                    </a:lnTo>
                    <a:lnTo>
                      <a:pt x="10768" y="3314"/>
                    </a:lnTo>
                    <a:lnTo>
                      <a:pt x="1" y="9008"/>
                    </a:lnTo>
                    <a:lnTo>
                      <a:pt x="6006" y="27333"/>
                    </a:lnTo>
                    <a:lnTo>
                      <a:pt x="7559" y="37687"/>
                    </a:lnTo>
                    <a:lnTo>
                      <a:pt x="1554" y="62224"/>
                    </a:lnTo>
                    <a:lnTo>
                      <a:pt x="2693" y="62535"/>
                    </a:lnTo>
                    <a:lnTo>
                      <a:pt x="5281" y="63363"/>
                    </a:lnTo>
                    <a:lnTo>
                      <a:pt x="6730" y="63777"/>
                    </a:lnTo>
                    <a:lnTo>
                      <a:pt x="7973" y="63984"/>
                    </a:lnTo>
                    <a:lnTo>
                      <a:pt x="9008" y="64088"/>
                    </a:lnTo>
                    <a:lnTo>
                      <a:pt x="9319" y="64088"/>
                    </a:lnTo>
                    <a:lnTo>
                      <a:pt x="9526" y="63880"/>
                    </a:lnTo>
                    <a:lnTo>
                      <a:pt x="9836" y="63466"/>
                    </a:lnTo>
                    <a:lnTo>
                      <a:pt x="10250" y="62535"/>
                    </a:lnTo>
                    <a:lnTo>
                      <a:pt x="11389" y="59843"/>
                    </a:lnTo>
                    <a:lnTo>
                      <a:pt x="12528" y="56944"/>
                    </a:lnTo>
                    <a:lnTo>
                      <a:pt x="13356" y="53941"/>
                    </a:lnTo>
                    <a:lnTo>
                      <a:pt x="14081" y="50939"/>
                    </a:lnTo>
                    <a:lnTo>
                      <a:pt x="14495" y="47833"/>
                    </a:lnTo>
                    <a:lnTo>
                      <a:pt x="14806" y="44520"/>
                    </a:lnTo>
                    <a:lnTo>
                      <a:pt x="15116" y="41103"/>
                    </a:lnTo>
                    <a:lnTo>
                      <a:pt x="15220" y="37790"/>
                    </a:lnTo>
                    <a:lnTo>
                      <a:pt x="15116" y="36237"/>
                    </a:lnTo>
                    <a:lnTo>
                      <a:pt x="15116" y="34788"/>
                    </a:lnTo>
                    <a:lnTo>
                      <a:pt x="14081" y="22985"/>
                    </a:lnTo>
                    <a:lnTo>
                      <a:pt x="13771" y="17498"/>
                    </a:lnTo>
                    <a:lnTo>
                      <a:pt x="13563" y="13978"/>
                    </a:lnTo>
                    <a:lnTo>
                      <a:pt x="13253" y="5902"/>
                    </a:lnTo>
                    <a:lnTo>
                      <a:pt x="12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5475757" y="708113"/>
                <a:ext cx="202198" cy="851409"/>
              </a:xfrm>
              <a:custGeom>
                <a:avLst/>
                <a:gdLst/>
                <a:ahLst/>
                <a:cxnLst/>
                <a:rect l="l" t="t" r="r" b="b"/>
                <a:pathLst>
                  <a:path w="15220" h="64088" fill="none" extrusionOk="0">
                    <a:moveTo>
                      <a:pt x="12114" y="1450"/>
                    </a:moveTo>
                    <a:lnTo>
                      <a:pt x="10768" y="3314"/>
                    </a:lnTo>
                    <a:lnTo>
                      <a:pt x="1" y="9008"/>
                    </a:lnTo>
                    <a:lnTo>
                      <a:pt x="6006" y="27333"/>
                    </a:lnTo>
                    <a:lnTo>
                      <a:pt x="7559" y="37687"/>
                    </a:lnTo>
                    <a:lnTo>
                      <a:pt x="1554" y="62224"/>
                    </a:lnTo>
                    <a:lnTo>
                      <a:pt x="1554" y="62224"/>
                    </a:lnTo>
                    <a:lnTo>
                      <a:pt x="2693" y="62535"/>
                    </a:lnTo>
                    <a:lnTo>
                      <a:pt x="5281" y="63363"/>
                    </a:lnTo>
                    <a:lnTo>
                      <a:pt x="6730" y="63777"/>
                    </a:lnTo>
                    <a:lnTo>
                      <a:pt x="7973" y="63984"/>
                    </a:lnTo>
                    <a:lnTo>
                      <a:pt x="9008" y="64088"/>
                    </a:lnTo>
                    <a:lnTo>
                      <a:pt x="9319" y="64088"/>
                    </a:lnTo>
                    <a:lnTo>
                      <a:pt x="9526" y="63880"/>
                    </a:lnTo>
                    <a:lnTo>
                      <a:pt x="9526" y="63880"/>
                    </a:lnTo>
                    <a:lnTo>
                      <a:pt x="9836" y="63466"/>
                    </a:lnTo>
                    <a:lnTo>
                      <a:pt x="10250" y="62535"/>
                    </a:lnTo>
                    <a:lnTo>
                      <a:pt x="11389" y="59843"/>
                    </a:lnTo>
                    <a:lnTo>
                      <a:pt x="11389" y="59843"/>
                    </a:lnTo>
                    <a:lnTo>
                      <a:pt x="12528" y="56944"/>
                    </a:lnTo>
                    <a:lnTo>
                      <a:pt x="13356" y="53941"/>
                    </a:lnTo>
                    <a:lnTo>
                      <a:pt x="14081" y="50939"/>
                    </a:lnTo>
                    <a:lnTo>
                      <a:pt x="14495" y="47833"/>
                    </a:lnTo>
                    <a:lnTo>
                      <a:pt x="14495" y="47833"/>
                    </a:lnTo>
                    <a:lnTo>
                      <a:pt x="14806" y="44520"/>
                    </a:lnTo>
                    <a:lnTo>
                      <a:pt x="15116" y="41103"/>
                    </a:lnTo>
                    <a:lnTo>
                      <a:pt x="15220" y="37790"/>
                    </a:lnTo>
                    <a:lnTo>
                      <a:pt x="15116" y="36237"/>
                    </a:lnTo>
                    <a:lnTo>
                      <a:pt x="15116" y="34788"/>
                    </a:lnTo>
                    <a:lnTo>
                      <a:pt x="15116" y="34788"/>
                    </a:lnTo>
                    <a:lnTo>
                      <a:pt x="14081" y="22985"/>
                    </a:lnTo>
                    <a:lnTo>
                      <a:pt x="13771" y="17498"/>
                    </a:lnTo>
                    <a:lnTo>
                      <a:pt x="13563" y="13978"/>
                    </a:lnTo>
                    <a:lnTo>
                      <a:pt x="13563" y="13978"/>
                    </a:lnTo>
                    <a:lnTo>
                      <a:pt x="13253" y="5902"/>
                    </a:lnTo>
                    <a:lnTo>
                      <a:pt x="12942" y="1"/>
                    </a:lnTo>
                    <a:lnTo>
                      <a:pt x="12114" y="14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5812744" y="713626"/>
                <a:ext cx="231079" cy="821133"/>
              </a:xfrm>
              <a:custGeom>
                <a:avLst/>
                <a:gdLst/>
                <a:ahLst/>
                <a:cxnLst/>
                <a:rect l="l" t="t" r="r" b="b"/>
                <a:pathLst>
                  <a:path w="17394" h="61809" extrusionOk="0">
                    <a:moveTo>
                      <a:pt x="0" y="0"/>
                    </a:moveTo>
                    <a:lnTo>
                      <a:pt x="2278" y="5384"/>
                    </a:lnTo>
                    <a:lnTo>
                      <a:pt x="5177" y="32923"/>
                    </a:lnTo>
                    <a:lnTo>
                      <a:pt x="6626" y="43380"/>
                    </a:lnTo>
                    <a:lnTo>
                      <a:pt x="7765" y="51042"/>
                    </a:lnTo>
                    <a:lnTo>
                      <a:pt x="8076" y="53940"/>
                    </a:lnTo>
                    <a:lnTo>
                      <a:pt x="8283" y="55493"/>
                    </a:lnTo>
                    <a:lnTo>
                      <a:pt x="8386" y="56322"/>
                    </a:lnTo>
                    <a:lnTo>
                      <a:pt x="8593" y="57254"/>
                    </a:lnTo>
                    <a:lnTo>
                      <a:pt x="9008" y="58185"/>
                    </a:lnTo>
                    <a:lnTo>
                      <a:pt x="9525" y="59117"/>
                    </a:lnTo>
                    <a:lnTo>
                      <a:pt x="10146" y="60049"/>
                    </a:lnTo>
                    <a:lnTo>
                      <a:pt x="10768" y="60774"/>
                    </a:lnTo>
                    <a:lnTo>
                      <a:pt x="11389" y="61291"/>
                    </a:lnTo>
                    <a:lnTo>
                      <a:pt x="12010" y="61705"/>
                    </a:lnTo>
                    <a:lnTo>
                      <a:pt x="12631" y="61809"/>
                    </a:lnTo>
                    <a:lnTo>
                      <a:pt x="13459" y="61809"/>
                    </a:lnTo>
                    <a:lnTo>
                      <a:pt x="14391" y="61602"/>
                    </a:lnTo>
                    <a:lnTo>
                      <a:pt x="15219" y="61498"/>
                    </a:lnTo>
                    <a:lnTo>
                      <a:pt x="16772" y="61084"/>
                    </a:lnTo>
                    <a:lnTo>
                      <a:pt x="17394" y="60877"/>
                    </a:lnTo>
                    <a:lnTo>
                      <a:pt x="13770" y="35305"/>
                    </a:lnTo>
                    <a:lnTo>
                      <a:pt x="14288" y="14080"/>
                    </a:lnTo>
                    <a:lnTo>
                      <a:pt x="15219" y="5901"/>
                    </a:lnTo>
                    <a:lnTo>
                      <a:pt x="3624" y="20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5812744" y="713626"/>
                <a:ext cx="231079" cy="821133"/>
              </a:xfrm>
              <a:custGeom>
                <a:avLst/>
                <a:gdLst/>
                <a:ahLst/>
                <a:cxnLst/>
                <a:rect l="l" t="t" r="r" b="b"/>
                <a:pathLst>
                  <a:path w="17394" h="61809" fill="none" extrusionOk="0">
                    <a:moveTo>
                      <a:pt x="0" y="0"/>
                    </a:moveTo>
                    <a:lnTo>
                      <a:pt x="3624" y="2071"/>
                    </a:lnTo>
                    <a:lnTo>
                      <a:pt x="15219" y="5901"/>
                    </a:lnTo>
                    <a:lnTo>
                      <a:pt x="14288" y="14080"/>
                    </a:lnTo>
                    <a:lnTo>
                      <a:pt x="13770" y="35305"/>
                    </a:lnTo>
                    <a:lnTo>
                      <a:pt x="17394" y="60877"/>
                    </a:lnTo>
                    <a:lnTo>
                      <a:pt x="17394" y="60877"/>
                    </a:lnTo>
                    <a:lnTo>
                      <a:pt x="16772" y="61084"/>
                    </a:lnTo>
                    <a:lnTo>
                      <a:pt x="15219" y="61498"/>
                    </a:lnTo>
                    <a:lnTo>
                      <a:pt x="14391" y="61602"/>
                    </a:lnTo>
                    <a:lnTo>
                      <a:pt x="13459" y="61809"/>
                    </a:lnTo>
                    <a:lnTo>
                      <a:pt x="12631" y="61809"/>
                    </a:lnTo>
                    <a:lnTo>
                      <a:pt x="12010" y="61705"/>
                    </a:lnTo>
                    <a:lnTo>
                      <a:pt x="12010" y="61705"/>
                    </a:lnTo>
                    <a:lnTo>
                      <a:pt x="11389" y="61291"/>
                    </a:lnTo>
                    <a:lnTo>
                      <a:pt x="10768" y="60774"/>
                    </a:lnTo>
                    <a:lnTo>
                      <a:pt x="10146" y="60049"/>
                    </a:lnTo>
                    <a:lnTo>
                      <a:pt x="9525" y="59117"/>
                    </a:lnTo>
                    <a:lnTo>
                      <a:pt x="9008" y="58185"/>
                    </a:lnTo>
                    <a:lnTo>
                      <a:pt x="8593" y="57254"/>
                    </a:lnTo>
                    <a:lnTo>
                      <a:pt x="8386" y="56322"/>
                    </a:lnTo>
                    <a:lnTo>
                      <a:pt x="8283" y="55493"/>
                    </a:lnTo>
                    <a:lnTo>
                      <a:pt x="8283" y="55493"/>
                    </a:lnTo>
                    <a:lnTo>
                      <a:pt x="8076" y="53940"/>
                    </a:lnTo>
                    <a:lnTo>
                      <a:pt x="7765" y="51042"/>
                    </a:lnTo>
                    <a:lnTo>
                      <a:pt x="6626" y="43380"/>
                    </a:lnTo>
                    <a:lnTo>
                      <a:pt x="5177" y="32923"/>
                    </a:lnTo>
                    <a:lnTo>
                      <a:pt x="2278" y="538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5870507" y="749376"/>
                <a:ext cx="23395" cy="365882"/>
              </a:xfrm>
              <a:custGeom>
                <a:avLst/>
                <a:gdLst/>
                <a:ahLst/>
                <a:cxnLst/>
                <a:rect l="l" t="t" r="r" b="b"/>
                <a:pathLst>
                  <a:path w="1761" h="27541" extrusionOk="0">
                    <a:moveTo>
                      <a:pt x="1" y="1"/>
                    </a:moveTo>
                    <a:lnTo>
                      <a:pt x="1401" y="1901"/>
                    </a:lnTo>
                    <a:lnTo>
                      <a:pt x="1401" y="1901"/>
                    </a:lnTo>
                    <a:lnTo>
                      <a:pt x="208" y="2796"/>
                    </a:lnTo>
                    <a:lnTo>
                      <a:pt x="104" y="2900"/>
                    </a:lnTo>
                    <a:lnTo>
                      <a:pt x="208" y="2900"/>
                    </a:lnTo>
                    <a:lnTo>
                      <a:pt x="1656" y="3383"/>
                    </a:lnTo>
                    <a:lnTo>
                      <a:pt x="1554" y="12839"/>
                    </a:lnTo>
                    <a:lnTo>
                      <a:pt x="1450" y="24124"/>
                    </a:lnTo>
                    <a:lnTo>
                      <a:pt x="1450" y="27541"/>
                    </a:lnTo>
                    <a:lnTo>
                      <a:pt x="1554" y="24124"/>
                    </a:lnTo>
                    <a:lnTo>
                      <a:pt x="1657" y="12942"/>
                    </a:lnTo>
                    <a:lnTo>
                      <a:pt x="1759" y="3417"/>
                    </a:lnTo>
                    <a:lnTo>
                      <a:pt x="1759" y="3417"/>
                    </a:lnTo>
                    <a:lnTo>
                      <a:pt x="1761" y="3417"/>
                    </a:lnTo>
                    <a:lnTo>
                      <a:pt x="1759" y="3416"/>
                    </a:lnTo>
                    <a:lnTo>
                      <a:pt x="1761" y="3314"/>
                    </a:lnTo>
                    <a:lnTo>
                      <a:pt x="309" y="2830"/>
                    </a:lnTo>
                    <a:lnTo>
                      <a:pt x="309" y="2830"/>
                    </a:lnTo>
                    <a:lnTo>
                      <a:pt x="1554" y="1968"/>
                    </a:lnTo>
                    <a:lnTo>
                      <a:pt x="1554" y="186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5863626" y="741126"/>
                <a:ext cx="30277" cy="392014"/>
              </a:xfrm>
              <a:custGeom>
                <a:avLst/>
                <a:gdLst/>
                <a:ahLst/>
                <a:cxnLst/>
                <a:rect l="l" t="t" r="r" b="b"/>
                <a:pathLst>
                  <a:path w="2279" h="29508" fill="none" extrusionOk="0">
                    <a:moveTo>
                      <a:pt x="1" y="1"/>
                    </a:moveTo>
                    <a:lnTo>
                      <a:pt x="1" y="1"/>
                    </a:lnTo>
                    <a:lnTo>
                      <a:pt x="104" y="104"/>
                    </a:lnTo>
                    <a:lnTo>
                      <a:pt x="519" y="622"/>
                    </a:lnTo>
                    <a:lnTo>
                      <a:pt x="519" y="622"/>
                    </a:lnTo>
                    <a:lnTo>
                      <a:pt x="2072" y="2485"/>
                    </a:lnTo>
                    <a:lnTo>
                      <a:pt x="2072" y="2485"/>
                    </a:lnTo>
                    <a:lnTo>
                      <a:pt x="2072" y="2589"/>
                    </a:lnTo>
                    <a:lnTo>
                      <a:pt x="726" y="3521"/>
                    </a:lnTo>
                    <a:lnTo>
                      <a:pt x="726" y="3417"/>
                    </a:lnTo>
                    <a:lnTo>
                      <a:pt x="2279" y="3935"/>
                    </a:lnTo>
                    <a:lnTo>
                      <a:pt x="2279" y="3935"/>
                    </a:lnTo>
                    <a:lnTo>
                      <a:pt x="2279" y="3935"/>
                    </a:lnTo>
                    <a:lnTo>
                      <a:pt x="2279" y="3935"/>
                    </a:lnTo>
                    <a:lnTo>
                      <a:pt x="2175" y="13563"/>
                    </a:lnTo>
                    <a:lnTo>
                      <a:pt x="2175" y="13563"/>
                    </a:lnTo>
                    <a:lnTo>
                      <a:pt x="2072" y="24745"/>
                    </a:lnTo>
                    <a:lnTo>
                      <a:pt x="2072" y="24745"/>
                    </a:lnTo>
                    <a:lnTo>
                      <a:pt x="1968" y="28162"/>
                    </a:lnTo>
                    <a:lnTo>
                      <a:pt x="1968" y="28162"/>
                    </a:lnTo>
                    <a:lnTo>
                      <a:pt x="1968" y="29093"/>
                    </a:lnTo>
                    <a:lnTo>
                      <a:pt x="1968" y="29093"/>
                    </a:lnTo>
                    <a:lnTo>
                      <a:pt x="1968" y="29404"/>
                    </a:lnTo>
                    <a:lnTo>
                      <a:pt x="1968" y="29404"/>
                    </a:lnTo>
                    <a:lnTo>
                      <a:pt x="1968" y="29507"/>
                    </a:lnTo>
                    <a:lnTo>
                      <a:pt x="1968" y="29404"/>
                    </a:lnTo>
                    <a:lnTo>
                      <a:pt x="1968" y="29404"/>
                    </a:lnTo>
                    <a:lnTo>
                      <a:pt x="1968" y="29093"/>
                    </a:lnTo>
                    <a:lnTo>
                      <a:pt x="1968" y="29093"/>
                    </a:lnTo>
                    <a:lnTo>
                      <a:pt x="1968" y="28162"/>
                    </a:lnTo>
                    <a:lnTo>
                      <a:pt x="1968" y="28162"/>
                    </a:lnTo>
                    <a:lnTo>
                      <a:pt x="1968" y="24745"/>
                    </a:lnTo>
                    <a:lnTo>
                      <a:pt x="1968" y="24745"/>
                    </a:lnTo>
                    <a:lnTo>
                      <a:pt x="2072" y="13460"/>
                    </a:lnTo>
                    <a:lnTo>
                      <a:pt x="2072" y="13460"/>
                    </a:lnTo>
                    <a:lnTo>
                      <a:pt x="2175" y="3935"/>
                    </a:lnTo>
                    <a:lnTo>
                      <a:pt x="2279" y="4038"/>
                    </a:lnTo>
                    <a:lnTo>
                      <a:pt x="726" y="3521"/>
                    </a:lnTo>
                    <a:lnTo>
                      <a:pt x="622" y="3521"/>
                    </a:lnTo>
                    <a:lnTo>
                      <a:pt x="726" y="3417"/>
                    </a:lnTo>
                    <a:lnTo>
                      <a:pt x="1968" y="2485"/>
                    </a:lnTo>
                    <a:lnTo>
                      <a:pt x="1968" y="2589"/>
                    </a:lnTo>
                    <a:lnTo>
                      <a:pt x="519" y="622"/>
                    </a:lnTo>
                    <a:lnTo>
                      <a:pt x="104" y="104"/>
                    </a:lnTo>
                    <a:lnTo>
                      <a:pt x="104" y="104"/>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5602296" y="727376"/>
                <a:ext cx="68790" cy="394764"/>
              </a:xfrm>
              <a:custGeom>
                <a:avLst/>
                <a:gdLst/>
                <a:ahLst/>
                <a:cxnLst/>
                <a:rect l="l" t="t" r="r" b="b"/>
                <a:pathLst>
                  <a:path w="5178" h="29715" extrusionOk="0">
                    <a:moveTo>
                      <a:pt x="2900" y="0"/>
                    </a:moveTo>
                    <a:lnTo>
                      <a:pt x="2278" y="829"/>
                    </a:lnTo>
                    <a:lnTo>
                      <a:pt x="104" y="3831"/>
                    </a:lnTo>
                    <a:lnTo>
                      <a:pt x="1287" y="4718"/>
                    </a:lnTo>
                    <a:lnTo>
                      <a:pt x="1287" y="4718"/>
                    </a:lnTo>
                    <a:lnTo>
                      <a:pt x="104" y="5902"/>
                    </a:lnTo>
                    <a:lnTo>
                      <a:pt x="1" y="5902"/>
                    </a:lnTo>
                    <a:lnTo>
                      <a:pt x="1" y="6005"/>
                    </a:lnTo>
                    <a:lnTo>
                      <a:pt x="311" y="9836"/>
                    </a:lnTo>
                    <a:lnTo>
                      <a:pt x="829" y="14081"/>
                    </a:lnTo>
                    <a:lnTo>
                      <a:pt x="1347" y="17187"/>
                    </a:lnTo>
                    <a:lnTo>
                      <a:pt x="2071" y="20293"/>
                    </a:lnTo>
                    <a:lnTo>
                      <a:pt x="2382" y="21639"/>
                    </a:lnTo>
                    <a:lnTo>
                      <a:pt x="2900" y="22985"/>
                    </a:lnTo>
                    <a:lnTo>
                      <a:pt x="3728" y="25262"/>
                    </a:lnTo>
                    <a:lnTo>
                      <a:pt x="4867" y="28575"/>
                    </a:lnTo>
                    <a:lnTo>
                      <a:pt x="3831" y="25262"/>
                    </a:lnTo>
                    <a:lnTo>
                      <a:pt x="3003" y="22985"/>
                    </a:lnTo>
                    <a:lnTo>
                      <a:pt x="2589" y="21639"/>
                    </a:lnTo>
                    <a:lnTo>
                      <a:pt x="2175" y="20293"/>
                    </a:lnTo>
                    <a:lnTo>
                      <a:pt x="1554" y="17187"/>
                    </a:lnTo>
                    <a:lnTo>
                      <a:pt x="1036" y="14081"/>
                    </a:lnTo>
                    <a:lnTo>
                      <a:pt x="518" y="9836"/>
                    </a:lnTo>
                    <a:lnTo>
                      <a:pt x="208" y="6005"/>
                    </a:lnTo>
                    <a:lnTo>
                      <a:pt x="1450" y="4763"/>
                    </a:lnTo>
                    <a:lnTo>
                      <a:pt x="1450" y="4659"/>
                    </a:lnTo>
                    <a:lnTo>
                      <a:pt x="208" y="3831"/>
                    </a:lnTo>
                    <a:lnTo>
                      <a:pt x="2382" y="829"/>
                    </a:lnTo>
                    <a:lnTo>
                      <a:pt x="2900" y="0"/>
                    </a:lnTo>
                    <a:close/>
                    <a:moveTo>
                      <a:pt x="4867" y="28575"/>
                    </a:moveTo>
                    <a:lnTo>
                      <a:pt x="5074" y="29507"/>
                    </a:lnTo>
                    <a:lnTo>
                      <a:pt x="5177" y="29714"/>
                    </a:lnTo>
                    <a:lnTo>
                      <a:pt x="5177" y="29507"/>
                    </a:lnTo>
                    <a:lnTo>
                      <a:pt x="4867" y="285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5548651" y="1270666"/>
                <a:ext cx="122435" cy="94921"/>
              </a:xfrm>
              <a:custGeom>
                <a:avLst/>
                <a:gdLst/>
                <a:ahLst/>
                <a:cxnLst/>
                <a:rect l="l" t="t" r="r" b="b"/>
                <a:pathLst>
                  <a:path w="9216" h="7145" extrusionOk="0">
                    <a:moveTo>
                      <a:pt x="7248" y="1"/>
                    </a:moveTo>
                    <a:lnTo>
                      <a:pt x="415" y="2278"/>
                    </a:lnTo>
                    <a:lnTo>
                      <a:pt x="1" y="4142"/>
                    </a:lnTo>
                    <a:lnTo>
                      <a:pt x="6213" y="6523"/>
                    </a:lnTo>
                    <a:lnTo>
                      <a:pt x="6731" y="5177"/>
                    </a:lnTo>
                    <a:lnTo>
                      <a:pt x="8801" y="7144"/>
                    </a:lnTo>
                    <a:lnTo>
                      <a:pt x="8801" y="7041"/>
                    </a:lnTo>
                    <a:lnTo>
                      <a:pt x="9215" y="3728"/>
                    </a:lnTo>
                    <a:lnTo>
                      <a:pt x="72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5548651" y="1270666"/>
                <a:ext cx="122435" cy="94921"/>
              </a:xfrm>
              <a:custGeom>
                <a:avLst/>
                <a:gdLst/>
                <a:ahLst/>
                <a:cxnLst/>
                <a:rect l="l" t="t" r="r" b="b"/>
                <a:pathLst>
                  <a:path w="9216" h="7145" fill="none" extrusionOk="0">
                    <a:moveTo>
                      <a:pt x="7248" y="1"/>
                    </a:moveTo>
                    <a:lnTo>
                      <a:pt x="415" y="2278"/>
                    </a:lnTo>
                    <a:lnTo>
                      <a:pt x="1" y="4142"/>
                    </a:lnTo>
                    <a:lnTo>
                      <a:pt x="6213" y="6523"/>
                    </a:lnTo>
                    <a:lnTo>
                      <a:pt x="6731" y="5177"/>
                    </a:lnTo>
                    <a:lnTo>
                      <a:pt x="8801" y="7144"/>
                    </a:lnTo>
                    <a:lnTo>
                      <a:pt x="8801" y="7144"/>
                    </a:lnTo>
                    <a:lnTo>
                      <a:pt x="8801" y="7041"/>
                    </a:lnTo>
                    <a:lnTo>
                      <a:pt x="9215" y="3728"/>
                    </a:lnTo>
                    <a:lnTo>
                      <a:pt x="72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5622928" y="1218403"/>
                <a:ext cx="214579" cy="148553"/>
              </a:xfrm>
              <a:custGeom>
                <a:avLst/>
                <a:gdLst/>
                <a:ahLst/>
                <a:cxnLst/>
                <a:rect l="l" t="t" r="r" b="b"/>
                <a:pathLst>
                  <a:path w="16152" h="11182" extrusionOk="0">
                    <a:moveTo>
                      <a:pt x="2693" y="0"/>
                    </a:moveTo>
                    <a:lnTo>
                      <a:pt x="2589" y="208"/>
                    </a:lnTo>
                    <a:lnTo>
                      <a:pt x="1" y="5902"/>
                    </a:lnTo>
                    <a:lnTo>
                      <a:pt x="2278" y="6523"/>
                    </a:lnTo>
                    <a:lnTo>
                      <a:pt x="2900" y="7455"/>
                    </a:lnTo>
                    <a:lnTo>
                      <a:pt x="3521" y="8490"/>
                    </a:lnTo>
                    <a:lnTo>
                      <a:pt x="3831" y="8801"/>
                    </a:lnTo>
                    <a:lnTo>
                      <a:pt x="4246" y="9215"/>
                    </a:lnTo>
                    <a:lnTo>
                      <a:pt x="5384" y="9940"/>
                    </a:lnTo>
                    <a:lnTo>
                      <a:pt x="7559" y="11078"/>
                    </a:lnTo>
                    <a:lnTo>
                      <a:pt x="7973" y="11182"/>
                    </a:lnTo>
                    <a:lnTo>
                      <a:pt x="8697" y="11182"/>
                    </a:lnTo>
                    <a:lnTo>
                      <a:pt x="9008" y="11078"/>
                    </a:lnTo>
                    <a:lnTo>
                      <a:pt x="9422" y="10768"/>
                    </a:lnTo>
                    <a:lnTo>
                      <a:pt x="9629" y="10664"/>
                    </a:lnTo>
                    <a:lnTo>
                      <a:pt x="10354" y="10664"/>
                    </a:lnTo>
                    <a:lnTo>
                      <a:pt x="10561" y="10457"/>
                    </a:lnTo>
                    <a:lnTo>
                      <a:pt x="10768" y="10250"/>
                    </a:lnTo>
                    <a:lnTo>
                      <a:pt x="10975" y="9940"/>
                    </a:lnTo>
                    <a:lnTo>
                      <a:pt x="11079" y="9733"/>
                    </a:lnTo>
                    <a:lnTo>
                      <a:pt x="11493" y="9629"/>
                    </a:lnTo>
                    <a:lnTo>
                      <a:pt x="11803" y="9422"/>
                    </a:lnTo>
                    <a:lnTo>
                      <a:pt x="12114" y="9111"/>
                    </a:lnTo>
                    <a:lnTo>
                      <a:pt x="12218" y="8904"/>
                    </a:lnTo>
                    <a:lnTo>
                      <a:pt x="12425" y="8387"/>
                    </a:lnTo>
                    <a:lnTo>
                      <a:pt x="12528" y="8180"/>
                    </a:lnTo>
                    <a:lnTo>
                      <a:pt x="13978" y="8697"/>
                    </a:lnTo>
                    <a:lnTo>
                      <a:pt x="15531" y="9215"/>
                    </a:lnTo>
                    <a:lnTo>
                      <a:pt x="15738" y="9215"/>
                    </a:lnTo>
                    <a:lnTo>
                      <a:pt x="15841" y="9111"/>
                    </a:lnTo>
                    <a:lnTo>
                      <a:pt x="16048" y="9008"/>
                    </a:lnTo>
                    <a:lnTo>
                      <a:pt x="16152" y="8904"/>
                    </a:lnTo>
                    <a:lnTo>
                      <a:pt x="16152" y="8594"/>
                    </a:lnTo>
                    <a:lnTo>
                      <a:pt x="16152" y="8387"/>
                    </a:lnTo>
                    <a:lnTo>
                      <a:pt x="15945" y="8180"/>
                    </a:lnTo>
                    <a:lnTo>
                      <a:pt x="15738" y="7972"/>
                    </a:lnTo>
                    <a:lnTo>
                      <a:pt x="13253" y="6419"/>
                    </a:lnTo>
                    <a:lnTo>
                      <a:pt x="10975" y="4349"/>
                    </a:lnTo>
                    <a:lnTo>
                      <a:pt x="11803" y="4970"/>
                    </a:lnTo>
                    <a:lnTo>
                      <a:pt x="12735" y="5384"/>
                    </a:lnTo>
                    <a:lnTo>
                      <a:pt x="13149" y="5384"/>
                    </a:lnTo>
                    <a:lnTo>
                      <a:pt x="13667" y="5281"/>
                    </a:lnTo>
                    <a:lnTo>
                      <a:pt x="14081" y="5074"/>
                    </a:lnTo>
                    <a:lnTo>
                      <a:pt x="14392" y="4763"/>
                    </a:lnTo>
                    <a:lnTo>
                      <a:pt x="13149" y="3935"/>
                    </a:lnTo>
                    <a:lnTo>
                      <a:pt x="11182" y="2589"/>
                    </a:lnTo>
                    <a:lnTo>
                      <a:pt x="9836" y="1657"/>
                    </a:lnTo>
                    <a:lnTo>
                      <a:pt x="9215" y="1346"/>
                    </a:lnTo>
                    <a:lnTo>
                      <a:pt x="8801" y="1243"/>
                    </a:lnTo>
                    <a:lnTo>
                      <a:pt x="2693"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5750849" y="1305061"/>
                <a:ext cx="38526" cy="22013"/>
              </a:xfrm>
              <a:custGeom>
                <a:avLst/>
                <a:gdLst/>
                <a:ahLst/>
                <a:cxnLst/>
                <a:rect l="l" t="t" r="r" b="b"/>
                <a:pathLst>
                  <a:path w="2900" h="1657" extrusionOk="0">
                    <a:moveTo>
                      <a:pt x="0" y="0"/>
                    </a:moveTo>
                    <a:lnTo>
                      <a:pt x="621" y="518"/>
                    </a:lnTo>
                    <a:lnTo>
                      <a:pt x="1346" y="932"/>
                    </a:lnTo>
                    <a:lnTo>
                      <a:pt x="2071" y="1346"/>
                    </a:lnTo>
                    <a:lnTo>
                      <a:pt x="2899" y="1657"/>
                    </a:lnTo>
                    <a:lnTo>
                      <a:pt x="2174" y="1139"/>
                    </a:lnTo>
                    <a:lnTo>
                      <a:pt x="1450" y="828"/>
                    </a:lnTo>
                    <a:lnTo>
                      <a:pt x="414" y="207"/>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5732968" y="1324311"/>
                <a:ext cx="38526" cy="24777"/>
              </a:xfrm>
              <a:custGeom>
                <a:avLst/>
                <a:gdLst/>
                <a:ahLst/>
                <a:cxnLst/>
                <a:rect l="l" t="t" r="r" b="b"/>
                <a:pathLst>
                  <a:path w="2900" h="1865" extrusionOk="0">
                    <a:moveTo>
                      <a:pt x="0" y="0"/>
                    </a:moveTo>
                    <a:lnTo>
                      <a:pt x="1450" y="932"/>
                    </a:lnTo>
                    <a:lnTo>
                      <a:pt x="2174" y="1450"/>
                    </a:lnTo>
                    <a:lnTo>
                      <a:pt x="2899" y="1864"/>
                    </a:lnTo>
                    <a:lnTo>
                      <a:pt x="2899" y="1864"/>
                    </a:lnTo>
                    <a:lnTo>
                      <a:pt x="1553" y="829"/>
                    </a:lnTo>
                    <a:lnTo>
                      <a:pt x="829" y="311"/>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5720586" y="1338061"/>
                <a:ext cx="30277" cy="23395"/>
              </a:xfrm>
              <a:custGeom>
                <a:avLst/>
                <a:gdLst/>
                <a:ahLst/>
                <a:cxnLst/>
                <a:rect l="l" t="t" r="r" b="b"/>
                <a:pathLst>
                  <a:path w="2279" h="1761" extrusionOk="0">
                    <a:moveTo>
                      <a:pt x="0" y="1"/>
                    </a:moveTo>
                    <a:lnTo>
                      <a:pt x="518" y="518"/>
                    </a:lnTo>
                    <a:lnTo>
                      <a:pt x="1036" y="933"/>
                    </a:lnTo>
                    <a:lnTo>
                      <a:pt x="1657" y="1347"/>
                    </a:lnTo>
                    <a:lnTo>
                      <a:pt x="2278" y="1761"/>
                    </a:lnTo>
                    <a:lnTo>
                      <a:pt x="1761" y="1243"/>
                    </a:lnTo>
                    <a:lnTo>
                      <a:pt x="1139" y="829"/>
                    </a:lnTo>
                    <a:lnTo>
                      <a:pt x="311" y="208"/>
                    </a:lnTo>
                    <a:lnTo>
                      <a:pt x="0"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5728836" y="1247284"/>
                <a:ext cx="41276" cy="30277"/>
              </a:xfrm>
              <a:custGeom>
                <a:avLst/>
                <a:gdLst/>
                <a:ahLst/>
                <a:cxnLst/>
                <a:rect l="l" t="t" r="r" b="b"/>
                <a:pathLst>
                  <a:path w="3107" h="2279" extrusionOk="0">
                    <a:moveTo>
                      <a:pt x="1" y="1"/>
                    </a:moveTo>
                    <a:lnTo>
                      <a:pt x="932" y="415"/>
                    </a:lnTo>
                    <a:lnTo>
                      <a:pt x="1657" y="932"/>
                    </a:lnTo>
                    <a:lnTo>
                      <a:pt x="2278" y="1450"/>
                    </a:lnTo>
                    <a:lnTo>
                      <a:pt x="2693" y="1864"/>
                    </a:lnTo>
                    <a:lnTo>
                      <a:pt x="3107" y="2278"/>
                    </a:lnTo>
                    <a:lnTo>
                      <a:pt x="2796" y="1761"/>
                    </a:lnTo>
                    <a:lnTo>
                      <a:pt x="2382" y="1243"/>
                    </a:lnTo>
                    <a:lnTo>
                      <a:pt x="1761" y="829"/>
                    </a:lnTo>
                    <a:lnTo>
                      <a:pt x="1243" y="415"/>
                    </a:lnTo>
                    <a:lnTo>
                      <a:pt x="518" y="104"/>
                    </a:lnTo>
                    <a:lnTo>
                      <a:pt x="311"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5386362" y="827784"/>
                <a:ext cx="287474" cy="504790"/>
              </a:xfrm>
              <a:custGeom>
                <a:avLst/>
                <a:gdLst/>
                <a:ahLst/>
                <a:cxnLst/>
                <a:rect l="l" t="t" r="r" b="b"/>
                <a:pathLst>
                  <a:path w="21639" h="37997" extrusionOk="0">
                    <a:moveTo>
                      <a:pt x="6730" y="0"/>
                    </a:moveTo>
                    <a:lnTo>
                      <a:pt x="3624" y="11389"/>
                    </a:lnTo>
                    <a:lnTo>
                      <a:pt x="1346" y="19982"/>
                    </a:lnTo>
                    <a:lnTo>
                      <a:pt x="621" y="23399"/>
                    </a:lnTo>
                    <a:lnTo>
                      <a:pt x="207" y="25573"/>
                    </a:lnTo>
                    <a:lnTo>
                      <a:pt x="0" y="27229"/>
                    </a:lnTo>
                    <a:lnTo>
                      <a:pt x="0" y="28886"/>
                    </a:lnTo>
                    <a:lnTo>
                      <a:pt x="104" y="29403"/>
                    </a:lnTo>
                    <a:lnTo>
                      <a:pt x="311" y="29921"/>
                    </a:lnTo>
                    <a:lnTo>
                      <a:pt x="621" y="30439"/>
                    </a:lnTo>
                    <a:lnTo>
                      <a:pt x="1139" y="30749"/>
                    </a:lnTo>
                    <a:lnTo>
                      <a:pt x="2795" y="31681"/>
                    </a:lnTo>
                    <a:lnTo>
                      <a:pt x="5177" y="32717"/>
                    </a:lnTo>
                    <a:lnTo>
                      <a:pt x="11078" y="35098"/>
                    </a:lnTo>
                    <a:lnTo>
                      <a:pt x="16358" y="37168"/>
                    </a:lnTo>
                    <a:lnTo>
                      <a:pt x="18636" y="37997"/>
                    </a:lnTo>
                    <a:lnTo>
                      <a:pt x="21638" y="29507"/>
                    </a:lnTo>
                    <a:lnTo>
                      <a:pt x="10767" y="24330"/>
                    </a:lnTo>
                    <a:lnTo>
                      <a:pt x="12942" y="16980"/>
                    </a:lnTo>
                    <a:lnTo>
                      <a:pt x="6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5975047" y="792021"/>
                <a:ext cx="365869" cy="401632"/>
              </a:xfrm>
              <a:custGeom>
                <a:avLst/>
                <a:gdLst/>
                <a:ahLst/>
                <a:cxnLst/>
                <a:rect l="l" t="t" r="r" b="b"/>
                <a:pathLst>
                  <a:path w="27540" h="30232" extrusionOk="0">
                    <a:moveTo>
                      <a:pt x="3002" y="0"/>
                    </a:moveTo>
                    <a:lnTo>
                      <a:pt x="0" y="11182"/>
                    </a:lnTo>
                    <a:lnTo>
                      <a:pt x="1657" y="19050"/>
                    </a:lnTo>
                    <a:lnTo>
                      <a:pt x="8179" y="28679"/>
                    </a:lnTo>
                    <a:lnTo>
                      <a:pt x="8593" y="29197"/>
                    </a:lnTo>
                    <a:lnTo>
                      <a:pt x="9111" y="29611"/>
                    </a:lnTo>
                    <a:lnTo>
                      <a:pt x="9732" y="29921"/>
                    </a:lnTo>
                    <a:lnTo>
                      <a:pt x="10353" y="30128"/>
                    </a:lnTo>
                    <a:lnTo>
                      <a:pt x="10974" y="30232"/>
                    </a:lnTo>
                    <a:lnTo>
                      <a:pt x="11699" y="30232"/>
                    </a:lnTo>
                    <a:lnTo>
                      <a:pt x="12320" y="30025"/>
                    </a:lnTo>
                    <a:lnTo>
                      <a:pt x="13045" y="29714"/>
                    </a:lnTo>
                    <a:lnTo>
                      <a:pt x="27540" y="20914"/>
                    </a:lnTo>
                    <a:lnTo>
                      <a:pt x="24020" y="13667"/>
                    </a:lnTo>
                    <a:lnTo>
                      <a:pt x="13149" y="19257"/>
                    </a:lnTo>
                    <a:lnTo>
                      <a:pt x="12942" y="18843"/>
                    </a:lnTo>
                    <a:lnTo>
                      <a:pt x="30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5995678" y="875915"/>
                <a:ext cx="4132" cy="286106"/>
              </a:xfrm>
              <a:custGeom>
                <a:avLst/>
                <a:gdLst/>
                <a:ahLst/>
                <a:cxnLst/>
                <a:rect l="l" t="t" r="r" b="b"/>
                <a:pathLst>
                  <a:path w="311" h="21536" extrusionOk="0">
                    <a:moveTo>
                      <a:pt x="207" y="1"/>
                    </a:moveTo>
                    <a:lnTo>
                      <a:pt x="207" y="2486"/>
                    </a:lnTo>
                    <a:lnTo>
                      <a:pt x="104" y="10768"/>
                    </a:lnTo>
                    <a:lnTo>
                      <a:pt x="0" y="19051"/>
                    </a:lnTo>
                    <a:lnTo>
                      <a:pt x="0" y="21536"/>
                    </a:lnTo>
                    <a:lnTo>
                      <a:pt x="104" y="19051"/>
                    </a:lnTo>
                    <a:lnTo>
                      <a:pt x="311" y="10768"/>
                    </a:lnTo>
                    <a:lnTo>
                      <a:pt x="311" y="6213"/>
                    </a:lnTo>
                    <a:lnTo>
                      <a:pt x="311" y="2486"/>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5508770" y="892429"/>
                <a:ext cx="59158" cy="243461"/>
              </a:xfrm>
              <a:custGeom>
                <a:avLst/>
                <a:gdLst/>
                <a:ahLst/>
                <a:cxnLst/>
                <a:rect l="l" t="t" r="r" b="b"/>
                <a:pathLst>
                  <a:path w="4453" h="18326" extrusionOk="0">
                    <a:moveTo>
                      <a:pt x="0" y="0"/>
                    </a:moveTo>
                    <a:lnTo>
                      <a:pt x="104" y="621"/>
                    </a:lnTo>
                    <a:lnTo>
                      <a:pt x="622" y="2692"/>
                    </a:lnTo>
                    <a:lnTo>
                      <a:pt x="2382" y="9422"/>
                    </a:lnTo>
                    <a:lnTo>
                      <a:pt x="3314" y="13252"/>
                    </a:lnTo>
                    <a:lnTo>
                      <a:pt x="4038" y="16255"/>
                    </a:lnTo>
                    <a:lnTo>
                      <a:pt x="4452" y="18326"/>
                    </a:lnTo>
                    <a:lnTo>
                      <a:pt x="4142" y="16255"/>
                    </a:lnTo>
                    <a:lnTo>
                      <a:pt x="3417" y="13149"/>
                    </a:lnTo>
                    <a:lnTo>
                      <a:pt x="2589" y="9422"/>
                    </a:lnTo>
                    <a:lnTo>
                      <a:pt x="725" y="2589"/>
                    </a:lnTo>
                    <a:lnTo>
                      <a:pt x="208" y="6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5448257" y="1146876"/>
                <a:ext cx="226948" cy="187079"/>
              </a:xfrm>
              <a:custGeom>
                <a:avLst/>
                <a:gdLst/>
                <a:ahLst/>
                <a:cxnLst/>
                <a:rect l="l" t="t" r="r" b="b"/>
                <a:pathLst>
                  <a:path w="17083" h="14082" extrusionOk="0">
                    <a:moveTo>
                      <a:pt x="0" y="8490"/>
                    </a:moveTo>
                    <a:lnTo>
                      <a:pt x="104" y="8594"/>
                    </a:lnTo>
                    <a:lnTo>
                      <a:pt x="207" y="8594"/>
                    </a:lnTo>
                    <a:lnTo>
                      <a:pt x="1035" y="8905"/>
                    </a:lnTo>
                    <a:lnTo>
                      <a:pt x="311" y="8594"/>
                    </a:lnTo>
                    <a:lnTo>
                      <a:pt x="104" y="8490"/>
                    </a:lnTo>
                    <a:close/>
                    <a:moveTo>
                      <a:pt x="4038" y="1"/>
                    </a:moveTo>
                    <a:lnTo>
                      <a:pt x="2899" y="208"/>
                    </a:lnTo>
                    <a:lnTo>
                      <a:pt x="1864" y="518"/>
                    </a:lnTo>
                    <a:lnTo>
                      <a:pt x="725" y="1140"/>
                    </a:lnTo>
                    <a:lnTo>
                      <a:pt x="1864" y="622"/>
                    </a:lnTo>
                    <a:lnTo>
                      <a:pt x="2795" y="311"/>
                    </a:lnTo>
                    <a:lnTo>
                      <a:pt x="3727" y="104"/>
                    </a:lnTo>
                    <a:lnTo>
                      <a:pt x="4970" y="104"/>
                    </a:lnTo>
                    <a:lnTo>
                      <a:pt x="5591" y="208"/>
                    </a:lnTo>
                    <a:lnTo>
                      <a:pt x="6212" y="415"/>
                    </a:lnTo>
                    <a:lnTo>
                      <a:pt x="16843" y="5576"/>
                    </a:lnTo>
                    <a:lnTo>
                      <a:pt x="16843" y="5576"/>
                    </a:lnTo>
                    <a:lnTo>
                      <a:pt x="15841" y="8283"/>
                    </a:lnTo>
                    <a:lnTo>
                      <a:pt x="13917" y="13851"/>
                    </a:lnTo>
                    <a:lnTo>
                      <a:pt x="13917" y="13851"/>
                    </a:lnTo>
                    <a:lnTo>
                      <a:pt x="3934" y="10043"/>
                    </a:lnTo>
                    <a:lnTo>
                      <a:pt x="1035" y="8905"/>
                    </a:lnTo>
                    <a:lnTo>
                      <a:pt x="3934" y="10147"/>
                    </a:lnTo>
                    <a:lnTo>
                      <a:pt x="13873" y="14081"/>
                    </a:lnTo>
                    <a:lnTo>
                      <a:pt x="13977" y="14081"/>
                    </a:lnTo>
                    <a:lnTo>
                      <a:pt x="13977" y="13978"/>
                    </a:lnTo>
                    <a:lnTo>
                      <a:pt x="16048" y="8283"/>
                    </a:lnTo>
                    <a:lnTo>
                      <a:pt x="16979" y="5488"/>
                    </a:lnTo>
                    <a:lnTo>
                      <a:pt x="17083" y="5488"/>
                    </a:lnTo>
                    <a:lnTo>
                      <a:pt x="16979" y="5384"/>
                    </a:lnTo>
                    <a:lnTo>
                      <a:pt x="6316" y="311"/>
                    </a:lnTo>
                    <a:lnTo>
                      <a:pt x="5177" y="104"/>
                    </a:lnTo>
                    <a:lnTo>
                      <a:pt x="40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6140086" y="1045100"/>
                <a:ext cx="11027" cy="66026"/>
              </a:xfrm>
              <a:custGeom>
                <a:avLst/>
                <a:gdLst/>
                <a:ahLst/>
                <a:cxnLst/>
                <a:rect l="l" t="t" r="r" b="b"/>
                <a:pathLst>
                  <a:path w="830" h="4970" extrusionOk="0">
                    <a:moveTo>
                      <a:pt x="829" y="0"/>
                    </a:moveTo>
                    <a:lnTo>
                      <a:pt x="726" y="725"/>
                    </a:lnTo>
                    <a:lnTo>
                      <a:pt x="415" y="2485"/>
                    </a:lnTo>
                    <a:lnTo>
                      <a:pt x="104" y="4245"/>
                    </a:lnTo>
                    <a:lnTo>
                      <a:pt x="1" y="4970"/>
                    </a:lnTo>
                    <a:lnTo>
                      <a:pt x="208" y="4245"/>
                    </a:lnTo>
                    <a:lnTo>
                      <a:pt x="622" y="2485"/>
                    </a:lnTo>
                    <a:lnTo>
                      <a:pt x="726" y="1553"/>
                    </a:lnTo>
                    <a:lnTo>
                      <a:pt x="829" y="725"/>
                    </a:lnTo>
                    <a:lnTo>
                      <a:pt x="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6134586" y="1050600"/>
                <a:ext cx="16527" cy="45408"/>
              </a:xfrm>
              <a:custGeom>
                <a:avLst/>
                <a:gdLst/>
                <a:ahLst/>
                <a:cxnLst/>
                <a:rect l="l" t="t" r="r" b="b"/>
                <a:pathLst>
                  <a:path w="1244" h="3418" extrusionOk="0">
                    <a:moveTo>
                      <a:pt x="1243" y="1"/>
                    </a:moveTo>
                    <a:lnTo>
                      <a:pt x="518" y="1657"/>
                    </a:lnTo>
                    <a:lnTo>
                      <a:pt x="208" y="2485"/>
                    </a:lnTo>
                    <a:lnTo>
                      <a:pt x="1" y="3417"/>
                    </a:lnTo>
                    <a:lnTo>
                      <a:pt x="726" y="1761"/>
                    </a:lnTo>
                    <a:lnTo>
                      <a:pt x="1036" y="829"/>
                    </a:lnTo>
                    <a:lnTo>
                      <a:pt x="1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5647691" y="743876"/>
                <a:ext cx="123803" cy="74290"/>
              </a:xfrm>
              <a:custGeom>
                <a:avLst/>
                <a:gdLst/>
                <a:ahLst/>
                <a:cxnLst/>
                <a:rect l="l" t="t" r="r" b="b"/>
                <a:pathLst>
                  <a:path w="9319" h="5592" extrusionOk="0">
                    <a:moveTo>
                      <a:pt x="0" y="1"/>
                    </a:moveTo>
                    <a:lnTo>
                      <a:pt x="311" y="311"/>
                    </a:lnTo>
                    <a:lnTo>
                      <a:pt x="1346" y="1140"/>
                    </a:lnTo>
                    <a:lnTo>
                      <a:pt x="2796" y="2486"/>
                    </a:lnTo>
                    <a:lnTo>
                      <a:pt x="4659" y="4142"/>
                    </a:lnTo>
                    <a:lnTo>
                      <a:pt x="4763" y="4246"/>
                    </a:lnTo>
                    <a:lnTo>
                      <a:pt x="4763" y="4039"/>
                    </a:lnTo>
                    <a:lnTo>
                      <a:pt x="4763" y="3417"/>
                    </a:lnTo>
                    <a:lnTo>
                      <a:pt x="4970" y="2796"/>
                    </a:lnTo>
                    <a:lnTo>
                      <a:pt x="5177" y="2278"/>
                    </a:lnTo>
                    <a:lnTo>
                      <a:pt x="5545" y="1818"/>
                    </a:lnTo>
                    <a:lnTo>
                      <a:pt x="5545" y="1818"/>
                    </a:lnTo>
                    <a:lnTo>
                      <a:pt x="8179" y="4453"/>
                    </a:lnTo>
                    <a:lnTo>
                      <a:pt x="9008" y="5281"/>
                    </a:lnTo>
                    <a:lnTo>
                      <a:pt x="9318" y="5592"/>
                    </a:lnTo>
                    <a:lnTo>
                      <a:pt x="9008" y="5177"/>
                    </a:lnTo>
                    <a:lnTo>
                      <a:pt x="8283" y="4349"/>
                    </a:lnTo>
                    <a:lnTo>
                      <a:pt x="5591" y="1554"/>
                    </a:lnTo>
                    <a:lnTo>
                      <a:pt x="5487" y="1554"/>
                    </a:lnTo>
                    <a:lnTo>
                      <a:pt x="5073" y="2175"/>
                    </a:lnTo>
                    <a:lnTo>
                      <a:pt x="4866" y="2693"/>
                    </a:lnTo>
                    <a:lnTo>
                      <a:pt x="4659" y="3417"/>
                    </a:lnTo>
                    <a:lnTo>
                      <a:pt x="4659" y="3947"/>
                    </a:lnTo>
                    <a:lnTo>
                      <a:pt x="2899" y="2382"/>
                    </a:lnTo>
                    <a:lnTo>
                      <a:pt x="1450" y="1140"/>
                    </a:lnTo>
                    <a:lnTo>
                      <a:pt x="414" y="31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5775599" y="737007"/>
                <a:ext cx="44026" cy="77026"/>
              </a:xfrm>
              <a:custGeom>
                <a:avLst/>
                <a:gdLst/>
                <a:ahLst/>
                <a:cxnLst/>
                <a:rect l="l" t="t" r="r" b="b"/>
                <a:pathLst>
                  <a:path w="3314" h="5798" extrusionOk="0">
                    <a:moveTo>
                      <a:pt x="3314" y="0"/>
                    </a:moveTo>
                    <a:lnTo>
                      <a:pt x="3107" y="932"/>
                    </a:lnTo>
                    <a:lnTo>
                      <a:pt x="3003" y="2174"/>
                    </a:lnTo>
                    <a:lnTo>
                      <a:pt x="2727" y="3279"/>
                    </a:lnTo>
                    <a:lnTo>
                      <a:pt x="2382" y="2588"/>
                    </a:lnTo>
                    <a:lnTo>
                      <a:pt x="1761" y="1864"/>
                    </a:lnTo>
                    <a:lnTo>
                      <a:pt x="1431" y="1616"/>
                    </a:lnTo>
                    <a:lnTo>
                      <a:pt x="1431" y="1616"/>
                    </a:lnTo>
                    <a:lnTo>
                      <a:pt x="1450" y="1553"/>
                    </a:lnTo>
                    <a:lnTo>
                      <a:pt x="1450" y="1553"/>
                    </a:lnTo>
                    <a:lnTo>
                      <a:pt x="1388" y="1584"/>
                    </a:lnTo>
                    <a:lnTo>
                      <a:pt x="1388" y="1584"/>
                    </a:lnTo>
                    <a:lnTo>
                      <a:pt x="1347" y="1553"/>
                    </a:lnTo>
                    <a:lnTo>
                      <a:pt x="1243" y="1450"/>
                    </a:lnTo>
                    <a:lnTo>
                      <a:pt x="1243" y="1553"/>
                    </a:lnTo>
                    <a:lnTo>
                      <a:pt x="829" y="3210"/>
                    </a:lnTo>
                    <a:lnTo>
                      <a:pt x="311" y="4763"/>
                    </a:lnTo>
                    <a:lnTo>
                      <a:pt x="1" y="5798"/>
                    </a:lnTo>
                    <a:lnTo>
                      <a:pt x="415" y="4866"/>
                    </a:lnTo>
                    <a:lnTo>
                      <a:pt x="933" y="3210"/>
                    </a:lnTo>
                    <a:lnTo>
                      <a:pt x="1385" y="1763"/>
                    </a:lnTo>
                    <a:lnTo>
                      <a:pt x="1385" y="1763"/>
                    </a:lnTo>
                    <a:lnTo>
                      <a:pt x="1657" y="1967"/>
                    </a:lnTo>
                    <a:lnTo>
                      <a:pt x="2175" y="2692"/>
                    </a:lnTo>
                    <a:lnTo>
                      <a:pt x="2693" y="3417"/>
                    </a:lnTo>
                    <a:lnTo>
                      <a:pt x="2796" y="3624"/>
                    </a:lnTo>
                    <a:lnTo>
                      <a:pt x="2796" y="3417"/>
                    </a:lnTo>
                    <a:lnTo>
                      <a:pt x="3107" y="2174"/>
                    </a:lnTo>
                    <a:lnTo>
                      <a:pt x="3210" y="932"/>
                    </a:lnTo>
                    <a:lnTo>
                      <a:pt x="3314" y="207"/>
                    </a:lnTo>
                    <a:lnTo>
                      <a:pt x="3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5950284" y="1299547"/>
                <a:ext cx="85290" cy="45408"/>
              </a:xfrm>
              <a:custGeom>
                <a:avLst/>
                <a:gdLst/>
                <a:ahLst/>
                <a:cxnLst/>
                <a:rect l="l" t="t" r="r" b="b"/>
                <a:pathLst>
                  <a:path w="6420" h="3418" extrusionOk="0">
                    <a:moveTo>
                      <a:pt x="4763" y="1"/>
                    </a:moveTo>
                    <a:lnTo>
                      <a:pt x="0" y="415"/>
                    </a:lnTo>
                    <a:lnTo>
                      <a:pt x="932" y="3417"/>
                    </a:lnTo>
                    <a:lnTo>
                      <a:pt x="6419" y="2900"/>
                    </a:lnTo>
                    <a:lnTo>
                      <a:pt x="4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5950284" y="1299547"/>
                <a:ext cx="86658" cy="45408"/>
              </a:xfrm>
              <a:custGeom>
                <a:avLst/>
                <a:gdLst/>
                <a:ahLst/>
                <a:cxnLst/>
                <a:rect l="l" t="t" r="r" b="b"/>
                <a:pathLst>
                  <a:path w="6523" h="3418" extrusionOk="0">
                    <a:moveTo>
                      <a:pt x="4659" y="1"/>
                    </a:moveTo>
                    <a:lnTo>
                      <a:pt x="4665" y="10"/>
                    </a:lnTo>
                    <a:lnTo>
                      <a:pt x="1243" y="311"/>
                    </a:lnTo>
                    <a:lnTo>
                      <a:pt x="311" y="311"/>
                    </a:lnTo>
                    <a:lnTo>
                      <a:pt x="0" y="415"/>
                    </a:lnTo>
                    <a:lnTo>
                      <a:pt x="311" y="415"/>
                    </a:lnTo>
                    <a:lnTo>
                      <a:pt x="1346" y="311"/>
                    </a:lnTo>
                    <a:lnTo>
                      <a:pt x="4724" y="107"/>
                    </a:lnTo>
                    <a:lnTo>
                      <a:pt x="4724" y="107"/>
                    </a:lnTo>
                    <a:lnTo>
                      <a:pt x="6357" y="2796"/>
                    </a:lnTo>
                    <a:lnTo>
                      <a:pt x="6109" y="2796"/>
                    </a:lnTo>
                    <a:lnTo>
                      <a:pt x="999" y="3307"/>
                    </a:lnTo>
                    <a:lnTo>
                      <a:pt x="999" y="3307"/>
                    </a:lnTo>
                    <a:lnTo>
                      <a:pt x="311" y="1243"/>
                    </a:lnTo>
                    <a:lnTo>
                      <a:pt x="104" y="622"/>
                    </a:lnTo>
                    <a:lnTo>
                      <a:pt x="0" y="415"/>
                    </a:lnTo>
                    <a:lnTo>
                      <a:pt x="0" y="622"/>
                    </a:lnTo>
                    <a:lnTo>
                      <a:pt x="207" y="1140"/>
                    </a:lnTo>
                    <a:lnTo>
                      <a:pt x="932" y="3417"/>
                    </a:lnTo>
                    <a:lnTo>
                      <a:pt x="1028" y="3410"/>
                    </a:lnTo>
                    <a:lnTo>
                      <a:pt x="1028" y="3410"/>
                    </a:lnTo>
                    <a:lnTo>
                      <a:pt x="1036" y="3417"/>
                    </a:lnTo>
                    <a:lnTo>
                      <a:pt x="1033" y="3409"/>
                    </a:lnTo>
                    <a:lnTo>
                      <a:pt x="1033" y="3409"/>
                    </a:lnTo>
                    <a:lnTo>
                      <a:pt x="6109" y="3003"/>
                    </a:lnTo>
                    <a:lnTo>
                      <a:pt x="6523" y="3003"/>
                    </a:lnTo>
                    <a:lnTo>
                      <a:pt x="6523" y="2900"/>
                    </a:lnTo>
                    <a:lnTo>
                      <a:pt x="4763" y="1"/>
                    </a:lnTo>
                    <a:lnTo>
                      <a:pt x="4668" y="9"/>
                    </a:lnTo>
                    <a:lnTo>
                      <a:pt x="4668" y="9"/>
                    </a:lnTo>
                    <a:lnTo>
                      <a:pt x="46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5904889" y="987337"/>
                <a:ext cx="78421" cy="26145"/>
              </a:xfrm>
              <a:custGeom>
                <a:avLst/>
                <a:gdLst/>
                <a:ahLst/>
                <a:cxnLst/>
                <a:rect l="l" t="t" r="r" b="b"/>
                <a:pathLst>
                  <a:path w="5903" h="1968" extrusionOk="0">
                    <a:moveTo>
                      <a:pt x="1" y="0"/>
                    </a:moveTo>
                    <a:lnTo>
                      <a:pt x="1" y="1967"/>
                    </a:lnTo>
                    <a:lnTo>
                      <a:pt x="5902" y="1967"/>
                    </a:lnTo>
                    <a:lnTo>
                      <a:pt x="59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5904889" y="985955"/>
                <a:ext cx="79790" cy="27527"/>
              </a:xfrm>
              <a:custGeom>
                <a:avLst/>
                <a:gdLst/>
                <a:ahLst/>
                <a:cxnLst/>
                <a:rect l="l" t="t" r="r" b="b"/>
                <a:pathLst>
                  <a:path w="6006" h="2072" extrusionOk="0">
                    <a:moveTo>
                      <a:pt x="1" y="0"/>
                    </a:moveTo>
                    <a:lnTo>
                      <a:pt x="1" y="104"/>
                    </a:lnTo>
                    <a:lnTo>
                      <a:pt x="1" y="1036"/>
                    </a:lnTo>
                    <a:lnTo>
                      <a:pt x="1" y="1968"/>
                    </a:lnTo>
                    <a:lnTo>
                      <a:pt x="1" y="2071"/>
                    </a:lnTo>
                    <a:lnTo>
                      <a:pt x="4246" y="2071"/>
                    </a:lnTo>
                    <a:lnTo>
                      <a:pt x="5488" y="1968"/>
                    </a:lnTo>
                    <a:lnTo>
                      <a:pt x="104" y="1968"/>
                    </a:lnTo>
                    <a:lnTo>
                      <a:pt x="104" y="208"/>
                    </a:lnTo>
                    <a:lnTo>
                      <a:pt x="5902" y="208"/>
                    </a:lnTo>
                    <a:lnTo>
                      <a:pt x="5902" y="1553"/>
                    </a:lnTo>
                    <a:lnTo>
                      <a:pt x="5902" y="1864"/>
                    </a:lnTo>
                    <a:lnTo>
                      <a:pt x="5902" y="2071"/>
                    </a:lnTo>
                    <a:lnTo>
                      <a:pt x="6006" y="1553"/>
                    </a:lnTo>
                    <a:lnTo>
                      <a:pt x="6006" y="104"/>
                    </a:lnTo>
                    <a:lnTo>
                      <a:pt x="60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5888389" y="794771"/>
                <a:ext cx="16513" cy="328737"/>
              </a:xfrm>
              <a:custGeom>
                <a:avLst/>
                <a:gdLst/>
                <a:ahLst/>
                <a:cxnLst/>
                <a:rect l="l" t="t" r="r" b="b"/>
                <a:pathLst>
                  <a:path w="1243" h="24745" extrusionOk="0">
                    <a:moveTo>
                      <a:pt x="415" y="0"/>
                    </a:moveTo>
                    <a:lnTo>
                      <a:pt x="311" y="9525"/>
                    </a:lnTo>
                    <a:lnTo>
                      <a:pt x="208" y="20707"/>
                    </a:lnTo>
                    <a:lnTo>
                      <a:pt x="104" y="24124"/>
                    </a:lnTo>
                    <a:lnTo>
                      <a:pt x="104" y="21432"/>
                    </a:lnTo>
                    <a:lnTo>
                      <a:pt x="0" y="24745"/>
                    </a:lnTo>
                    <a:lnTo>
                      <a:pt x="104" y="24538"/>
                    </a:lnTo>
                    <a:lnTo>
                      <a:pt x="104" y="24434"/>
                    </a:lnTo>
                    <a:lnTo>
                      <a:pt x="415" y="21846"/>
                    </a:lnTo>
                    <a:lnTo>
                      <a:pt x="622" y="18533"/>
                    </a:lnTo>
                    <a:lnTo>
                      <a:pt x="1036" y="10768"/>
                    </a:lnTo>
                    <a:lnTo>
                      <a:pt x="1243" y="4038"/>
                    </a:lnTo>
                    <a:lnTo>
                      <a:pt x="1243" y="1139"/>
                    </a:lnTo>
                    <a:lnTo>
                      <a:pt x="415"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5888389" y="1079481"/>
                <a:ext cx="1382" cy="44026"/>
              </a:xfrm>
              <a:custGeom>
                <a:avLst/>
                <a:gdLst/>
                <a:ahLst/>
                <a:cxnLst/>
                <a:rect l="l" t="t" r="r" b="b"/>
                <a:pathLst>
                  <a:path w="104" h="3314" fill="none" extrusionOk="0">
                    <a:moveTo>
                      <a:pt x="104" y="1"/>
                    </a:moveTo>
                    <a:lnTo>
                      <a:pt x="0" y="3314"/>
                    </a:lnTo>
                    <a:lnTo>
                      <a:pt x="0" y="3314"/>
                    </a:lnTo>
                    <a:lnTo>
                      <a:pt x="104" y="3107"/>
                    </a:lnTo>
                    <a:lnTo>
                      <a:pt x="104" y="3107"/>
                    </a:lnTo>
                    <a:lnTo>
                      <a:pt x="104" y="2693"/>
                    </a:lnTo>
                    <a:lnTo>
                      <a:pt x="104" y="2693"/>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5889757" y="793389"/>
                <a:ext cx="4145" cy="321869"/>
              </a:xfrm>
              <a:custGeom>
                <a:avLst/>
                <a:gdLst/>
                <a:ahLst/>
                <a:cxnLst/>
                <a:rect l="l" t="t" r="r" b="b"/>
                <a:pathLst>
                  <a:path w="312" h="24228" extrusionOk="0">
                    <a:moveTo>
                      <a:pt x="208" y="1"/>
                    </a:moveTo>
                    <a:lnTo>
                      <a:pt x="1" y="21536"/>
                    </a:lnTo>
                    <a:lnTo>
                      <a:pt x="1" y="24228"/>
                    </a:lnTo>
                    <a:lnTo>
                      <a:pt x="105" y="20811"/>
                    </a:lnTo>
                    <a:lnTo>
                      <a:pt x="208" y="9629"/>
                    </a:lnTo>
                    <a:lnTo>
                      <a:pt x="312" y="104"/>
                    </a:lnTo>
                    <a:lnTo>
                      <a:pt x="20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5889757" y="793389"/>
                <a:ext cx="4145" cy="327369"/>
              </a:xfrm>
              <a:custGeom>
                <a:avLst/>
                <a:gdLst/>
                <a:ahLst/>
                <a:cxnLst/>
                <a:rect l="l" t="t" r="r" b="b"/>
                <a:pathLst>
                  <a:path w="312" h="24642" fill="none" extrusionOk="0">
                    <a:moveTo>
                      <a:pt x="208" y="1"/>
                    </a:moveTo>
                    <a:lnTo>
                      <a:pt x="1" y="21536"/>
                    </a:lnTo>
                    <a:lnTo>
                      <a:pt x="1" y="21536"/>
                    </a:lnTo>
                    <a:lnTo>
                      <a:pt x="1" y="24228"/>
                    </a:lnTo>
                    <a:lnTo>
                      <a:pt x="1" y="24228"/>
                    </a:lnTo>
                    <a:lnTo>
                      <a:pt x="1" y="24642"/>
                    </a:lnTo>
                    <a:lnTo>
                      <a:pt x="1" y="24642"/>
                    </a:lnTo>
                    <a:lnTo>
                      <a:pt x="1" y="24538"/>
                    </a:lnTo>
                    <a:lnTo>
                      <a:pt x="1" y="24538"/>
                    </a:lnTo>
                    <a:lnTo>
                      <a:pt x="1" y="24228"/>
                    </a:lnTo>
                    <a:lnTo>
                      <a:pt x="1" y="24228"/>
                    </a:lnTo>
                    <a:lnTo>
                      <a:pt x="105" y="20811"/>
                    </a:lnTo>
                    <a:lnTo>
                      <a:pt x="105" y="20811"/>
                    </a:lnTo>
                    <a:lnTo>
                      <a:pt x="208" y="9629"/>
                    </a:lnTo>
                    <a:lnTo>
                      <a:pt x="208" y="9629"/>
                    </a:lnTo>
                    <a:lnTo>
                      <a:pt x="312" y="104"/>
                    </a:lnTo>
                    <a:lnTo>
                      <a:pt x="2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38"/>
            <p:cNvGrpSpPr/>
            <p:nvPr/>
          </p:nvGrpSpPr>
          <p:grpSpPr>
            <a:xfrm>
              <a:off x="6707877" y="1611266"/>
              <a:ext cx="1712913" cy="3051959"/>
              <a:chOff x="2227208" y="2612507"/>
              <a:chExt cx="1378491" cy="2456108"/>
            </a:xfrm>
          </p:grpSpPr>
          <p:sp>
            <p:nvSpPr>
              <p:cNvPr id="1015" name="Google Shape;1015;p38"/>
              <p:cNvSpPr/>
              <p:nvPr/>
            </p:nvSpPr>
            <p:spPr>
              <a:xfrm>
                <a:off x="2993021" y="2716448"/>
                <a:ext cx="178704" cy="134957"/>
              </a:xfrm>
              <a:custGeom>
                <a:avLst/>
                <a:gdLst/>
                <a:ahLst/>
                <a:cxnLst/>
                <a:rect l="l" t="t" r="r" b="b"/>
                <a:pathLst>
                  <a:path w="9906" h="7481" extrusionOk="0">
                    <a:moveTo>
                      <a:pt x="6975" y="0"/>
                    </a:moveTo>
                    <a:lnTo>
                      <a:pt x="6267" y="101"/>
                    </a:lnTo>
                    <a:lnTo>
                      <a:pt x="5863" y="202"/>
                    </a:lnTo>
                    <a:lnTo>
                      <a:pt x="5559" y="405"/>
                    </a:lnTo>
                    <a:lnTo>
                      <a:pt x="5155" y="202"/>
                    </a:lnTo>
                    <a:lnTo>
                      <a:pt x="4751" y="101"/>
                    </a:lnTo>
                    <a:lnTo>
                      <a:pt x="4347" y="101"/>
                    </a:lnTo>
                    <a:lnTo>
                      <a:pt x="3942" y="202"/>
                    </a:lnTo>
                    <a:lnTo>
                      <a:pt x="3639" y="304"/>
                    </a:lnTo>
                    <a:lnTo>
                      <a:pt x="3336" y="506"/>
                    </a:lnTo>
                    <a:lnTo>
                      <a:pt x="3032" y="809"/>
                    </a:lnTo>
                    <a:lnTo>
                      <a:pt x="2830" y="1112"/>
                    </a:lnTo>
                    <a:lnTo>
                      <a:pt x="2729" y="1415"/>
                    </a:lnTo>
                    <a:lnTo>
                      <a:pt x="2628" y="1820"/>
                    </a:lnTo>
                    <a:lnTo>
                      <a:pt x="1921" y="1820"/>
                    </a:lnTo>
                    <a:lnTo>
                      <a:pt x="1617" y="2022"/>
                    </a:lnTo>
                    <a:lnTo>
                      <a:pt x="1314" y="2224"/>
                    </a:lnTo>
                    <a:lnTo>
                      <a:pt x="1011" y="2426"/>
                    </a:lnTo>
                    <a:lnTo>
                      <a:pt x="910" y="2729"/>
                    </a:lnTo>
                    <a:lnTo>
                      <a:pt x="708" y="3336"/>
                    </a:lnTo>
                    <a:lnTo>
                      <a:pt x="809" y="3942"/>
                    </a:lnTo>
                    <a:lnTo>
                      <a:pt x="910" y="4145"/>
                    </a:lnTo>
                    <a:lnTo>
                      <a:pt x="1112" y="4448"/>
                    </a:lnTo>
                    <a:lnTo>
                      <a:pt x="708" y="4650"/>
                    </a:lnTo>
                    <a:lnTo>
                      <a:pt x="303" y="5054"/>
                    </a:lnTo>
                    <a:lnTo>
                      <a:pt x="101" y="5459"/>
                    </a:lnTo>
                    <a:lnTo>
                      <a:pt x="0" y="5964"/>
                    </a:lnTo>
                    <a:lnTo>
                      <a:pt x="101" y="6368"/>
                    </a:lnTo>
                    <a:lnTo>
                      <a:pt x="202" y="6570"/>
                    </a:lnTo>
                    <a:lnTo>
                      <a:pt x="506" y="7076"/>
                    </a:lnTo>
                    <a:lnTo>
                      <a:pt x="1011" y="7379"/>
                    </a:lnTo>
                    <a:lnTo>
                      <a:pt x="1314" y="7480"/>
                    </a:lnTo>
                    <a:lnTo>
                      <a:pt x="1617" y="7480"/>
                    </a:lnTo>
                    <a:lnTo>
                      <a:pt x="9400" y="3134"/>
                    </a:lnTo>
                    <a:lnTo>
                      <a:pt x="9704" y="2830"/>
                    </a:lnTo>
                    <a:lnTo>
                      <a:pt x="9906" y="2527"/>
                    </a:lnTo>
                    <a:lnTo>
                      <a:pt x="9906" y="2224"/>
                    </a:lnTo>
                    <a:lnTo>
                      <a:pt x="9906" y="1820"/>
                    </a:lnTo>
                    <a:lnTo>
                      <a:pt x="9906" y="1516"/>
                    </a:lnTo>
                    <a:lnTo>
                      <a:pt x="9704" y="1213"/>
                    </a:lnTo>
                    <a:lnTo>
                      <a:pt x="9400" y="809"/>
                    </a:lnTo>
                    <a:lnTo>
                      <a:pt x="8794" y="506"/>
                    </a:lnTo>
                    <a:lnTo>
                      <a:pt x="8188" y="506"/>
                    </a:lnTo>
                    <a:lnTo>
                      <a:pt x="7884" y="304"/>
                    </a:lnTo>
                    <a:lnTo>
                      <a:pt x="7581" y="101"/>
                    </a:lnTo>
                    <a:lnTo>
                      <a:pt x="69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2993021" y="2716448"/>
                <a:ext cx="178704" cy="134957"/>
              </a:xfrm>
              <a:custGeom>
                <a:avLst/>
                <a:gdLst/>
                <a:ahLst/>
                <a:cxnLst/>
                <a:rect l="l" t="t" r="r" b="b"/>
                <a:pathLst>
                  <a:path w="9906" h="7481" fill="none" extrusionOk="0">
                    <a:moveTo>
                      <a:pt x="1617" y="7480"/>
                    </a:moveTo>
                    <a:lnTo>
                      <a:pt x="1617" y="7480"/>
                    </a:lnTo>
                    <a:lnTo>
                      <a:pt x="1314" y="7480"/>
                    </a:lnTo>
                    <a:lnTo>
                      <a:pt x="1011" y="7379"/>
                    </a:lnTo>
                    <a:lnTo>
                      <a:pt x="506" y="7076"/>
                    </a:lnTo>
                    <a:lnTo>
                      <a:pt x="202" y="6570"/>
                    </a:lnTo>
                    <a:lnTo>
                      <a:pt x="101" y="6368"/>
                    </a:lnTo>
                    <a:lnTo>
                      <a:pt x="0" y="5964"/>
                    </a:lnTo>
                    <a:lnTo>
                      <a:pt x="0" y="5964"/>
                    </a:lnTo>
                    <a:lnTo>
                      <a:pt x="101" y="5459"/>
                    </a:lnTo>
                    <a:lnTo>
                      <a:pt x="303" y="5054"/>
                    </a:lnTo>
                    <a:lnTo>
                      <a:pt x="708" y="4650"/>
                    </a:lnTo>
                    <a:lnTo>
                      <a:pt x="1112" y="4448"/>
                    </a:lnTo>
                    <a:lnTo>
                      <a:pt x="1112" y="4448"/>
                    </a:lnTo>
                    <a:lnTo>
                      <a:pt x="910" y="4145"/>
                    </a:lnTo>
                    <a:lnTo>
                      <a:pt x="809" y="3942"/>
                    </a:lnTo>
                    <a:lnTo>
                      <a:pt x="708" y="3336"/>
                    </a:lnTo>
                    <a:lnTo>
                      <a:pt x="910" y="2729"/>
                    </a:lnTo>
                    <a:lnTo>
                      <a:pt x="1011" y="2426"/>
                    </a:lnTo>
                    <a:lnTo>
                      <a:pt x="1314" y="2224"/>
                    </a:lnTo>
                    <a:lnTo>
                      <a:pt x="1314" y="2224"/>
                    </a:lnTo>
                    <a:lnTo>
                      <a:pt x="1617" y="2022"/>
                    </a:lnTo>
                    <a:lnTo>
                      <a:pt x="1921" y="1820"/>
                    </a:lnTo>
                    <a:lnTo>
                      <a:pt x="2325" y="1820"/>
                    </a:lnTo>
                    <a:lnTo>
                      <a:pt x="2628" y="1820"/>
                    </a:lnTo>
                    <a:lnTo>
                      <a:pt x="2628" y="1820"/>
                    </a:lnTo>
                    <a:lnTo>
                      <a:pt x="2729" y="1415"/>
                    </a:lnTo>
                    <a:lnTo>
                      <a:pt x="2830" y="1112"/>
                    </a:lnTo>
                    <a:lnTo>
                      <a:pt x="3032" y="809"/>
                    </a:lnTo>
                    <a:lnTo>
                      <a:pt x="3336" y="506"/>
                    </a:lnTo>
                    <a:lnTo>
                      <a:pt x="3639" y="304"/>
                    </a:lnTo>
                    <a:lnTo>
                      <a:pt x="3942" y="202"/>
                    </a:lnTo>
                    <a:lnTo>
                      <a:pt x="4347" y="101"/>
                    </a:lnTo>
                    <a:lnTo>
                      <a:pt x="4751" y="101"/>
                    </a:lnTo>
                    <a:lnTo>
                      <a:pt x="4751" y="101"/>
                    </a:lnTo>
                    <a:lnTo>
                      <a:pt x="5155" y="202"/>
                    </a:lnTo>
                    <a:lnTo>
                      <a:pt x="5559" y="405"/>
                    </a:lnTo>
                    <a:lnTo>
                      <a:pt x="5559" y="405"/>
                    </a:lnTo>
                    <a:lnTo>
                      <a:pt x="5863" y="202"/>
                    </a:lnTo>
                    <a:lnTo>
                      <a:pt x="6267" y="101"/>
                    </a:lnTo>
                    <a:lnTo>
                      <a:pt x="6975" y="0"/>
                    </a:lnTo>
                    <a:lnTo>
                      <a:pt x="7581" y="101"/>
                    </a:lnTo>
                    <a:lnTo>
                      <a:pt x="7884" y="304"/>
                    </a:lnTo>
                    <a:lnTo>
                      <a:pt x="8188" y="506"/>
                    </a:lnTo>
                    <a:lnTo>
                      <a:pt x="8188" y="506"/>
                    </a:lnTo>
                    <a:lnTo>
                      <a:pt x="8491" y="506"/>
                    </a:lnTo>
                    <a:lnTo>
                      <a:pt x="8794" y="506"/>
                    </a:lnTo>
                    <a:lnTo>
                      <a:pt x="9400" y="809"/>
                    </a:lnTo>
                    <a:lnTo>
                      <a:pt x="9704" y="1213"/>
                    </a:lnTo>
                    <a:lnTo>
                      <a:pt x="9906" y="1516"/>
                    </a:lnTo>
                    <a:lnTo>
                      <a:pt x="9906" y="1820"/>
                    </a:lnTo>
                    <a:lnTo>
                      <a:pt x="9906" y="1820"/>
                    </a:lnTo>
                    <a:lnTo>
                      <a:pt x="9906" y="2224"/>
                    </a:lnTo>
                    <a:lnTo>
                      <a:pt x="9906" y="2527"/>
                    </a:lnTo>
                    <a:lnTo>
                      <a:pt x="9704" y="2830"/>
                    </a:lnTo>
                    <a:lnTo>
                      <a:pt x="9400" y="31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002130" y="2752905"/>
                <a:ext cx="231598" cy="403014"/>
              </a:xfrm>
              <a:custGeom>
                <a:avLst/>
                <a:gdLst/>
                <a:ahLst/>
                <a:cxnLst/>
                <a:rect l="l" t="t" r="r" b="b"/>
                <a:pathLst>
                  <a:path w="12838" h="22340" extrusionOk="0">
                    <a:moveTo>
                      <a:pt x="6368" y="1"/>
                    </a:moveTo>
                    <a:lnTo>
                      <a:pt x="5257" y="304"/>
                    </a:lnTo>
                    <a:lnTo>
                      <a:pt x="4145" y="809"/>
                    </a:lnTo>
                    <a:lnTo>
                      <a:pt x="3134" y="1517"/>
                    </a:lnTo>
                    <a:lnTo>
                      <a:pt x="2325" y="2326"/>
                    </a:lnTo>
                    <a:lnTo>
                      <a:pt x="1618" y="3336"/>
                    </a:lnTo>
                    <a:lnTo>
                      <a:pt x="1213" y="4448"/>
                    </a:lnTo>
                    <a:lnTo>
                      <a:pt x="910" y="5661"/>
                    </a:lnTo>
                    <a:lnTo>
                      <a:pt x="304" y="10311"/>
                    </a:lnTo>
                    <a:lnTo>
                      <a:pt x="1" y="13849"/>
                    </a:lnTo>
                    <a:lnTo>
                      <a:pt x="1" y="14455"/>
                    </a:lnTo>
                    <a:lnTo>
                      <a:pt x="102" y="15062"/>
                    </a:lnTo>
                    <a:lnTo>
                      <a:pt x="304" y="15567"/>
                    </a:lnTo>
                    <a:lnTo>
                      <a:pt x="506" y="15971"/>
                    </a:lnTo>
                    <a:lnTo>
                      <a:pt x="1011" y="16679"/>
                    </a:lnTo>
                    <a:lnTo>
                      <a:pt x="1618" y="17285"/>
                    </a:lnTo>
                    <a:lnTo>
                      <a:pt x="2224" y="17690"/>
                    </a:lnTo>
                    <a:lnTo>
                      <a:pt x="2831" y="17892"/>
                    </a:lnTo>
                    <a:lnTo>
                      <a:pt x="3336" y="18094"/>
                    </a:lnTo>
                    <a:lnTo>
                      <a:pt x="2831" y="22238"/>
                    </a:lnTo>
                    <a:lnTo>
                      <a:pt x="11321" y="22339"/>
                    </a:lnTo>
                    <a:lnTo>
                      <a:pt x="12736" y="7279"/>
                    </a:lnTo>
                    <a:lnTo>
                      <a:pt x="12838" y="5965"/>
                    </a:lnTo>
                    <a:lnTo>
                      <a:pt x="12736" y="4650"/>
                    </a:lnTo>
                    <a:lnTo>
                      <a:pt x="12433" y="3539"/>
                    </a:lnTo>
                    <a:lnTo>
                      <a:pt x="11928" y="2427"/>
                    </a:lnTo>
                    <a:lnTo>
                      <a:pt x="11625" y="1921"/>
                    </a:lnTo>
                    <a:lnTo>
                      <a:pt x="11220" y="1517"/>
                    </a:lnTo>
                    <a:lnTo>
                      <a:pt x="10816" y="1113"/>
                    </a:lnTo>
                    <a:lnTo>
                      <a:pt x="10311" y="809"/>
                    </a:lnTo>
                    <a:lnTo>
                      <a:pt x="9805" y="506"/>
                    </a:lnTo>
                    <a:lnTo>
                      <a:pt x="9199" y="304"/>
                    </a:lnTo>
                    <a:lnTo>
                      <a:pt x="8592" y="102"/>
                    </a:lnTo>
                    <a:lnTo>
                      <a:pt x="7986"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8"/>
              <p:cNvSpPr/>
              <p:nvPr/>
            </p:nvSpPr>
            <p:spPr>
              <a:xfrm>
                <a:off x="3060487" y="3059245"/>
                <a:ext cx="83886" cy="36477"/>
              </a:xfrm>
              <a:custGeom>
                <a:avLst/>
                <a:gdLst/>
                <a:ahLst/>
                <a:cxnLst/>
                <a:rect l="l" t="t" r="r" b="b"/>
                <a:pathLst>
                  <a:path w="4650" h="2022" extrusionOk="0">
                    <a:moveTo>
                      <a:pt x="4650" y="0"/>
                    </a:moveTo>
                    <a:lnTo>
                      <a:pt x="3639" y="505"/>
                    </a:lnTo>
                    <a:lnTo>
                      <a:pt x="2426" y="809"/>
                    </a:lnTo>
                    <a:lnTo>
                      <a:pt x="1314" y="1011"/>
                    </a:lnTo>
                    <a:lnTo>
                      <a:pt x="101" y="1112"/>
                    </a:lnTo>
                    <a:lnTo>
                      <a:pt x="0" y="1921"/>
                    </a:lnTo>
                    <a:lnTo>
                      <a:pt x="1213" y="2022"/>
                    </a:lnTo>
                    <a:lnTo>
                      <a:pt x="2224" y="1820"/>
                    </a:lnTo>
                    <a:lnTo>
                      <a:pt x="3032" y="1516"/>
                    </a:lnTo>
                    <a:lnTo>
                      <a:pt x="3639" y="1112"/>
                    </a:lnTo>
                    <a:lnTo>
                      <a:pt x="4144" y="708"/>
                    </a:lnTo>
                    <a:lnTo>
                      <a:pt x="4448" y="303"/>
                    </a:lnTo>
                    <a:lnTo>
                      <a:pt x="465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a:off x="3034944" y="2900609"/>
                <a:ext cx="18256" cy="18256"/>
              </a:xfrm>
              <a:custGeom>
                <a:avLst/>
                <a:gdLst/>
                <a:ahLst/>
                <a:cxnLst/>
                <a:rect l="l" t="t" r="r" b="b"/>
                <a:pathLst>
                  <a:path w="1012" h="1012" extrusionOk="0">
                    <a:moveTo>
                      <a:pt x="304" y="0"/>
                    </a:moveTo>
                    <a:lnTo>
                      <a:pt x="203" y="101"/>
                    </a:lnTo>
                    <a:lnTo>
                      <a:pt x="1" y="303"/>
                    </a:lnTo>
                    <a:lnTo>
                      <a:pt x="1" y="405"/>
                    </a:lnTo>
                    <a:lnTo>
                      <a:pt x="1" y="607"/>
                    </a:lnTo>
                    <a:lnTo>
                      <a:pt x="102" y="809"/>
                    </a:lnTo>
                    <a:lnTo>
                      <a:pt x="203" y="910"/>
                    </a:lnTo>
                    <a:lnTo>
                      <a:pt x="405" y="1011"/>
                    </a:lnTo>
                    <a:lnTo>
                      <a:pt x="607" y="910"/>
                    </a:lnTo>
                    <a:lnTo>
                      <a:pt x="810" y="910"/>
                    </a:lnTo>
                    <a:lnTo>
                      <a:pt x="911" y="708"/>
                    </a:lnTo>
                    <a:lnTo>
                      <a:pt x="1012" y="607"/>
                    </a:lnTo>
                    <a:lnTo>
                      <a:pt x="911" y="405"/>
                    </a:lnTo>
                    <a:lnTo>
                      <a:pt x="810" y="202"/>
                    </a:lnTo>
                    <a:lnTo>
                      <a:pt x="708" y="101"/>
                    </a:lnTo>
                    <a:lnTo>
                      <a:pt x="5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a:off x="3029478" y="2876906"/>
                <a:ext cx="36495" cy="10950"/>
              </a:xfrm>
              <a:custGeom>
                <a:avLst/>
                <a:gdLst/>
                <a:ahLst/>
                <a:cxnLst/>
                <a:rect l="l" t="t" r="r" b="b"/>
                <a:pathLst>
                  <a:path w="2023" h="607" extrusionOk="0">
                    <a:moveTo>
                      <a:pt x="1011" y="0"/>
                    </a:moveTo>
                    <a:lnTo>
                      <a:pt x="607" y="101"/>
                    </a:lnTo>
                    <a:lnTo>
                      <a:pt x="203" y="202"/>
                    </a:lnTo>
                    <a:lnTo>
                      <a:pt x="102" y="405"/>
                    </a:lnTo>
                    <a:lnTo>
                      <a:pt x="1" y="506"/>
                    </a:lnTo>
                    <a:lnTo>
                      <a:pt x="304" y="405"/>
                    </a:lnTo>
                    <a:lnTo>
                      <a:pt x="607" y="303"/>
                    </a:lnTo>
                    <a:lnTo>
                      <a:pt x="1011" y="303"/>
                    </a:lnTo>
                    <a:lnTo>
                      <a:pt x="1416" y="405"/>
                    </a:lnTo>
                    <a:lnTo>
                      <a:pt x="1719" y="506"/>
                    </a:lnTo>
                    <a:lnTo>
                      <a:pt x="2022" y="607"/>
                    </a:lnTo>
                    <a:lnTo>
                      <a:pt x="2022" y="506"/>
                    </a:lnTo>
                    <a:lnTo>
                      <a:pt x="1820" y="303"/>
                    </a:lnTo>
                    <a:lnTo>
                      <a:pt x="1416" y="101"/>
                    </a:lnTo>
                    <a:lnTo>
                      <a:pt x="10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a:off x="3124291" y="2906075"/>
                <a:ext cx="16434" cy="16434"/>
              </a:xfrm>
              <a:custGeom>
                <a:avLst/>
                <a:gdLst/>
                <a:ahLst/>
                <a:cxnLst/>
                <a:rect l="l" t="t" r="r" b="b"/>
                <a:pathLst>
                  <a:path w="911" h="911" extrusionOk="0">
                    <a:moveTo>
                      <a:pt x="102" y="0"/>
                    </a:moveTo>
                    <a:lnTo>
                      <a:pt x="1" y="203"/>
                    </a:lnTo>
                    <a:lnTo>
                      <a:pt x="1" y="405"/>
                    </a:lnTo>
                    <a:lnTo>
                      <a:pt x="1" y="506"/>
                    </a:lnTo>
                    <a:lnTo>
                      <a:pt x="102" y="708"/>
                    </a:lnTo>
                    <a:lnTo>
                      <a:pt x="203" y="809"/>
                    </a:lnTo>
                    <a:lnTo>
                      <a:pt x="405" y="910"/>
                    </a:lnTo>
                    <a:lnTo>
                      <a:pt x="607" y="910"/>
                    </a:lnTo>
                    <a:lnTo>
                      <a:pt x="809" y="809"/>
                    </a:lnTo>
                    <a:lnTo>
                      <a:pt x="911" y="708"/>
                    </a:lnTo>
                    <a:lnTo>
                      <a:pt x="911" y="506"/>
                    </a:lnTo>
                    <a:lnTo>
                      <a:pt x="911" y="304"/>
                    </a:lnTo>
                    <a:lnTo>
                      <a:pt x="809" y="102"/>
                    </a:lnTo>
                    <a:lnTo>
                      <a:pt x="7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a:off x="3124291" y="2884194"/>
                <a:ext cx="36495" cy="9128"/>
              </a:xfrm>
              <a:custGeom>
                <a:avLst/>
                <a:gdLst/>
                <a:ahLst/>
                <a:cxnLst/>
                <a:rect l="l" t="t" r="r" b="b"/>
                <a:pathLst>
                  <a:path w="2023" h="506" extrusionOk="0">
                    <a:moveTo>
                      <a:pt x="607" y="1"/>
                    </a:moveTo>
                    <a:lnTo>
                      <a:pt x="203" y="203"/>
                    </a:lnTo>
                    <a:lnTo>
                      <a:pt x="102" y="304"/>
                    </a:lnTo>
                    <a:lnTo>
                      <a:pt x="1" y="405"/>
                    </a:lnTo>
                    <a:lnTo>
                      <a:pt x="304" y="405"/>
                    </a:lnTo>
                    <a:lnTo>
                      <a:pt x="607" y="304"/>
                    </a:lnTo>
                    <a:lnTo>
                      <a:pt x="1416" y="304"/>
                    </a:lnTo>
                    <a:lnTo>
                      <a:pt x="1719" y="405"/>
                    </a:lnTo>
                    <a:lnTo>
                      <a:pt x="2022" y="506"/>
                    </a:lnTo>
                    <a:lnTo>
                      <a:pt x="2022" y="405"/>
                    </a:lnTo>
                    <a:lnTo>
                      <a:pt x="1820" y="304"/>
                    </a:lnTo>
                    <a:lnTo>
                      <a:pt x="1416" y="102"/>
                    </a:lnTo>
                    <a:lnTo>
                      <a:pt x="10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8"/>
              <p:cNvSpPr/>
              <p:nvPr/>
            </p:nvSpPr>
            <p:spPr>
              <a:xfrm>
                <a:off x="3062309" y="2882372"/>
                <a:ext cx="32833" cy="80242"/>
              </a:xfrm>
              <a:custGeom>
                <a:avLst/>
                <a:gdLst/>
                <a:ahLst/>
                <a:cxnLst/>
                <a:rect l="l" t="t" r="r" b="b"/>
                <a:pathLst>
                  <a:path w="1820" h="4448" extrusionOk="0">
                    <a:moveTo>
                      <a:pt x="1820" y="0"/>
                    </a:moveTo>
                    <a:lnTo>
                      <a:pt x="1112" y="1213"/>
                    </a:lnTo>
                    <a:lnTo>
                      <a:pt x="506" y="2527"/>
                    </a:lnTo>
                    <a:lnTo>
                      <a:pt x="101" y="3538"/>
                    </a:lnTo>
                    <a:lnTo>
                      <a:pt x="0" y="3841"/>
                    </a:lnTo>
                    <a:lnTo>
                      <a:pt x="0" y="4145"/>
                    </a:lnTo>
                    <a:lnTo>
                      <a:pt x="101" y="4246"/>
                    </a:lnTo>
                    <a:lnTo>
                      <a:pt x="202" y="4347"/>
                    </a:lnTo>
                    <a:lnTo>
                      <a:pt x="404" y="4347"/>
                    </a:lnTo>
                    <a:lnTo>
                      <a:pt x="1314" y="4448"/>
                    </a:lnTo>
                    <a:lnTo>
                      <a:pt x="1314" y="4448"/>
                    </a:lnTo>
                    <a:lnTo>
                      <a:pt x="506" y="4246"/>
                    </a:lnTo>
                    <a:lnTo>
                      <a:pt x="303" y="4145"/>
                    </a:lnTo>
                    <a:lnTo>
                      <a:pt x="202" y="4044"/>
                    </a:lnTo>
                    <a:lnTo>
                      <a:pt x="202" y="3841"/>
                    </a:lnTo>
                    <a:lnTo>
                      <a:pt x="303" y="3639"/>
                    </a:lnTo>
                    <a:lnTo>
                      <a:pt x="708" y="2629"/>
                    </a:lnTo>
                    <a:lnTo>
                      <a:pt x="1314" y="1314"/>
                    </a:lnTo>
                    <a:lnTo>
                      <a:pt x="18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3118825" y="2845897"/>
                <a:ext cx="38317" cy="10968"/>
              </a:xfrm>
              <a:custGeom>
                <a:avLst/>
                <a:gdLst/>
                <a:ahLst/>
                <a:cxnLst/>
                <a:rect l="l" t="t" r="r" b="b"/>
                <a:pathLst>
                  <a:path w="2124" h="608" extrusionOk="0">
                    <a:moveTo>
                      <a:pt x="607" y="1"/>
                    </a:moveTo>
                    <a:lnTo>
                      <a:pt x="203" y="203"/>
                    </a:lnTo>
                    <a:lnTo>
                      <a:pt x="1" y="405"/>
                    </a:lnTo>
                    <a:lnTo>
                      <a:pt x="1" y="506"/>
                    </a:lnTo>
                    <a:lnTo>
                      <a:pt x="1112" y="506"/>
                    </a:lnTo>
                    <a:lnTo>
                      <a:pt x="1820" y="607"/>
                    </a:lnTo>
                    <a:lnTo>
                      <a:pt x="2022" y="607"/>
                    </a:lnTo>
                    <a:lnTo>
                      <a:pt x="2123" y="506"/>
                    </a:lnTo>
                    <a:lnTo>
                      <a:pt x="2123" y="405"/>
                    </a:lnTo>
                    <a:lnTo>
                      <a:pt x="1921" y="203"/>
                    </a:lnTo>
                    <a:lnTo>
                      <a:pt x="15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3031300" y="2836787"/>
                <a:ext cx="40139" cy="10950"/>
              </a:xfrm>
              <a:custGeom>
                <a:avLst/>
                <a:gdLst/>
                <a:ahLst/>
                <a:cxnLst/>
                <a:rect l="l" t="t" r="r" b="b"/>
                <a:pathLst>
                  <a:path w="2225" h="607" extrusionOk="0">
                    <a:moveTo>
                      <a:pt x="708" y="0"/>
                    </a:moveTo>
                    <a:lnTo>
                      <a:pt x="203" y="203"/>
                    </a:lnTo>
                    <a:lnTo>
                      <a:pt x="1" y="405"/>
                    </a:lnTo>
                    <a:lnTo>
                      <a:pt x="1" y="506"/>
                    </a:lnTo>
                    <a:lnTo>
                      <a:pt x="203" y="607"/>
                    </a:lnTo>
                    <a:lnTo>
                      <a:pt x="2225" y="607"/>
                    </a:lnTo>
                    <a:lnTo>
                      <a:pt x="2225" y="506"/>
                    </a:lnTo>
                    <a:lnTo>
                      <a:pt x="2225" y="405"/>
                    </a:lnTo>
                    <a:lnTo>
                      <a:pt x="2022" y="203"/>
                    </a:lnTo>
                    <a:lnTo>
                      <a:pt x="1517" y="102"/>
                    </a:lnTo>
                    <a:lnTo>
                      <a:pt x="11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a:off x="3025834" y="2745617"/>
                <a:ext cx="222487" cy="226131"/>
              </a:xfrm>
              <a:custGeom>
                <a:avLst/>
                <a:gdLst/>
                <a:ahLst/>
                <a:cxnLst/>
                <a:rect l="l" t="t" r="r" b="b"/>
                <a:pathLst>
                  <a:path w="12333" h="12535" extrusionOk="0">
                    <a:moveTo>
                      <a:pt x="4751" y="1"/>
                    </a:moveTo>
                    <a:lnTo>
                      <a:pt x="4044" y="102"/>
                    </a:lnTo>
                    <a:lnTo>
                      <a:pt x="3336" y="304"/>
                    </a:lnTo>
                    <a:lnTo>
                      <a:pt x="2528" y="708"/>
                    </a:lnTo>
                    <a:lnTo>
                      <a:pt x="1719" y="1213"/>
                    </a:lnTo>
                    <a:lnTo>
                      <a:pt x="1112" y="1820"/>
                    </a:lnTo>
                    <a:lnTo>
                      <a:pt x="506" y="2629"/>
                    </a:lnTo>
                    <a:lnTo>
                      <a:pt x="304" y="3033"/>
                    </a:lnTo>
                    <a:lnTo>
                      <a:pt x="102" y="3437"/>
                    </a:lnTo>
                    <a:lnTo>
                      <a:pt x="1" y="3943"/>
                    </a:lnTo>
                    <a:lnTo>
                      <a:pt x="1" y="4448"/>
                    </a:lnTo>
                    <a:lnTo>
                      <a:pt x="203" y="4145"/>
                    </a:lnTo>
                    <a:lnTo>
                      <a:pt x="607" y="3336"/>
                    </a:lnTo>
                    <a:lnTo>
                      <a:pt x="1315" y="2426"/>
                    </a:lnTo>
                    <a:lnTo>
                      <a:pt x="1719" y="2123"/>
                    </a:lnTo>
                    <a:lnTo>
                      <a:pt x="2123" y="1820"/>
                    </a:lnTo>
                    <a:lnTo>
                      <a:pt x="2528" y="1719"/>
                    </a:lnTo>
                    <a:lnTo>
                      <a:pt x="2932" y="1719"/>
                    </a:lnTo>
                    <a:lnTo>
                      <a:pt x="3336" y="1921"/>
                    </a:lnTo>
                    <a:lnTo>
                      <a:pt x="3639" y="2022"/>
                    </a:lnTo>
                    <a:lnTo>
                      <a:pt x="4246" y="2426"/>
                    </a:lnTo>
                    <a:lnTo>
                      <a:pt x="4650" y="2528"/>
                    </a:lnTo>
                    <a:lnTo>
                      <a:pt x="5054" y="2426"/>
                    </a:lnTo>
                    <a:lnTo>
                      <a:pt x="6065" y="2224"/>
                    </a:lnTo>
                    <a:lnTo>
                      <a:pt x="6975" y="2123"/>
                    </a:lnTo>
                    <a:lnTo>
                      <a:pt x="7885" y="2123"/>
                    </a:lnTo>
                    <a:lnTo>
                      <a:pt x="8289" y="2325"/>
                    </a:lnTo>
                    <a:lnTo>
                      <a:pt x="8693" y="2629"/>
                    </a:lnTo>
                    <a:lnTo>
                      <a:pt x="9098" y="3033"/>
                    </a:lnTo>
                    <a:lnTo>
                      <a:pt x="9401" y="3437"/>
                    </a:lnTo>
                    <a:lnTo>
                      <a:pt x="9502" y="3740"/>
                    </a:lnTo>
                    <a:lnTo>
                      <a:pt x="9502" y="4145"/>
                    </a:lnTo>
                    <a:lnTo>
                      <a:pt x="9502" y="4953"/>
                    </a:lnTo>
                    <a:lnTo>
                      <a:pt x="9401" y="5964"/>
                    </a:lnTo>
                    <a:lnTo>
                      <a:pt x="9401" y="8087"/>
                    </a:lnTo>
                    <a:lnTo>
                      <a:pt x="9603" y="9805"/>
                    </a:lnTo>
                    <a:lnTo>
                      <a:pt x="9805" y="11119"/>
                    </a:lnTo>
                    <a:lnTo>
                      <a:pt x="10007" y="12029"/>
                    </a:lnTo>
                    <a:lnTo>
                      <a:pt x="10210" y="12433"/>
                    </a:lnTo>
                    <a:lnTo>
                      <a:pt x="10412" y="12534"/>
                    </a:lnTo>
                    <a:lnTo>
                      <a:pt x="10513" y="12433"/>
                    </a:lnTo>
                    <a:lnTo>
                      <a:pt x="10715" y="12029"/>
                    </a:lnTo>
                    <a:lnTo>
                      <a:pt x="10917" y="11119"/>
                    </a:lnTo>
                    <a:lnTo>
                      <a:pt x="11119" y="10917"/>
                    </a:lnTo>
                    <a:lnTo>
                      <a:pt x="11422" y="10614"/>
                    </a:lnTo>
                    <a:lnTo>
                      <a:pt x="11827" y="10108"/>
                    </a:lnTo>
                    <a:lnTo>
                      <a:pt x="12029" y="9704"/>
                    </a:lnTo>
                    <a:lnTo>
                      <a:pt x="12130" y="9300"/>
                    </a:lnTo>
                    <a:lnTo>
                      <a:pt x="12231" y="7885"/>
                    </a:lnTo>
                    <a:lnTo>
                      <a:pt x="12332" y="6470"/>
                    </a:lnTo>
                    <a:lnTo>
                      <a:pt x="12332" y="5156"/>
                    </a:lnTo>
                    <a:lnTo>
                      <a:pt x="12231" y="4044"/>
                    </a:lnTo>
                    <a:lnTo>
                      <a:pt x="11928" y="3336"/>
                    </a:lnTo>
                    <a:lnTo>
                      <a:pt x="11524" y="2629"/>
                    </a:lnTo>
                    <a:lnTo>
                      <a:pt x="11018" y="2022"/>
                    </a:lnTo>
                    <a:lnTo>
                      <a:pt x="10311" y="1416"/>
                    </a:lnTo>
                    <a:lnTo>
                      <a:pt x="9704" y="910"/>
                    </a:lnTo>
                    <a:lnTo>
                      <a:pt x="8997" y="607"/>
                    </a:lnTo>
                    <a:lnTo>
                      <a:pt x="8289" y="304"/>
                    </a:lnTo>
                    <a:lnTo>
                      <a:pt x="7480" y="102"/>
                    </a:lnTo>
                    <a:lnTo>
                      <a:pt x="60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a:off x="3215461" y="2929778"/>
                <a:ext cx="45605" cy="63844"/>
              </a:xfrm>
              <a:custGeom>
                <a:avLst/>
                <a:gdLst/>
                <a:ahLst/>
                <a:cxnLst/>
                <a:rect l="l" t="t" r="r" b="b"/>
                <a:pathLst>
                  <a:path w="2528" h="3539" extrusionOk="0">
                    <a:moveTo>
                      <a:pt x="910" y="1"/>
                    </a:moveTo>
                    <a:lnTo>
                      <a:pt x="506" y="203"/>
                    </a:lnTo>
                    <a:lnTo>
                      <a:pt x="304" y="506"/>
                    </a:lnTo>
                    <a:lnTo>
                      <a:pt x="203" y="809"/>
                    </a:lnTo>
                    <a:lnTo>
                      <a:pt x="1" y="3437"/>
                    </a:lnTo>
                    <a:lnTo>
                      <a:pt x="405" y="3538"/>
                    </a:lnTo>
                    <a:lnTo>
                      <a:pt x="1214" y="3538"/>
                    </a:lnTo>
                    <a:lnTo>
                      <a:pt x="1618" y="3336"/>
                    </a:lnTo>
                    <a:lnTo>
                      <a:pt x="2022" y="3033"/>
                    </a:lnTo>
                    <a:lnTo>
                      <a:pt x="2326" y="2527"/>
                    </a:lnTo>
                    <a:lnTo>
                      <a:pt x="2528" y="1820"/>
                    </a:lnTo>
                    <a:lnTo>
                      <a:pt x="2528" y="1315"/>
                    </a:lnTo>
                    <a:lnTo>
                      <a:pt x="2427" y="1011"/>
                    </a:lnTo>
                    <a:lnTo>
                      <a:pt x="2326" y="708"/>
                    </a:lnTo>
                    <a:lnTo>
                      <a:pt x="2224" y="405"/>
                    </a:lnTo>
                    <a:lnTo>
                      <a:pt x="1820" y="102"/>
                    </a:lnTo>
                    <a:lnTo>
                      <a:pt x="1315"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a:off x="3226410" y="2942550"/>
                <a:ext cx="20079" cy="38299"/>
              </a:xfrm>
              <a:custGeom>
                <a:avLst/>
                <a:gdLst/>
                <a:ahLst/>
                <a:cxnLst/>
                <a:rect l="l" t="t" r="r" b="b"/>
                <a:pathLst>
                  <a:path w="1113" h="2123" extrusionOk="0">
                    <a:moveTo>
                      <a:pt x="607" y="0"/>
                    </a:moveTo>
                    <a:lnTo>
                      <a:pt x="405" y="101"/>
                    </a:lnTo>
                    <a:lnTo>
                      <a:pt x="607" y="101"/>
                    </a:lnTo>
                    <a:lnTo>
                      <a:pt x="809" y="303"/>
                    </a:lnTo>
                    <a:lnTo>
                      <a:pt x="910" y="505"/>
                    </a:lnTo>
                    <a:lnTo>
                      <a:pt x="910" y="809"/>
                    </a:lnTo>
                    <a:lnTo>
                      <a:pt x="910" y="1112"/>
                    </a:lnTo>
                    <a:lnTo>
                      <a:pt x="910" y="1314"/>
                    </a:lnTo>
                    <a:lnTo>
                      <a:pt x="809" y="1617"/>
                    </a:lnTo>
                    <a:lnTo>
                      <a:pt x="607" y="1819"/>
                    </a:lnTo>
                    <a:lnTo>
                      <a:pt x="405" y="1921"/>
                    </a:lnTo>
                    <a:lnTo>
                      <a:pt x="202" y="2022"/>
                    </a:lnTo>
                    <a:lnTo>
                      <a:pt x="101" y="1921"/>
                    </a:lnTo>
                    <a:lnTo>
                      <a:pt x="0" y="1819"/>
                    </a:lnTo>
                    <a:lnTo>
                      <a:pt x="101" y="2022"/>
                    </a:lnTo>
                    <a:lnTo>
                      <a:pt x="202" y="2123"/>
                    </a:lnTo>
                    <a:lnTo>
                      <a:pt x="405" y="2123"/>
                    </a:lnTo>
                    <a:lnTo>
                      <a:pt x="708" y="1921"/>
                    </a:lnTo>
                    <a:lnTo>
                      <a:pt x="910" y="1718"/>
                    </a:lnTo>
                    <a:lnTo>
                      <a:pt x="1112" y="1415"/>
                    </a:lnTo>
                    <a:lnTo>
                      <a:pt x="1112" y="1112"/>
                    </a:lnTo>
                    <a:lnTo>
                      <a:pt x="1112" y="809"/>
                    </a:lnTo>
                    <a:lnTo>
                      <a:pt x="1011" y="404"/>
                    </a:lnTo>
                    <a:lnTo>
                      <a:pt x="910" y="202"/>
                    </a:lnTo>
                    <a:lnTo>
                      <a:pt x="607"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8"/>
              <p:cNvSpPr/>
              <p:nvPr/>
            </p:nvSpPr>
            <p:spPr>
              <a:xfrm>
                <a:off x="3056825" y="2729202"/>
                <a:ext cx="207893" cy="140423"/>
              </a:xfrm>
              <a:custGeom>
                <a:avLst/>
                <a:gdLst/>
                <a:ahLst/>
                <a:cxnLst/>
                <a:rect l="l" t="t" r="r" b="b"/>
                <a:pathLst>
                  <a:path w="11524" h="7784" extrusionOk="0">
                    <a:moveTo>
                      <a:pt x="3842" y="1"/>
                    </a:moveTo>
                    <a:lnTo>
                      <a:pt x="3438" y="102"/>
                    </a:lnTo>
                    <a:lnTo>
                      <a:pt x="3033" y="203"/>
                    </a:lnTo>
                    <a:lnTo>
                      <a:pt x="2730" y="405"/>
                    </a:lnTo>
                    <a:lnTo>
                      <a:pt x="2427" y="708"/>
                    </a:lnTo>
                    <a:lnTo>
                      <a:pt x="2124" y="1012"/>
                    </a:lnTo>
                    <a:lnTo>
                      <a:pt x="2022" y="1416"/>
                    </a:lnTo>
                    <a:lnTo>
                      <a:pt x="1517" y="1315"/>
                    </a:lnTo>
                    <a:lnTo>
                      <a:pt x="1012" y="1315"/>
                    </a:lnTo>
                    <a:lnTo>
                      <a:pt x="506" y="1517"/>
                    </a:lnTo>
                    <a:lnTo>
                      <a:pt x="102" y="1921"/>
                    </a:lnTo>
                    <a:lnTo>
                      <a:pt x="1" y="2123"/>
                    </a:lnTo>
                    <a:lnTo>
                      <a:pt x="1" y="2326"/>
                    </a:lnTo>
                    <a:lnTo>
                      <a:pt x="102" y="2528"/>
                    </a:lnTo>
                    <a:lnTo>
                      <a:pt x="304" y="2629"/>
                    </a:lnTo>
                    <a:lnTo>
                      <a:pt x="708" y="2730"/>
                    </a:lnTo>
                    <a:lnTo>
                      <a:pt x="1214" y="2629"/>
                    </a:lnTo>
                    <a:lnTo>
                      <a:pt x="1618" y="2730"/>
                    </a:lnTo>
                    <a:lnTo>
                      <a:pt x="1719" y="2932"/>
                    </a:lnTo>
                    <a:lnTo>
                      <a:pt x="1820" y="3134"/>
                    </a:lnTo>
                    <a:lnTo>
                      <a:pt x="1921" y="3640"/>
                    </a:lnTo>
                    <a:lnTo>
                      <a:pt x="2022" y="4044"/>
                    </a:lnTo>
                    <a:lnTo>
                      <a:pt x="2124" y="4246"/>
                    </a:lnTo>
                    <a:lnTo>
                      <a:pt x="2326" y="4347"/>
                    </a:lnTo>
                    <a:lnTo>
                      <a:pt x="2932" y="4246"/>
                    </a:lnTo>
                    <a:lnTo>
                      <a:pt x="3336" y="4347"/>
                    </a:lnTo>
                    <a:lnTo>
                      <a:pt x="3741" y="4650"/>
                    </a:lnTo>
                    <a:lnTo>
                      <a:pt x="3943" y="4954"/>
                    </a:lnTo>
                    <a:lnTo>
                      <a:pt x="4246" y="5257"/>
                    </a:lnTo>
                    <a:lnTo>
                      <a:pt x="4448" y="5358"/>
                    </a:lnTo>
                    <a:lnTo>
                      <a:pt x="4651" y="5358"/>
                    </a:lnTo>
                    <a:lnTo>
                      <a:pt x="4954" y="5257"/>
                    </a:lnTo>
                    <a:lnTo>
                      <a:pt x="5055" y="5156"/>
                    </a:lnTo>
                    <a:lnTo>
                      <a:pt x="5257" y="5661"/>
                    </a:lnTo>
                    <a:lnTo>
                      <a:pt x="5661" y="6066"/>
                    </a:lnTo>
                    <a:lnTo>
                      <a:pt x="6167" y="6470"/>
                    </a:lnTo>
                    <a:lnTo>
                      <a:pt x="6470" y="6571"/>
                    </a:lnTo>
                    <a:lnTo>
                      <a:pt x="6975" y="6571"/>
                    </a:lnTo>
                    <a:lnTo>
                      <a:pt x="7279" y="6672"/>
                    </a:lnTo>
                    <a:lnTo>
                      <a:pt x="7380" y="6874"/>
                    </a:lnTo>
                    <a:lnTo>
                      <a:pt x="7380" y="7177"/>
                    </a:lnTo>
                    <a:lnTo>
                      <a:pt x="7481" y="7380"/>
                    </a:lnTo>
                    <a:lnTo>
                      <a:pt x="7683" y="7582"/>
                    </a:lnTo>
                    <a:lnTo>
                      <a:pt x="7885" y="7683"/>
                    </a:lnTo>
                    <a:lnTo>
                      <a:pt x="8188" y="7784"/>
                    </a:lnTo>
                    <a:lnTo>
                      <a:pt x="8694" y="7582"/>
                    </a:lnTo>
                    <a:lnTo>
                      <a:pt x="9199" y="7380"/>
                    </a:lnTo>
                    <a:lnTo>
                      <a:pt x="9199" y="7380"/>
                    </a:lnTo>
                    <a:lnTo>
                      <a:pt x="9300" y="7481"/>
                    </a:lnTo>
                    <a:lnTo>
                      <a:pt x="9502" y="7582"/>
                    </a:lnTo>
                    <a:lnTo>
                      <a:pt x="9806" y="7683"/>
                    </a:lnTo>
                    <a:lnTo>
                      <a:pt x="10109" y="7582"/>
                    </a:lnTo>
                    <a:lnTo>
                      <a:pt x="10412" y="7380"/>
                    </a:lnTo>
                    <a:lnTo>
                      <a:pt x="10513" y="7177"/>
                    </a:lnTo>
                    <a:lnTo>
                      <a:pt x="10614" y="6874"/>
                    </a:lnTo>
                    <a:lnTo>
                      <a:pt x="10614" y="6470"/>
                    </a:lnTo>
                    <a:lnTo>
                      <a:pt x="11018" y="6470"/>
                    </a:lnTo>
                    <a:lnTo>
                      <a:pt x="11322" y="6268"/>
                    </a:lnTo>
                    <a:lnTo>
                      <a:pt x="11524" y="5964"/>
                    </a:lnTo>
                    <a:lnTo>
                      <a:pt x="11524" y="5661"/>
                    </a:lnTo>
                    <a:lnTo>
                      <a:pt x="11524" y="5358"/>
                    </a:lnTo>
                    <a:lnTo>
                      <a:pt x="11322" y="4954"/>
                    </a:lnTo>
                    <a:lnTo>
                      <a:pt x="11120" y="4650"/>
                    </a:lnTo>
                    <a:lnTo>
                      <a:pt x="10816" y="4448"/>
                    </a:lnTo>
                    <a:lnTo>
                      <a:pt x="11018" y="3943"/>
                    </a:lnTo>
                    <a:lnTo>
                      <a:pt x="11018" y="3336"/>
                    </a:lnTo>
                    <a:lnTo>
                      <a:pt x="10917" y="3033"/>
                    </a:lnTo>
                    <a:lnTo>
                      <a:pt x="10816" y="2831"/>
                    </a:lnTo>
                    <a:lnTo>
                      <a:pt x="10311" y="2326"/>
                    </a:lnTo>
                    <a:lnTo>
                      <a:pt x="9806" y="2123"/>
                    </a:lnTo>
                    <a:lnTo>
                      <a:pt x="9199" y="2123"/>
                    </a:lnTo>
                    <a:lnTo>
                      <a:pt x="8997" y="1820"/>
                    </a:lnTo>
                    <a:lnTo>
                      <a:pt x="8795" y="1517"/>
                    </a:lnTo>
                    <a:lnTo>
                      <a:pt x="8492" y="1214"/>
                    </a:lnTo>
                    <a:lnTo>
                      <a:pt x="8188" y="1012"/>
                    </a:lnTo>
                    <a:lnTo>
                      <a:pt x="7784" y="809"/>
                    </a:lnTo>
                    <a:lnTo>
                      <a:pt x="7380" y="708"/>
                    </a:lnTo>
                    <a:lnTo>
                      <a:pt x="6975" y="708"/>
                    </a:lnTo>
                    <a:lnTo>
                      <a:pt x="6571" y="809"/>
                    </a:lnTo>
                    <a:lnTo>
                      <a:pt x="6167" y="1012"/>
                    </a:lnTo>
                    <a:lnTo>
                      <a:pt x="5863" y="1214"/>
                    </a:lnTo>
                    <a:lnTo>
                      <a:pt x="5661" y="911"/>
                    </a:lnTo>
                    <a:lnTo>
                      <a:pt x="5358" y="607"/>
                    </a:lnTo>
                    <a:lnTo>
                      <a:pt x="5055" y="304"/>
                    </a:lnTo>
                    <a:lnTo>
                      <a:pt x="4651" y="102"/>
                    </a:lnTo>
                    <a:lnTo>
                      <a:pt x="42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p:cNvSpPr/>
              <p:nvPr/>
            </p:nvSpPr>
            <p:spPr>
              <a:xfrm>
                <a:off x="3056825" y="2729202"/>
                <a:ext cx="207893" cy="140423"/>
              </a:xfrm>
              <a:custGeom>
                <a:avLst/>
                <a:gdLst/>
                <a:ahLst/>
                <a:cxnLst/>
                <a:rect l="l" t="t" r="r" b="b"/>
                <a:pathLst>
                  <a:path w="11524" h="7784" fill="none" extrusionOk="0">
                    <a:moveTo>
                      <a:pt x="9199" y="7380"/>
                    </a:moveTo>
                    <a:lnTo>
                      <a:pt x="9199" y="7380"/>
                    </a:lnTo>
                    <a:lnTo>
                      <a:pt x="8694" y="7582"/>
                    </a:lnTo>
                    <a:lnTo>
                      <a:pt x="8188" y="7784"/>
                    </a:lnTo>
                    <a:lnTo>
                      <a:pt x="8188" y="7784"/>
                    </a:lnTo>
                    <a:lnTo>
                      <a:pt x="7885" y="7683"/>
                    </a:lnTo>
                    <a:lnTo>
                      <a:pt x="7683" y="7582"/>
                    </a:lnTo>
                    <a:lnTo>
                      <a:pt x="7481" y="7380"/>
                    </a:lnTo>
                    <a:lnTo>
                      <a:pt x="7380" y="7177"/>
                    </a:lnTo>
                    <a:lnTo>
                      <a:pt x="7380" y="7177"/>
                    </a:lnTo>
                    <a:lnTo>
                      <a:pt x="7380" y="6874"/>
                    </a:lnTo>
                    <a:lnTo>
                      <a:pt x="7279" y="6672"/>
                    </a:lnTo>
                    <a:lnTo>
                      <a:pt x="7279" y="6672"/>
                    </a:lnTo>
                    <a:lnTo>
                      <a:pt x="6975" y="6571"/>
                    </a:lnTo>
                    <a:lnTo>
                      <a:pt x="6672" y="6571"/>
                    </a:lnTo>
                    <a:lnTo>
                      <a:pt x="6672" y="6571"/>
                    </a:lnTo>
                    <a:lnTo>
                      <a:pt x="6470" y="6571"/>
                    </a:lnTo>
                    <a:lnTo>
                      <a:pt x="6167" y="6470"/>
                    </a:lnTo>
                    <a:lnTo>
                      <a:pt x="5661" y="6066"/>
                    </a:lnTo>
                    <a:lnTo>
                      <a:pt x="5257" y="5661"/>
                    </a:lnTo>
                    <a:lnTo>
                      <a:pt x="5055" y="5156"/>
                    </a:lnTo>
                    <a:lnTo>
                      <a:pt x="5055" y="5156"/>
                    </a:lnTo>
                    <a:lnTo>
                      <a:pt x="4954" y="5257"/>
                    </a:lnTo>
                    <a:lnTo>
                      <a:pt x="4651" y="5358"/>
                    </a:lnTo>
                    <a:lnTo>
                      <a:pt x="4448" y="5358"/>
                    </a:lnTo>
                    <a:lnTo>
                      <a:pt x="4246" y="5257"/>
                    </a:lnTo>
                    <a:lnTo>
                      <a:pt x="4246" y="5257"/>
                    </a:lnTo>
                    <a:lnTo>
                      <a:pt x="3943" y="4954"/>
                    </a:lnTo>
                    <a:lnTo>
                      <a:pt x="3741" y="4650"/>
                    </a:lnTo>
                    <a:lnTo>
                      <a:pt x="3741" y="4650"/>
                    </a:lnTo>
                    <a:lnTo>
                      <a:pt x="3336" y="4347"/>
                    </a:lnTo>
                    <a:lnTo>
                      <a:pt x="2932" y="4246"/>
                    </a:lnTo>
                    <a:lnTo>
                      <a:pt x="2932" y="4246"/>
                    </a:lnTo>
                    <a:lnTo>
                      <a:pt x="2326" y="4347"/>
                    </a:lnTo>
                    <a:lnTo>
                      <a:pt x="2326" y="4347"/>
                    </a:lnTo>
                    <a:lnTo>
                      <a:pt x="2124" y="4246"/>
                    </a:lnTo>
                    <a:lnTo>
                      <a:pt x="2022" y="4044"/>
                    </a:lnTo>
                    <a:lnTo>
                      <a:pt x="1921" y="3640"/>
                    </a:lnTo>
                    <a:lnTo>
                      <a:pt x="1921" y="3640"/>
                    </a:lnTo>
                    <a:lnTo>
                      <a:pt x="1820" y="3134"/>
                    </a:lnTo>
                    <a:lnTo>
                      <a:pt x="1719" y="2932"/>
                    </a:lnTo>
                    <a:lnTo>
                      <a:pt x="1618" y="2730"/>
                    </a:lnTo>
                    <a:lnTo>
                      <a:pt x="1618" y="2730"/>
                    </a:lnTo>
                    <a:lnTo>
                      <a:pt x="1214" y="2629"/>
                    </a:lnTo>
                    <a:lnTo>
                      <a:pt x="708" y="2730"/>
                    </a:lnTo>
                    <a:lnTo>
                      <a:pt x="708" y="2730"/>
                    </a:lnTo>
                    <a:lnTo>
                      <a:pt x="304" y="2629"/>
                    </a:lnTo>
                    <a:lnTo>
                      <a:pt x="102" y="2528"/>
                    </a:lnTo>
                    <a:lnTo>
                      <a:pt x="1" y="2326"/>
                    </a:lnTo>
                    <a:lnTo>
                      <a:pt x="1" y="2326"/>
                    </a:lnTo>
                    <a:lnTo>
                      <a:pt x="1" y="2123"/>
                    </a:lnTo>
                    <a:lnTo>
                      <a:pt x="102" y="1921"/>
                    </a:lnTo>
                    <a:lnTo>
                      <a:pt x="102" y="1921"/>
                    </a:lnTo>
                    <a:lnTo>
                      <a:pt x="506" y="1517"/>
                    </a:lnTo>
                    <a:lnTo>
                      <a:pt x="1012" y="1315"/>
                    </a:lnTo>
                    <a:lnTo>
                      <a:pt x="1517" y="1315"/>
                    </a:lnTo>
                    <a:lnTo>
                      <a:pt x="2022" y="1416"/>
                    </a:lnTo>
                    <a:lnTo>
                      <a:pt x="2022" y="1416"/>
                    </a:lnTo>
                    <a:lnTo>
                      <a:pt x="2124" y="1012"/>
                    </a:lnTo>
                    <a:lnTo>
                      <a:pt x="2427" y="708"/>
                    </a:lnTo>
                    <a:lnTo>
                      <a:pt x="2730" y="405"/>
                    </a:lnTo>
                    <a:lnTo>
                      <a:pt x="3033" y="203"/>
                    </a:lnTo>
                    <a:lnTo>
                      <a:pt x="3438" y="102"/>
                    </a:lnTo>
                    <a:lnTo>
                      <a:pt x="3842" y="1"/>
                    </a:lnTo>
                    <a:lnTo>
                      <a:pt x="4246" y="1"/>
                    </a:lnTo>
                    <a:lnTo>
                      <a:pt x="4651" y="102"/>
                    </a:lnTo>
                    <a:lnTo>
                      <a:pt x="4651" y="102"/>
                    </a:lnTo>
                    <a:lnTo>
                      <a:pt x="5055" y="304"/>
                    </a:lnTo>
                    <a:lnTo>
                      <a:pt x="5358" y="607"/>
                    </a:lnTo>
                    <a:lnTo>
                      <a:pt x="5661" y="911"/>
                    </a:lnTo>
                    <a:lnTo>
                      <a:pt x="5863" y="1214"/>
                    </a:lnTo>
                    <a:lnTo>
                      <a:pt x="5863" y="1214"/>
                    </a:lnTo>
                    <a:lnTo>
                      <a:pt x="6167" y="1012"/>
                    </a:lnTo>
                    <a:lnTo>
                      <a:pt x="6571" y="809"/>
                    </a:lnTo>
                    <a:lnTo>
                      <a:pt x="6975" y="708"/>
                    </a:lnTo>
                    <a:lnTo>
                      <a:pt x="7380" y="708"/>
                    </a:lnTo>
                    <a:lnTo>
                      <a:pt x="7784" y="809"/>
                    </a:lnTo>
                    <a:lnTo>
                      <a:pt x="8188" y="1012"/>
                    </a:lnTo>
                    <a:lnTo>
                      <a:pt x="8492" y="1214"/>
                    </a:lnTo>
                    <a:lnTo>
                      <a:pt x="8795" y="1517"/>
                    </a:lnTo>
                    <a:lnTo>
                      <a:pt x="8795" y="1517"/>
                    </a:lnTo>
                    <a:lnTo>
                      <a:pt x="8997" y="1820"/>
                    </a:lnTo>
                    <a:lnTo>
                      <a:pt x="9199" y="2123"/>
                    </a:lnTo>
                    <a:lnTo>
                      <a:pt x="9199" y="2123"/>
                    </a:lnTo>
                    <a:lnTo>
                      <a:pt x="9502" y="2123"/>
                    </a:lnTo>
                    <a:lnTo>
                      <a:pt x="9806" y="2123"/>
                    </a:lnTo>
                    <a:lnTo>
                      <a:pt x="10311" y="2326"/>
                    </a:lnTo>
                    <a:lnTo>
                      <a:pt x="10816" y="2831"/>
                    </a:lnTo>
                    <a:lnTo>
                      <a:pt x="10917" y="3033"/>
                    </a:lnTo>
                    <a:lnTo>
                      <a:pt x="11018" y="3336"/>
                    </a:lnTo>
                    <a:lnTo>
                      <a:pt x="11018" y="3336"/>
                    </a:lnTo>
                    <a:lnTo>
                      <a:pt x="11018" y="3943"/>
                    </a:lnTo>
                    <a:lnTo>
                      <a:pt x="10816" y="4448"/>
                    </a:lnTo>
                    <a:lnTo>
                      <a:pt x="10816" y="4448"/>
                    </a:lnTo>
                    <a:lnTo>
                      <a:pt x="11120" y="4650"/>
                    </a:lnTo>
                    <a:lnTo>
                      <a:pt x="11322" y="4954"/>
                    </a:lnTo>
                    <a:lnTo>
                      <a:pt x="11524" y="5358"/>
                    </a:lnTo>
                    <a:lnTo>
                      <a:pt x="11524" y="5661"/>
                    </a:lnTo>
                    <a:lnTo>
                      <a:pt x="11524" y="5661"/>
                    </a:lnTo>
                    <a:lnTo>
                      <a:pt x="11524" y="5964"/>
                    </a:lnTo>
                    <a:lnTo>
                      <a:pt x="11322" y="6268"/>
                    </a:lnTo>
                    <a:lnTo>
                      <a:pt x="11018" y="6470"/>
                    </a:lnTo>
                    <a:lnTo>
                      <a:pt x="10715" y="6470"/>
                    </a:lnTo>
                    <a:lnTo>
                      <a:pt x="10715" y="6470"/>
                    </a:lnTo>
                    <a:lnTo>
                      <a:pt x="10614" y="6470"/>
                    </a:lnTo>
                    <a:lnTo>
                      <a:pt x="10614" y="6470"/>
                    </a:lnTo>
                    <a:lnTo>
                      <a:pt x="10614" y="6874"/>
                    </a:lnTo>
                    <a:lnTo>
                      <a:pt x="10513" y="7177"/>
                    </a:lnTo>
                    <a:lnTo>
                      <a:pt x="10412" y="7380"/>
                    </a:lnTo>
                    <a:lnTo>
                      <a:pt x="10109" y="7582"/>
                    </a:lnTo>
                    <a:lnTo>
                      <a:pt x="10109" y="7582"/>
                    </a:lnTo>
                    <a:lnTo>
                      <a:pt x="9806" y="7683"/>
                    </a:lnTo>
                    <a:lnTo>
                      <a:pt x="9502" y="7582"/>
                    </a:lnTo>
                    <a:lnTo>
                      <a:pt x="9300" y="7481"/>
                    </a:lnTo>
                    <a:lnTo>
                      <a:pt x="9098" y="72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a:off x="3089656" y="2767499"/>
                <a:ext cx="169594" cy="96658"/>
              </a:xfrm>
              <a:custGeom>
                <a:avLst/>
                <a:gdLst/>
                <a:ahLst/>
                <a:cxnLst/>
                <a:rect l="l" t="t" r="r" b="b"/>
                <a:pathLst>
                  <a:path w="9401" h="5358" extrusionOk="0">
                    <a:moveTo>
                      <a:pt x="0" y="0"/>
                    </a:moveTo>
                    <a:lnTo>
                      <a:pt x="0" y="102"/>
                    </a:lnTo>
                    <a:lnTo>
                      <a:pt x="0" y="203"/>
                    </a:lnTo>
                    <a:lnTo>
                      <a:pt x="101" y="607"/>
                    </a:lnTo>
                    <a:lnTo>
                      <a:pt x="405" y="1011"/>
                    </a:lnTo>
                    <a:lnTo>
                      <a:pt x="607" y="1213"/>
                    </a:lnTo>
                    <a:lnTo>
                      <a:pt x="1112" y="1517"/>
                    </a:lnTo>
                    <a:lnTo>
                      <a:pt x="1618" y="1517"/>
                    </a:lnTo>
                    <a:lnTo>
                      <a:pt x="1719" y="1416"/>
                    </a:lnTo>
                    <a:lnTo>
                      <a:pt x="1112" y="1416"/>
                    </a:lnTo>
                    <a:lnTo>
                      <a:pt x="708" y="1112"/>
                    </a:lnTo>
                    <a:lnTo>
                      <a:pt x="405" y="910"/>
                    </a:lnTo>
                    <a:lnTo>
                      <a:pt x="202" y="607"/>
                    </a:lnTo>
                    <a:lnTo>
                      <a:pt x="0" y="0"/>
                    </a:lnTo>
                    <a:close/>
                    <a:moveTo>
                      <a:pt x="9401" y="4044"/>
                    </a:moveTo>
                    <a:lnTo>
                      <a:pt x="9097" y="4347"/>
                    </a:lnTo>
                    <a:lnTo>
                      <a:pt x="8895" y="4448"/>
                    </a:lnTo>
                    <a:lnTo>
                      <a:pt x="8592" y="4549"/>
                    </a:lnTo>
                    <a:lnTo>
                      <a:pt x="8895" y="4549"/>
                    </a:lnTo>
                    <a:lnTo>
                      <a:pt x="9198" y="4347"/>
                    </a:lnTo>
                    <a:lnTo>
                      <a:pt x="9401" y="4044"/>
                    </a:lnTo>
                    <a:close/>
                    <a:moveTo>
                      <a:pt x="1618" y="1517"/>
                    </a:moveTo>
                    <a:lnTo>
                      <a:pt x="1516" y="1820"/>
                    </a:lnTo>
                    <a:lnTo>
                      <a:pt x="1618" y="2123"/>
                    </a:lnTo>
                    <a:lnTo>
                      <a:pt x="1921" y="2730"/>
                    </a:lnTo>
                    <a:lnTo>
                      <a:pt x="2224" y="3033"/>
                    </a:lnTo>
                    <a:lnTo>
                      <a:pt x="2527" y="3235"/>
                    </a:lnTo>
                    <a:lnTo>
                      <a:pt x="3033" y="3235"/>
                    </a:lnTo>
                    <a:lnTo>
                      <a:pt x="3255" y="3013"/>
                    </a:lnTo>
                    <a:lnTo>
                      <a:pt x="3255" y="3013"/>
                    </a:lnTo>
                    <a:lnTo>
                      <a:pt x="3336" y="3336"/>
                    </a:lnTo>
                    <a:lnTo>
                      <a:pt x="3437" y="3639"/>
                    </a:lnTo>
                    <a:lnTo>
                      <a:pt x="3639" y="3943"/>
                    </a:lnTo>
                    <a:lnTo>
                      <a:pt x="3942" y="4246"/>
                    </a:lnTo>
                    <a:lnTo>
                      <a:pt x="4347" y="4448"/>
                    </a:lnTo>
                    <a:lnTo>
                      <a:pt x="4751" y="4549"/>
                    </a:lnTo>
                    <a:lnTo>
                      <a:pt x="5155" y="4448"/>
                    </a:lnTo>
                    <a:lnTo>
                      <a:pt x="5459" y="4347"/>
                    </a:lnTo>
                    <a:lnTo>
                      <a:pt x="5661" y="4751"/>
                    </a:lnTo>
                    <a:lnTo>
                      <a:pt x="5964" y="5156"/>
                    </a:lnTo>
                    <a:lnTo>
                      <a:pt x="6368" y="5358"/>
                    </a:lnTo>
                    <a:lnTo>
                      <a:pt x="6773" y="5358"/>
                    </a:lnTo>
                    <a:lnTo>
                      <a:pt x="7177" y="5257"/>
                    </a:lnTo>
                    <a:lnTo>
                      <a:pt x="7480" y="5054"/>
                    </a:lnTo>
                    <a:lnTo>
                      <a:pt x="7682" y="4751"/>
                    </a:lnTo>
                    <a:lnTo>
                      <a:pt x="7783" y="4448"/>
                    </a:lnTo>
                    <a:lnTo>
                      <a:pt x="8188" y="4549"/>
                    </a:lnTo>
                    <a:lnTo>
                      <a:pt x="7783" y="4347"/>
                    </a:lnTo>
                    <a:lnTo>
                      <a:pt x="7581" y="4751"/>
                    </a:lnTo>
                    <a:lnTo>
                      <a:pt x="7379" y="4953"/>
                    </a:lnTo>
                    <a:lnTo>
                      <a:pt x="7076" y="5156"/>
                    </a:lnTo>
                    <a:lnTo>
                      <a:pt x="6773" y="5257"/>
                    </a:lnTo>
                    <a:lnTo>
                      <a:pt x="6368" y="5257"/>
                    </a:lnTo>
                    <a:lnTo>
                      <a:pt x="6065" y="5054"/>
                    </a:lnTo>
                    <a:lnTo>
                      <a:pt x="5762" y="4751"/>
                    </a:lnTo>
                    <a:lnTo>
                      <a:pt x="5560" y="4347"/>
                    </a:lnTo>
                    <a:lnTo>
                      <a:pt x="5560" y="4246"/>
                    </a:lnTo>
                    <a:lnTo>
                      <a:pt x="5459" y="4246"/>
                    </a:lnTo>
                    <a:lnTo>
                      <a:pt x="5155" y="4347"/>
                    </a:lnTo>
                    <a:lnTo>
                      <a:pt x="4347" y="4347"/>
                    </a:lnTo>
                    <a:lnTo>
                      <a:pt x="4043" y="4145"/>
                    </a:lnTo>
                    <a:lnTo>
                      <a:pt x="3740" y="3841"/>
                    </a:lnTo>
                    <a:lnTo>
                      <a:pt x="3538" y="3538"/>
                    </a:lnTo>
                    <a:lnTo>
                      <a:pt x="3437" y="3235"/>
                    </a:lnTo>
                    <a:lnTo>
                      <a:pt x="3336" y="2932"/>
                    </a:lnTo>
                    <a:lnTo>
                      <a:pt x="3336" y="2831"/>
                    </a:lnTo>
                    <a:lnTo>
                      <a:pt x="2932" y="3033"/>
                    </a:lnTo>
                    <a:lnTo>
                      <a:pt x="2628" y="3134"/>
                    </a:lnTo>
                    <a:lnTo>
                      <a:pt x="2325" y="2932"/>
                    </a:lnTo>
                    <a:lnTo>
                      <a:pt x="2022" y="2730"/>
                    </a:lnTo>
                    <a:lnTo>
                      <a:pt x="1719" y="2123"/>
                    </a:lnTo>
                    <a:lnTo>
                      <a:pt x="1618" y="1820"/>
                    </a:lnTo>
                    <a:lnTo>
                      <a:pt x="1618" y="151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a:off x="3078706" y="2971719"/>
                <a:ext cx="36495" cy="32833"/>
              </a:xfrm>
              <a:custGeom>
                <a:avLst/>
                <a:gdLst/>
                <a:ahLst/>
                <a:cxnLst/>
                <a:rect l="l" t="t" r="r" b="b"/>
                <a:pathLst>
                  <a:path w="2023" h="1820" extrusionOk="0">
                    <a:moveTo>
                      <a:pt x="2022" y="0"/>
                    </a:moveTo>
                    <a:lnTo>
                      <a:pt x="1214" y="202"/>
                    </a:lnTo>
                    <a:lnTo>
                      <a:pt x="506" y="607"/>
                    </a:lnTo>
                    <a:lnTo>
                      <a:pt x="1" y="809"/>
                    </a:lnTo>
                    <a:lnTo>
                      <a:pt x="304" y="1314"/>
                    </a:lnTo>
                    <a:lnTo>
                      <a:pt x="506" y="1517"/>
                    </a:lnTo>
                    <a:lnTo>
                      <a:pt x="708" y="1719"/>
                    </a:lnTo>
                    <a:lnTo>
                      <a:pt x="911" y="1820"/>
                    </a:lnTo>
                    <a:lnTo>
                      <a:pt x="1214" y="1820"/>
                    </a:lnTo>
                    <a:lnTo>
                      <a:pt x="1517" y="1719"/>
                    </a:lnTo>
                    <a:lnTo>
                      <a:pt x="1719" y="1618"/>
                    </a:lnTo>
                    <a:lnTo>
                      <a:pt x="1921" y="1314"/>
                    </a:lnTo>
                    <a:lnTo>
                      <a:pt x="2022" y="910"/>
                    </a:lnTo>
                    <a:lnTo>
                      <a:pt x="2022"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a:off x="3076884" y="2969897"/>
                <a:ext cx="41961" cy="34655"/>
              </a:xfrm>
              <a:custGeom>
                <a:avLst/>
                <a:gdLst/>
                <a:ahLst/>
                <a:cxnLst/>
                <a:rect l="l" t="t" r="r" b="b"/>
                <a:pathLst>
                  <a:path w="2326" h="1921" extrusionOk="0">
                    <a:moveTo>
                      <a:pt x="2022" y="0"/>
                    </a:moveTo>
                    <a:lnTo>
                      <a:pt x="607" y="607"/>
                    </a:lnTo>
                    <a:lnTo>
                      <a:pt x="1" y="910"/>
                    </a:lnTo>
                    <a:lnTo>
                      <a:pt x="1" y="910"/>
                    </a:lnTo>
                    <a:lnTo>
                      <a:pt x="607" y="708"/>
                    </a:lnTo>
                    <a:lnTo>
                      <a:pt x="2029" y="139"/>
                    </a:lnTo>
                    <a:lnTo>
                      <a:pt x="2029" y="139"/>
                    </a:lnTo>
                    <a:lnTo>
                      <a:pt x="2123" y="708"/>
                    </a:lnTo>
                    <a:lnTo>
                      <a:pt x="2123" y="1011"/>
                    </a:lnTo>
                    <a:lnTo>
                      <a:pt x="2022" y="1213"/>
                    </a:lnTo>
                    <a:lnTo>
                      <a:pt x="1921" y="1516"/>
                    </a:lnTo>
                    <a:lnTo>
                      <a:pt x="1719" y="1618"/>
                    </a:lnTo>
                    <a:lnTo>
                      <a:pt x="1315" y="1820"/>
                    </a:lnTo>
                    <a:lnTo>
                      <a:pt x="910" y="1719"/>
                    </a:lnTo>
                    <a:lnTo>
                      <a:pt x="607" y="1618"/>
                    </a:lnTo>
                    <a:lnTo>
                      <a:pt x="405" y="1415"/>
                    </a:lnTo>
                    <a:lnTo>
                      <a:pt x="304" y="1213"/>
                    </a:lnTo>
                    <a:lnTo>
                      <a:pt x="405" y="1516"/>
                    </a:lnTo>
                    <a:lnTo>
                      <a:pt x="607" y="1719"/>
                    </a:lnTo>
                    <a:lnTo>
                      <a:pt x="910" y="1921"/>
                    </a:lnTo>
                    <a:lnTo>
                      <a:pt x="1416" y="1921"/>
                    </a:lnTo>
                    <a:lnTo>
                      <a:pt x="1820" y="1820"/>
                    </a:lnTo>
                    <a:lnTo>
                      <a:pt x="2123" y="1516"/>
                    </a:lnTo>
                    <a:lnTo>
                      <a:pt x="2326" y="1112"/>
                    </a:lnTo>
                    <a:lnTo>
                      <a:pt x="2326" y="708"/>
                    </a:lnTo>
                    <a:lnTo>
                      <a:pt x="21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a:off x="2941952" y="4791448"/>
                <a:ext cx="237082" cy="195121"/>
              </a:xfrm>
              <a:custGeom>
                <a:avLst/>
                <a:gdLst/>
                <a:ahLst/>
                <a:cxnLst/>
                <a:rect l="l" t="t" r="r" b="b"/>
                <a:pathLst>
                  <a:path w="13142" h="10816" extrusionOk="0">
                    <a:moveTo>
                      <a:pt x="12939" y="0"/>
                    </a:moveTo>
                    <a:lnTo>
                      <a:pt x="6369" y="202"/>
                    </a:lnTo>
                    <a:lnTo>
                      <a:pt x="6773" y="6974"/>
                    </a:lnTo>
                    <a:lnTo>
                      <a:pt x="5762" y="7379"/>
                    </a:lnTo>
                    <a:lnTo>
                      <a:pt x="3438" y="8390"/>
                    </a:lnTo>
                    <a:lnTo>
                      <a:pt x="2124" y="9097"/>
                    </a:lnTo>
                    <a:lnTo>
                      <a:pt x="1012" y="9704"/>
                    </a:lnTo>
                    <a:lnTo>
                      <a:pt x="304" y="10310"/>
                    </a:lnTo>
                    <a:lnTo>
                      <a:pt x="1" y="10613"/>
                    </a:lnTo>
                    <a:lnTo>
                      <a:pt x="1" y="10815"/>
                    </a:lnTo>
                    <a:lnTo>
                      <a:pt x="13141" y="10613"/>
                    </a:lnTo>
                    <a:lnTo>
                      <a:pt x="12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8"/>
              <p:cNvSpPr/>
              <p:nvPr/>
            </p:nvSpPr>
            <p:spPr>
              <a:xfrm>
                <a:off x="3126113" y="4904480"/>
                <a:ext cx="18256" cy="18256"/>
              </a:xfrm>
              <a:custGeom>
                <a:avLst/>
                <a:gdLst/>
                <a:ahLst/>
                <a:cxnLst/>
                <a:rect l="l" t="t" r="r" b="b"/>
                <a:pathLst>
                  <a:path w="1012" h="1012" extrusionOk="0">
                    <a:moveTo>
                      <a:pt x="506" y="1"/>
                    </a:moveTo>
                    <a:lnTo>
                      <a:pt x="304" y="102"/>
                    </a:lnTo>
                    <a:lnTo>
                      <a:pt x="102" y="203"/>
                    </a:lnTo>
                    <a:lnTo>
                      <a:pt x="1" y="405"/>
                    </a:lnTo>
                    <a:lnTo>
                      <a:pt x="1" y="607"/>
                    </a:lnTo>
                    <a:lnTo>
                      <a:pt x="102" y="810"/>
                    </a:lnTo>
                    <a:lnTo>
                      <a:pt x="203" y="911"/>
                    </a:lnTo>
                    <a:lnTo>
                      <a:pt x="405" y="1012"/>
                    </a:lnTo>
                    <a:lnTo>
                      <a:pt x="607" y="1012"/>
                    </a:lnTo>
                    <a:lnTo>
                      <a:pt x="810" y="911"/>
                    </a:lnTo>
                    <a:lnTo>
                      <a:pt x="911" y="810"/>
                    </a:lnTo>
                    <a:lnTo>
                      <a:pt x="1012" y="607"/>
                    </a:lnTo>
                    <a:lnTo>
                      <a:pt x="1012" y="405"/>
                    </a:lnTo>
                    <a:lnTo>
                      <a:pt x="911" y="203"/>
                    </a:lnTo>
                    <a:lnTo>
                      <a:pt x="810" y="102"/>
                    </a:lnTo>
                    <a:lnTo>
                      <a:pt x="6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8"/>
              <p:cNvSpPr/>
              <p:nvPr/>
            </p:nvSpPr>
            <p:spPr>
              <a:xfrm>
                <a:off x="2941952" y="4962837"/>
                <a:ext cx="237082" cy="23723"/>
              </a:xfrm>
              <a:custGeom>
                <a:avLst/>
                <a:gdLst/>
                <a:ahLst/>
                <a:cxnLst/>
                <a:rect l="l" t="t" r="r" b="b"/>
                <a:pathLst>
                  <a:path w="13142" h="1315" extrusionOk="0">
                    <a:moveTo>
                      <a:pt x="13040" y="0"/>
                    </a:moveTo>
                    <a:lnTo>
                      <a:pt x="506" y="708"/>
                    </a:lnTo>
                    <a:lnTo>
                      <a:pt x="203" y="910"/>
                    </a:lnTo>
                    <a:lnTo>
                      <a:pt x="1" y="1112"/>
                    </a:lnTo>
                    <a:lnTo>
                      <a:pt x="1" y="1314"/>
                    </a:lnTo>
                    <a:lnTo>
                      <a:pt x="13141" y="1112"/>
                    </a:lnTo>
                    <a:lnTo>
                      <a:pt x="13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8"/>
              <p:cNvSpPr/>
              <p:nvPr/>
            </p:nvSpPr>
            <p:spPr>
              <a:xfrm>
                <a:off x="3060487" y="4913608"/>
                <a:ext cx="21883" cy="14594"/>
              </a:xfrm>
              <a:custGeom>
                <a:avLst/>
                <a:gdLst/>
                <a:ahLst/>
                <a:cxnLst/>
                <a:rect l="l" t="t" r="r" b="b"/>
                <a:pathLst>
                  <a:path w="1213" h="809" extrusionOk="0">
                    <a:moveTo>
                      <a:pt x="202" y="0"/>
                    </a:moveTo>
                    <a:lnTo>
                      <a:pt x="0" y="101"/>
                    </a:lnTo>
                    <a:lnTo>
                      <a:pt x="202" y="202"/>
                    </a:lnTo>
                    <a:lnTo>
                      <a:pt x="607" y="405"/>
                    </a:lnTo>
                    <a:lnTo>
                      <a:pt x="1011" y="708"/>
                    </a:lnTo>
                    <a:lnTo>
                      <a:pt x="1213" y="809"/>
                    </a:lnTo>
                    <a:lnTo>
                      <a:pt x="1213" y="708"/>
                    </a:lnTo>
                    <a:lnTo>
                      <a:pt x="1112" y="607"/>
                    </a:lnTo>
                    <a:lnTo>
                      <a:pt x="1011" y="405"/>
                    </a:lnTo>
                    <a:lnTo>
                      <a:pt x="809" y="202"/>
                    </a:lnTo>
                    <a:lnTo>
                      <a:pt x="505" y="101"/>
                    </a:lnTo>
                    <a:lnTo>
                      <a:pt x="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8"/>
              <p:cNvSpPr/>
              <p:nvPr/>
            </p:nvSpPr>
            <p:spPr>
              <a:xfrm>
                <a:off x="3034944" y="4926362"/>
                <a:ext cx="16434" cy="18256"/>
              </a:xfrm>
              <a:custGeom>
                <a:avLst/>
                <a:gdLst/>
                <a:ahLst/>
                <a:cxnLst/>
                <a:rect l="l" t="t" r="r" b="b"/>
                <a:pathLst>
                  <a:path w="911" h="1012" extrusionOk="0">
                    <a:moveTo>
                      <a:pt x="1" y="1"/>
                    </a:moveTo>
                    <a:lnTo>
                      <a:pt x="203" y="102"/>
                    </a:lnTo>
                    <a:lnTo>
                      <a:pt x="506" y="405"/>
                    </a:lnTo>
                    <a:lnTo>
                      <a:pt x="810" y="809"/>
                    </a:lnTo>
                    <a:lnTo>
                      <a:pt x="911" y="1012"/>
                    </a:lnTo>
                    <a:lnTo>
                      <a:pt x="911" y="911"/>
                    </a:lnTo>
                    <a:lnTo>
                      <a:pt x="911" y="708"/>
                    </a:lnTo>
                    <a:lnTo>
                      <a:pt x="911" y="506"/>
                    </a:lnTo>
                    <a:lnTo>
                      <a:pt x="708" y="304"/>
                    </a:lnTo>
                    <a:lnTo>
                      <a:pt x="506" y="102"/>
                    </a:ln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8"/>
              <p:cNvSpPr/>
              <p:nvPr/>
            </p:nvSpPr>
            <p:spPr>
              <a:xfrm>
                <a:off x="3013080" y="4937312"/>
                <a:ext cx="10950" cy="18256"/>
              </a:xfrm>
              <a:custGeom>
                <a:avLst/>
                <a:gdLst/>
                <a:ahLst/>
                <a:cxnLst/>
                <a:rect l="l" t="t" r="r" b="b"/>
                <a:pathLst>
                  <a:path w="607" h="1012" extrusionOk="0">
                    <a:moveTo>
                      <a:pt x="0" y="0"/>
                    </a:moveTo>
                    <a:lnTo>
                      <a:pt x="101" y="101"/>
                    </a:lnTo>
                    <a:lnTo>
                      <a:pt x="303" y="506"/>
                    </a:lnTo>
                    <a:lnTo>
                      <a:pt x="404" y="910"/>
                    </a:lnTo>
                    <a:lnTo>
                      <a:pt x="505" y="1011"/>
                    </a:lnTo>
                    <a:lnTo>
                      <a:pt x="606" y="809"/>
                    </a:lnTo>
                    <a:lnTo>
                      <a:pt x="505" y="607"/>
                    </a:lnTo>
                    <a:lnTo>
                      <a:pt x="505" y="405"/>
                    </a:lnTo>
                    <a:lnTo>
                      <a:pt x="303" y="202"/>
                    </a:lnTo>
                    <a:lnTo>
                      <a:pt x="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8"/>
              <p:cNvSpPr/>
              <p:nvPr/>
            </p:nvSpPr>
            <p:spPr>
              <a:xfrm>
                <a:off x="3062309" y="4882599"/>
                <a:ext cx="23723" cy="5502"/>
              </a:xfrm>
              <a:custGeom>
                <a:avLst/>
                <a:gdLst/>
                <a:ahLst/>
                <a:cxnLst/>
                <a:rect l="l" t="t" r="r" b="b"/>
                <a:pathLst>
                  <a:path w="1315" h="305" extrusionOk="0">
                    <a:moveTo>
                      <a:pt x="708" y="1"/>
                    </a:moveTo>
                    <a:lnTo>
                      <a:pt x="202" y="102"/>
                    </a:lnTo>
                    <a:lnTo>
                      <a:pt x="0" y="304"/>
                    </a:lnTo>
                    <a:lnTo>
                      <a:pt x="1314" y="304"/>
                    </a:lnTo>
                    <a:lnTo>
                      <a:pt x="1213" y="203"/>
                    </a:lnTo>
                    <a:lnTo>
                      <a:pt x="1011" y="102"/>
                    </a:lnTo>
                    <a:lnTo>
                      <a:pt x="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8"/>
              <p:cNvSpPr/>
              <p:nvPr/>
            </p:nvSpPr>
            <p:spPr>
              <a:xfrm>
                <a:off x="3333977" y="4782320"/>
                <a:ext cx="124025" cy="286295"/>
              </a:xfrm>
              <a:custGeom>
                <a:avLst/>
                <a:gdLst/>
                <a:ahLst/>
                <a:cxnLst/>
                <a:rect l="l" t="t" r="r" b="b"/>
                <a:pathLst>
                  <a:path w="6875" h="15870" extrusionOk="0">
                    <a:moveTo>
                      <a:pt x="607" y="1"/>
                    </a:moveTo>
                    <a:lnTo>
                      <a:pt x="1315" y="8188"/>
                    </a:lnTo>
                    <a:lnTo>
                      <a:pt x="1" y="14859"/>
                    </a:lnTo>
                    <a:lnTo>
                      <a:pt x="1" y="15162"/>
                    </a:lnTo>
                    <a:lnTo>
                      <a:pt x="203" y="15466"/>
                    </a:lnTo>
                    <a:lnTo>
                      <a:pt x="405" y="15668"/>
                    </a:lnTo>
                    <a:lnTo>
                      <a:pt x="708" y="15769"/>
                    </a:lnTo>
                    <a:lnTo>
                      <a:pt x="708" y="15870"/>
                    </a:lnTo>
                    <a:lnTo>
                      <a:pt x="1113" y="15769"/>
                    </a:lnTo>
                    <a:lnTo>
                      <a:pt x="1517" y="15567"/>
                    </a:lnTo>
                    <a:lnTo>
                      <a:pt x="4651" y="12029"/>
                    </a:lnTo>
                    <a:lnTo>
                      <a:pt x="6268" y="10007"/>
                    </a:lnTo>
                    <a:lnTo>
                      <a:pt x="6672" y="9401"/>
                    </a:lnTo>
                    <a:lnTo>
                      <a:pt x="6874" y="8997"/>
                    </a:lnTo>
                    <a:lnTo>
                      <a:pt x="6773" y="4347"/>
                    </a:lnTo>
                    <a:lnTo>
                      <a:pt x="6672" y="304"/>
                    </a:lnTo>
                    <a:lnTo>
                      <a:pt x="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8"/>
              <p:cNvSpPr/>
              <p:nvPr/>
            </p:nvSpPr>
            <p:spPr>
              <a:xfrm>
                <a:off x="3333977" y="4782320"/>
                <a:ext cx="124025" cy="286295"/>
              </a:xfrm>
              <a:custGeom>
                <a:avLst/>
                <a:gdLst/>
                <a:ahLst/>
                <a:cxnLst/>
                <a:rect l="l" t="t" r="r" b="b"/>
                <a:pathLst>
                  <a:path w="6875" h="15870" fill="none" extrusionOk="0">
                    <a:moveTo>
                      <a:pt x="607" y="1"/>
                    </a:moveTo>
                    <a:lnTo>
                      <a:pt x="1315" y="8188"/>
                    </a:lnTo>
                    <a:lnTo>
                      <a:pt x="1" y="14859"/>
                    </a:lnTo>
                    <a:lnTo>
                      <a:pt x="1" y="14859"/>
                    </a:lnTo>
                    <a:lnTo>
                      <a:pt x="1" y="15162"/>
                    </a:lnTo>
                    <a:lnTo>
                      <a:pt x="203" y="15466"/>
                    </a:lnTo>
                    <a:lnTo>
                      <a:pt x="405" y="15668"/>
                    </a:lnTo>
                    <a:lnTo>
                      <a:pt x="708" y="15769"/>
                    </a:lnTo>
                    <a:lnTo>
                      <a:pt x="708" y="15870"/>
                    </a:lnTo>
                    <a:lnTo>
                      <a:pt x="708" y="15870"/>
                    </a:lnTo>
                    <a:lnTo>
                      <a:pt x="1113" y="15769"/>
                    </a:lnTo>
                    <a:lnTo>
                      <a:pt x="1517" y="15567"/>
                    </a:lnTo>
                    <a:lnTo>
                      <a:pt x="1517" y="15567"/>
                    </a:lnTo>
                    <a:lnTo>
                      <a:pt x="4651" y="12029"/>
                    </a:lnTo>
                    <a:lnTo>
                      <a:pt x="6268" y="10007"/>
                    </a:lnTo>
                    <a:lnTo>
                      <a:pt x="6672" y="9401"/>
                    </a:lnTo>
                    <a:lnTo>
                      <a:pt x="6874" y="8997"/>
                    </a:lnTo>
                    <a:lnTo>
                      <a:pt x="6874" y="8997"/>
                    </a:lnTo>
                    <a:lnTo>
                      <a:pt x="6773" y="4347"/>
                    </a:lnTo>
                    <a:lnTo>
                      <a:pt x="6672" y="304"/>
                    </a:lnTo>
                    <a:lnTo>
                      <a:pt x="6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8"/>
              <p:cNvSpPr/>
              <p:nvPr/>
            </p:nvSpPr>
            <p:spPr>
              <a:xfrm>
                <a:off x="3346749" y="4933668"/>
                <a:ext cx="109431" cy="133117"/>
              </a:xfrm>
              <a:custGeom>
                <a:avLst/>
                <a:gdLst/>
                <a:ahLst/>
                <a:cxnLst/>
                <a:rect l="l" t="t" r="r" b="b"/>
                <a:pathLst>
                  <a:path w="6066" h="7379" extrusionOk="0">
                    <a:moveTo>
                      <a:pt x="6065" y="0"/>
                    </a:moveTo>
                    <a:lnTo>
                      <a:pt x="0" y="7379"/>
                    </a:lnTo>
                    <a:lnTo>
                      <a:pt x="405" y="7379"/>
                    </a:lnTo>
                    <a:lnTo>
                      <a:pt x="809" y="7177"/>
                    </a:lnTo>
                    <a:lnTo>
                      <a:pt x="2831" y="4852"/>
                    </a:lnTo>
                    <a:lnTo>
                      <a:pt x="4347" y="3033"/>
                    </a:lnTo>
                    <a:lnTo>
                      <a:pt x="5863" y="1213"/>
                    </a:lnTo>
                    <a:lnTo>
                      <a:pt x="6065" y="809"/>
                    </a:lnTo>
                    <a:lnTo>
                      <a:pt x="6065" y="303"/>
                    </a:lnTo>
                    <a:lnTo>
                      <a:pt x="60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8"/>
              <p:cNvSpPr/>
              <p:nvPr/>
            </p:nvSpPr>
            <p:spPr>
              <a:xfrm>
                <a:off x="3419681" y="4886261"/>
                <a:ext cx="18256" cy="16416"/>
              </a:xfrm>
              <a:custGeom>
                <a:avLst/>
                <a:gdLst/>
                <a:ahLst/>
                <a:cxnLst/>
                <a:rect l="l" t="t" r="r" b="b"/>
                <a:pathLst>
                  <a:path w="1012" h="910" extrusionOk="0">
                    <a:moveTo>
                      <a:pt x="405" y="0"/>
                    </a:moveTo>
                    <a:lnTo>
                      <a:pt x="203" y="101"/>
                    </a:lnTo>
                    <a:lnTo>
                      <a:pt x="102" y="303"/>
                    </a:lnTo>
                    <a:lnTo>
                      <a:pt x="1" y="404"/>
                    </a:lnTo>
                    <a:lnTo>
                      <a:pt x="102" y="607"/>
                    </a:lnTo>
                    <a:lnTo>
                      <a:pt x="102" y="809"/>
                    </a:lnTo>
                    <a:lnTo>
                      <a:pt x="304" y="910"/>
                    </a:lnTo>
                    <a:lnTo>
                      <a:pt x="809" y="910"/>
                    </a:lnTo>
                    <a:lnTo>
                      <a:pt x="910" y="708"/>
                    </a:lnTo>
                    <a:lnTo>
                      <a:pt x="1011" y="506"/>
                    </a:lnTo>
                    <a:lnTo>
                      <a:pt x="1011" y="303"/>
                    </a:lnTo>
                    <a:lnTo>
                      <a:pt x="910" y="202"/>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8"/>
              <p:cNvSpPr/>
              <p:nvPr/>
            </p:nvSpPr>
            <p:spPr>
              <a:xfrm>
                <a:off x="3423325" y="4888083"/>
                <a:ext cx="18" cy="18"/>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p:cNvSpPr/>
              <p:nvPr/>
            </p:nvSpPr>
            <p:spPr>
              <a:xfrm>
                <a:off x="3423325" y="4888083"/>
                <a:ext cx="18" cy="18"/>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8"/>
              <p:cNvSpPr/>
              <p:nvPr/>
            </p:nvSpPr>
            <p:spPr>
              <a:xfrm>
                <a:off x="3346749" y="4984718"/>
                <a:ext cx="31011" cy="16434"/>
              </a:xfrm>
              <a:custGeom>
                <a:avLst/>
                <a:gdLst/>
                <a:ahLst/>
                <a:cxnLst/>
                <a:rect l="l" t="t" r="r" b="b"/>
                <a:pathLst>
                  <a:path w="1719" h="911" extrusionOk="0">
                    <a:moveTo>
                      <a:pt x="607" y="0"/>
                    </a:moveTo>
                    <a:lnTo>
                      <a:pt x="304" y="101"/>
                    </a:lnTo>
                    <a:lnTo>
                      <a:pt x="0" y="101"/>
                    </a:lnTo>
                    <a:lnTo>
                      <a:pt x="0" y="203"/>
                    </a:lnTo>
                    <a:lnTo>
                      <a:pt x="506" y="203"/>
                    </a:lnTo>
                    <a:lnTo>
                      <a:pt x="910" y="304"/>
                    </a:lnTo>
                    <a:lnTo>
                      <a:pt x="1314" y="607"/>
                    </a:lnTo>
                    <a:lnTo>
                      <a:pt x="1719" y="910"/>
                    </a:lnTo>
                    <a:lnTo>
                      <a:pt x="1719" y="809"/>
                    </a:lnTo>
                    <a:lnTo>
                      <a:pt x="1618" y="607"/>
                    </a:lnTo>
                    <a:lnTo>
                      <a:pt x="1314" y="304"/>
                    </a:lnTo>
                    <a:lnTo>
                      <a:pt x="1011" y="101"/>
                    </a:lnTo>
                    <a:lnTo>
                      <a:pt x="6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8"/>
              <p:cNvSpPr/>
              <p:nvPr/>
            </p:nvSpPr>
            <p:spPr>
              <a:xfrm>
                <a:off x="3339461" y="5012066"/>
                <a:ext cx="29189" cy="9128"/>
              </a:xfrm>
              <a:custGeom>
                <a:avLst/>
                <a:gdLst/>
                <a:ahLst/>
                <a:cxnLst/>
                <a:rect l="l" t="t" r="r" b="b"/>
                <a:pathLst>
                  <a:path w="1618" h="506" extrusionOk="0">
                    <a:moveTo>
                      <a:pt x="404" y="1"/>
                    </a:moveTo>
                    <a:lnTo>
                      <a:pt x="0" y="203"/>
                    </a:lnTo>
                    <a:lnTo>
                      <a:pt x="809" y="203"/>
                    </a:lnTo>
                    <a:lnTo>
                      <a:pt x="1617" y="506"/>
                    </a:lnTo>
                    <a:lnTo>
                      <a:pt x="1617" y="506"/>
                    </a:lnTo>
                    <a:lnTo>
                      <a:pt x="1415" y="304"/>
                    </a:lnTo>
                    <a:lnTo>
                      <a:pt x="1213" y="102"/>
                    </a:lnTo>
                    <a:lnTo>
                      <a:pt x="9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8"/>
              <p:cNvSpPr/>
              <p:nvPr/>
            </p:nvSpPr>
            <p:spPr>
              <a:xfrm>
                <a:off x="3352215" y="4959193"/>
                <a:ext cx="43783" cy="14594"/>
              </a:xfrm>
              <a:custGeom>
                <a:avLst/>
                <a:gdLst/>
                <a:ahLst/>
                <a:cxnLst/>
                <a:rect l="l" t="t" r="r" b="b"/>
                <a:pathLst>
                  <a:path w="2427" h="809" extrusionOk="0">
                    <a:moveTo>
                      <a:pt x="708" y="0"/>
                    </a:moveTo>
                    <a:lnTo>
                      <a:pt x="1" y="101"/>
                    </a:lnTo>
                    <a:lnTo>
                      <a:pt x="1315" y="304"/>
                    </a:lnTo>
                    <a:lnTo>
                      <a:pt x="2427" y="809"/>
                    </a:lnTo>
                    <a:lnTo>
                      <a:pt x="1921" y="405"/>
                    </a:lnTo>
                    <a:lnTo>
                      <a:pt x="1315" y="10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3355859" y="4924540"/>
                <a:ext cx="40139" cy="5484"/>
              </a:xfrm>
              <a:custGeom>
                <a:avLst/>
                <a:gdLst/>
                <a:ahLst/>
                <a:cxnLst/>
                <a:rect l="l" t="t" r="r" b="b"/>
                <a:pathLst>
                  <a:path w="2225" h="304" extrusionOk="0">
                    <a:moveTo>
                      <a:pt x="506" y="1"/>
                    </a:moveTo>
                    <a:lnTo>
                      <a:pt x="1" y="304"/>
                    </a:lnTo>
                    <a:lnTo>
                      <a:pt x="405" y="203"/>
                    </a:lnTo>
                    <a:lnTo>
                      <a:pt x="2225" y="203"/>
                    </a:lnTo>
                    <a:lnTo>
                      <a:pt x="1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p:nvPr/>
            </p:nvSpPr>
            <p:spPr>
              <a:xfrm>
                <a:off x="3352215" y="4880777"/>
                <a:ext cx="40139" cy="9146"/>
              </a:xfrm>
              <a:custGeom>
                <a:avLst/>
                <a:gdLst/>
                <a:ahLst/>
                <a:cxnLst/>
                <a:rect l="l" t="t" r="r" b="b"/>
                <a:pathLst>
                  <a:path w="2225" h="507" extrusionOk="0">
                    <a:moveTo>
                      <a:pt x="708" y="1"/>
                    </a:moveTo>
                    <a:lnTo>
                      <a:pt x="304" y="203"/>
                    </a:lnTo>
                    <a:lnTo>
                      <a:pt x="102" y="405"/>
                    </a:lnTo>
                    <a:lnTo>
                      <a:pt x="1" y="506"/>
                    </a:lnTo>
                    <a:lnTo>
                      <a:pt x="607" y="304"/>
                    </a:lnTo>
                    <a:lnTo>
                      <a:pt x="1113" y="102"/>
                    </a:lnTo>
                    <a:lnTo>
                      <a:pt x="1719" y="203"/>
                    </a:lnTo>
                    <a:lnTo>
                      <a:pt x="2224" y="304"/>
                    </a:lnTo>
                    <a:lnTo>
                      <a:pt x="1921" y="102"/>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p:cNvSpPr/>
              <p:nvPr/>
            </p:nvSpPr>
            <p:spPr>
              <a:xfrm>
                <a:off x="3348571" y="4844320"/>
                <a:ext cx="43783" cy="31011"/>
              </a:xfrm>
              <a:custGeom>
                <a:avLst/>
                <a:gdLst/>
                <a:ahLst/>
                <a:cxnLst/>
                <a:rect l="l" t="t" r="r" b="b"/>
                <a:pathLst>
                  <a:path w="2427" h="1719" extrusionOk="0">
                    <a:moveTo>
                      <a:pt x="2123" y="202"/>
                    </a:moveTo>
                    <a:lnTo>
                      <a:pt x="2224" y="506"/>
                    </a:lnTo>
                    <a:lnTo>
                      <a:pt x="2123" y="809"/>
                    </a:lnTo>
                    <a:lnTo>
                      <a:pt x="2022" y="1112"/>
                    </a:lnTo>
                    <a:lnTo>
                      <a:pt x="1719" y="1314"/>
                    </a:lnTo>
                    <a:lnTo>
                      <a:pt x="1567" y="1415"/>
                    </a:lnTo>
                    <a:lnTo>
                      <a:pt x="1517" y="1314"/>
                    </a:lnTo>
                    <a:lnTo>
                      <a:pt x="1406" y="1167"/>
                    </a:lnTo>
                    <a:lnTo>
                      <a:pt x="1416" y="1112"/>
                    </a:lnTo>
                    <a:lnTo>
                      <a:pt x="1618" y="607"/>
                    </a:lnTo>
                    <a:lnTo>
                      <a:pt x="1719" y="405"/>
                    </a:lnTo>
                    <a:lnTo>
                      <a:pt x="1921" y="202"/>
                    </a:lnTo>
                    <a:close/>
                    <a:moveTo>
                      <a:pt x="607" y="607"/>
                    </a:moveTo>
                    <a:lnTo>
                      <a:pt x="809" y="809"/>
                    </a:lnTo>
                    <a:lnTo>
                      <a:pt x="1213" y="1112"/>
                    </a:lnTo>
                    <a:lnTo>
                      <a:pt x="1315" y="1213"/>
                    </a:lnTo>
                    <a:lnTo>
                      <a:pt x="1315" y="1213"/>
                    </a:lnTo>
                    <a:lnTo>
                      <a:pt x="1315" y="1415"/>
                    </a:lnTo>
                    <a:lnTo>
                      <a:pt x="1315" y="1516"/>
                    </a:lnTo>
                    <a:lnTo>
                      <a:pt x="1011" y="1516"/>
                    </a:lnTo>
                    <a:lnTo>
                      <a:pt x="708" y="1415"/>
                    </a:lnTo>
                    <a:lnTo>
                      <a:pt x="405" y="1213"/>
                    </a:lnTo>
                    <a:lnTo>
                      <a:pt x="203" y="910"/>
                    </a:lnTo>
                    <a:lnTo>
                      <a:pt x="102" y="708"/>
                    </a:lnTo>
                    <a:lnTo>
                      <a:pt x="203" y="607"/>
                    </a:lnTo>
                    <a:close/>
                    <a:moveTo>
                      <a:pt x="1387" y="1285"/>
                    </a:moveTo>
                    <a:lnTo>
                      <a:pt x="1537" y="1436"/>
                    </a:lnTo>
                    <a:lnTo>
                      <a:pt x="1537" y="1436"/>
                    </a:lnTo>
                    <a:lnTo>
                      <a:pt x="1416" y="1516"/>
                    </a:lnTo>
                    <a:lnTo>
                      <a:pt x="1348" y="1516"/>
                    </a:lnTo>
                    <a:lnTo>
                      <a:pt x="1387" y="1285"/>
                    </a:lnTo>
                    <a:close/>
                    <a:moveTo>
                      <a:pt x="2022" y="0"/>
                    </a:moveTo>
                    <a:lnTo>
                      <a:pt x="1820" y="101"/>
                    </a:lnTo>
                    <a:lnTo>
                      <a:pt x="1618" y="304"/>
                    </a:lnTo>
                    <a:lnTo>
                      <a:pt x="1416" y="607"/>
                    </a:lnTo>
                    <a:lnTo>
                      <a:pt x="1315" y="1011"/>
                    </a:lnTo>
                    <a:lnTo>
                      <a:pt x="1315" y="1045"/>
                    </a:lnTo>
                    <a:lnTo>
                      <a:pt x="1213" y="910"/>
                    </a:lnTo>
                    <a:lnTo>
                      <a:pt x="910" y="708"/>
                    </a:lnTo>
                    <a:lnTo>
                      <a:pt x="607" y="506"/>
                    </a:lnTo>
                    <a:lnTo>
                      <a:pt x="304" y="405"/>
                    </a:lnTo>
                    <a:lnTo>
                      <a:pt x="102" y="506"/>
                    </a:lnTo>
                    <a:lnTo>
                      <a:pt x="1" y="607"/>
                    </a:lnTo>
                    <a:lnTo>
                      <a:pt x="1" y="809"/>
                    </a:lnTo>
                    <a:lnTo>
                      <a:pt x="1" y="1011"/>
                    </a:lnTo>
                    <a:lnTo>
                      <a:pt x="304" y="1314"/>
                    </a:lnTo>
                    <a:lnTo>
                      <a:pt x="607" y="1516"/>
                    </a:lnTo>
                    <a:lnTo>
                      <a:pt x="1011" y="1618"/>
                    </a:lnTo>
                    <a:lnTo>
                      <a:pt x="1315" y="1618"/>
                    </a:lnTo>
                    <a:lnTo>
                      <a:pt x="1315" y="1719"/>
                    </a:lnTo>
                    <a:lnTo>
                      <a:pt x="1331" y="1618"/>
                    </a:lnTo>
                    <a:lnTo>
                      <a:pt x="1416" y="1618"/>
                    </a:lnTo>
                    <a:lnTo>
                      <a:pt x="1820" y="1516"/>
                    </a:lnTo>
                    <a:lnTo>
                      <a:pt x="2123" y="1213"/>
                    </a:lnTo>
                    <a:lnTo>
                      <a:pt x="2325" y="910"/>
                    </a:lnTo>
                    <a:lnTo>
                      <a:pt x="2426" y="506"/>
                    </a:lnTo>
                    <a:lnTo>
                      <a:pt x="2325" y="304"/>
                    </a:lnTo>
                    <a:lnTo>
                      <a:pt x="2224" y="101"/>
                    </a:lnTo>
                    <a:lnTo>
                      <a:pt x="20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8"/>
              <p:cNvSpPr/>
              <p:nvPr/>
            </p:nvSpPr>
            <p:spPr>
              <a:xfrm>
                <a:off x="2927377" y="3733888"/>
                <a:ext cx="534291" cy="1141499"/>
              </a:xfrm>
              <a:custGeom>
                <a:avLst/>
                <a:gdLst/>
                <a:ahLst/>
                <a:cxnLst/>
                <a:rect l="l" t="t" r="r" b="b"/>
                <a:pathLst>
                  <a:path w="29617" h="63276" extrusionOk="0">
                    <a:moveTo>
                      <a:pt x="23350" y="0"/>
                    </a:moveTo>
                    <a:lnTo>
                      <a:pt x="708" y="1820"/>
                    </a:lnTo>
                    <a:lnTo>
                      <a:pt x="304" y="3942"/>
                    </a:lnTo>
                    <a:lnTo>
                      <a:pt x="101" y="6065"/>
                    </a:lnTo>
                    <a:lnTo>
                      <a:pt x="0" y="8289"/>
                    </a:lnTo>
                    <a:lnTo>
                      <a:pt x="101" y="10411"/>
                    </a:lnTo>
                    <a:lnTo>
                      <a:pt x="3235" y="37197"/>
                    </a:lnTo>
                    <a:lnTo>
                      <a:pt x="6368" y="62669"/>
                    </a:lnTo>
                    <a:lnTo>
                      <a:pt x="14657" y="62669"/>
                    </a:lnTo>
                    <a:lnTo>
                      <a:pt x="12332" y="15263"/>
                    </a:lnTo>
                    <a:lnTo>
                      <a:pt x="13039" y="15465"/>
                    </a:lnTo>
                    <a:lnTo>
                      <a:pt x="15364" y="25978"/>
                    </a:lnTo>
                    <a:lnTo>
                      <a:pt x="16982" y="33862"/>
                    </a:lnTo>
                    <a:lnTo>
                      <a:pt x="17588" y="36995"/>
                    </a:lnTo>
                    <a:lnTo>
                      <a:pt x="17891" y="38916"/>
                    </a:lnTo>
                    <a:lnTo>
                      <a:pt x="18700" y="43970"/>
                    </a:lnTo>
                    <a:lnTo>
                      <a:pt x="20115" y="52157"/>
                    </a:lnTo>
                    <a:lnTo>
                      <a:pt x="22035" y="63276"/>
                    </a:lnTo>
                    <a:lnTo>
                      <a:pt x="29616" y="63276"/>
                    </a:lnTo>
                    <a:lnTo>
                      <a:pt x="27191" y="35075"/>
                    </a:lnTo>
                    <a:lnTo>
                      <a:pt x="24360" y="7884"/>
                    </a:lnTo>
                    <a:lnTo>
                      <a:pt x="233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8"/>
              <p:cNvSpPr/>
              <p:nvPr/>
            </p:nvSpPr>
            <p:spPr>
              <a:xfrm>
                <a:off x="3095122" y="3801355"/>
                <a:ext cx="71132" cy="131295"/>
              </a:xfrm>
              <a:custGeom>
                <a:avLst/>
                <a:gdLst/>
                <a:ahLst/>
                <a:cxnLst/>
                <a:rect l="l" t="t" r="r" b="b"/>
                <a:pathLst>
                  <a:path w="3943" h="7278" extrusionOk="0">
                    <a:moveTo>
                      <a:pt x="1" y="0"/>
                    </a:moveTo>
                    <a:lnTo>
                      <a:pt x="1" y="405"/>
                    </a:lnTo>
                    <a:lnTo>
                      <a:pt x="102" y="1516"/>
                    </a:lnTo>
                    <a:lnTo>
                      <a:pt x="304" y="3134"/>
                    </a:lnTo>
                    <a:lnTo>
                      <a:pt x="708" y="5054"/>
                    </a:lnTo>
                    <a:lnTo>
                      <a:pt x="910" y="6065"/>
                    </a:lnTo>
                    <a:lnTo>
                      <a:pt x="1112" y="6469"/>
                    </a:lnTo>
                    <a:lnTo>
                      <a:pt x="1416" y="6874"/>
                    </a:lnTo>
                    <a:lnTo>
                      <a:pt x="1719" y="7076"/>
                    </a:lnTo>
                    <a:lnTo>
                      <a:pt x="2224" y="7278"/>
                    </a:lnTo>
                    <a:lnTo>
                      <a:pt x="2932" y="7278"/>
                    </a:lnTo>
                    <a:lnTo>
                      <a:pt x="3437" y="7076"/>
                    </a:lnTo>
                    <a:lnTo>
                      <a:pt x="3943" y="6874"/>
                    </a:lnTo>
                    <a:lnTo>
                      <a:pt x="3437" y="6975"/>
                    </a:lnTo>
                    <a:lnTo>
                      <a:pt x="2932" y="7177"/>
                    </a:lnTo>
                    <a:lnTo>
                      <a:pt x="2528" y="7177"/>
                    </a:lnTo>
                    <a:lnTo>
                      <a:pt x="2224" y="7076"/>
                    </a:lnTo>
                    <a:lnTo>
                      <a:pt x="1820" y="6975"/>
                    </a:lnTo>
                    <a:lnTo>
                      <a:pt x="1517" y="6772"/>
                    </a:lnTo>
                    <a:lnTo>
                      <a:pt x="1213" y="6368"/>
                    </a:lnTo>
                    <a:lnTo>
                      <a:pt x="1112" y="5964"/>
                    </a:lnTo>
                    <a:lnTo>
                      <a:pt x="910" y="4953"/>
                    </a:lnTo>
                    <a:lnTo>
                      <a:pt x="304" y="1516"/>
                    </a:lnTo>
                    <a:lnTo>
                      <a:pt x="102" y="40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8"/>
              <p:cNvSpPr/>
              <p:nvPr/>
            </p:nvSpPr>
            <p:spPr>
              <a:xfrm>
                <a:off x="3117003" y="3804998"/>
                <a:ext cx="29189" cy="29189"/>
              </a:xfrm>
              <a:custGeom>
                <a:avLst/>
                <a:gdLst/>
                <a:ahLst/>
                <a:cxnLst/>
                <a:rect l="l" t="t" r="r" b="b"/>
                <a:pathLst>
                  <a:path w="1618" h="1618" extrusionOk="0">
                    <a:moveTo>
                      <a:pt x="809" y="0"/>
                    </a:moveTo>
                    <a:lnTo>
                      <a:pt x="607" y="101"/>
                    </a:lnTo>
                    <a:lnTo>
                      <a:pt x="910" y="101"/>
                    </a:lnTo>
                    <a:lnTo>
                      <a:pt x="1213" y="304"/>
                    </a:lnTo>
                    <a:lnTo>
                      <a:pt x="1416" y="506"/>
                    </a:lnTo>
                    <a:lnTo>
                      <a:pt x="1416" y="809"/>
                    </a:lnTo>
                    <a:lnTo>
                      <a:pt x="1315" y="1213"/>
                    </a:lnTo>
                    <a:lnTo>
                      <a:pt x="1112" y="1314"/>
                    </a:lnTo>
                    <a:lnTo>
                      <a:pt x="809" y="1415"/>
                    </a:lnTo>
                    <a:lnTo>
                      <a:pt x="506" y="1415"/>
                    </a:lnTo>
                    <a:lnTo>
                      <a:pt x="304" y="1213"/>
                    </a:lnTo>
                    <a:lnTo>
                      <a:pt x="203" y="1011"/>
                    </a:lnTo>
                    <a:lnTo>
                      <a:pt x="203" y="607"/>
                    </a:lnTo>
                    <a:lnTo>
                      <a:pt x="304" y="405"/>
                    </a:lnTo>
                    <a:lnTo>
                      <a:pt x="506" y="101"/>
                    </a:lnTo>
                    <a:lnTo>
                      <a:pt x="304" y="203"/>
                    </a:lnTo>
                    <a:lnTo>
                      <a:pt x="102" y="405"/>
                    </a:lnTo>
                    <a:lnTo>
                      <a:pt x="0" y="607"/>
                    </a:lnTo>
                    <a:lnTo>
                      <a:pt x="0" y="1011"/>
                    </a:lnTo>
                    <a:lnTo>
                      <a:pt x="203" y="1314"/>
                    </a:lnTo>
                    <a:lnTo>
                      <a:pt x="506" y="1517"/>
                    </a:lnTo>
                    <a:lnTo>
                      <a:pt x="809" y="1618"/>
                    </a:lnTo>
                    <a:lnTo>
                      <a:pt x="1112" y="1517"/>
                    </a:lnTo>
                    <a:lnTo>
                      <a:pt x="1315" y="1415"/>
                    </a:lnTo>
                    <a:lnTo>
                      <a:pt x="1517" y="1112"/>
                    </a:lnTo>
                    <a:lnTo>
                      <a:pt x="1618" y="809"/>
                    </a:lnTo>
                    <a:lnTo>
                      <a:pt x="1517" y="405"/>
                    </a:lnTo>
                    <a:lnTo>
                      <a:pt x="1213" y="203"/>
                    </a:lnTo>
                    <a:lnTo>
                      <a:pt x="1011" y="101"/>
                    </a:lnTo>
                    <a:lnTo>
                      <a:pt x="8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8"/>
              <p:cNvSpPr/>
              <p:nvPr/>
            </p:nvSpPr>
            <p:spPr>
              <a:xfrm>
                <a:off x="2599173" y="3020948"/>
                <a:ext cx="133117" cy="202427"/>
              </a:xfrm>
              <a:custGeom>
                <a:avLst/>
                <a:gdLst/>
                <a:ahLst/>
                <a:cxnLst/>
                <a:rect l="l" t="t" r="r" b="b"/>
                <a:pathLst>
                  <a:path w="7379" h="11221" extrusionOk="0">
                    <a:moveTo>
                      <a:pt x="3942" y="0"/>
                    </a:moveTo>
                    <a:lnTo>
                      <a:pt x="0" y="3639"/>
                    </a:lnTo>
                    <a:lnTo>
                      <a:pt x="303" y="4448"/>
                    </a:lnTo>
                    <a:lnTo>
                      <a:pt x="607" y="5257"/>
                    </a:lnTo>
                    <a:lnTo>
                      <a:pt x="1011" y="5964"/>
                    </a:lnTo>
                    <a:lnTo>
                      <a:pt x="1516" y="6672"/>
                    </a:lnTo>
                    <a:lnTo>
                      <a:pt x="2628" y="7480"/>
                    </a:lnTo>
                    <a:lnTo>
                      <a:pt x="2931" y="11220"/>
                    </a:lnTo>
                    <a:lnTo>
                      <a:pt x="7379" y="9502"/>
                    </a:lnTo>
                    <a:lnTo>
                      <a:pt x="6975" y="5661"/>
                    </a:lnTo>
                    <a:lnTo>
                      <a:pt x="6772" y="2426"/>
                    </a:lnTo>
                    <a:lnTo>
                      <a:pt x="3942"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8"/>
              <p:cNvSpPr/>
              <p:nvPr/>
            </p:nvSpPr>
            <p:spPr>
              <a:xfrm>
                <a:off x="2590046" y="2938888"/>
                <a:ext cx="235242" cy="229775"/>
              </a:xfrm>
              <a:custGeom>
                <a:avLst/>
                <a:gdLst/>
                <a:ahLst/>
                <a:cxnLst/>
                <a:rect l="l" t="t" r="r" b="b"/>
                <a:pathLst>
                  <a:path w="13040" h="12737" extrusionOk="0">
                    <a:moveTo>
                      <a:pt x="6874" y="1"/>
                    </a:moveTo>
                    <a:lnTo>
                      <a:pt x="5156" y="3033"/>
                    </a:lnTo>
                    <a:lnTo>
                      <a:pt x="5257" y="3033"/>
                    </a:lnTo>
                    <a:lnTo>
                      <a:pt x="5459" y="3235"/>
                    </a:lnTo>
                    <a:lnTo>
                      <a:pt x="5459" y="3438"/>
                    </a:lnTo>
                    <a:lnTo>
                      <a:pt x="5459" y="3640"/>
                    </a:lnTo>
                    <a:lnTo>
                      <a:pt x="5358" y="4145"/>
                    </a:lnTo>
                    <a:lnTo>
                      <a:pt x="5156" y="4651"/>
                    </a:lnTo>
                    <a:lnTo>
                      <a:pt x="4751" y="5358"/>
                    </a:lnTo>
                    <a:lnTo>
                      <a:pt x="4044" y="5965"/>
                    </a:lnTo>
                    <a:lnTo>
                      <a:pt x="3235" y="6672"/>
                    </a:lnTo>
                    <a:lnTo>
                      <a:pt x="2326" y="7279"/>
                    </a:lnTo>
                    <a:lnTo>
                      <a:pt x="708" y="8289"/>
                    </a:lnTo>
                    <a:lnTo>
                      <a:pt x="1" y="8694"/>
                    </a:lnTo>
                    <a:lnTo>
                      <a:pt x="2427" y="12737"/>
                    </a:lnTo>
                    <a:lnTo>
                      <a:pt x="9805" y="5863"/>
                    </a:lnTo>
                    <a:lnTo>
                      <a:pt x="11018" y="6167"/>
                    </a:lnTo>
                    <a:lnTo>
                      <a:pt x="13040" y="1315"/>
                    </a:lnTo>
                    <a:lnTo>
                      <a:pt x="6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8"/>
              <p:cNvSpPr/>
              <p:nvPr/>
            </p:nvSpPr>
            <p:spPr>
              <a:xfrm>
                <a:off x="2435054" y="2696389"/>
                <a:ext cx="330078" cy="302711"/>
              </a:xfrm>
              <a:custGeom>
                <a:avLst/>
                <a:gdLst/>
                <a:ahLst/>
                <a:cxnLst/>
                <a:rect l="l" t="t" r="r" b="b"/>
                <a:pathLst>
                  <a:path w="18297" h="16780" extrusionOk="0">
                    <a:moveTo>
                      <a:pt x="4651" y="0"/>
                    </a:moveTo>
                    <a:lnTo>
                      <a:pt x="4246" y="101"/>
                    </a:lnTo>
                    <a:lnTo>
                      <a:pt x="3741" y="405"/>
                    </a:lnTo>
                    <a:lnTo>
                      <a:pt x="3438" y="708"/>
                    </a:lnTo>
                    <a:lnTo>
                      <a:pt x="3134" y="1112"/>
                    </a:lnTo>
                    <a:lnTo>
                      <a:pt x="2730" y="1719"/>
                    </a:lnTo>
                    <a:lnTo>
                      <a:pt x="2427" y="2527"/>
                    </a:lnTo>
                    <a:lnTo>
                      <a:pt x="2023" y="3437"/>
                    </a:lnTo>
                    <a:lnTo>
                      <a:pt x="1618" y="4549"/>
                    </a:lnTo>
                    <a:lnTo>
                      <a:pt x="1214" y="5964"/>
                    </a:lnTo>
                    <a:lnTo>
                      <a:pt x="810" y="7480"/>
                    </a:lnTo>
                    <a:lnTo>
                      <a:pt x="304" y="10209"/>
                    </a:lnTo>
                    <a:lnTo>
                      <a:pt x="102" y="12332"/>
                    </a:lnTo>
                    <a:lnTo>
                      <a:pt x="1" y="14050"/>
                    </a:lnTo>
                    <a:lnTo>
                      <a:pt x="203" y="15263"/>
                    </a:lnTo>
                    <a:lnTo>
                      <a:pt x="405" y="16072"/>
                    </a:lnTo>
                    <a:lnTo>
                      <a:pt x="709" y="16577"/>
                    </a:lnTo>
                    <a:lnTo>
                      <a:pt x="1113" y="16780"/>
                    </a:lnTo>
                    <a:lnTo>
                      <a:pt x="1416" y="16780"/>
                    </a:lnTo>
                    <a:lnTo>
                      <a:pt x="4550" y="15769"/>
                    </a:lnTo>
                    <a:lnTo>
                      <a:pt x="6975" y="15061"/>
                    </a:lnTo>
                    <a:lnTo>
                      <a:pt x="8188" y="14859"/>
                    </a:lnTo>
                    <a:lnTo>
                      <a:pt x="9300" y="14657"/>
                    </a:lnTo>
                    <a:lnTo>
                      <a:pt x="11726" y="14657"/>
                    </a:lnTo>
                    <a:lnTo>
                      <a:pt x="14152" y="14758"/>
                    </a:lnTo>
                    <a:lnTo>
                      <a:pt x="16679" y="15061"/>
                    </a:lnTo>
                    <a:lnTo>
                      <a:pt x="18296" y="8592"/>
                    </a:lnTo>
                    <a:lnTo>
                      <a:pt x="17892" y="8491"/>
                    </a:lnTo>
                    <a:lnTo>
                      <a:pt x="16578" y="7986"/>
                    </a:lnTo>
                    <a:lnTo>
                      <a:pt x="14556" y="7076"/>
                    </a:lnTo>
                    <a:lnTo>
                      <a:pt x="13343" y="6368"/>
                    </a:lnTo>
                    <a:lnTo>
                      <a:pt x="11827" y="5560"/>
                    </a:lnTo>
                    <a:lnTo>
                      <a:pt x="10210" y="4448"/>
                    </a:lnTo>
                    <a:lnTo>
                      <a:pt x="8593" y="3134"/>
                    </a:lnTo>
                    <a:lnTo>
                      <a:pt x="7077" y="1820"/>
                    </a:lnTo>
                    <a:lnTo>
                      <a:pt x="5560" y="405"/>
                    </a:lnTo>
                    <a:lnTo>
                      <a:pt x="5156" y="101"/>
                    </a:lnTo>
                    <a:lnTo>
                      <a:pt x="46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8"/>
              <p:cNvSpPr/>
              <p:nvPr/>
            </p:nvSpPr>
            <p:spPr>
              <a:xfrm>
                <a:off x="2435054" y="2696389"/>
                <a:ext cx="330078" cy="302711"/>
              </a:xfrm>
              <a:custGeom>
                <a:avLst/>
                <a:gdLst/>
                <a:ahLst/>
                <a:cxnLst/>
                <a:rect l="l" t="t" r="r" b="b"/>
                <a:pathLst>
                  <a:path w="18297" h="16780" fill="none" extrusionOk="0">
                    <a:moveTo>
                      <a:pt x="18296" y="8592"/>
                    </a:moveTo>
                    <a:lnTo>
                      <a:pt x="18296" y="8592"/>
                    </a:lnTo>
                    <a:lnTo>
                      <a:pt x="17892" y="8491"/>
                    </a:lnTo>
                    <a:lnTo>
                      <a:pt x="16578" y="7986"/>
                    </a:lnTo>
                    <a:lnTo>
                      <a:pt x="14556" y="7076"/>
                    </a:lnTo>
                    <a:lnTo>
                      <a:pt x="13343" y="6368"/>
                    </a:lnTo>
                    <a:lnTo>
                      <a:pt x="11827" y="5560"/>
                    </a:lnTo>
                    <a:lnTo>
                      <a:pt x="11827" y="5560"/>
                    </a:lnTo>
                    <a:lnTo>
                      <a:pt x="10210" y="4448"/>
                    </a:lnTo>
                    <a:lnTo>
                      <a:pt x="8593" y="3134"/>
                    </a:lnTo>
                    <a:lnTo>
                      <a:pt x="7077" y="1820"/>
                    </a:lnTo>
                    <a:lnTo>
                      <a:pt x="5560" y="405"/>
                    </a:lnTo>
                    <a:lnTo>
                      <a:pt x="5560" y="405"/>
                    </a:lnTo>
                    <a:lnTo>
                      <a:pt x="5156" y="101"/>
                    </a:lnTo>
                    <a:lnTo>
                      <a:pt x="4651" y="0"/>
                    </a:lnTo>
                    <a:lnTo>
                      <a:pt x="4246" y="101"/>
                    </a:lnTo>
                    <a:lnTo>
                      <a:pt x="3741" y="405"/>
                    </a:lnTo>
                    <a:lnTo>
                      <a:pt x="3741" y="405"/>
                    </a:lnTo>
                    <a:lnTo>
                      <a:pt x="3438" y="708"/>
                    </a:lnTo>
                    <a:lnTo>
                      <a:pt x="3134" y="1112"/>
                    </a:lnTo>
                    <a:lnTo>
                      <a:pt x="2730" y="1719"/>
                    </a:lnTo>
                    <a:lnTo>
                      <a:pt x="2427" y="2527"/>
                    </a:lnTo>
                    <a:lnTo>
                      <a:pt x="2023" y="3437"/>
                    </a:lnTo>
                    <a:lnTo>
                      <a:pt x="1618" y="4549"/>
                    </a:lnTo>
                    <a:lnTo>
                      <a:pt x="1214" y="5964"/>
                    </a:lnTo>
                    <a:lnTo>
                      <a:pt x="810" y="7480"/>
                    </a:lnTo>
                    <a:lnTo>
                      <a:pt x="810" y="7480"/>
                    </a:lnTo>
                    <a:lnTo>
                      <a:pt x="304" y="10209"/>
                    </a:lnTo>
                    <a:lnTo>
                      <a:pt x="102" y="12332"/>
                    </a:lnTo>
                    <a:lnTo>
                      <a:pt x="1" y="14050"/>
                    </a:lnTo>
                    <a:lnTo>
                      <a:pt x="203" y="15263"/>
                    </a:lnTo>
                    <a:lnTo>
                      <a:pt x="405" y="16072"/>
                    </a:lnTo>
                    <a:lnTo>
                      <a:pt x="709" y="16577"/>
                    </a:lnTo>
                    <a:lnTo>
                      <a:pt x="1113" y="16780"/>
                    </a:lnTo>
                    <a:lnTo>
                      <a:pt x="1416" y="16780"/>
                    </a:lnTo>
                    <a:lnTo>
                      <a:pt x="1416" y="16780"/>
                    </a:lnTo>
                    <a:lnTo>
                      <a:pt x="4550" y="15769"/>
                    </a:lnTo>
                    <a:lnTo>
                      <a:pt x="6975" y="15061"/>
                    </a:lnTo>
                    <a:lnTo>
                      <a:pt x="8188" y="14859"/>
                    </a:lnTo>
                    <a:lnTo>
                      <a:pt x="9300" y="14657"/>
                    </a:lnTo>
                    <a:lnTo>
                      <a:pt x="9300" y="14657"/>
                    </a:lnTo>
                    <a:lnTo>
                      <a:pt x="10513" y="14657"/>
                    </a:lnTo>
                    <a:lnTo>
                      <a:pt x="11726" y="14657"/>
                    </a:lnTo>
                    <a:lnTo>
                      <a:pt x="14152" y="14758"/>
                    </a:lnTo>
                    <a:lnTo>
                      <a:pt x="16679" y="15061"/>
                    </a:lnTo>
                    <a:lnTo>
                      <a:pt x="18296" y="85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8"/>
              <p:cNvSpPr/>
              <p:nvPr/>
            </p:nvSpPr>
            <p:spPr>
              <a:xfrm>
                <a:off x="2435054" y="2694567"/>
                <a:ext cx="330078" cy="306355"/>
              </a:xfrm>
              <a:custGeom>
                <a:avLst/>
                <a:gdLst/>
                <a:ahLst/>
                <a:cxnLst/>
                <a:rect l="l" t="t" r="r" b="b"/>
                <a:pathLst>
                  <a:path w="18297" h="16982" extrusionOk="0">
                    <a:moveTo>
                      <a:pt x="17791" y="8491"/>
                    </a:moveTo>
                    <a:lnTo>
                      <a:pt x="18195" y="8693"/>
                    </a:lnTo>
                    <a:lnTo>
                      <a:pt x="18296" y="8693"/>
                    </a:lnTo>
                    <a:lnTo>
                      <a:pt x="18195" y="8592"/>
                    </a:lnTo>
                    <a:lnTo>
                      <a:pt x="17791" y="8491"/>
                    </a:lnTo>
                    <a:close/>
                    <a:moveTo>
                      <a:pt x="4347" y="0"/>
                    </a:moveTo>
                    <a:lnTo>
                      <a:pt x="4044" y="101"/>
                    </a:lnTo>
                    <a:lnTo>
                      <a:pt x="3741" y="304"/>
                    </a:lnTo>
                    <a:lnTo>
                      <a:pt x="3539" y="506"/>
                    </a:lnTo>
                    <a:lnTo>
                      <a:pt x="2831" y="1618"/>
                    </a:lnTo>
                    <a:lnTo>
                      <a:pt x="2225" y="2831"/>
                    </a:lnTo>
                    <a:lnTo>
                      <a:pt x="1719" y="4145"/>
                    </a:lnTo>
                    <a:lnTo>
                      <a:pt x="1315" y="5459"/>
                    </a:lnTo>
                    <a:lnTo>
                      <a:pt x="1012" y="6773"/>
                    </a:lnTo>
                    <a:lnTo>
                      <a:pt x="709" y="8188"/>
                    </a:lnTo>
                    <a:lnTo>
                      <a:pt x="405" y="9603"/>
                    </a:lnTo>
                    <a:lnTo>
                      <a:pt x="304" y="10310"/>
                    </a:lnTo>
                    <a:lnTo>
                      <a:pt x="203" y="11119"/>
                    </a:lnTo>
                    <a:lnTo>
                      <a:pt x="1" y="12736"/>
                    </a:lnTo>
                    <a:lnTo>
                      <a:pt x="1" y="14354"/>
                    </a:lnTo>
                    <a:lnTo>
                      <a:pt x="102" y="15162"/>
                    </a:lnTo>
                    <a:lnTo>
                      <a:pt x="304" y="15971"/>
                    </a:lnTo>
                    <a:lnTo>
                      <a:pt x="506" y="16375"/>
                    </a:lnTo>
                    <a:lnTo>
                      <a:pt x="709" y="16678"/>
                    </a:lnTo>
                    <a:lnTo>
                      <a:pt x="911" y="16779"/>
                    </a:lnTo>
                    <a:lnTo>
                      <a:pt x="1113" y="16982"/>
                    </a:lnTo>
                    <a:lnTo>
                      <a:pt x="1517" y="16982"/>
                    </a:lnTo>
                    <a:lnTo>
                      <a:pt x="4448" y="15971"/>
                    </a:lnTo>
                    <a:lnTo>
                      <a:pt x="5864" y="15566"/>
                    </a:lnTo>
                    <a:lnTo>
                      <a:pt x="7178" y="15263"/>
                    </a:lnTo>
                    <a:lnTo>
                      <a:pt x="8492" y="14960"/>
                    </a:lnTo>
                    <a:lnTo>
                      <a:pt x="9907" y="14859"/>
                    </a:lnTo>
                    <a:lnTo>
                      <a:pt x="11120" y="14758"/>
                    </a:lnTo>
                    <a:lnTo>
                      <a:pt x="12434" y="14859"/>
                    </a:lnTo>
                    <a:lnTo>
                      <a:pt x="14657" y="14960"/>
                    </a:lnTo>
                    <a:lnTo>
                      <a:pt x="16681" y="15153"/>
                    </a:lnTo>
                    <a:lnTo>
                      <a:pt x="16681" y="15153"/>
                    </a:lnTo>
                    <a:lnTo>
                      <a:pt x="16679" y="15162"/>
                    </a:lnTo>
                    <a:lnTo>
                      <a:pt x="16679" y="15162"/>
                    </a:lnTo>
                    <a:lnTo>
                      <a:pt x="16688" y="15153"/>
                    </a:lnTo>
                    <a:lnTo>
                      <a:pt x="16688" y="15153"/>
                    </a:lnTo>
                    <a:lnTo>
                      <a:pt x="16780" y="15162"/>
                    </a:lnTo>
                    <a:lnTo>
                      <a:pt x="17892" y="10411"/>
                    </a:lnTo>
                    <a:lnTo>
                      <a:pt x="16707" y="15054"/>
                    </a:lnTo>
                    <a:lnTo>
                      <a:pt x="16707" y="15054"/>
                    </a:lnTo>
                    <a:lnTo>
                      <a:pt x="14657" y="14859"/>
                    </a:lnTo>
                    <a:lnTo>
                      <a:pt x="12434" y="14657"/>
                    </a:lnTo>
                    <a:lnTo>
                      <a:pt x="9907" y="14657"/>
                    </a:lnTo>
                    <a:lnTo>
                      <a:pt x="8492" y="14859"/>
                    </a:lnTo>
                    <a:lnTo>
                      <a:pt x="7178" y="15061"/>
                    </a:lnTo>
                    <a:lnTo>
                      <a:pt x="5762" y="15465"/>
                    </a:lnTo>
                    <a:lnTo>
                      <a:pt x="4347" y="15870"/>
                    </a:lnTo>
                    <a:lnTo>
                      <a:pt x="1517" y="16779"/>
                    </a:lnTo>
                    <a:lnTo>
                      <a:pt x="1113" y="16779"/>
                    </a:lnTo>
                    <a:lnTo>
                      <a:pt x="1012" y="16678"/>
                    </a:lnTo>
                    <a:lnTo>
                      <a:pt x="810" y="16577"/>
                    </a:lnTo>
                    <a:lnTo>
                      <a:pt x="607" y="16274"/>
                    </a:lnTo>
                    <a:lnTo>
                      <a:pt x="506" y="15971"/>
                    </a:lnTo>
                    <a:lnTo>
                      <a:pt x="203" y="15162"/>
                    </a:lnTo>
                    <a:lnTo>
                      <a:pt x="203" y="14354"/>
                    </a:lnTo>
                    <a:lnTo>
                      <a:pt x="102" y="12736"/>
                    </a:lnTo>
                    <a:lnTo>
                      <a:pt x="304" y="11119"/>
                    </a:lnTo>
                    <a:lnTo>
                      <a:pt x="405" y="10411"/>
                    </a:lnTo>
                    <a:lnTo>
                      <a:pt x="506" y="9603"/>
                    </a:lnTo>
                    <a:lnTo>
                      <a:pt x="810" y="8188"/>
                    </a:lnTo>
                    <a:lnTo>
                      <a:pt x="1416" y="5459"/>
                    </a:lnTo>
                    <a:lnTo>
                      <a:pt x="1820" y="4145"/>
                    </a:lnTo>
                    <a:lnTo>
                      <a:pt x="2326" y="2932"/>
                    </a:lnTo>
                    <a:lnTo>
                      <a:pt x="2932" y="1719"/>
                    </a:lnTo>
                    <a:lnTo>
                      <a:pt x="3640" y="607"/>
                    </a:lnTo>
                    <a:lnTo>
                      <a:pt x="4044" y="304"/>
                    </a:lnTo>
                    <a:lnTo>
                      <a:pt x="4448" y="202"/>
                    </a:lnTo>
                    <a:lnTo>
                      <a:pt x="4853" y="202"/>
                    </a:lnTo>
                    <a:lnTo>
                      <a:pt x="5257" y="304"/>
                    </a:lnTo>
                    <a:lnTo>
                      <a:pt x="5762" y="708"/>
                    </a:lnTo>
                    <a:lnTo>
                      <a:pt x="7481" y="2325"/>
                    </a:lnTo>
                    <a:lnTo>
                      <a:pt x="9098" y="3740"/>
                    </a:lnTo>
                    <a:lnTo>
                      <a:pt x="10816" y="4953"/>
                    </a:lnTo>
                    <a:lnTo>
                      <a:pt x="12130" y="5863"/>
                    </a:lnTo>
                    <a:lnTo>
                      <a:pt x="13444" y="6570"/>
                    </a:lnTo>
                    <a:lnTo>
                      <a:pt x="14759" y="7278"/>
                    </a:lnTo>
                    <a:lnTo>
                      <a:pt x="16174" y="7986"/>
                    </a:lnTo>
                    <a:lnTo>
                      <a:pt x="17791" y="8491"/>
                    </a:lnTo>
                    <a:lnTo>
                      <a:pt x="16174" y="7884"/>
                    </a:lnTo>
                    <a:lnTo>
                      <a:pt x="14860" y="7177"/>
                    </a:lnTo>
                    <a:lnTo>
                      <a:pt x="13444" y="6469"/>
                    </a:lnTo>
                    <a:lnTo>
                      <a:pt x="12130" y="5661"/>
                    </a:lnTo>
                    <a:lnTo>
                      <a:pt x="10816" y="4852"/>
                    </a:lnTo>
                    <a:lnTo>
                      <a:pt x="9199" y="3639"/>
                    </a:lnTo>
                    <a:lnTo>
                      <a:pt x="7481" y="2224"/>
                    </a:lnTo>
                    <a:lnTo>
                      <a:pt x="5864" y="607"/>
                    </a:lnTo>
                    <a:lnTo>
                      <a:pt x="5358" y="202"/>
                    </a:lnTo>
                    <a:lnTo>
                      <a:pt x="5055" y="101"/>
                    </a:lnTo>
                    <a:lnTo>
                      <a:pt x="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8"/>
              <p:cNvSpPr/>
              <p:nvPr/>
            </p:nvSpPr>
            <p:spPr>
              <a:xfrm>
                <a:off x="2856266" y="2926134"/>
                <a:ext cx="38299" cy="40139"/>
              </a:xfrm>
              <a:custGeom>
                <a:avLst/>
                <a:gdLst/>
                <a:ahLst/>
                <a:cxnLst/>
                <a:rect l="l" t="t" r="r" b="b"/>
                <a:pathLst>
                  <a:path w="2123" h="2225" extrusionOk="0">
                    <a:moveTo>
                      <a:pt x="809" y="0"/>
                    </a:moveTo>
                    <a:lnTo>
                      <a:pt x="0" y="2022"/>
                    </a:lnTo>
                    <a:lnTo>
                      <a:pt x="1617" y="2224"/>
                    </a:lnTo>
                    <a:lnTo>
                      <a:pt x="2123" y="607"/>
                    </a:lnTo>
                    <a:lnTo>
                      <a:pt x="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8"/>
              <p:cNvSpPr/>
              <p:nvPr/>
            </p:nvSpPr>
            <p:spPr>
              <a:xfrm>
                <a:off x="2686681" y="2822193"/>
                <a:ext cx="189673" cy="173256"/>
              </a:xfrm>
              <a:custGeom>
                <a:avLst/>
                <a:gdLst/>
                <a:ahLst/>
                <a:cxnLst/>
                <a:rect l="l" t="t" r="r" b="b"/>
                <a:pathLst>
                  <a:path w="10514" h="9604" extrusionOk="0">
                    <a:moveTo>
                      <a:pt x="2124" y="1"/>
                    </a:moveTo>
                    <a:lnTo>
                      <a:pt x="1" y="8087"/>
                    </a:lnTo>
                    <a:lnTo>
                      <a:pt x="6369" y="9502"/>
                    </a:lnTo>
                    <a:lnTo>
                      <a:pt x="6874" y="9603"/>
                    </a:lnTo>
                    <a:lnTo>
                      <a:pt x="7380" y="9603"/>
                    </a:lnTo>
                    <a:lnTo>
                      <a:pt x="7784" y="9502"/>
                    </a:lnTo>
                    <a:lnTo>
                      <a:pt x="8188" y="9401"/>
                    </a:lnTo>
                    <a:lnTo>
                      <a:pt x="8593" y="9098"/>
                    </a:lnTo>
                    <a:lnTo>
                      <a:pt x="8997" y="8795"/>
                    </a:lnTo>
                    <a:lnTo>
                      <a:pt x="9199" y="8491"/>
                    </a:lnTo>
                    <a:lnTo>
                      <a:pt x="9401" y="7986"/>
                    </a:lnTo>
                    <a:lnTo>
                      <a:pt x="9806" y="7076"/>
                    </a:lnTo>
                    <a:lnTo>
                      <a:pt x="10412" y="5459"/>
                    </a:lnTo>
                    <a:lnTo>
                      <a:pt x="10513" y="4954"/>
                    </a:lnTo>
                    <a:lnTo>
                      <a:pt x="10513" y="4448"/>
                    </a:lnTo>
                    <a:lnTo>
                      <a:pt x="10412" y="3943"/>
                    </a:lnTo>
                    <a:lnTo>
                      <a:pt x="10210" y="3438"/>
                    </a:lnTo>
                    <a:lnTo>
                      <a:pt x="9907" y="3033"/>
                    </a:lnTo>
                    <a:lnTo>
                      <a:pt x="9603" y="2629"/>
                    </a:lnTo>
                    <a:lnTo>
                      <a:pt x="9199" y="2326"/>
                    </a:lnTo>
                    <a:lnTo>
                      <a:pt x="8694" y="2022"/>
                    </a:lnTo>
                    <a:lnTo>
                      <a:pt x="2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8"/>
              <p:cNvSpPr/>
              <p:nvPr/>
            </p:nvSpPr>
            <p:spPr>
              <a:xfrm>
                <a:off x="2447826" y="2705498"/>
                <a:ext cx="87548" cy="280829"/>
              </a:xfrm>
              <a:custGeom>
                <a:avLst/>
                <a:gdLst/>
                <a:ahLst/>
                <a:cxnLst/>
                <a:rect l="l" t="t" r="r" b="b"/>
                <a:pathLst>
                  <a:path w="4853" h="15567" extrusionOk="0">
                    <a:moveTo>
                      <a:pt x="3842" y="1"/>
                    </a:moveTo>
                    <a:lnTo>
                      <a:pt x="3639" y="102"/>
                    </a:lnTo>
                    <a:lnTo>
                      <a:pt x="3235" y="506"/>
                    </a:lnTo>
                    <a:lnTo>
                      <a:pt x="2831" y="1214"/>
                    </a:lnTo>
                    <a:lnTo>
                      <a:pt x="2325" y="2123"/>
                    </a:lnTo>
                    <a:lnTo>
                      <a:pt x="1921" y="3235"/>
                    </a:lnTo>
                    <a:lnTo>
                      <a:pt x="1416" y="4448"/>
                    </a:lnTo>
                    <a:lnTo>
                      <a:pt x="1011" y="5863"/>
                    </a:lnTo>
                    <a:lnTo>
                      <a:pt x="708" y="7380"/>
                    </a:lnTo>
                    <a:lnTo>
                      <a:pt x="405" y="8997"/>
                    </a:lnTo>
                    <a:lnTo>
                      <a:pt x="203" y="10412"/>
                    </a:lnTo>
                    <a:lnTo>
                      <a:pt x="1" y="11827"/>
                    </a:lnTo>
                    <a:lnTo>
                      <a:pt x="1" y="12939"/>
                    </a:lnTo>
                    <a:lnTo>
                      <a:pt x="1" y="13950"/>
                    </a:lnTo>
                    <a:lnTo>
                      <a:pt x="203" y="14758"/>
                    </a:lnTo>
                    <a:lnTo>
                      <a:pt x="405" y="15264"/>
                    </a:lnTo>
                    <a:lnTo>
                      <a:pt x="506" y="15466"/>
                    </a:lnTo>
                    <a:lnTo>
                      <a:pt x="708" y="15466"/>
                    </a:lnTo>
                    <a:lnTo>
                      <a:pt x="809" y="15567"/>
                    </a:lnTo>
                    <a:lnTo>
                      <a:pt x="1011" y="15466"/>
                    </a:lnTo>
                    <a:lnTo>
                      <a:pt x="1213" y="15365"/>
                    </a:lnTo>
                    <a:lnTo>
                      <a:pt x="1618" y="14960"/>
                    </a:lnTo>
                    <a:lnTo>
                      <a:pt x="2022" y="14253"/>
                    </a:lnTo>
                    <a:lnTo>
                      <a:pt x="2528" y="13343"/>
                    </a:lnTo>
                    <a:lnTo>
                      <a:pt x="2932" y="12332"/>
                    </a:lnTo>
                    <a:lnTo>
                      <a:pt x="3336" y="11018"/>
                    </a:lnTo>
                    <a:lnTo>
                      <a:pt x="3740" y="9603"/>
                    </a:lnTo>
                    <a:lnTo>
                      <a:pt x="4145" y="8087"/>
                    </a:lnTo>
                    <a:lnTo>
                      <a:pt x="4448" y="6571"/>
                    </a:lnTo>
                    <a:lnTo>
                      <a:pt x="4650" y="5055"/>
                    </a:lnTo>
                    <a:lnTo>
                      <a:pt x="4751" y="3741"/>
                    </a:lnTo>
                    <a:lnTo>
                      <a:pt x="4852" y="2528"/>
                    </a:lnTo>
                    <a:lnTo>
                      <a:pt x="4751" y="1517"/>
                    </a:lnTo>
                    <a:lnTo>
                      <a:pt x="4650" y="708"/>
                    </a:lnTo>
                    <a:lnTo>
                      <a:pt x="4448" y="203"/>
                    </a:lnTo>
                    <a:lnTo>
                      <a:pt x="4246" y="102"/>
                    </a:lnTo>
                    <a:lnTo>
                      <a:pt x="4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p:nvPr/>
            </p:nvSpPr>
            <p:spPr>
              <a:xfrm>
                <a:off x="2447826" y="2705498"/>
                <a:ext cx="87548" cy="280829"/>
              </a:xfrm>
              <a:custGeom>
                <a:avLst/>
                <a:gdLst/>
                <a:ahLst/>
                <a:cxnLst/>
                <a:rect l="l" t="t" r="r" b="b"/>
                <a:pathLst>
                  <a:path w="4853" h="15567" fill="none" extrusionOk="0">
                    <a:moveTo>
                      <a:pt x="4044" y="1"/>
                    </a:moveTo>
                    <a:lnTo>
                      <a:pt x="4044" y="1"/>
                    </a:lnTo>
                    <a:lnTo>
                      <a:pt x="3842" y="1"/>
                    </a:lnTo>
                    <a:lnTo>
                      <a:pt x="3639" y="102"/>
                    </a:lnTo>
                    <a:lnTo>
                      <a:pt x="3235" y="506"/>
                    </a:lnTo>
                    <a:lnTo>
                      <a:pt x="2831" y="1214"/>
                    </a:lnTo>
                    <a:lnTo>
                      <a:pt x="2325" y="2123"/>
                    </a:lnTo>
                    <a:lnTo>
                      <a:pt x="1921" y="3235"/>
                    </a:lnTo>
                    <a:lnTo>
                      <a:pt x="1416" y="4448"/>
                    </a:lnTo>
                    <a:lnTo>
                      <a:pt x="1011" y="5863"/>
                    </a:lnTo>
                    <a:lnTo>
                      <a:pt x="708" y="7380"/>
                    </a:lnTo>
                    <a:lnTo>
                      <a:pt x="708" y="7380"/>
                    </a:lnTo>
                    <a:lnTo>
                      <a:pt x="405" y="8997"/>
                    </a:lnTo>
                    <a:lnTo>
                      <a:pt x="203" y="10412"/>
                    </a:lnTo>
                    <a:lnTo>
                      <a:pt x="1" y="11827"/>
                    </a:lnTo>
                    <a:lnTo>
                      <a:pt x="1" y="12939"/>
                    </a:lnTo>
                    <a:lnTo>
                      <a:pt x="1" y="13950"/>
                    </a:lnTo>
                    <a:lnTo>
                      <a:pt x="203" y="14758"/>
                    </a:lnTo>
                    <a:lnTo>
                      <a:pt x="405" y="15264"/>
                    </a:lnTo>
                    <a:lnTo>
                      <a:pt x="506" y="15466"/>
                    </a:lnTo>
                    <a:lnTo>
                      <a:pt x="708" y="15466"/>
                    </a:lnTo>
                    <a:lnTo>
                      <a:pt x="708" y="15466"/>
                    </a:lnTo>
                    <a:lnTo>
                      <a:pt x="809" y="15567"/>
                    </a:lnTo>
                    <a:lnTo>
                      <a:pt x="809" y="15567"/>
                    </a:lnTo>
                    <a:lnTo>
                      <a:pt x="1011" y="15466"/>
                    </a:lnTo>
                    <a:lnTo>
                      <a:pt x="1213" y="15365"/>
                    </a:lnTo>
                    <a:lnTo>
                      <a:pt x="1618" y="14960"/>
                    </a:lnTo>
                    <a:lnTo>
                      <a:pt x="2022" y="14253"/>
                    </a:lnTo>
                    <a:lnTo>
                      <a:pt x="2528" y="13343"/>
                    </a:lnTo>
                    <a:lnTo>
                      <a:pt x="2932" y="12332"/>
                    </a:lnTo>
                    <a:lnTo>
                      <a:pt x="3336" y="11018"/>
                    </a:lnTo>
                    <a:lnTo>
                      <a:pt x="3740" y="9603"/>
                    </a:lnTo>
                    <a:lnTo>
                      <a:pt x="4145" y="8087"/>
                    </a:lnTo>
                    <a:lnTo>
                      <a:pt x="4145" y="8087"/>
                    </a:lnTo>
                    <a:lnTo>
                      <a:pt x="4448" y="6571"/>
                    </a:lnTo>
                    <a:lnTo>
                      <a:pt x="4650" y="5055"/>
                    </a:lnTo>
                    <a:lnTo>
                      <a:pt x="4751" y="3741"/>
                    </a:lnTo>
                    <a:lnTo>
                      <a:pt x="4852" y="2528"/>
                    </a:lnTo>
                    <a:lnTo>
                      <a:pt x="4751" y="1517"/>
                    </a:lnTo>
                    <a:lnTo>
                      <a:pt x="4650" y="708"/>
                    </a:lnTo>
                    <a:lnTo>
                      <a:pt x="4448" y="203"/>
                    </a:lnTo>
                    <a:lnTo>
                      <a:pt x="4246" y="102"/>
                    </a:lnTo>
                    <a:lnTo>
                      <a:pt x="4145" y="1"/>
                    </a:lnTo>
                    <a:lnTo>
                      <a:pt x="4145" y="1"/>
                    </a:lnTo>
                    <a:lnTo>
                      <a:pt x="40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8"/>
              <p:cNvSpPr/>
              <p:nvPr/>
            </p:nvSpPr>
            <p:spPr>
              <a:xfrm>
                <a:off x="2478817" y="2805796"/>
                <a:ext cx="52911" cy="94836"/>
              </a:xfrm>
              <a:custGeom>
                <a:avLst/>
                <a:gdLst/>
                <a:ahLst/>
                <a:cxnLst/>
                <a:rect l="l" t="t" r="r" b="b"/>
                <a:pathLst>
                  <a:path w="2933" h="5257" extrusionOk="0">
                    <a:moveTo>
                      <a:pt x="1618" y="0"/>
                    </a:moveTo>
                    <a:lnTo>
                      <a:pt x="1214" y="202"/>
                    </a:lnTo>
                    <a:lnTo>
                      <a:pt x="708" y="607"/>
                    </a:lnTo>
                    <a:lnTo>
                      <a:pt x="304" y="1314"/>
                    </a:lnTo>
                    <a:lnTo>
                      <a:pt x="102" y="2224"/>
                    </a:lnTo>
                    <a:lnTo>
                      <a:pt x="1" y="3235"/>
                    </a:lnTo>
                    <a:lnTo>
                      <a:pt x="102" y="3942"/>
                    </a:lnTo>
                    <a:lnTo>
                      <a:pt x="405" y="4448"/>
                    </a:lnTo>
                    <a:lnTo>
                      <a:pt x="708" y="4852"/>
                    </a:lnTo>
                    <a:lnTo>
                      <a:pt x="1113" y="5054"/>
                    </a:lnTo>
                    <a:lnTo>
                      <a:pt x="1416" y="5155"/>
                    </a:lnTo>
                    <a:lnTo>
                      <a:pt x="1820" y="5256"/>
                    </a:lnTo>
                    <a:lnTo>
                      <a:pt x="2225" y="3942"/>
                    </a:lnTo>
                    <a:lnTo>
                      <a:pt x="2528" y="2729"/>
                    </a:lnTo>
                    <a:lnTo>
                      <a:pt x="2730" y="1415"/>
                    </a:lnTo>
                    <a:lnTo>
                      <a:pt x="2932" y="101"/>
                    </a:lnTo>
                    <a:lnTo>
                      <a:pt x="2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p:nvPr/>
            </p:nvSpPr>
            <p:spPr>
              <a:xfrm>
                <a:off x="2750503" y="2876906"/>
                <a:ext cx="91192" cy="25545"/>
              </a:xfrm>
              <a:custGeom>
                <a:avLst/>
                <a:gdLst/>
                <a:ahLst/>
                <a:cxnLst/>
                <a:rect l="l" t="t" r="r" b="b"/>
                <a:pathLst>
                  <a:path w="5055" h="1416" extrusionOk="0">
                    <a:moveTo>
                      <a:pt x="1" y="0"/>
                    </a:moveTo>
                    <a:lnTo>
                      <a:pt x="1214" y="506"/>
                    </a:lnTo>
                    <a:lnTo>
                      <a:pt x="2528" y="809"/>
                    </a:lnTo>
                    <a:lnTo>
                      <a:pt x="3741" y="1112"/>
                    </a:lnTo>
                    <a:lnTo>
                      <a:pt x="5055" y="1415"/>
                    </a:lnTo>
                    <a:lnTo>
                      <a:pt x="3842" y="1011"/>
                    </a:lnTo>
                    <a:lnTo>
                      <a:pt x="2528" y="607"/>
                    </a:lnTo>
                    <a:lnTo>
                      <a:pt x="1315" y="30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8"/>
              <p:cNvSpPr/>
              <p:nvPr/>
            </p:nvSpPr>
            <p:spPr>
              <a:xfrm>
                <a:off x="2746859" y="2893303"/>
                <a:ext cx="89370" cy="25563"/>
              </a:xfrm>
              <a:custGeom>
                <a:avLst/>
                <a:gdLst/>
                <a:ahLst/>
                <a:cxnLst/>
                <a:rect l="l" t="t" r="r" b="b"/>
                <a:pathLst>
                  <a:path w="4954" h="1417" extrusionOk="0">
                    <a:moveTo>
                      <a:pt x="0" y="1"/>
                    </a:moveTo>
                    <a:lnTo>
                      <a:pt x="1213" y="405"/>
                    </a:lnTo>
                    <a:lnTo>
                      <a:pt x="2527" y="810"/>
                    </a:lnTo>
                    <a:lnTo>
                      <a:pt x="3740" y="1113"/>
                    </a:lnTo>
                    <a:lnTo>
                      <a:pt x="4953" y="1416"/>
                    </a:lnTo>
                    <a:lnTo>
                      <a:pt x="4953" y="1416"/>
                    </a:lnTo>
                    <a:lnTo>
                      <a:pt x="3740" y="1012"/>
                    </a:lnTo>
                    <a:lnTo>
                      <a:pt x="2527" y="607"/>
                    </a:lnTo>
                    <a:lnTo>
                      <a:pt x="1315" y="30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2743216" y="2909719"/>
                <a:ext cx="89370" cy="25545"/>
              </a:xfrm>
              <a:custGeom>
                <a:avLst/>
                <a:gdLst/>
                <a:ahLst/>
                <a:cxnLst/>
                <a:rect l="l" t="t" r="r" b="b"/>
                <a:pathLst>
                  <a:path w="4954" h="1416" extrusionOk="0">
                    <a:moveTo>
                      <a:pt x="0" y="1"/>
                    </a:moveTo>
                    <a:lnTo>
                      <a:pt x="1213" y="405"/>
                    </a:lnTo>
                    <a:lnTo>
                      <a:pt x="2426" y="809"/>
                    </a:lnTo>
                    <a:lnTo>
                      <a:pt x="3740" y="1113"/>
                    </a:lnTo>
                    <a:lnTo>
                      <a:pt x="4953" y="1416"/>
                    </a:lnTo>
                    <a:lnTo>
                      <a:pt x="3740" y="910"/>
                    </a:lnTo>
                    <a:lnTo>
                      <a:pt x="2527" y="607"/>
                    </a:lnTo>
                    <a:lnTo>
                      <a:pt x="1213" y="30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2737750" y="2926134"/>
                <a:ext cx="91192" cy="23723"/>
              </a:xfrm>
              <a:custGeom>
                <a:avLst/>
                <a:gdLst/>
                <a:ahLst/>
                <a:cxnLst/>
                <a:rect l="l" t="t" r="r" b="b"/>
                <a:pathLst>
                  <a:path w="5055" h="1315" extrusionOk="0">
                    <a:moveTo>
                      <a:pt x="0" y="0"/>
                    </a:moveTo>
                    <a:lnTo>
                      <a:pt x="1314" y="405"/>
                    </a:lnTo>
                    <a:lnTo>
                      <a:pt x="2527" y="708"/>
                    </a:lnTo>
                    <a:lnTo>
                      <a:pt x="3740" y="1112"/>
                    </a:lnTo>
                    <a:lnTo>
                      <a:pt x="5054" y="1314"/>
                    </a:lnTo>
                    <a:lnTo>
                      <a:pt x="3841" y="910"/>
                    </a:lnTo>
                    <a:lnTo>
                      <a:pt x="2527" y="607"/>
                    </a:lnTo>
                    <a:lnTo>
                      <a:pt x="1314" y="20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8"/>
              <p:cNvSpPr/>
              <p:nvPr/>
            </p:nvSpPr>
            <p:spPr>
              <a:xfrm>
                <a:off x="2593690" y="3013660"/>
                <a:ext cx="105787" cy="100302"/>
              </a:xfrm>
              <a:custGeom>
                <a:avLst/>
                <a:gdLst/>
                <a:ahLst/>
                <a:cxnLst/>
                <a:rect l="l" t="t" r="r" b="b"/>
                <a:pathLst>
                  <a:path w="5864" h="5560" extrusionOk="0">
                    <a:moveTo>
                      <a:pt x="4044" y="0"/>
                    </a:moveTo>
                    <a:lnTo>
                      <a:pt x="3741" y="101"/>
                    </a:lnTo>
                    <a:lnTo>
                      <a:pt x="3640" y="101"/>
                    </a:lnTo>
                    <a:lnTo>
                      <a:pt x="3336" y="404"/>
                    </a:lnTo>
                    <a:lnTo>
                      <a:pt x="3235" y="809"/>
                    </a:lnTo>
                    <a:lnTo>
                      <a:pt x="2629" y="809"/>
                    </a:lnTo>
                    <a:lnTo>
                      <a:pt x="2326" y="910"/>
                    </a:lnTo>
                    <a:lnTo>
                      <a:pt x="2124" y="1112"/>
                    </a:lnTo>
                    <a:lnTo>
                      <a:pt x="2022" y="1415"/>
                    </a:lnTo>
                    <a:lnTo>
                      <a:pt x="2124" y="1820"/>
                    </a:lnTo>
                    <a:lnTo>
                      <a:pt x="1921" y="1820"/>
                    </a:lnTo>
                    <a:lnTo>
                      <a:pt x="1618" y="1921"/>
                    </a:lnTo>
                    <a:lnTo>
                      <a:pt x="1416" y="2022"/>
                    </a:lnTo>
                    <a:lnTo>
                      <a:pt x="1214" y="2123"/>
                    </a:lnTo>
                    <a:lnTo>
                      <a:pt x="1113" y="2426"/>
                    </a:lnTo>
                    <a:lnTo>
                      <a:pt x="1113" y="2729"/>
                    </a:lnTo>
                    <a:lnTo>
                      <a:pt x="506" y="2729"/>
                    </a:lnTo>
                    <a:lnTo>
                      <a:pt x="304" y="2830"/>
                    </a:lnTo>
                    <a:lnTo>
                      <a:pt x="102" y="3032"/>
                    </a:lnTo>
                    <a:lnTo>
                      <a:pt x="1" y="3336"/>
                    </a:lnTo>
                    <a:lnTo>
                      <a:pt x="1" y="3740"/>
                    </a:lnTo>
                    <a:lnTo>
                      <a:pt x="203" y="4144"/>
                    </a:lnTo>
                    <a:lnTo>
                      <a:pt x="405" y="4549"/>
                    </a:lnTo>
                    <a:lnTo>
                      <a:pt x="708" y="4852"/>
                    </a:lnTo>
                    <a:lnTo>
                      <a:pt x="1012" y="5054"/>
                    </a:lnTo>
                    <a:lnTo>
                      <a:pt x="1719" y="5357"/>
                    </a:lnTo>
                    <a:lnTo>
                      <a:pt x="2225" y="5357"/>
                    </a:lnTo>
                    <a:lnTo>
                      <a:pt x="2427" y="5155"/>
                    </a:lnTo>
                    <a:lnTo>
                      <a:pt x="2427" y="4953"/>
                    </a:lnTo>
                    <a:lnTo>
                      <a:pt x="2427" y="4549"/>
                    </a:lnTo>
                    <a:lnTo>
                      <a:pt x="2629" y="4751"/>
                    </a:lnTo>
                    <a:lnTo>
                      <a:pt x="3033" y="5155"/>
                    </a:lnTo>
                    <a:lnTo>
                      <a:pt x="3640" y="5458"/>
                    </a:lnTo>
                    <a:lnTo>
                      <a:pt x="3943" y="5559"/>
                    </a:lnTo>
                    <a:lnTo>
                      <a:pt x="4145" y="5559"/>
                    </a:lnTo>
                    <a:lnTo>
                      <a:pt x="4347" y="5357"/>
                    </a:lnTo>
                    <a:lnTo>
                      <a:pt x="4448" y="5256"/>
                    </a:lnTo>
                    <a:lnTo>
                      <a:pt x="4448" y="4953"/>
                    </a:lnTo>
                    <a:lnTo>
                      <a:pt x="4246" y="4751"/>
                    </a:lnTo>
                    <a:lnTo>
                      <a:pt x="4145" y="4650"/>
                    </a:lnTo>
                    <a:lnTo>
                      <a:pt x="4448" y="4751"/>
                    </a:lnTo>
                    <a:lnTo>
                      <a:pt x="4752" y="4852"/>
                    </a:lnTo>
                    <a:lnTo>
                      <a:pt x="4954" y="4852"/>
                    </a:lnTo>
                    <a:lnTo>
                      <a:pt x="5055" y="4650"/>
                    </a:lnTo>
                    <a:lnTo>
                      <a:pt x="5156" y="4448"/>
                    </a:lnTo>
                    <a:lnTo>
                      <a:pt x="5055" y="3942"/>
                    </a:lnTo>
                    <a:lnTo>
                      <a:pt x="4853" y="3235"/>
                    </a:lnTo>
                    <a:lnTo>
                      <a:pt x="5156" y="3336"/>
                    </a:lnTo>
                    <a:lnTo>
                      <a:pt x="5560" y="3336"/>
                    </a:lnTo>
                    <a:lnTo>
                      <a:pt x="5762" y="3134"/>
                    </a:lnTo>
                    <a:lnTo>
                      <a:pt x="5863" y="2830"/>
                    </a:lnTo>
                    <a:lnTo>
                      <a:pt x="5863" y="2527"/>
                    </a:lnTo>
                    <a:lnTo>
                      <a:pt x="4954" y="607"/>
                    </a:lnTo>
                    <a:lnTo>
                      <a:pt x="4752" y="303"/>
                    </a:lnTo>
                    <a:lnTo>
                      <a:pt x="4448" y="101"/>
                    </a:lnTo>
                    <a:lnTo>
                      <a:pt x="4044"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8"/>
              <p:cNvSpPr/>
              <p:nvPr/>
            </p:nvSpPr>
            <p:spPr>
              <a:xfrm>
                <a:off x="2613749" y="3062889"/>
                <a:ext cx="23723" cy="32833"/>
              </a:xfrm>
              <a:custGeom>
                <a:avLst/>
                <a:gdLst/>
                <a:ahLst/>
                <a:cxnLst/>
                <a:rect l="l" t="t" r="r" b="b"/>
                <a:pathLst>
                  <a:path w="1315" h="1820" extrusionOk="0">
                    <a:moveTo>
                      <a:pt x="1" y="0"/>
                    </a:moveTo>
                    <a:lnTo>
                      <a:pt x="304" y="506"/>
                    </a:lnTo>
                    <a:lnTo>
                      <a:pt x="607" y="910"/>
                    </a:lnTo>
                    <a:lnTo>
                      <a:pt x="1113" y="1516"/>
                    </a:lnTo>
                    <a:lnTo>
                      <a:pt x="1315" y="1820"/>
                    </a:lnTo>
                    <a:lnTo>
                      <a:pt x="1113" y="1314"/>
                    </a:lnTo>
                    <a:lnTo>
                      <a:pt x="708" y="809"/>
                    </a:lnTo>
                    <a:lnTo>
                      <a:pt x="405" y="405"/>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8"/>
              <p:cNvSpPr/>
              <p:nvPr/>
            </p:nvSpPr>
            <p:spPr>
              <a:xfrm>
                <a:off x="2631987" y="3044651"/>
                <a:ext cx="38317" cy="52893"/>
              </a:xfrm>
              <a:custGeom>
                <a:avLst/>
                <a:gdLst/>
                <a:ahLst/>
                <a:cxnLst/>
                <a:rect l="l" t="t" r="r" b="b"/>
                <a:pathLst>
                  <a:path w="2124" h="2932" extrusionOk="0">
                    <a:moveTo>
                      <a:pt x="1" y="0"/>
                    </a:moveTo>
                    <a:lnTo>
                      <a:pt x="304" y="506"/>
                    </a:lnTo>
                    <a:lnTo>
                      <a:pt x="1112" y="1517"/>
                    </a:lnTo>
                    <a:lnTo>
                      <a:pt x="1820" y="2527"/>
                    </a:lnTo>
                    <a:lnTo>
                      <a:pt x="2123" y="2932"/>
                    </a:lnTo>
                    <a:lnTo>
                      <a:pt x="2123" y="2932"/>
                    </a:lnTo>
                    <a:lnTo>
                      <a:pt x="1719" y="2123"/>
                    </a:lnTo>
                    <a:lnTo>
                      <a:pt x="1213" y="1416"/>
                    </a:lnTo>
                    <a:lnTo>
                      <a:pt x="708" y="708"/>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8"/>
              <p:cNvSpPr/>
              <p:nvPr/>
            </p:nvSpPr>
            <p:spPr>
              <a:xfrm>
                <a:off x="2652046" y="3028236"/>
                <a:ext cx="31011" cy="47427"/>
              </a:xfrm>
              <a:custGeom>
                <a:avLst/>
                <a:gdLst/>
                <a:ahLst/>
                <a:cxnLst/>
                <a:rect l="l" t="t" r="r" b="b"/>
                <a:pathLst>
                  <a:path w="1719" h="2629" extrusionOk="0">
                    <a:moveTo>
                      <a:pt x="0" y="1"/>
                    </a:moveTo>
                    <a:lnTo>
                      <a:pt x="1011" y="1214"/>
                    </a:lnTo>
                    <a:lnTo>
                      <a:pt x="1719" y="2629"/>
                    </a:lnTo>
                    <a:lnTo>
                      <a:pt x="1517" y="1820"/>
                    </a:lnTo>
                    <a:lnTo>
                      <a:pt x="1112" y="1113"/>
                    </a:lnTo>
                    <a:lnTo>
                      <a:pt x="708" y="506"/>
                    </a:lnTo>
                    <a:lnTo>
                      <a:pt x="0"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8"/>
              <p:cNvSpPr/>
              <p:nvPr/>
            </p:nvSpPr>
            <p:spPr>
              <a:xfrm>
                <a:off x="2688503" y="3046473"/>
                <a:ext cx="74794" cy="82082"/>
              </a:xfrm>
              <a:custGeom>
                <a:avLst/>
                <a:gdLst/>
                <a:ahLst/>
                <a:cxnLst/>
                <a:rect l="l" t="t" r="r" b="b"/>
                <a:pathLst>
                  <a:path w="4146" h="4550" extrusionOk="0">
                    <a:moveTo>
                      <a:pt x="2629" y="1"/>
                    </a:moveTo>
                    <a:lnTo>
                      <a:pt x="1618" y="203"/>
                    </a:lnTo>
                    <a:lnTo>
                      <a:pt x="607" y="607"/>
                    </a:lnTo>
                    <a:lnTo>
                      <a:pt x="506" y="809"/>
                    </a:lnTo>
                    <a:lnTo>
                      <a:pt x="607" y="1112"/>
                    </a:lnTo>
                    <a:lnTo>
                      <a:pt x="810" y="1213"/>
                    </a:lnTo>
                    <a:lnTo>
                      <a:pt x="1012" y="1315"/>
                    </a:lnTo>
                    <a:lnTo>
                      <a:pt x="1315" y="1416"/>
                    </a:lnTo>
                    <a:lnTo>
                      <a:pt x="1820" y="1416"/>
                    </a:lnTo>
                    <a:lnTo>
                      <a:pt x="1416" y="1618"/>
                    </a:lnTo>
                    <a:lnTo>
                      <a:pt x="1113" y="1921"/>
                    </a:lnTo>
                    <a:lnTo>
                      <a:pt x="709" y="2224"/>
                    </a:lnTo>
                    <a:lnTo>
                      <a:pt x="304" y="2629"/>
                    </a:lnTo>
                    <a:lnTo>
                      <a:pt x="102" y="3235"/>
                    </a:lnTo>
                    <a:lnTo>
                      <a:pt x="1" y="3842"/>
                    </a:lnTo>
                    <a:lnTo>
                      <a:pt x="1" y="4246"/>
                    </a:lnTo>
                    <a:lnTo>
                      <a:pt x="102" y="4549"/>
                    </a:lnTo>
                    <a:lnTo>
                      <a:pt x="1921" y="4448"/>
                    </a:lnTo>
                    <a:lnTo>
                      <a:pt x="2932" y="3134"/>
                    </a:lnTo>
                    <a:lnTo>
                      <a:pt x="3741" y="2123"/>
                    </a:lnTo>
                    <a:lnTo>
                      <a:pt x="4044" y="1517"/>
                    </a:lnTo>
                    <a:lnTo>
                      <a:pt x="4145" y="1112"/>
                    </a:lnTo>
                    <a:lnTo>
                      <a:pt x="3943" y="708"/>
                    </a:lnTo>
                    <a:lnTo>
                      <a:pt x="3337" y="203"/>
                    </a:lnTo>
                    <a:lnTo>
                      <a:pt x="3033"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8"/>
              <p:cNvSpPr/>
              <p:nvPr/>
            </p:nvSpPr>
            <p:spPr>
              <a:xfrm>
                <a:off x="2688503" y="3070176"/>
                <a:ext cx="40139" cy="62022"/>
              </a:xfrm>
              <a:custGeom>
                <a:avLst/>
                <a:gdLst/>
                <a:ahLst/>
                <a:cxnLst/>
                <a:rect l="l" t="t" r="r" b="b"/>
                <a:pathLst>
                  <a:path w="2225" h="3438" extrusionOk="0">
                    <a:moveTo>
                      <a:pt x="1921" y="1"/>
                    </a:moveTo>
                    <a:lnTo>
                      <a:pt x="1618" y="102"/>
                    </a:lnTo>
                    <a:lnTo>
                      <a:pt x="1214" y="304"/>
                    </a:lnTo>
                    <a:lnTo>
                      <a:pt x="911" y="607"/>
                    </a:lnTo>
                    <a:lnTo>
                      <a:pt x="607" y="910"/>
                    </a:lnTo>
                    <a:lnTo>
                      <a:pt x="304" y="1214"/>
                    </a:lnTo>
                    <a:lnTo>
                      <a:pt x="203" y="1517"/>
                    </a:lnTo>
                    <a:lnTo>
                      <a:pt x="1" y="1921"/>
                    </a:lnTo>
                    <a:lnTo>
                      <a:pt x="1" y="2325"/>
                    </a:lnTo>
                    <a:lnTo>
                      <a:pt x="1" y="2730"/>
                    </a:lnTo>
                    <a:lnTo>
                      <a:pt x="1" y="3134"/>
                    </a:lnTo>
                    <a:lnTo>
                      <a:pt x="102" y="3437"/>
                    </a:lnTo>
                    <a:lnTo>
                      <a:pt x="102" y="2730"/>
                    </a:lnTo>
                    <a:lnTo>
                      <a:pt x="203" y="2022"/>
                    </a:lnTo>
                    <a:lnTo>
                      <a:pt x="506" y="1315"/>
                    </a:lnTo>
                    <a:lnTo>
                      <a:pt x="1012" y="708"/>
                    </a:lnTo>
                    <a:lnTo>
                      <a:pt x="1618" y="203"/>
                    </a:lnTo>
                    <a:lnTo>
                      <a:pt x="2225"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285546" y="2882372"/>
                <a:ext cx="103965" cy="41961"/>
              </a:xfrm>
              <a:custGeom>
                <a:avLst/>
                <a:gdLst/>
                <a:ahLst/>
                <a:cxnLst/>
                <a:rect l="l" t="t" r="r" b="b"/>
                <a:pathLst>
                  <a:path w="5763" h="2326" extrusionOk="0">
                    <a:moveTo>
                      <a:pt x="5762" y="0"/>
                    </a:moveTo>
                    <a:lnTo>
                      <a:pt x="2831" y="1112"/>
                    </a:lnTo>
                    <a:lnTo>
                      <a:pt x="1" y="2325"/>
                    </a:lnTo>
                    <a:lnTo>
                      <a:pt x="2932" y="1213"/>
                    </a:lnTo>
                    <a:lnTo>
                      <a:pt x="57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227208" y="2811262"/>
                <a:ext cx="169594" cy="16434"/>
              </a:xfrm>
              <a:custGeom>
                <a:avLst/>
                <a:gdLst/>
                <a:ahLst/>
                <a:cxnLst/>
                <a:rect l="l" t="t" r="r" b="b"/>
                <a:pathLst>
                  <a:path w="9401" h="911" extrusionOk="0">
                    <a:moveTo>
                      <a:pt x="0" y="0"/>
                    </a:moveTo>
                    <a:lnTo>
                      <a:pt x="4650" y="506"/>
                    </a:lnTo>
                    <a:lnTo>
                      <a:pt x="9400" y="910"/>
                    </a:lnTo>
                    <a:lnTo>
                      <a:pt x="4650" y="4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340241" y="2720092"/>
                <a:ext cx="62022" cy="51071"/>
              </a:xfrm>
              <a:custGeom>
                <a:avLst/>
                <a:gdLst/>
                <a:ahLst/>
                <a:cxnLst/>
                <a:rect l="l" t="t" r="r" b="b"/>
                <a:pathLst>
                  <a:path w="3438" h="2831" extrusionOk="0">
                    <a:moveTo>
                      <a:pt x="1" y="0"/>
                    </a:moveTo>
                    <a:lnTo>
                      <a:pt x="1719" y="1517"/>
                    </a:lnTo>
                    <a:lnTo>
                      <a:pt x="3438" y="2831"/>
                    </a:lnTo>
                    <a:lnTo>
                      <a:pt x="1719" y="141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476995" y="2712804"/>
                <a:ext cx="56555" cy="260768"/>
              </a:xfrm>
              <a:custGeom>
                <a:avLst/>
                <a:gdLst/>
                <a:ahLst/>
                <a:cxnLst/>
                <a:rect l="l" t="t" r="r" b="b"/>
                <a:pathLst>
                  <a:path w="3135" h="14455" extrusionOk="0">
                    <a:moveTo>
                      <a:pt x="2932" y="0"/>
                    </a:moveTo>
                    <a:lnTo>
                      <a:pt x="3033" y="202"/>
                    </a:lnTo>
                    <a:lnTo>
                      <a:pt x="3033" y="101"/>
                    </a:lnTo>
                    <a:lnTo>
                      <a:pt x="2932" y="0"/>
                    </a:lnTo>
                    <a:close/>
                    <a:moveTo>
                      <a:pt x="3033" y="607"/>
                    </a:moveTo>
                    <a:lnTo>
                      <a:pt x="3033" y="1314"/>
                    </a:lnTo>
                    <a:lnTo>
                      <a:pt x="3134" y="2224"/>
                    </a:lnTo>
                    <a:lnTo>
                      <a:pt x="3134" y="1314"/>
                    </a:lnTo>
                    <a:lnTo>
                      <a:pt x="3033" y="607"/>
                    </a:lnTo>
                    <a:close/>
                    <a:moveTo>
                      <a:pt x="3134" y="2224"/>
                    </a:moveTo>
                    <a:lnTo>
                      <a:pt x="3033" y="4650"/>
                    </a:lnTo>
                    <a:lnTo>
                      <a:pt x="2831" y="6065"/>
                    </a:lnTo>
                    <a:lnTo>
                      <a:pt x="2528" y="7581"/>
                    </a:lnTo>
                    <a:lnTo>
                      <a:pt x="2225" y="8996"/>
                    </a:lnTo>
                    <a:lnTo>
                      <a:pt x="1820" y="10411"/>
                    </a:lnTo>
                    <a:lnTo>
                      <a:pt x="911" y="12635"/>
                    </a:lnTo>
                    <a:lnTo>
                      <a:pt x="506" y="13444"/>
                    </a:lnTo>
                    <a:lnTo>
                      <a:pt x="203" y="14050"/>
                    </a:lnTo>
                    <a:lnTo>
                      <a:pt x="1" y="14454"/>
                    </a:lnTo>
                    <a:lnTo>
                      <a:pt x="304" y="14151"/>
                    </a:lnTo>
                    <a:lnTo>
                      <a:pt x="607" y="13545"/>
                    </a:lnTo>
                    <a:lnTo>
                      <a:pt x="1012" y="12736"/>
                    </a:lnTo>
                    <a:lnTo>
                      <a:pt x="1517" y="11624"/>
                    </a:lnTo>
                    <a:lnTo>
                      <a:pt x="1921" y="10411"/>
                    </a:lnTo>
                    <a:lnTo>
                      <a:pt x="2326" y="8996"/>
                    </a:lnTo>
                    <a:lnTo>
                      <a:pt x="2730" y="7581"/>
                    </a:lnTo>
                    <a:lnTo>
                      <a:pt x="2932" y="6166"/>
                    </a:lnTo>
                    <a:lnTo>
                      <a:pt x="3134" y="4650"/>
                    </a:lnTo>
                    <a:lnTo>
                      <a:pt x="3134" y="3437"/>
                    </a:lnTo>
                    <a:lnTo>
                      <a:pt x="3134" y="222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642918" y="3150414"/>
                <a:ext cx="320950" cy="317288"/>
              </a:xfrm>
              <a:custGeom>
                <a:avLst/>
                <a:gdLst/>
                <a:ahLst/>
                <a:cxnLst/>
                <a:rect l="l" t="t" r="r" b="b"/>
                <a:pathLst>
                  <a:path w="17791" h="17588" extrusionOk="0">
                    <a:moveTo>
                      <a:pt x="17488" y="0"/>
                    </a:moveTo>
                    <a:lnTo>
                      <a:pt x="16780" y="101"/>
                    </a:lnTo>
                    <a:lnTo>
                      <a:pt x="16376" y="202"/>
                    </a:lnTo>
                    <a:lnTo>
                      <a:pt x="15971" y="404"/>
                    </a:lnTo>
                    <a:lnTo>
                      <a:pt x="15567" y="708"/>
                    </a:lnTo>
                    <a:lnTo>
                      <a:pt x="15163" y="1011"/>
                    </a:lnTo>
                    <a:lnTo>
                      <a:pt x="13242" y="3437"/>
                    </a:lnTo>
                    <a:lnTo>
                      <a:pt x="12333" y="4650"/>
                    </a:lnTo>
                    <a:lnTo>
                      <a:pt x="6571" y="8693"/>
                    </a:lnTo>
                    <a:lnTo>
                      <a:pt x="5560" y="3133"/>
                    </a:lnTo>
                    <a:lnTo>
                      <a:pt x="5156" y="1415"/>
                    </a:lnTo>
                    <a:lnTo>
                      <a:pt x="1" y="2527"/>
                    </a:lnTo>
                    <a:lnTo>
                      <a:pt x="405" y="7177"/>
                    </a:lnTo>
                    <a:lnTo>
                      <a:pt x="1113" y="14859"/>
                    </a:lnTo>
                    <a:lnTo>
                      <a:pt x="1214" y="15566"/>
                    </a:lnTo>
                    <a:lnTo>
                      <a:pt x="1416" y="16072"/>
                    </a:lnTo>
                    <a:lnTo>
                      <a:pt x="1618" y="16577"/>
                    </a:lnTo>
                    <a:lnTo>
                      <a:pt x="1921" y="16880"/>
                    </a:lnTo>
                    <a:lnTo>
                      <a:pt x="2225" y="17183"/>
                    </a:lnTo>
                    <a:lnTo>
                      <a:pt x="2629" y="17386"/>
                    </a:lnTo>
                    <a:lnTo>
                      <a:pt x="3033" y="17487"/>
                    </a:lnTo>
                    <a:lnTo>
                      <a:pt x="3438" y="17588"/>
                    </a:lnTo>
                    <a:lnTo>
                      <a:pt x="4347" y="17588"/>
                    </a:lnTo>
                    <a:lnTo>
                      <a:pt x="5156" y="17386"/>
                    </a:lnTo>
                    <a:lnTo>
                      <a:pt x="6672" y="16981"/>
                    </a:lnTo>
                    <a:lnTo>
                      <a:pt x="7481" y="16678"/>
                    </a:lnTo>
                    <a:lnTo>
                      <a:pt x="8694" y="16173"/>
                    </a:lnTo>
                    <a:lnTo>
                      <a:pt x="11625" y="14859"/>
                    </a:lnTo>
                    <a:lnTo>
                      <a:pt x="15365" y="12938"/>
                    </a:lnTo>
                    <a:lnTo>
                      <a:pt x="177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914605" y="3071998"/>
                <a:ext cx="441294" cy="718461"/>
              </a:xfrm>
              <a:custGeom>
                <a:avLst/>
                <a:gdLst/>
                <a:ahLst/>
                <a:cxnLst/>
                <a:rect l="l" t="t" r="r" b="b"/>
                <a:pathLst>
                  <a:path w="24462" h="39826" extrusionOk="0">
                    <a:moveTo>
                      <a:pt x="16578" y="1"/>
                    </a:moveTo>
                    <a:lnTo>
                      <a:pt x="10008" y="3437"/>
                    </a:lnTo>
                    <a:lnTo>
                      <a:pt x="7885" y="1719"/>
                    </a:lnTo>
                    <a:lnTo>
                      <a:pt x="7278" y="3639"/>
                    </a:lnTo>
                    <a:lnTo>
                      <a:pt x="1921" y="4347"/>
                    </a:lnTo>
                    <a:lnTo>
                      <a:pt x="304" y="15264"/>
                    </a:lnTo>
                    <a:lnTo>
                      <a:pt x="304" y="23148"/>
                    </a:lnTo>
                    <a:lnTo>
                      <a:pt x="1" y="35580"/>
                    </a:lnTo>
                    <a:lnTo>
                      <a:pt x="1" y="36086"/>
                    </a:lnTo>
                    <a:lnTo>
                      <a:pt x="203" y="36692"/>
                    </a:lnTo>
                    <a:lnTo>
                      <a:pt x="405" y="37097"/>
                    </a:lnTo>
                    <a:lnTo>
                      <a:pt x="708" y="37602"/>
                    </a:lnTo>
                    <a:lnTo>
                      <a:pt x="1416" y="38512"/>
                    </a:lnTo>
                    <a:lnTo>
                      <a:pt x="8390" y="39826"/>
                    </a:lnTo>
                    <a:lnTo>
                      <a:pt x="9603" y="39826"/>
                    </a:lnTo>
                    <a:lnTo>
                      <a:pt x="10917" y="39725"/>
                    </a:lnTo>
                    <a:lnTo>
                      <a:pt x="24058" y="36692"/>
                    </a:lnTo>
                    <a:lnTo>
                      <a:pt x="24260" y="35884"/>
                    </a:lnTo>
                    <a:lnTo>
                      <a:pt x="24361" y="35176"/>
                    </a:lnTo>
                    <a:lnTo>
                      <a:pt x="24462" y="34570"/>
                    </a:lnTo>
                    <a:lnTo>
                      <a:pt x="24361" y="33963"/>
                    </a:lnTo>
                    <a:lnTo>
                      <a:pt x="24058" y="32649"/>
                    </a:lnTo>
                    <a:lnTo>
                      <a:pt x="23855" y="31133"/>
                    </a:lnTo>
                    <a:lnTo>
                      <a:pt x="23855" y="16679"/>
                    </a:lnTo>
                    <a:lnTo>
                      <a:pt x="23148" y="3741"/>
                    </a:lnTo>
                    <a:lnTo>
                      <a:pt x="17690" y="2629"/>
                    </a:lnTo>
                    <a:lnTo>
                      <a:pt x="16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3069597" y="3155880"/>
                <a:ext cx="51071" cy="54715"/>
              </a:xfrm>
              <a:custGeom>
                <a:avLst/>
                <a:gdLst/>
                <a:ahLst/>
                <a:cxnLst/>
                <a:rect l="l" t="t" r="r" b="b"/>
                <a:pathLst>
                  <a:path w="2831" h="3033" extrusionOk="0">
                    <a:moveTo>
                      <a:pt x="1011" y="0"/>
                    </a:moveTo>
                    <a:lnTo>
                      <a:pt x="0" y="1516"/>
                    </a:lnTo>
                    <a:lnTo>
                      <a:pt x="910" y="3033"/>
                    </a:lnTo>
                    <a:lnTo>
                      <a:pt x="2224" y="2830"/>
                    </a:lnTo>
                    <a:lnTo>
                      <a:pt x="2831" y="1516"/>
                    </a:lnTo>
                    <a:lnTo>
                      <a:pt x="20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3024012" y="3203287"/>
                <a:ext cx="109431" cy="570768"/>
              </a:xfrm>
              <a:custGeom>
                <a:avLst/>
                <a:gdLst/>
                <a:ahLst/>
                <a:cxnLst/>
                <a:rect l="l" t="t" r="r" b="b"/>
                <a:pathLst>
                  <a:path w="6066" h="31639" extrusionOk="0">
                    <a:moveTo>
                      <a:pt x="3437" y="0"/>
                    </a:moveTo>
                    <a:lnTo>
                      <a:pt x="0" y="26988"/>
                    </a:lnTo>
                    <a:lnTo>
                      <a:pt x="2325" y="31638"/>
                    </a:lnTo>
                    <a:lnTo>
                      <a:pt x="6065" y="26685"/>
                    </a:lnTo>
                    <a:lnTo>
                      <a:pt x="4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920071" y="3206931"/>
                <a:ext cx="5502" cy="293601"/>
              </a:xfrm>
              <a:custGeom>
                <a:avLst/>
                <a:gdLst/>
                <a:ahLst/>
                <a:cxnLst/>
                <a:rect l="l" t="t" r="r" b="b"/>
                <a:pathLst>
                  <a:path w="305" h="16275" extrusionOk="0">
                    <a:moveTo>
                      <a:pt x="304" y="0"/>
                    </a:moveTo>
                    <a:lnTo>
                      <a:pt x="203" y="607"/>
                    </a:lnTo>
                    <a:lnTo>
                      <a:pt x="102" y="2426"/>
                    </a:lnTo>
                    <a:lnTo>
                      <a:pt x="1" y="4953"/>
                    </a:lnTo>
                    <a:lnTo>
                      <a:pt x="1" y="8087"/>
                    </a:lnTo>
                    <a:lnTo>
                      <a:pt x="1" y="11321"/>
                    </a:lnTo>
                    <a:lnTo>
                      <a:pt x="1" y="13848"/>
                    </a:lnTo>
                    <a:lnTo>
                      <a:pt x="102" y="15668"/>
                    </a:lnTo>
                    <a:lnTo>
                      <a:pt x="203" y="16274"/>
                    </a:lnTo>
                    <a:lnTo>
                      <a:pt x="203" y="15668"/>
                    </a:lnTo>
                    <a:lnTo>
                      <a:pt x="203" y="13848"/>
                    </a:lnTo>
                    <a:lnTo>
                      <a:pt x="102" y="8087"/>
                    </a:lnTo>
                    <a:lnTo>
                      <a:pt x="203" y="2426"/>
                    </a:lnTo>
                    <a:lnTo>
                      <a:pt x="304" y="607"/>
                    </a:lnTo>
                    <a:lnTo>
                      <a:pt x="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8"/>
              <p:cNvSpPr/>
              <p:nvPr/>
            </p:nvSpPr>
            <p:spPr>
              <a:xfrm>
                <a:off x="3095122" y="3123049"/>
                <a:ext cx="136779" cy="72972"/>
              </a:xfrm>
              <a:custGeom>
                <a:avLst/>
                <a:gdLst/>
                <a:ahLst/>
                <a:cxnLst/>
                <a:rect l="l" t="t" r="r" b="b"/>
                <a:pathLst>
                  <a:path w="7582" h="4045" extrusionOk="0">
                    <a:moveTo>
                      <a:pt x="7581" y="1"/>
                    </a:moveTo>
                    <a:lnTo>
                      <a:pt x="7177" y="102"/>
                    </a:lnTo>
                    <a:lnTo>
                      <a:pt x="6267" y="708"/>
                    </a:lnTo>
                    <a:lnTo>
                      <a:pt x="3033" y="2831"/>
                    </a:lnTo>
                    <a:lnTo>
                      <a:pt x="1694" y="3788"/>
                    </a:lnTo>
                    <a:lnTo>
                      <a:pt x="1694" y="3788"/>
                    </a:lnTo>
                    <a:lnTo>
                      <a:pt x="1112" y="2528"/>
                    </a:lnTo>
                    <a:lnTo>
                      <a:pt x="506" y="1517"/>
                    </a:lnTo>
                    <a:lnTo>
                      <a:pt x="1" y="607"/>
                    </a:lnTo>
                    <a:lnTo>
                      <a:pt x="203" y="1113"/>
                    </a:lnTo>
                    <a:lnTo>
                      <a:pt x="405" y="1618"/>
                    </a:lnTo>
                    <a:lnTo>
                      <a:pt x="910" y="2629"/>
                    </a:lnTo>
                    <a:lnTo>
                      <a:pt x="1618" y="3943"/>
                    </a:lnTo>
                    <a:lnTo>
                      <a:pt x="1618" y="4044"/>
                    </a:lnTo>
                    <a:lnTo>
                      <a:pt x="1719" y="3943"/>
                    </a:lnTo>
                    <a:lnTo>
                      <a:pt x="3134" y="3033"/>
                    </a:lnTo>
                    <a:lnTo>
                      <a:pt x="6369" y="911"/>
                    </a:lnTo>
                    <a:lnTo>
                      <a:pt x="7278" y="203"/>
                    </a:lnTo>
                    <a:lnTo>
                      <a:pt x="7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8"/>
              <p:cNvSpPr/>
              <p:nvPr/>
            </p:nvSpPr>
            <p:spPr>
              <a:xfrm>
                <a:off x="3044071" y="3133999"/>
                <a:ext cx="51071" cy="58359"/>
              </a:xfrm>
              <a:custGeom>
                <a:avLst/>
                <a:gdLst/>
                <a:ahLst/>
                <a:cxnLst/>
                <a:rect l="l" t="t" r="r" b="b"/>
                <a:pathLst>
                  <a:path w="2831" h="3235" extrusionOk="0">
                    <a:moveTo>
                      <a:pt x="2831" y="0"/>
                    </a:moveTo>
                    <a:lnTo>
                      <a:pt x="2426" y="809"/>
                    </a:lnTo>
                    <a:lnTo>
                      <a:pt x="1921" y="1820"/>
                    </a:lnTo>
                    <a:lnTo>
                      <a:pt x="1317" y="2725"/>
                    </a:lnTo>
                    <a:lnTo>
                      <a:pt x="1317" y="2725"/>
                    </a:lnTo>
                    <a:lnTo>
                      <a:pt x="506" y="1011"/>
                    </a:lnTo>
                    <a:lnTo>
                      <a:pt x="0" y="202"/>
                    </a:lnTo>
                    <a:lnTo>
                      <a:pt x="405" y="1011"/>
                    </a:lnTo>
                    <a:lnTo>
                      <a:pt x="1213" y="3033"/>
                    </a:lnTo>
                    <a:lnTo>
                      <a:pt x="1213" y="3235"/>
                    </a:lnTo>
                    <a:lnTo>
                      <a:pt x="1415" y="3033"/>
                    </a:lnTo>
                    <a:lnTo>
                      <a:pt x="1517" y="2831"/>
                    </a:lnTo>
                    <a:lnTo>
                      <a:pt x="2022" y="1921"/>
                    </a:lnTo>
                    <a:lnTo>
                      <a:pt x="2628" y="910"/>
                    </a:lnTo>
                    <a:lnTo>
                      <a:pt x="2729" y="506"/>
                    </a:lnTo>
                    <a:lnTo>
                      <a:pt x="2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3279283" y="2731024"/>
                <a:ext cx="326416" cy="641881"/>
              </a:xfrm>
              <a:custGeom>
                <a:avLst/>
                <a:gdLst/>
                <a:ahLst/>
                <a:cxnLst/>
                <a:rect l="l" t="t" r="r" b="b"/>
                <a:pathLst>
                  <a:path w="18094" h="35581" extrusionOk="0">
                    <a:moveTo>
                      <a:pt x="17993" y="1"/>
                    </a:moveTo>
                    <a:lnTo>
                      <a:pt x="12433" y="1618"/>
                    </a:lnTo>
                    <a:lnTo>
                      <a:pt x="10917" y="14455"/>
                    </a:lnTo>
                    <a:lnTo>
                      <a:pt x="1" y="23957"/>
                    </a:lnTo>
                    <a:lnTo>
                      <a:pt x="1315" y="35581"/>
                    </a:lnTo>
                    <a:lnTo>
                      <a:pt x="3740" y="33155"/>
                    </a:lnTo>
                    <a:lnTo>
                      <a:pt x="8997" y="27595"/>
                    </a:lnTo>
                    <a:lnTo>
                      <a:pt x="11928" y="24462"/>
                    </a:lnTo>
                    <a:lnTo>
                      <a:pt x="14556" y="21531"/>
                    </a:lnTo>
                    <a:lnTo>
                      <a:pt x="16476" y="19206"/>
                    </a:lnTo>
                    <a:lnTo>
                      <a:pt x="17083" y="18397"/>
                    </a:lnTo>
                    <a:lnTo>
                      <a:pt x="17386" y="17892"/>
                    </a:lnTo>
                    <a:lnTo>
                      <a:pt x="17588" y="17285"/>
                    </a:lnTo>
                    <a:lnTo>
                      <a:pt x="17689" y="16477"/>
                    </a:lnTo>
                    <a:lnTo>
                      <a:pt x="17891" y="14354"/>
                    </a:lnTo>
                    <a:lnTo>
                      <a:pt x="17993" y="11726"/>
                    </a:lnTo>
                    <a:lnTo>
                      <a:pt x="18094" y="8795"/>
                    </a:lnTo>
                    <a:lnTo>
                      <a:pt x="18094" y="3235"/>
                    </a:lnTo>
                    <a:lnTo>
                      <a:pt x="18094" y="1113"/>
                    </a:lnTo>
                    <a:lnTo>
                      <a:pt x="1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3463444" y="2612507"/>
                <a:ext cx="140423" cy="140423"/>
              </a:xfrm>
              <a:custGeom>
                <a:avLst/>
                <a:gdLst/>
                <a:ahLst/>
                <a:cxnLst/>
                <a:rect l="l" t="t" r="r" b="b"/>
                <a:pathLst>
                  <a:path w="7784" h="7784" extrusionOk="0">
                    <a:moveTo>
                      <a:pt x="4145" y="1"/>
                    </a:moveTo>
                    <a:lnTo>
                      <a:pt x="3639" y="102"/>
                    </a:lnTo>
                    <a:lnTo>
                      <a:pt x="3134" y="304"/>
                    </a:lnTo>
                    <a:lnTo>
                      <a:pt x="2730" y="203"/>
                    </a:lnTo>
                    <a:lnTo>
                      <a:pt x="2527" y="102"/>
                    </a:lnTo>
                    <a:lnTo>
                      <a:pt x="2224" y="102"/>
                    </a:lnTo>
                    <a:lnTo>
                      <a:pt x="2022" y="203"/>
                    </a:lnTo>
                    <a:lnTo>
                      <a:pt x="1820" y="304"/>
                    </a:lnTo>
                    <a:lnTo>
                      <a:pt x="1416" y="607"/>
                    </a:lnTo>
                    <a:lnTo>
                      <a:pt x="1011" y="910"/>
                    </a:lnTo>
                    <a:lnTo>
                      <a:pt x="809" y="1012"/>
                    </a:lnTo>
                    <a:lnTo>
                      <a:pt x="708" y="1214"/>
                    </a:lnTo>
                    <a:lnTo>
                      <a:pt x="405" y="1820"/>
                    </a:lnTo>
                    <a:lnTo>
                      <a:pt x="102" y="3235"/>
                    </a:lnTo>
                    <a:lnTo>
                      <a:pt x="0" y="3842"/>
                    </a:lnTo>
                    <a:lnTo>
                      <a:pt x="0" y="4448"/>
                    </a:lnTo>
                    <a:lnTo>
                      <a:pt x="0" y="4751"/>
                    </a:lnTo>
                    <a:lnTo>
                      <a:pt x="203" y="5055"/>
                    </a:lnTo>
                    <a:lnTo>
                      <a:pt x="304" y="5358"/>
                    </a:lnTo>
                    <a:lnTo>
                      <a:pt x="607" y="5661"/>
                    </a:lnTo>
                    <a:lnTo>
                      <a:pt x="2022" y="6773"/>
                    </a:lnTo>
                    <a:lnTo>
                      <a:pt x="3538" y="7784"/>
                    </a:lnTo>
                    <a:lnTo>
                      <a:pt x="7581" y="7076"/>
                    </a:lnTo>
                    <a:lnTo>
                      <a:pt x="7682" y="6975"/>
                    </a:lnTo>
                    <a:lnTo>
                      <a:pt x="7784" y="6571"/>
                    </a:lnTo>
                    <a:lnTo>
                      <a:pt x="7784" y="5964"/>
                    </a:lnTo>
                    <a:lnTo>
                      <a:pt x="7682" y="5055"/>
                    </a:lnTo>
                    <a:lnTo>
                      <a:pt x="7480" y="4347"/>
                    </a:lnTo>
                    <a:lnTo>
                      <a:pt x="7177" y="3640"/>
                    </a:lnTo>
                    <a:lnTo>
                      <a:pt x="6773" y="3033"/>
                    </a:lnTo>
                    <a:lnTo>
                      <a:pt x="6368" y="2427"/>
                    </a:lnTo>
                    <a:lnTo>
                      <a:pt x="6267" y="1618"/>
                    </a:lnTo>
                    <a:lnTo>
                      <a:pt x="6166" y="1012"/>
                    </a:lnTo>
                    <a:lnTo>
                      <a:pt x="5964" y="809"/>
                    </a:lnTo>
                    <a:lnTo>
                      <a:pt x="5863" y="607"/>
                    </a:lnTo>
                    <a:lnTo>
                      <a:pt x="5459" y="506"/>
                    </a:lnTo>
                    <a:lnTo>
                      <a:pt x="4953" y="607"/>
                    </a:lnTo>
                    <a:lnTo>
                      <a:pt x="4650" y="203"/>
                    </a:lnTo>
                    <a:lnTo>
                      <a:pt x="4145"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3552791" y="2623457"/>
                <a:ext cx="25545" cy="60181"/>
              </a:xfrm>
              <a:custGeom>
                <a:avLst/>
                <a:gdLst/>
                <a:ahLst/>
                <a:cxnLst/>
                <a:rect l="l" t="t" r="r" b="b"/>
                <a:pathLst>
                  <a:path w="1416" h="3336" extrusionOk="0">
                    <a:moveTo>
                      <a:pt x="0" y="0"/>
                    </a:moveTo>
                    <a:lnTo>
                      <a:pt x="0" y="809"/>
                    </a:lnTo>
                    <a:lnTo>
                      <a:pt x="0" y="2729"/>
                    </a:lnTo>
                    <a:lnTo>
                      <a:pt x="0" y="3033"/>
                    </a:lnTo>
                    <a:lnTo>
                      <a:pt x="0" y="3134"/>
                    </a:lnTo>
                    <a:lnTo>
                      <a:pt x="0" y="3235"/>
                    </a:lnTo>
                    <a:lnTo>
                      <a:pt x="203" y="3336"/>
                    </a:lnTo>
                    <a:lnTo>
                      <a:pt x="708" y="3336"/>
                    </a:lnTo>
                    <a:lnTo>
                      <a:pt x="1011" y="3235"/>
                    </a:lnTo>
                    <a:lnTo>
                      <a:pt x="1112" y="3033"/>
                    </a:lnTo>
                    <a:lnTo>
                      <a:pt x="1314" y="2628"/>
                    </a:lnTo>
                    <a:lnTo>
                      <a:pt x="1415" y="2022"/>
                    </a:lnTo>
                    <a:lnTo>
                      <a:pt x="1415" y="1820"/>
                    </a:lnTo>
                    <a:lnTo>
                      <a:pt x="1314" y="2022"/>
                    </a:lnTo>
                    <a:lnTo>
                      <a:pt x="1213" y="2527"/>
                    </a:lnTo>
                    <a:lnTo>
                      <a:pt x="1011" y="2932"/>
                    </a:lnTo>
                    <a:lnTo>
                      <a:pt x="708" y="3134"/>
                    </a:lnTo>
                    <a:lnTo>
                      <a:pt x="203" y="3134"/>
                    </a:lnTo>
                    <a:lnTo>
                      <a:pt x="203" y="3033"/>
                    </a:lnTo>
                    <a:lnTo>
                      <a:pt x="203" y="2729"/>
                    </a:lnTo>
                    <a:lnTo>
                      <a:pt x="101" y="809"/>
                    </a:lnTo>
                    <a:lnTo>
                      <a:pt x="0"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3519960" y="2617991"/>
                <a:ext cx="34673" cy="65648"/>
              </a:xfrm>
              <a:custGeom>
                <a:avLst/>
                <a:gdLst/>
                <a:ahLst/>
                <a:cxnLst/>
                <a:rect l="l" t="t" r="r" b="b"/>
                <a:pathLst>
                  <a:path w="1922" h="3639" extrusionOk="0">
                    <a:moveTo>
                      <a:pt x="1" y="0"/>
                    </a:moveTo>
                    <a:lnTo>
                      <a:pt x="102" y="708"/>
                    </a:lnTo>
                    <a:lnTo>
                      <a:pt x="304" y="2325"/>
                    </a:lnTo>
                    <a:lnTo>
                      <a:pt x="405" y="2830"/>
                    </a:lnTo>
                    <a:lnTo>
                      <a:pt x="607" y="3336"/>
                    </a:lnTo>
                    <a:lnTo>
                      <a:pt x="911" y="3538"/>
                    </a:lnTo>
                    <a:lnTo>
                      <a:pt x="1214" y="3639"/>
                    </a:lnTo>
                    <a:lnTo>
                      <a:pt x="1517" y="3639"/>
                    </a:lnTo>
                    <a:lnTo>
                      <a:pt x="1719" y="3538"/>
                    </a:lnTo>
                    <a:lnTo>
                      <a:pt x="1921" y="3336"/>
                    </a:lnTo>
                    <a:lnTo>
                      <a:pt x="1719" y="3437"/>
                    </a:lnTo>
                    <a:lnTo>
                      <a:pt x="1214" y="3538"/>
                    </a:lnTo>
                    <a:lnTo>
                      <a:pt x="911" y="3437"/>
                    </a:lnTo>
                    <a:lnTo>
                      <a:pt x="708" y="3235"/>
                    </a:lnTo>
                    <a:lnTo>
                      <a:pt x="506" y="2830"/>
                    </a:lnTo>
                    <a:lnTo>
                      <a:pt x="506" y="2325"/>
                    </a:lnTo>
                    <a:lnTo>
                      <a:pt x="203" y="708"/>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8"/>
              <p:cNvSpPr/>
              <p:nvPr/>
            </p:nvSpPr>
            <p:spPr>
              <a:xfrm>
                <a:off x="3496257" y="2617991"/>
                <a:ext cx="31029" cy="71132"/>
              </a:xfrm>
              <a:custGeom>
                <a:avLst/>
                <a:gdLst/>
                <a:ahLst/>
                <a:cxnLst/>
                <a:rect l="l" t="t" r="r" b="b"/>
                <a:pathLst>
                  <a:path w="1720" h="3943" extrusionOk="0">
                    <a:moveTo>
                      <a:pt x="1" y="0"/>
                    </a:moveTo>
                    <a:lnTo>
                      <a:pt x="304" y="910"/>
                    </a:lnTo>
                    <a:lnTo>
                      <a:pt x="304" y="3032"/>
                    </a:lnTo>
                    <a:lnTo>
                      <a:pt x="304" y="3538"/>
                    </a:lnTo>
                    <a:lnTo>
                      <a:pt x="810" y="3841"/>
                    </a:lnTo>
                    <a:lnTo>
                      <a:pt x="1012" y="3942"/>
                    </a:lnTo>
                    <a:lnTo>
                      <a:pt x="1315" y="3942"/>
                    </a:lnTo>
                    <a:lnTo>
                      <a:pt x="1517" y="3841"/>
                    </a:lnTo>
                    <a:lnTo>
                      <a:pt x="1719" y="3639"/>
                    </a:lnTo>
                    <a:lnTo>
                      <a:pt x="1719" y="3235"/>
                    </a:lnTo>
                    <a:lnTo>
                      <a:pt x="1719" y="3133"/>
                    </a:lnTo>
                    <a:lnTo>
                      <a:pt x="1517" y="3538"/>
                    </a:lnTo>
                    <a:lnTo>
                      <a:pt x="1416" y="3639"/>
                    </a:lnTo>
                    <a:lnTo>
                      <a:pt x="1315" y="3740"/>
                    </a:lnTo>
                    <a:lnTo>
                      <a:pt x="810" y="3740"/>
                    </a:lnTo>
                    <a:lnTo>
                      <a:pt x="506" y="3513"/>
                    </a:lnTo>
                    <a:lnTo>
                      <a:pt x="506" y="3513"/>
                    </a:lnTo>
                    <a:lnTo>
                      <a:pt x="506" y="2931"/>
                    </a:lnTo>
                    <a:lnTo>
                      <a:pt x="506" y="910"/>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3470732" y="2616151"/>
                <a:ext cx="111253" cy="136779"/>
              </a:xfrm>
              <a:custGeom>
                <a:avLst/>
                <a:gdLst/>
                <a:ahLst/>
                <a:cxnLst/>
                <a:rect l="l" t="t" r="r" b="b"/>
                <a:pathLst>
                  <a:path w="6167" h="7582" extrusionOk="0">
                    <a:moveTo>
                      <a:pt x="1012" y="1"/>
                    </a:moveTo>
                    <a:lnTo>
                      <a:pt x="203" y="1517"/>
                    </a:lnTo>
                    <a:lnTo>
                      <a:pt x="102" y="1921"/>
                    </a:lnTo>
                    <a:lnTo>
                      <a:pt x="1" y="2427"/>
                    </a:lnTo>
                    <a:lnTo>
                      <a:pt x="102" y="3741"/>
                    </a:lnTo>
                    <a:lnTo>
                      <a:pt x="203" y="5459"/>
                    </a:lnTo>
                    <a:lnTo>
                      <a:pt x="3134" y="7582"/>
                    </a:lnTo>
                    <a:lnTo>
                      <a:pt x="6167" y="6470"/>
                    </a:lnTo>
                    <a:lnTo>
                      <a:pt x="5964" y="6066"/>
                    </a:lnTo>
                    <a:lnTo>
                      <a:pt x="5762" y="5762"/>
                    </a:lnTo>
                    <a:lnTo>
                      <a:pt x="5358" y="5156"/>
                    </a:lnTo>
                    <a:lnTo>
                      <a:pt x="4752" y="4752"/>
                    </a:lnTo>
                    <a:lnTo>
                      <a:pt x="4246" y="4549"/>
                    </a:lnTo>
                    <a:lnTo>
                      <a:pt x="3640" y="4448"/>
                    </a:lnTo>
                    <a:lnTo>
                      <a:pt x="3235" y="4347"/>
                    </a:lnTo>
                    <a:lnTo>
                      <a:pt x="2730" y="4347"/>
                    </a:lnTo>
                    <a:lnTo>
                      <a:pt x="1820" y="3640"/>
                    </a:lnTo>
                    <a:lnTo>
                      <a:pt x="1820" y="2831"/>
                    </a:lnTo>
                    <a:lnTo>
                      <a:pt x="1820" y="1113"/>
                    </a:lnTo>
                    <a:lnTo>
                      <a:pt x="1820" y="708"/>
                    </a:lnTo>
                    <a:lnTo>
                      <a:pt x="1719" y="405"/>
                    </a:lnTo>
                    <a:lnTo>
                      <a:pt x="1517" y="203"/>
                    </a:lnTo>
                    <a:lnTo>
                      <a:pt x="1416" y="102"/>
                    </a:lnTo>
                    <a:lnTo>
                      <a:pt x="1113"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3470732" y="2616151"/>
                <a:ext cx="111253" cy="136779"/>
              </a:xfrm>
              <a:custGeom>
                <a:avLst/>
                <a:gdLst/>
                <a:ahLst/>
                <a:cxnLst/>
                <a:rect l="l" t="t" r="r" b="b"/>
                <a:pathLst>
                  <a:path w="6167" h="7582" fill="none" extrusionOk="0">
                    <a:moveTo>
                      <a:pt x="3134" y="7582"/>
                    </a:moveTo>
                    <a:lnTo>
                      <a:pt x="3134" y="7582"/>
                    </a:lnTo>
                    <a:lnTo>
                      <a:pt x="203" y="5459"/>
                    </a:lnTo>
                    <a:lnTo>
                      <a:pt x="203" y="5459"/>
                    </a:lnTo>
                    <a:lnTo>
                      <a:pt x="102" y="3741"/>
                    </a:lnTo>
                    <a:lnTo>
                      <a:pt x="1" y="2427"/>
                    </a:lnTo>
                    <a:lnTo>
                      <a:pt x="102" y="1921"/>
                    </a:lnTo>
                    <a:lnTo>
                      <a:pt x="203" y="1517"/>
                    </a:lnTo>
                    <a:lnTo>
                      <a:pt x="203" y="1517"/>
                    </a:lnTo>
                    <a:lnTo>
                      <a:pt x="1012" y="1"/>
                    </a:lnTo>
                    <a:lnTo>
                      <a:pt x="1012" y="1"/>
                    </a:lnTo>
                    <a:lnTo>
                      <a:pt x="1113" y="1"/>
                    </a:lnTo>
                    <a:lnTo>
                      <a:pt x="1416" y="102"/>
                    </a:lnTo>
                    <a:lnTo>
                      <a:pt x="1517" y="203"/>
                    </a:lnTo>
                    <a:lnTo>
                      <a:pt x="1719" y="405"/>
                    </a:lnTo>
                    <a:lnTo>
                      <a:pt x="1820" y="708"/>
                    </a:lnTo>
                    <a:lnTo>
                      <a:pt x="1820" y="1113"/>
                    </a:lnTo>
                    <a:lnTo>
                      <a:pt x="1820" y="1113"/>
                    </a:lnTo>
                    <a:lnTo>
                      <a:pt x="1820" y="2831"/>
                    </a:lnTo>
                    <a:lnTo>
                      <a:pt x="1820" y="3640"/>
                    </a:lnTo>
                    <a:lnTo>
                      <a:pt x="2730" y="4347"/>
                    </a:lnTo>
                    <a:lnTo>
                      <a:pt x="2730" y="4347"/>
                    </a:lnTo>
                    <a:lnTo>
                      <a:pt x="3235" y="4347"/>
                    </a:lnTo>
                    <a:lnTo>
                      <a:pt x="3640" y="4448"/>
                    </a:lnTo>
                    <a:lnTo>
                      <a:pt x="4246" y="4549"/>
                    </a:lnTo>
                    <a:lnTo>
                      <a:pt x="4752" y="4752"/>
                    </a:lnTo>
                    <a:lnTo>
                      <a:pt x="5358" y="5156"/>
                    </a:lnTo>
                    <a:lnTo>
                      <a:pt x="5762" y="5762"/>
                    </a:lnTo>
                    <a:lnTo>
                      <a:pt x="5964" y="6066"/>
                    </a:lnTo>
                    <a:lnTo>
                      <a:pt x="6167" y="6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3470732" y="2614329"/>
                <a:ext cx="111253" cy="131313"/>
              </a:xfrm>
              <a:custGeom>
                <a:avLst/>
                <a:gdLst/>
                <a:ahLst/>
                <a:cxnLst/>
                <a:rect l="l" t="t" r="r" b="b"/>
                <a:pathLst>
                  <a:path w="6167" h="7279" extrusionOk="0">
                    <a:moveTo>
                      <a:pt x="911" y="1"/>
                    </a:moveTo>
                    <a:lnTo>
                      <a:pt x="506" y="911"/>
                    </a:lnTo>
                    <a:lnTo>
                      <a:pt x="203" y="1315"/>
                    </a:lnTo>
                    <a:lnTo>
                      <a:pt x="1" y="1719"/>
                    </a:lnTo>
                    <a:lnTo>
                      <a:pt x="1" y="2629"/>
                    </a:lnTo>
                    <a:lnTo>
                      <a:pt x="1" y="3539"/>
                    </a:lnTo>
                    <a:lnTo>
                      <a:pt x="102" y="5055"/>
                    </a:lnTo>
                    <a:lnTo>
                      <a:pt x="102" y="5459"/>
                    </a:lnTo>
                    <a:lnTo>
                      <a:pt x="102" y="5560"/>
                    </a:lnTo>
                    <a:lnTo>
                      <a:pt x="203" y="5661"/>
                    </a:lnTo>
                    <a:lnTo>
                      <a:pt x="304" y="5762"/>
                    </a:lnTo>
                    <a:lnTo>
                      <a:pt x="809" y="6167"/>
                    </a:lnTo>
                    <a:lnTo>
                      <a:pt x="2528" y="7279"/>
                    </a:lnTo>
                    <a:lnTo>
                      <a:pt x="2528" y="7279"/>
                    </a:lnTo>
                    <a:lnTo>
                      <a:pt x="911" y="6066"/>
                    </a:lnTo>
                    <a:lnTo>
                      <a:pt x="405" y="5661"/>
                    </a:lnTo>
                    <a:lnTo>
                      <a:pt x="304" y="5560"/>
                    </a:lnTo>
                    <a:lnTo>
                      <a:pt x="304" y="5459"/>
                    </a:lnTo>
                    <a:lnTo>
                      <a:pt x="203" y="5055"/>
                    </a:lnTo>
                    <a:lnTo>
                      <a:pt x="102" y="3539"/>
                    </a:lnTo>
                    <a:lnTo>
                      <a:pt x="102" y="2629"/>
                    </a:lnTo>
                    <a:lnTo>
                      <a:pt x="203" y="1820"/>
                    </a:lnTo>
                    <a:lnTo>
                      <a:pt x="405" y="1416"/>
                    </a:lnTo>
                    <a:lnTo>
                      <a:pt x="607" y="1012"/>
                    </a:lnTo>
                    <a:lnTo>
                      <a:pt x="1012" y="102"/>
                    </a:lnTo>
                    <a:lnTo>
                      <a:pt x="1012" y="203"/>
                    </a:lnTo>
                    <a:lnTo>
                      <a:pt x="1113" y="203"/>
                    </a:lnTo>
                    <a:lnTo>
                      <a:pt x="1315" y="304"/>
                    </a:lnTo>
                    <a:lnTo>
                      <a:pt x="1517" y="405"/>
                    </a:lnTo>
                    <a:lnTo>
                      <a:pt x="1618" y="607"/>
                    </a:lnTo>
                    <a:lnTo>
                      <a:pt x="1719" y="911"/>
                    </a:lnTo>
                    <a:lnTo>
                      <a:pt x="1719" y="1921"/>
                    </a:lnTo>
                    <a:lnTo>
                      <a:pt x="1719" y="3741"/>
                    </a:lnTo>
                    <a:lnTo>
                      <a:pt x="1719" y="3842"/>
                    </a:lnTo>
                    <a:lnTo>
                      <a:pt x="2730" y="4549"/>
                    </a:lnTo>
                    <a:lnTo>
                      <a:pt x="3640" y="4549"/>
                    </a:lnTo>
                    <a:lnTo>
                      <a:pt x="4448" y="4853"/>
                    </a:lnTo>
                    <a:lnTo>
                      <a:pt x="5055" y="5156"/>
                    </a:lnTo>
                    <a:lnTo>
                      <a:pt x="5560" y="5560"/>
                    </a:lnTo>
                    <a:lnTo>
                      <a:pt x="5863" y="6066"/>
                    </a:lnTo>
                    <a:lnTo>
                      <a:pt x="6167" y="6571"/>
                    </a:lnTo>
                    <a:lnTo>
                      <a:pt x="6066" y="6268"/>
                    </a:lnTo>
                    <a:lnTo>
                      <a:pt x="5863" y="5965"/>
                    </a:lnTo>
                    <a:lnTo>
                      <a:pt x="5661" y="5560"/>
                    </a:lnTo>
                    <a:lnTo>
                      <a:pt x="5156" y="5055"/>
                    </a:lnTo>
                    <a:lnTo>
                      <a:pt x="4549" y="4752"/>
                    </a:lnTo>
                    <a:lnTo>
                      <a:pt x="3640" y="4448"/>
                    </a:lnTo>
                    <a:lnTo>
                      <a:pt x="2730" y="4347"/>
                    </a:lnTo>
                    <a:lnTo>
                      <a:pt x="2831" y="4347"/>
                    </a:lnTo>
                    <a:lnTo>
                      <a:pt x="1820" y="3741"/>
                    </a:lnTo>
                    <a:lnTo>
                      <a:pt x="1921" y="1820"/>
                    </a:lnTo>
                    <a:lnTo>
                      <a:pt x="1820" y="809"/>
                    </a:lnTo>
                    <a:lnTo>
                      <a:pt x="1618" y="304"/>
                    </a:lnTo>
                    <a:lnTo>
                      <a:pt x="1416" y="102"/>
                    </a:lnTo>
                    <a:lnTo>
                      <a:pt x="1113"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99342" y="3199643"/>
                <a:ext cx="21901" cy="136779"/>
              </a:xfrm>
              <a:custGeom>
                <a:avLst/>
                <a:gdLst/>
                <a:ahLst/>
                <a:cxnLst/>
                <a:rect l="l" t="t" r="r" b="b"/>
                <a:pathLst>
                  <a:path w="1214" h="7582" extrusionOk="0">
                    <a:moveTo>
                      <a:pt x="910" y="0"/>
                    </a:moveTo>
                    <a:lnTo>
                      <a:pt x="708" y="303"/>
                    </a:lnTo>
                    <a:lnTo>
                      <a:pt x="405" y="1011"/>
                    </a:lnTo>
                    <a:lnTo>
                      <a:pt x="203" y="1719"/>
                    </a:lnTo>
                    <a:lnTo>
                      <a:pt x="0" y="2426"/>
                    </a:lnTo>
                    <a:lnTo>
                      <a:pt x="0" y="3134"/>
                    </a:lnTo>
                    <a:lnTo>
                      <a:pt x="0" y="3841"/>
                    </a:lnTo>
                    <a:lnTo>
                      <a:pt x="0" y="4549"/>
                    </a:lnTo>
                    <a:lnTo>
                      <a:pt x="101" y="5256"/>
                    </a:lnTo>
                    <a:lnTo>
                      <a:pt x="304" y="5964"/>
                    </a:lnTo>
                    <a:lnTo>
                      <a:pt x="607" y="6570"/>
                    </a:lnTo>
                    <a:lnTo>
                      <a:pt x="1011" y="7379"/>
                    </a:lnTo>
                    <a:lnTo>
                      <a:pt x="1213" y="7581"/>
                    </a:lnTo>
                    <a:lnTo>
                      <a:pt x="708" y="6570"/>
                    </a:lnTo>
                    <a:lnTo>
                      <a:pt x="304" y="5256"/>
                    </a:lnTo>
                    <a:lnTo>
                      <a:pt x="203" y="3841"/>
                    </a:lnTo>
                    <a:lnTo>
                      <a:pt x="203" y="2426"/>
                    </a:lnTo>
                    <a:lnTo>
                      <a:pt x="506" y="1112"/>
                    </a:lnTo>
                    <a:lnTo>
                      <a:pt x="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4703674" y="1842021"/>
              <a:ext cx="924064" cy="2734931"/>
              <a:chOff x="4656006" y="475665"/>
              <a:chExt cx="716606" cy="2120924"/>
            </a:xfrm>
          </p:grpSpPr>
          <p:sp>
            <p:nvSpPr>
              <p:cNvPr id="1097" name="Google Shape;1097;p38"/>
              <p:cNvSpPr/>
              <p:nvPr/>
            </p:nvSpPr>
            <p:spPr>
              <a:xfrm>
                <a:off x="5167664" y="869047"/>
                <a:ext cx="118303" cy="524053"/>
              </a:xfrm>
              <a:custGeom>
                <a:avLst/>
                <a:gdLst/>
                <a:ahLst/>
                <a:cxnLst/>
                <a:rect l="l" t="t" r="r" b="b"/>
                <a:pathLst>
                  <a:path w="8905" h="39447" extrusionOk="0">
                    <a:moveTo>
                      <a:pt x="1243" y="0"/>
                    </a:moveTo>
                    <a:lnTo>
                      <a:pt x="0" y="8179"/>
                    </a:lnTo>
                    <a:lnTo>
                      <a:pt x="1243" y="36547"/>
                    </a:lnTo>
                    <a:lnTo>
                      <a:pt x="2899" y="39446"/>
                    </a:lnTo>
                    <a:lnTo>
                      <a:pt x="8904" y="37479"/>
                    </a:lnTo>
                    <a:lnTo>
                      <a:pt x="7558" y="32509"/>
                    </a:lnTo>
                    <a:lnTo>
                      <a:pt x="6523" y="28886"/>
                    </a:lnTo>
                    <a:lnTo>
                      <a:pt x="6212" y="27436"/>
                    </a:lnTo>
                    <a:lnTo>
                      <a:pt x="6005" y="26505"/>
                    </a:lnTo>
                    <a:lnTo>
                      <a:pt x="5902" y="25883"/>
                    </a:lnTo>
                    <a:lnTo>
                      <a:pt x="5695" y="25262"/>
                    </a:lnTo>
                    <a:lnTo>
                      <a:pt x="5177" y="24123"/>
                    </a:lnTo>
                    <a:lnTo>
                      <a:pt x="4659" y="23295"/>
                    </a:lnTo>
                    <a:lnTo>
                      <a:pt x="4452" y="22881"/>
                    </a:lnTo>
                    <a:lnTo>
                      <a:pt x="4245" y="16462"/>
                    </a:lnTo>
                    <a:lnTo>
                      <a:pt x="3728" y="6109"/>
                    </a:lnTo>
                    <a:lnTo>
                      <a:pt x="3624" y="4452"/>
                    </a:lnTo>
                    <a:lnTo>
                      <a:pt x="3313" y="3003"/>
                    </a:lnTo>
                    <a:lnTo>
                      <a:pt x="2899" y="1967"/>
                    </a:lnTo>
                    <a:lnTo>
                      <a:pt x="2382" y="1139"/>
                    </a:lnTo>
                    <a:lnTo>
                      <a:pt x="1967" y="621"/>
                    </a:lnTo>
                    <a:lnTo>
                      <a:pt x="1657" y="311"/>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258441" y="1236284"/>
                <a:ext cx="44026" cy="24763"/>
              </a:xfrm>
              <a:custGeom>
                <a:avLst/>
                <a:gdLst/>
                <a:ahLst/>
                <a:cxnLst/>
                <a:rect l="l" t="t" r="r" b="b"/>
                <a:pathLst>
                  <a:path w="3314" h="1864" extrusionOk="0">
                    <a:moveTo>
                      <a:pt x="1968" y="0"/>
                    </a:moveTo>
                    <a:lnTo>
                      <a:pt x="1657" y="104"/>
                    </a:lnTo>
                    <a:lnTo>
                      <a:pt x="1346" y="207"/>
                    </a:lnTo>
                    <a:lnTo>
                      <a:pt x="725" y="622"/>
                    </a:lnTo>
                    <a:lnTo>
                      <a:pt x="1" y="1243"/>
                    </a:lnTo>
                    <a:lnTo>
                      <a:pt x="3314" y="1864"/>
                    </a:lnTo>
                    <a:lnTo>
                      <a:pt x="3314" y="1036"/>
                    </a:lnTo>
                    <a:lnTo>
                      <a:pt x="3210" y="622"/>
                    </a:lnTo>
                    <a:lnTo>
                      <a:pt x="2899" y="311"/>
                    </a:lnTo>
                    <a:lnTo>
                      <a:pt x="2485" y="104"/>
                    </a:lnTo>
                    <a:lnTo>
                      <a:pt x="1968"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178664" y="955692"/>
                <a:ext cx="16527" cy="438777"/>
              </a:xfrm>
              <a:custGeom>
                <a:avLst/>
                <a:gdLst/>
                <a:ahLst/>
                <a:cxnLst/>
                <a:rect l="l" t="t" r="r" b="b"/>
                <a:pathLst>
                  <a:path w="1244" h="33028" extrusionOk="0">
                    <a:moveTo>
                      <a:pt x="932" y="1"/>
                    </a:moveTo>
                    <a:lnTo>
                      <a:pt x="932" y="311"/>
                    </a:lnTo>
                    <a:lnTo>
                      <a:pt x="932" y="1243"/>
                    </a:lnTo>
                    <a:lnTo>
                      <a:pt x="1036" y="4763"/>
                    </a:lnTo>
                    <a:lnTo>
                      <a:pt x="932" y="10043"/>
                    </a:lnTo>
                    <a:lnTo>
                      <a:pt x="622" y="16462"/>
                    </a:lnTo>
                    <a:lnTo>
                      <a:pt x="208" y="22881"/>
                    </a:lnTo>
                    <a:lnTo>
                      <a:pt x="104" y="25780"/>
                    </a:lnTo>
                    <a:lnTo>
                      <a:pt x="1" y="28162"/>
                    </a:lnTo>
                    <a:lnTo>
                      <a:pt x="104" y="31682"/>
                    </a:lnTo>
                    <a:lnTo>
                      <a:pt x="104" y="32717"/>
                    </a:lnTo>
                    <a:lnTo>
                      <a:pt x="208" y="33028"/>
                    </a:lnTo>
                    <a:lnTo>
                      <a:pt x="208" y="32717"/>
                    </a:lnTo>
                    <a:lnTo>
                      <a:pt x="208" y="31682"/>
                    </a:lnTo>
                    <a:lnTo>
                      <a:pt x="208" y="28162"/>
                    </a:lnTo>
                    <a:lnTo>
                      <a:pt x="415" y="22881"/>
                    </a:lnTo>
                    <a:lnTo>
                      <a:pt x="829" y="16462"/>
                    </a:lnTo>
                    <a:lnTo>
                      <a:pt x="1139" y="10043"/>
                    </a:lnTo>
                    <a:lnTo>
                      <a:pt x="1243" y="7248"/>
                    </a:lnTo>
                    <a:lnTo>
                      <a:pt x="1243" y="4763"/>
                    </a:lnTo>
                    <a:lnTo>
                      <a:pt x="1036" y="1243"/>
                    </a:lnTo>
                    <a:lnTo>
                      <a:pt x="1036" y="311"/>
                    </a:lnTo>
                    <a:lnTo>
                      <a:pt x="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5186914" y="1181271"/>
                <a:ext cx="30277" cy="55026"/>
              </a:xfrm>
              <a:custGeom>
                <a:avLst/>
                <a:gdLst/>
                <a:ahLst/>
                <a:cxnLst/>
                <a:rect l="l" t="t" r="r" b="b"/>
                <a:pathLst>
                  <a:path w="2279" h="4142" extrusionOk="0">
                    <a:moveTo>
                      <a:pt x="2279" y="0"/>
                    </a:moveTo>
                    <a:lnTo>
                      <a:pt x="2071" y="104"/>
                    </a:lnTo>
                    <a:lnTo>
                      <a:pt x="1761" y="518"/>
                    </a:lnTo>
                    <a:lnTo>
                      <a:pt x="1243" y="1139"/>
                    </a:lnTo>
                    <a:lnTo>
                      <a:pt x="726" y="1864"/>
                    </a:lnTo>
                    <a:lnTo>
                      <a:pt x="415" y="2795"/>
                    </a:lnTo>
                    <a:lnTo>
                      <a:pt x="104" y="3520"/>
                    </a:lnTo>
                    <a:lnTo>
                      <a:pt x="1" y="3934"/>
                    </a:lnTo>
                    <a:lnTo>
                      <a:pt x="1" y="4141"/>
                    </a:lnTo>
                    <a:lnTo>
                      <a:pt x="311" y="3520"/>
                    </a:lnTo>
                    <a:lnTo>
                      <a:pt x="1036" y="2071"/>
                    </a:lnTo>
                    <a:lnTo>
                      <a:pt x="1864" y="621"/>
                    </a:lnTo>
                    <a:lnTo>
                      <a:pt x="2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5287322" y="1313311"/>
                <a:ext cx="71540" cy="68776"/>
              </a:xfrm>
              <a:custGeom>
                <a:avLst/>
                <a:gdLst/>
                <a:ahLst/>
                <a:cxnLst/>
                <a:rect l="l" t="t" r="r" b="b"/>
                <a:pathLst>
                  <a:path w="5385" h="5177" extrusionOk="0">
                    <a:moveTo>
                      <a:pt x="4763" y="0"/>
                    </a:moveTo>
                    <a:lnTo>
                      <a:pt x="3624" y="1553"/>
                    </a:lnTo>
                    <a:lnTo>
                      <a:pt x="2278" y="2485"/>
                    </a:lnTo>
                    <a:lnTo>
                      <a:pt x="1864" y="2796"/>
                    </a:lnTo>
                    <a:lnTo>
                      <a:pt x="1657" y="3106"/>
                    </a:lnTo>
                    <a:lnTo>
                      <a:pt x="1554" y="3313"/>
                    </a:lnTo>
                    <a:lnTo>
                      <a:pt x="1347" y="3417"/>
                    </a:lnTo>
                    <a:lnTo>
                      <a:pt x="829" y="3520"/>
                    </a:lnTo>
                    <a:lnTo>
                      <a:pt x="518" y="3727"/>
                    </a:lnTo>
                    <a:lnTo>
                      <a:pt x="311" y="3934"/>
                    </a:lnTo>
                    <a:lnTo>
                      <a:pt x="104" y="4142"/>
                    </a:lnTo>
                    <a:lnTo>
                      <a:pt x="1" y="4452"/>
                    </a:lnTo>
                    <a:lnTo>
                      <a:pt x="1" y="4763"/>
                    </a:lnTo>
                    <a:lnTo>
                      <a:pt x="208" y="4970"/>
                    </a:lnTo>
                    <a:lnTo>
                      <a:pt x="518" y="5177"/>
                    </a:lnTo>
                    <a:lnTo>
                      <a:pt x="1864" y="5177"/>
                    </a:lnTo>
                    <a:lnTo>
                      <a:pt x="2278" y="5073"/>
                    </a:lnTo>
                    <a:lnTo>
                      <a:pt x="2589" y="4763"/>
                    </a:lnTo>
                    <a:lnTo>
                      <a:pt x="3003" y="4245"/>
                    </a:lnTo>
                    <a:lnTo>
                      <a:pt x="4038" y="3417"/>
                    </a:lnTo>
                    <a:lnTo>
                      <a:pt x="4763" y="2589"/>
                    </a:lnTo>
                    <a:lnTo>
                      <a:pt x="5074" y="2278"/>
                    </a:lnTo>
                    <a:lnTo>
                      <a:pt x="5281" y="1864"/>
                    </a:lnTo>
                    <a:lnTo>
                      <a:pt x="5384" y="1553"/>
                    </a:lnTo>
                    <a:lnTo>
                      <a:pt x="5281" y="1243"/>
                    </a:lnTo>
                    <a:lnTo>
                      <a:pt x="5177" y="621"/>
                    </a:lnTo>
                    <a:lnTo>
                      <a:pt x="4763"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5306586" y="1355942"/>
                <a:ext cx="24763" cy="16527"/>
              </a:xfrm>
              <a:custGeom>
                <a:avLst/>
                <a:gdLst/>
                <a:ahLst/>
                <a:cxnLst/>
                <a:rect l="l" t="t" r="r" b="b"/>
                <a:pathLst>
                  <a:path w="1864" h="1244" extrusionOk="0">
                    <a:moveTo>
                      <a:pt x="104" y="1"/>
                    </a:moveTo>
                    <a:lnTo>
                      <a:pt x="0" y="311"/>
                    </a:lnTo>
                    <a:lnTo>
                      <a:pt x="104" y="622"/>
                    </a:lnTo>
                    <a:lnTo>
                      <a:pt x="207" y="829"/>
                    </a:lnTo>
                    <a:lnTo>
                      <a:pt x="311" y="1036"/>
                    </a:lnTo>
                    <a:lnTo>
                      <a:pt x="621" y="1140"/>
                    </a:lnTo>
                    <a:lnTo>
                      <a:pt x="1139" y="1243"/>
                    </a:lnTo>
                    <a:lnTo>
                      <a:pt x="1657" y="1036"/>
                    </a:lnTo>
                    <a:lnTo>
                      <a:pt x="1864" y="933"/>
                    </a:lnTo>
                    <a:lnTo>
                      <a:pt x="1864" y="829"/>
                    </a:lnTo>
                    <a:lnTo>
                      <a:pt x="1553" y="933"/>
                    </a:lnTo>
                    <a:lnTo>
                      <a:pt x="1139" y="1036"/>
                    </a:lnTo>
                    <a:lnTo>
                      <a:pt x="725" y="933"/>
                    </a:lnTo>
                    <a:lnTo>
                      <a:pt x="414" y="725"/>
                    </a:lnTo>
                    <a:lnTo>
                      <a:pt x="207" y="311"/>
                    </a:lnTo>
                    <a:lnTo>
                      <a:pt x="207"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4900835" y="633849"/>
                <a:ext cx="82526" cy="134803"/>
              </a:xfrm>
              <a:custGeom>
                <a:avLst/>
                <a:gdLst/>
                <a:ahLst/>
                <a:cxnLst/>
                <a:rect l="l" t="t" r="r" b="b"/>
                <a:pathLst>
                  <a:path w="6212" h="10147" extrusionOk="0">
                    <a:moveTo>
                      <a:pt x="0" y="0"/>
                    </a:moveTo>
                    <a:lnTo>
                      <a:pt x="0" y="1450"/>
                    </a:lnTo>
                    <a:lnTo>
                      <a:pt x="207" y="2899"/>
                    </a:lnTo>
                    <a:lnTo>
                      <a:pt x="518" y="4245"/>
                    </a:lnTo>
                    <a:lnTo>
                      <a:pt x="1035" y="5591"/>
                    </a:lnTo>
                    <a:lnTo>
                      <a:pt x="1657" y="6833"/>
                    </a:lnTo>
                    <a:lnTo>
                      <a:pt x="2381" y="8076"/>
                    </a:lnTo>
                    <a:lnTo>
                      <a:pt x="3313" y="9111"/>
                    </a:lnTo>
                    <a:lnTo>
                      <a:pt x="4245" y="10146"/>
                    </a:lnTo>
                    <a:lnTo>
                      <a:pt x="6212" y="4659"/>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4885703" y="475665"/>
                <a:ext cx="248961" cy="261356"/>
              </a:xfrm>
              <a:custGeom>
                <a:avLst/>
                <a:gdLst/>
                <a:ahLst/>
                <a:cxnLst/>
                <a:rect l="l" t="t" r="r" b="b"/>
                <a:pathLst>
                  <a:path w="18740" h="19673" extrusionOk="0">
                    <a:moveTo>
                      <a:pt x="11492" y="1"/>
                    </a:moveTo>
                    <a:lnTo>
                      <a:pt x="10146" y="208"/>
                    </a:lnTo>
                    <a:lnTo>
                      <a:pt x="8800" y="622"/>
                    </a:lnTo>
                    <a:lnTo>
                      <a:pt x="7455" y="1036"/>
                    </a:lnTo>
                    <a:lnTo>
                      <a:pt x="6109" y="1657"/>
                    </a:lnTo>
                    <a:lnTo>
                      <a:pt x="4970" y="2382"/>
                    </a:lnTo>
                    <a:lnTo>
                      <a:pt x="4245" y="2693"/>
                    </a:lnTo>
                    <a:lnTo>
                      <a:pt x="3624" y="3210"/>
                    </a:lnTo>
                    <a:lnTo>
                      <a:pt x="3003" y="3728"/>
                    </a:lnTo>
                    <a:lnTo>
                      <a:pt x="2485" y="4246"/>
                    </a:lnTo>
                    <a:lnTo>
                      <a:pt x="1553" y="5592"/>
                    </a:lnTo>
                    <a:lnTo>
                      <a:pt x="828" y="7041"/>
                    </a:lnTo>
                    <a:lnTo>
                      <a:pt x="518" y="7869"/>
                    </a:lnTo>
                    <a:lnTo>
                      <a:pt x="207" y="8698"/>
                    </a:lnTo>
                    <a:lnTo>
                      <a:pt x="0" y="9422"/>
                    </a:lnTo>
                    <a:lnTo>
                      <a:pt x="0" y="10147"/>
                    </a:lnTo>
                    <a:lnTo>
                      <a:pt x="0" y="11700"/>
                    </a:lnTo>
                    <a:lnTo>
                      <a:pt x="311" y="13667"/>
                    </a:lnTo>
                    <a:lnTo>
                      <a:pt x="621" y="15634"/>
                    </a:lnTo>
                    <a:lnTo>
                      <a:pt x="828" y="16359"/>
                    </a:lnTo>
                    <a:lnTo>
                      <a:pt x="1139" y="17084"/>
                    </a:lnTo>
                    <a:lnTo>
                      <a:pt x="1450" y="17498"/>
                    </a:lnTo>
                    <a:lnTo>
                      <a:pt x="1967" y="17912"/>
                    </a:lnTo>
                    <a:lnTo>
                      <a:pt x="2589" y="18326"/>
                    </a:lnTo>
                    <a:lnTo>
                      <a:pt x="3210" y="18740"/>
                    </a:lnTo>
                    <a:lnTo>
                      <a:pt x="4659" y="19258"/>
                    </a:lnTo>
                    <a:lnTo>
                      <a:pt x="5902" y="19672"/>
                    </a:lnTo>
                    <a:lnTo>
                      <a:pt x="18740" y="4763"/>
                    </a:lnTo>
                    <a:lnTo>
                      <a:pt x="18533" y="4142"/>
                    </a:lnTo>
                    <a:lnTo>
                      <a:pt x="18222" y="3521"/>
                    </a:lnTo>
                    <a:lnTo>
                      <a:pt x="17911" y="3003"/>
                    </a:lnTo>
                    <a:lnTo>
                      <a:pt x="17497" y="2486"/>
                    </a:lnTo>
                    <a:lnTo>
                      <a:pt x="17083" y="2072"/>
                    </a:lnTo>
                    <a:lnTo>
                      <a:pt x="16669" y="1554"/>
                    </a:lnTo>
                    <a:lnTo>
                      <a:pt x="16151" y="1243"/>
                    </a:lnTo>
                    <a:lnTo>
                      <a:pt x="15634" y="829"/>
                    </a:lnTo>
                    <a:lnTo>
                      <a:pt x="14288" y="312"/>
                    </a:lnTo>
                    <a:lnTo>
                      <a:pt x="12942" y="104"/>
                    </a:lnTo>
                    <a:lnTo>
                      <a:pt x="114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5081006" y="505928"/>
                <a:ext cx="89421" cy="229711"/>
              </a:xfrm>
              <a:custGeom>
                <a:avLst/>
                <a:gdLst/>
                <a:ahLst/>
                <a:cxnLst/>
                <a:rect l="l" t="t" r="r" b="b"/>
                <a:pathLst>
                  <a:path w="6731" h="17291" extrusionOk="0">
                    <a:moveTo>
                      <a:pt x="1" y="1"/>
                    </a:moveTo>
                    <a:lnTo>
                      <a:pt x="622" y="1761"/>
                    </a:lnTo>
                    <a:lnTo>
                      <a:pt x="1140" y="3831"/>
                    </a:lnTo>
                    <a:lnTo>
                      <a:pt x="1450" y="6109"/>
                    </a:lnTo>
                    <a:lnTo>
                      <a:pt x="1864" y="8594"/>
                    </a:lnTo>
                    <a:lnTo>
                      <a:pt x="2486" y="13460"/>
                    </a:lnTo>
                    <a:lnTo>
                      <a:pt x="2796" y="15531"/>
                    </a:lnTo>
                    <a:lnTo>
                      <a:pt x="3107" y="17291"/>
                    </a:lnTo>
                    <a:lnTo>
                      <a:pt x="4142" y="15531"/>
                    </a:lnTo>
                    <a:lnTo>
                      <a:pt x="5385" y="13149"/>
                    </a:lnTo>
                    <a:lnTo>
                      <a:pt x="6006" y="11907"/>
                    </a:lnTo>
                    <a:lnTo>
                      <a:pt x="6420" y="10664"/>
                    </a:lnTo>
                    <a:lnTo>
                      <a:pt x="6627" y="9629"/>
                    </a:lnTo>
                    <a:lnTo>
                      <a:pt x="6730" y="8697"/>
                    </a:lnTo>
                    <a:lnTo>
                      <a:pt x="6627" y="6627"/>
                    </a:lnTo>
                    <a:lnTo>
                      <a:pt x="6523" y="5177"/>
                    </a:lnTo>
                    <a:lnTo>
                      <a:pt x="6213" y="3831"/>
                    </a:lnTo>
                    <a:lnTo>
                      <a:pt x="5799" y="2485"/>
                    </a:lnTo>
                    <a:lnTo>
                      <a:pt x="5488" y="1968"/>
                    </a:lnTo>
                    <a:lnTo>
                      <a:pt x="5177" y="1450"/>
                    </a:lnTo>
                    <a:lnTo>
                      <a:pt x="4763" y="1036"/>
                    </a:lnTo>
                    <a:lnTo>
                      <a:pt x="4349" y="725"/>
                    </a:lnTo>
                    <a:lnTo>
                      <a:pt x="3728" y="622"/>
                    </a:lnTo>
                    <a:lnTo>
                      <a:pt x="3107" y="6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4929717" y="514178"/>
                <a:ext cx="218698" cy="426395"/>
              </a:xfrm>
              <a:custGeom>
                <a:avLst/>
                <a:gdLst/>
                <a:ahLst/>
                <a:cxnLst/>
                <a:rect l="l" t="t" r="r" b="b"/>
                <a:pathLst>
                  <a:path w="16462" h="32096" extrusionOk="0">
                    <a:moveTo>
                      <a:pt x="10975" y="1"/>
                    </a:moveTo>
                    <a:lnTo>
                      <a:pt x="3934" y="1761"/>
                    </a:lnTo>
                    <a:lnTo>
                      <a:pt x="3106" y="2071"/>
                    </a:lnTo>
                    <a:lnTo>
                      <a:pt x="2381" y="2486"/>
                    </a:lnTo>
                    <a:lnTo>
                      <a:pt x="1760" y="2900"/>
                    </a:lnTo>
                    <a:lnTo>
                      <a:pt x="1139" y="3521"/>
                    </a:lnTo>
                    <a:lnTo>
                      <a:pt x="725" y="4246"/>
                    </a:lnTo>
                    <a:lnTo>
                      <a:pt x="311" y="4970"/>
                    </a:lnTo>
                    <a:lnTo>
                      <a:pt x="104" y="5799"/>
                    </a:lnTo>
                    <a:lnTo>
                      <a:pt x="0" y="6627"/>
                    </a:lnTo>
                    <a:lnTo>
                      <a:pt x="1553" y="24952"/>
                    </a:lnTo>
                    <a:lnTo>
                      <a:pt x="11596" y="32096"/>
                    </a:lnTo>
                    <a:lnTo>
                      <a:pt x="11492" y="25677"/>
                    </a:lnTo>
                    <a:lnTo>
                      <a:pt x="11492" y="21743"/>
                    </a:lnTo>
                    <a:lnTo>
                      <a:pt x="12114" y="21536"/>
                    </a:lnTo>
                    <a:lnTo>
                      <a:pt x="12735" y="21225"/>
                    </a:lnTo>
                    <a:lnTo>
                      <a:pt x="13563" y="20811"/>
                    </a:lnTo>
                    <a:lnTo>
                      <a:pt x="14391" y="20086"/>
                    </a:lnTo>
                    <a:lnTo>
                      <a:pt x="14702" y="19568"/>
                    </a:lnTo>
                    <a:lnTo>
                      <a:pt x="15116" y="19051"/>
                    </a:lnTo>
                    <a:lnTo>
                      <a:pt x="15427" y="18430"/>
                    </a:lnTo>
                    <a:lnTo>
                      <a:pt x="15737" y="17705"/>
                    </a:lnTo>
                    <a:lnTo>
                      <a:pt x="16048" y="16877"/>
                    </a:lnTo>
                    <a:lnTo>
                      <a:pt x="16151" y="15945"/>
                    </a:lnTo>
                    <a:lnTo>
                      <a:pt x="16358" y="13874"/>
                    </a:lnTo>
                    <a:lnTo>
                      <a:pt x="16462" y="11493"/>
                    </a:lnTo>
                    <a:lnTo>
                      <a:pt x="16358" y="9008"/>
                    </a:lnTo>
                    <a:lnTo>
                      <a:pt x="16255" y="6420"/>
                    </a:lnTo>
                    <a:lnTo>
                      <a:pt x="16048" y="5281"/>
                    </a:lnTo>
                    <a:lnTo>
                      <a:pt x="15737" y="4142"/>
                    </a:lnTo>
                    <a:lnTo>
                      <a:pt x="15323" y="3003"/>
                    </a:lnTo>
                    <a:lnTo>
                      <a:pt x="14702" y="1968"/>
                    </a:lnTo>
                    <a:lnTo>
                      <a:pt x="13874" y="1036"/>
                    </a:lnTo>
                    <a:lnTo>
                      <a:pt x="13459" y="726"/>
                    </a:lnTo>
                    <a:lnTo>
                      <a:pt x="13045" y="415"/>
                    </a:lnTo>
                    <a:lnTo>
                      <a:pt x="12528" y="208"/>
                    </a:lnTo>
                    <a:lnTo>
                      <a:pt x="12010"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5111269" y="643468"/>
                <a:ext cx="17895" cy="16527"/>
              </a:xfrm>
              <a:custGeom>
                <a:avLst/>
                <a:gdLst/>
                <a:ahLst/>
                <a:cxnLst/>
                <a:rect l="l" t="t" r="r" b="b"/>
                <a:pathLst>
                  <a:path w="1347" h="1244" extrusionOk="0">
                    <a:moveTo>
                      <a:pt x="415" y="1"/>
                    </a:moveTo>
                    <a:lnTo>
                      <a:pt x="208" y="208"/>
                    </a:lnTo>
                    <a:lnTo>
                      <a:pt x="104" y="415"/>
                    </a:lnTo>
                    <a:lnTo>
                      <a:pt x="1" y="622"/>
                    </a:lnTo>
                    <a:lnTo>
                      <a:pt x="104" y="933"/>
                    </a:lnTo>
                    <a:lnTo>
                      <a:pt x="208" y="1036"/>
                    </a:lnTo>
                    <a:lnTo>
                      <a:pt x="415" y="1243"/>
                    </a:lnTo>
                    <a:lnTo>
                      <a:pt x="725" y="1243"/>
                    </a:lnTo>
                    <a:lnTo>
                      <a:pt x="932" y="1140"/>
                    </a:lnTo>
                    <a:lnTo>
                      <a:pt x="1139" y="1036"/>
                    </a:lnTo>
                    <a:lnTo>
                      <a:pt x="1243" y="829"/>
                    </a:lnTo>
                    <a:lnTo>
                      <a:pt x="1346" y="622"/>
                    </a:lnTo>
                    <a:lnTo>
                      <a:pt x="1346" y="519"/>
                    </a:lnTo>
                    <a:lnTo>
                      <a:pt x="1243" y="311"/>
                    </a:lnTo>
                    <a:lnTo>
                      <a:pt x="1139" y="104"/>
                    </a:lnTo>
                    <a:lnTo>
                      <a:pt x="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5100269" y="617336"/>
                <a:ext cx="34395" cy="9645"/>
              </a:xfrm>
              <a:custGeom>
                <a:avLst/>
                <a:gdLst/>
                <a:ahLst/>
                <a:cxnLst/>
                <a:rect l="l" t="t" r="r" b="b"/>
                <a:pathLst>
                  <a:path w="2589" h="726" extrusionOk="0">
                    <a:moveTo>
                      <a:pt x="1346" y="1"/>
                    </a:moveTo>
                    <a:lnTo>
                      <a:pt x="829" y="104"/>
                    </a:lnTo>
                    <a:lnTo>
                      <a:pt x="311" y="311"/>
                    </a:lnTo>
                    <a:lnTo>
                      <a:pt x="104" y="518"/>
                    </a:lnTo>
                    <a:lnTo>
                      <a:pt x="0" y="622"/>
                    </a:lnTo>
                    <a:lnTo>
                      <a:pt x="104" y="726"/>
                    </a:lnTo>
                    <a:lnTo>
                      <a:pt x="207" y="726"/>
                    </a:lnTo>
                    <a:lnTo>
                      <a:pt x="518" y="622"/>
                    </a:lnTo>
                    <a:lnTo>
                      <a:pt x="829" y="518"/>
                    </a:lnTo>
                    <a:lnTo>
                      <a:pt x="1346" y="415"/>
                    </a:lnTo>
                    <a:lnTo>
                      <a:pt x="1864" y="415"/>
                    </a:lnTo>
                    <a:lnTo>
                      <a:pt x="2174" y="622"/>
                    </a:lnTo>
                    <a:lnTo>
                      <a:pt x="2485" y="726"/>
                    </a:lnTo>
                    <a:lnTo>
                      <a:pt x="2589" y="726"/>
                    </a:lnTo>
                    <a:lnTo>
                      <a:pt x="2589" y="518"/>
                    </a:lnTo>
                    <a:lnTo>
                      <a:pt x="2382" y="311"/>
                    </a:lnTo>
                    <a:lnTo>
                      <a:pt x="1864" y="104"/>
                    </a:lnTo>
                    <a:lnTo>
                      <a:pt x="1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5031493" y="643468"/>
                <a:ext cx="16527" cy="16527"/>
              </a:xfrm>
              <a:custGeom>
                <a:avLst/>
                <a:gdLst/>
                <a:ahLst/>
                <a:cxnLst/>
                <a:rect l="l" t="t" r="r" b="b"/>
                <a:pathLst>
                  <a:path w="1244" h="1244" extrusionOk="0">
                    <a:moveTo>
                      <a:pt x="622" y="1"/>
                    </a:moveTo>
                    <a:lnTo>
                      <a:pt x="415" y="104"/>
                    </a:lnTo>
                    <a:lnTo>
                      <a:pt x="208" y="208"/>
                    </a:lnTo>
                    <a:lnTo>
                      <a:pt x="1" y="415"/>
                    </a:lnTo>
                    <a:lnTo>
                      <a:pt x="1" y="622"/>
                    </a:lnTo>
                    <a:lnTo>
                      <a:pt x="1" y="933"/>
                    </a:lnTo>
                    <a:lnTo>
                      <a:pt x="208" y="1036"/>
                    </a:lnTo>
                    <a:lnTo>
                      <a:pt x="415" y="1243"/>
                    </a:lnTo>
                    <a:lnTo>
                      <a:pt x="622" y="1243"/>
                    </a:lnTo>
                    <a:lnTo>
                      <a:pt x="932" y="1140"/>
                    </a:lnTo>
                    <a:lnTo>
                      <a:pt x="1140" y="1036"/>
                    </a:lnTo>
                    <a:lnTo>
                      <a:pt x="1243" y="829"/>
                    </a:lnTo>
                    <a:lnTo>
                      <a:pt x="1243" y="622"/>
                    </a:lnTo>
                    <a:lnTo>
                      <a:pt x="1243" y="311"/>
                    </a:lnTo>
                    <a:lnTo>
                      <a:pt x="1036" y="104"/>
                    </a:lnTo>
                    <a:lnTo>
                      <a:pt x="8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5012243" y="617336"/>
                <a:ext cx="34395" cy="9645"/>
              </a:xfrm>
              <a:custGeom>
                <a:avLst/>
                <a:gdLst/>
                <a:ahLst/>
                <a:cxnLst/>
                <a:rect l="l" t="t" r="r" b="b"/>
                <a:pathLst>
                  <a:path w="2589" h="726" extrusionOk="0">
                    <a:moveTo>
                      <a:pt x="1346" y="1"/>
                    </a:moveTo>
                    <a:lnTo>
                      <a:pt x="725" y="104"/>
                    </a:lnTo>
                    <a:lnTo>
                      <a:pt x="311" y="311"/>
                    </a:lnTo>
                    <a:lnTo>
                      <a:pt x="0" y="518"/>
                    </a:lnTo>
                    <a:lnTo>
                      <a:pt x="0" y="622"/>
                    </a:lnTo>
                    <a:lnTo>
                      <a:pt x="0" y="726"/>
                    </a:lnTo>
                    <a:lnTo>
                      <a:pt x="104" y="726"/>
                    </a:lnTo>
                    <a:lnTo>
                      <a:pt x="414" y="622"/>
                    </a:lnTo>
                    <a:lnTo>
                      <a:pt x="828" y="518"/>
                    </a:lnTo>
                    <a:lnTo>
                      <a:pt x="1346" y="415"/>
                    </a:lnTo>
                    <a:lnTo>
                      <a:pt x="1760" y="415"/>
                    </a:lnTo>
                    <a:lnTo>
                      <a:pt x="2174" y="622"/>
                    </a:lnTo>
                    <a:lnTo>
                      <a:pt x="2485" y="726"/>
                    </a:lnTo>
                    <a:lnTo>
                      <a:pt x="2589" y="726"/>
                    </a:lnTo>
                    <a:lnTo>
                      <a:pt x="2589" y="518"/>
                    </a:lnTo>
                    <a:lnTo>
                      <a:pt x="2278" y="311"/>
                    </a:lnTo>
                    <a:lnTo>
                      <a:pt x="1864" y="104"/>
                    </a:lnTo>
                    <a:lnTo>
                      <a:pt x="1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5071388" y="621468"/>
                <a:ext cx="27513" cy="78408"/>
              </a:xfrm>
              <a:custGeom>
                <a:avLst/>
                <a:gdLst/>
                <a:ahLst/>
                <a:cxnLst/>
                <a:rect l="l" t="t" r="r" b="b"/>
                <a:pathLst>
                  <a:path w="2071" h="5902" extrusionOk="0">
                    <a:moveTo>
                      <a:pt x="0" y="0"/>
                    </a:moveTo>
                    <a:lnTo>
                      <a:pt x="0" y="311"/>
                    </a:lnTo>
                    <a:lnTo>
                      <a:pt x="311" y="1139"/>
                    </a:lnTo>
                    <a:lnTo>
                      <a:pt x="1139" y="3624"/>
                    </a:lnTo>
                    <a:lnTo>
                      <a:pt x="1760" y="4970"/>
                    </a:lnTo>
                    <a:lnTo>
                      <a:pt x="1864" y="5281"/>
                    </a:lnTo>
                    <a:lnTo>
                      <a:pt x="1864" y="5488"/>
                    </a:lnTo>
                    <a:lnTo>
                      <a:pt x="1760" y="5591"/>
                    </a:lnTo>
                    <a:lnTo>
                      <a:pt x="1450" y="5695"/>
                    </a:lnTo>
                    <a:lnTo>
                      <a:pt x="932" y="5798"/>
                    </a:lnTo>
                    <a:lnTo>
                      <a:pt x="311" y="5902"/>
                    </a:lnTo>
                    <a:lnTo>
                      <a:pt x="1760" y="5902"/>
                    </a:lnTo>
                    <a:lnTo>
                      <a:pt x="1967" y="5798"/>
                    </a:lnTo>
                    <a:lnTo>
                      <a:pt x="2071" y="5591"/>
                    </a:lnTo>
                    <a:lnTo>
                      <a:pt x="2071" y="5177"/>
                    </a:lnTo>
                    <a:lnTo>
                      <a:pt x="1967" y="4866"/>
                    </a:lnTo>
                    <a:lnTo>
                      <a:pt x="1450" y="3520"/>
                    </a:lnTo>
                    <a:lnTo>
                      <a:pt x="518" y="1036"/>
                    </a:lnTo>
                    <a:lnTo>
                      <a:pt x="104" y="31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4992980" y="778271"/>
                <a:ext cx="89421" cy="41276"/>
              </a:xfrm>
              <a:custGeom>
                <a:avLst/>
                <a:gdLst/>
                <a:ahLst/>
                <a:cxnLst/>
                <a:rect l="l" t="t" r="r" b="b"/>
                <a:pathLst>
                  <a:path w="6731" h="3107" extrusionOk="0">
                    <a:moveTo>
                      <a:pt x="1" y="0"/>
                    </a:moveTo>
                    <a:lnTo>
                      <a:pt x="311" y="621"/>
                    </a:lnTo>
                    <a:lnTo>
                      <a:pt x="725" y="1139"/>
                    </a:lnTo>
                    <a:lnTo>
                      <a:pt x="1450" y="1760"/>
                    </a:lnTo>
                    <a:lnTo>
                      <a:pt x="2382" y="2278"/>
                    </a:lnTo>
                    <a:lnTo>
                      <a:pt x="2900" y="2588"/>
                    </a:lnTo>
                    <a:lnTo>
                      <a:pt x="3521" y="2795"/>
                    </a:lnTo>
                    <a:lnTo>
                      <a:pt x="4246" y="2899"/>
                    </a:lnTo>
                    <a:lnTo>
                      <a:pt x="4970" y="3106"/>
                    </a:lnTo>
                    <a:lnTo>
                      <a:pt x="5799" y="3106"/>
                    </a:lnTo>
                    <a:lnTo>
                      <a:pt x="6730" y="3003"/>
                    </a:lnTo>
                    <a:lnTo>
                      <a:pt x="6730" y="1864"/>
                    </a:lnTo>
                    <a:lnTo>
                      <a:pt x="4970" y="1760"/>
                    </a:lnTo>
                    <a:lnTo>
                      <a:pt x="3210" y="1450"/>
                    </a:lnTo>
                    <a:lnTo>
                      <a:pt x="1554" y="828"/>
                    </a:lnTo>
                    <a:lnTo>
                      <a:pt x="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5001230" y="585705"/>
                <a:ext cx="42658" cy="12395"/>
              </a:xfrm>
              <a:custGeom>
                <a:avLst/>
                <a:gdLst/>
                <a:ahLst/>
                <a:cxnLst/>
                <a:rect l="l" t="t" r="r" b="b"/>
                <a:pathLst>
                  <a:path w="3211" h="933" extrusionOk="0">
                    <a:moveTo>
                      <a:pt x="1554" y="1"/>
                    </a:moveTo>
                    <a:lnTo>
                      <a:pt x="933" y="208"/>
                    </a:lnTo>
                    <a:lnTo>
                      <a:pt x="312" y="415"/>
                    </a:lnTo>
                    <a:lnTo>
                      <a:pt x="1" y="725"/>
                    </a:lnTo>
                    <a:lnTo>
                      <a:pt x="1" y="932"/>
                    </a:lnTo>
                    <a:lnTo>
                      <a:pt x="519" y="932"/>
                    </a:lnTo>
                    <a:lnTo>
                      <a:pt x="1554" y="725"/>
                    </a:lnTo>
                    <a:lnTo>
                      <a:pt x="2693" y="622"/>
                    </a:lnTo>
                    <a:lnTo>
                      <a:pt x="3003" y="622"/>
                    </a:lnTo>
                    <a:lnTo>
                      <a:pt x="3210" y="518"/>
                    </a:lnTo>
                    <a:lnTo>
                      <a:pt x="3107" y="311"/>
                    </a:lnTo>
                    <a:lnTo>
                      <a:pt x="2796" y="208"/>
                    </a:lnTo>
                    <a:lnTo>
                      <a:pt x="21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5100269" y="588455"/>
                <a:ext cx="31645" cy="9645"/>
              </a:xfrm>
              <a:custGeom>
                <a:avLst/>
                <a:gdLst/>
                <a:ahLst/>
                <a:cxnLst/>
                <a:rect l="l" t="t" r="r" b="b"/>
                <a:pathLst>
                  <a:path w="2382" h="726" extrusionOk="0">
                    <a:moveTo>
                      <a:pt x="1243" y="1"/>
                    </a:moveTo>
                    <a:lnTo>
                      <a:pt x="725" y="104"/>
                    </a:lnTo>
                    <a:lnTo>
                      <a:pt x="311" y="311"/>
                    </a:lnTo>
                    <a:lnTo>
                      <a:pt x="0" y="518"/>
                    </a:lnTo>
                    <a:lnTo>
                      <a:pt x="0" y="622"/>
                    </a:lnTo>
                    <a:lnTo>
                      <a:pt x="207" y="725"/>
                    </a:lnTo>
                    <a:lnTo>
                      <a:pt x="2382" y="725"/>
                    </a:lnTo>
                    <a:lnTo>
                      <a:pt x="2382" y="518"/>
                    </a:lnTo>
                    <a:lnTo>
                      <a:pt x="2174" y="311"/>
                    </a:lnTo>
                    <a:lnTo>
                      <a:pt x="1760" y="104"/>
                    </a:lnTo>
                    <a:lnTo>
                      <a:pt x="12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4911835" y="488046"/>
                <a:ext cx="215948" cy="185698"/>
              </a:xfrm>
              <a:custGeom>
                <a:avLst/>
                <a:gdLst/>
                <a:ahLst/>
                <a:cxnLst/>
                <a:rect l="l" t="t" r="r" b="b"/>
                <a:pathLst>
                  <a:path w="16255" h="13978" extrusionOk="0">
                    <a:moveTo>
                      <a:pt x="9732" y="1"/>
                    </a:moveTo>
                    <a:lnTo>
                      <a:pt x="8594" y="208"/>
                    </a:lnTo>
                    <a:lnTo>
                      <a:pt x="7455" y="622"/>
                    </a:lnTo>
                    <a:lnTo>
                      <a:pt x="6419" y="1140"/>
                    </a:lnTo>
                    <a:lnTo>
                      <a:pt x="4970" y="2175"/>
                    </a:lnTo>
                    <a:lnTo>
                      <a:pt x="3624" y="3314"/>
                    </a:lnTo>
                    <a:lnTo>
                      <a:pt x="2485" y="4763"/>
                    </a:lnTo>
                    <a:lnTo>
                      <a:pt x="1553" y="6213"/>
                    </a:lnTo>
                    <a:lnTo>
                      <a:pt x="1243" y="6834"/>
                    </a:lnTo>
                    <a:lnTo>
                      <a:pt x="1036" y="7559"/>
                    </a:lnTo>
                    <a:lnTo>
                      <a:pt x="1139" y="8180"/>
                    </a:lnTo>
                    <a:lnTo>
                      <a:pt x="1139" y="8594"/>
                    </a:lnTo>
                    <a:lnTo>
                      <a:pt x="1139" y="8905"/>
                    </a:lnTo>
                    <a:lnTo>
                      <a:pt x="1036" y="9215"/>
                    </a:lnTo>
                    <a:lnTo>
                      <a:pt x="725" y="9526"/>
                    </a:lnTo>
                    <a:lnTo>
                      <a:pt x="311" y="10147"/>
                    </a:lnTo>
                    <a:lnTo>
                      <a:pt x="104" y="10665"/>
                    </a:lnTo>
                    <a:lnTo>
                      <a:pt x="0" y="11182"/>
                    </a:lnTo>
                    <a:lnTo>
                      <a:pt x="104" y="11700"/>
                    </a:lnTo>
                    <a:lnTo>
                      <a:pt x="207" y="12218"/>
                    </a:lnTo>
                    <a:lnTo>
                      <a:pt x="725" y="13149"/>
                    </a:lnTo>
                    <a:lnTo>
                      <a:pt x="1243" y="13978"/>
                    </a:lnTo>
                    <a:lnTo>
                      <a:pt x="1139" y="13667"/>
                    </a:lnTo>
                    <a:lnTo>
                      <a:pt x="1139" y="13356"/>
                    </a:lnTo>
                    <a:lnTo>
                      <a:pt x="1243" y="12735"/>
                    </a:lnTo>
                    <a:lnTo>
                      <a:pt x="1553" y="12114"/>
                    </a:lnTo>
                    <a:lnTo>
                      <a:pt x="1967" y="11596"/>
                    </a:lnTo>
                    <a:lnTo>
                      <a:pt x="2174" y="11389"/>
                    </a:lnTo>
                    <a:lnTo>
                      <a:pt x="2485" y="11286"/>
                    </a:lnTo>
                    <a:lnTo>
                      <a:pt x="3106" y="11286"/>
                    </a:lnTo>
                    <a:lnTo>
                      <a:pt x="3727" y="11182"/>
                    </a:lnTo>
                    <a:lnTo>
                      <a:pt x="3935" y="11079"/>
                    </a:lnTo>
                    <a:lnTo>
                      <a:pt x="4245" y="10975"/>
                    </a:lnTo>
                    <a:lnTo>
                      <a:pt x="5384" y="10250"/>
                    </a:lnTo>
                    <a:lnTo>
                      <a:pt x="6316" y="9215"/>
                    </a:lnTo>
                    <a:lnTo>
                      <a:pt x="7144" y="8180"/>
                    </a:lnTo>
                    <a:lnTo>
                      <a:pt x="8076" y="7041"/>
                    </a:lnTo>
                    <a:lnTo>
                      <a:pt x="8904" y="5902"/>
                    </a:lnTo>
                    <a:lnTo>
                      <a:pt x="9836" y="4867"/>
                    </a:lnTo>
                    <a:lnTo>
                      <a:pt x="10768" y="3935"/>
                    </a:lnTo>
                    <a:lnTo>
                      <a:pt x="11907" y="3210"/>
                    </a:lnTo>
                    <a:lnTo>
                      <a:pt x="12424" y="2900"/>
                    </a:lnTo>
                    <a:lnTo>
                      <a:pt x="12942" y="2693"/>
                    </a:lnTo>
                    <a:lnTo>
                      <a:pt x="13563" y="2589"/>
                    </a:lnTo>
                    <a:lnTo>
                      <a:pt x="14184" y="2486"/>
                    </a:lnTo>
                    <a:lnTo>
                      <a:pt x="14805" y="2589"/>
                    </a:lnTo>
                    <a:lnTo>
                      <a:pt x="15427" y="2900"/>
                    </a:lnTo>
                    <a:lnTo>
                      <a:pt x="15841" y="3210"/>
                    </a:lnTo>
                    <a:lnTo>
                      <a:pt x="16151" y="3728"/>
                    </a:lnTo>
                    <a:lnTo>
                      <a:pt x="16255" y="3417"/>
                    </a:lnTo>
                    <a:lnTo>
                      <a:pt x="16255" y="3210"/>
                    </a:lnTo>
                    <a:lnTo>
                      <a:pt x="16151" y="2900"/>
                    </a:lnTo>
                    <a:lnTo>
                      <a:pt x="16048" y="2589"/>
                    </a:lnTo>
                    <a:lnTo>
                      <a:pt x="15634" y="2071"/>
                    </a:lnTo>
                    <a:lnTo>
                      <a:pt x="15116" y="1657"/>
                    </a:lnTo>
                    <a:lnTo>
                      <a:pt x="14184" y="933"/>
                    </a:lnTo>
                    <a:lnTo>
                      <a:pt x="13149" y="415"/>
                    </a:lnTo>
                    <a:lnTo>
                      <a:pt x="12114" y="104"/>
                    </a:lnTo>
                    <a:lnTo>
                      <a:pt x="108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4911835" y="488046"/>
                <a:ext cx="215948" cy="185698"/>
              </a:xfrm>
              <a:custGeom>
                <a:avLst/>
                <a:gdLst/>
                <a:ahLst/>
                <a:cxnLst/>
                <a:rect l="l" t="t" r="r" b="b"/>
                <a:pathLst>
                  <a:path w="16255" h="13978" fill="none" extrusionOk="0">
                    <a:moveTo>
                      <a:pt x="16151" y="3728"/>
                    </a:moveTo>
                    <a:lnTo>
                      <a:pt x="16151" y="3728"/>
                    </a:lnTo>
                    <a:lnTo>
                      <a:pt x="15841" y="3210"/>
                    </a:lnTo>
                    <a:lnTo>
                      <a:pt x="15427" y="2900"/>
                    </a:lnTo>
                    <a:lnTo>
                      <a:pt x="14805" y="2589"/>
                    </a:lnTo>
                    <a:lnTo>
                      <a:pt x="14184" y="2486"/>
                    </a:lnTo>
                    <a:lnTo>
                      <a:pt x="14184" y="2486"/>
                    </a:lnTo>
                    <a:lnTo>
                      <a:pt x="13563" y="2589"/>
                    </a:lnTo>
                    <a:lnTo>
                      <a:pt x="12942" y="2693"/>
                    </a:lnTo>
                    <a:lnTo>
                      <a:pt x="12424" y="2900"/>
                    </a:lnTo>
                    <a:lnTo>
                      <a:pt x="11907" y="3210"/>
                    </a:lnTo>
                    <a:lnTo>
                      <a:pt x="11907" y="3210"/>
                    </a:lnTo>
                    <a:lnTo>
                      <a:pt x="10768" y="3935"/>
                    </a:lnTo>
                    <a:lnTo>
                      <a:pt x="9836" y="4867"/>
                    </a:lnTo>
                    <a:lnTo>
                      <a:pt x="8904" y="5902"/>
                    </a:lnTo>
                    <a:lnTo>
                      <a:pt x="8076" y="7041"/>
                    </a:lnTo>
                    <a:lnTo>
                      <a:pt x="7144" y="8180"/>
                    </a:lnTo>
                    <a:lnTo>
                      <a:pt x="6316" y="9215"/>
                    </a:lnTo>
                    <a:lnTo>
                      <a:pt x="5384" y="10250"/>
                    </a:lnTo>
                    <a:lnTo>
                      <a:pt x="4245" y="10975"/>
                    </a:lnTo>
                    <a:lnTo>
                      <a:pt x="4245" y="10975"/>
                    </a:lnTo>
                    <a:lnTo>
                      <a:pt x="3935" y="11079"/>
                    </a:lnTo>
                    <a:lnTo>
                      <a:pt x="3727" y="11182"/>
                    </a:lnTo>
                    <a:lnTo>
                      <a:pt x="3106" y="11286"/>
                    </a:lnTo>
                    <a:lnTo>
                      <a:pt x="2485" y="11286"/>
                    </a:lnTo>
                    <a:lnTo>
                      <a:pt x="2174" y="11389"/>
                    </a:lnTo>
                    <a:lnTo>
                      <a:pt x="1967" y="11596"/>
                    </a:lnTo>
                    <a:lnTo>
                      <a:pt x="1967" y="11596"/>
                    </a:lnTo>
                    <a:lnTo>
                      <a:pt x="1553" y="12114"/>
                    </a:lnTo>
                    <a:lnTo>
                      <a:pt x="1243" y="12735"/>
                    </a:lnTo>
                    <a:lnTo>
                      <a:pt x="1139" y="13356"/>
                    </a:lnTo>
                    <a:lnTo>
                      <a:pt x="1139" y="13667"/>
                    </a:lnTo>
                    <a:lnTo>
                      <a:pt x="1243" y="13978"/>
                    </a:lnTo>
                    <a:lnTo>
                      <a:pt x="1243" y="13978"/>
                    </a:lnTo>
                    <a:lnTo>
                      <a:pt x="725" y="13149"/>
                    </a:lnTo>
                    <a:lnTo>
                      <a:pt x="207" y="12218"/>
                    </a:lnTo>
                    <a:lnTo>
                      <a:pt x="207" y="12218"/>
                    </a:lnTo>
                    <a:lnTo>
                      <a:pt x="104" y="11700"/>
                    </a:lnTo>
                    <a:lnTo>
                      <a:pt x="0" y="11182"/>
                    </a:lnTo>
                    <a:lnTo>
                      <a:pt x="104" y="10665"/>
                    </a:lnTo>
                    <a:lnTo>
                      <a:pt x="311" y="10147"/>
                    </a:lnTo>
                    <a:lnTo>
                      <a:pt x="311" y="10147"/>
                    </a:lnTo>
                    <a:lnTo>
                      <a:pt x="725" y="9526"/>
                    </a:lnTo>
                    <a:lnTo>
                      <a:pt x="1036" y="9215"/>
                    </a:lnTo>
                    <a:lnTo>
                      <a:pt x="1139" y="8905"/>
                    </a:lnTo>
                    <a:lnTo>
                      <a:pt x="1139" y="8905"/>
                    </a:lnTo>
                    <a:lnTo>
                      <a:pt x="1139" y="8594"/>
                    </a:lnTo>
                    <a:lnTo>
                      <a:pt x="1139" y="8180"/>
                    </a:lnTo>
                    <a:lnTo>
                      <a:pt x="1036" y="7559"/>
                    </a:lnTo>
                    <a:lnTo>
                      <a:pt x="1036" y="7559"/>
                    </a:lnTo>
                    <a:lnTo>
                      <a:pt x="1243" y="6834"/>
                    </a:lnTo>
                    <a:lnTo>
                      <a:pt x="1553" y="6213"/>
                    </a:lnTo>
                    <a:lnTo>
                      <a:pt x="1553" y="6213"/>
                    </a:lnTo>
                    <a:lnTo>
                      <a:pt x="2485" y="4763"/>
                    </a:lnTo>
                    <a:lnTo>
                      <a:pt x="3624" y="3314"/>
                    </a:lnTo>
                    <a:lnTo>
                      <a:pt x="4970" y="2175"/>
                    </a:lnTo>
                    <a:lnTo>
                      <a:pt x="6419" y="1140"/>
                    </a:lnTo>
                    <a:lnTo>
                      <a:pt x="6419" y="1140"/>
                    </a:lnTo>
                    <a:lnTo>
                      <a:pt x="7455" y="622"/>
                    </a:lnTo>
                    <a:lnTo>
                      <a:pt x="8594" y="208"/>
                    </a:lnTo>
                    <a:lnTo>
                      <a:pt x="9732" y="1"/>
                    </a:lnTo>
                    <a:lnTo>
                      <a:pt x="10871" y="1"/>
                    </a:lnTo>
                    <a:lnTo>
                      <a:pt x="10871" y="1"/>
                    </a:lnTo>
                    <a:lnTo>
                      <a:pt x="12114" y="104"/>
                    </a:lnTo>
                    <a:lnTo>
                      <a:pt x="13149" y="415"/>
                    </a:lnTo>
                    <a:lnTo>
                      <a:pt x="14184" y="933"/>
                    </a:lnTo>
                    <a:lnTo>
                      <a:pt x="15116" y="1657"/>
                    </a:lnTo>
                    <a:lnTo>
                      <a:pt x="15116" y="1657"/>
                    </a:lnTo>
                    <a:lnTo>
                      <a:pt x="15634" y="2071"/>
                    </a:lnTo>
                    <a:lnTo>
                      <a:pt x="16048" y="2589"/>
                    </a:lnTo>
                    <a:lnTo>
                      <a:pt x="16151" y="2900"/>
                    </a:lnTo>
                    <a:lnTo>
                      <a:pt x="16255" y="3210"/>
                    </a:lnTo>
                    <a:lnTo>
                      <a:pt x="16255" y="3417"/>
                    </a:lnTo>
                    <a:lnTo>
                      <a:pt x="16151" y="37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4902203" y="647599"/>
                <a:ext cx="37145" cy="55026"/>
              </a:xfrm>
              <a:custGeom>
                <a:avLst/>
                <a:gdLst/>
                <a:ahLst/>
                <a:cxnLst/>
                <a:rect l="l" t="t" r="r" b="b"/>
                <a:pathLst>
                  <a:path w="2796" h="4142" extrusionOk="0">
                    <a:moveTo>
                      <a:pt x="1347" y="0"/>
                    </a:moveTo>
                    <a:lnTo>
                      <a:pt x="829" y="104"/>
                    </a:lnTo>
                    <a:lnTo>
                      <a:pt x="415" y="518"/>
                    </a:lnTo>
                    <a:lnTo>
                      <a:pt x="311" y="725"/>
                    </a:lnTo>
                    <a:lnTo>
                      <a:pt x="104" y="1036"/>
                    </a:lnTo>
                    <a:lnTo>
                      <a:pt x="1" y="1450"/>
                    </a:lnTo>
                    <a:lnTo>
                      <a:pt x="1" y="1968"/>
                    </a:lnTo>
                    <a:lnTo>
                      <a:pt x="1" y="2485"/>
                    </a:lnTo>
                    <a:lnTo>
                      <a:pt x="104" y="2796"/>
                    </a:lnTo>
                    <a:lnTo>
                      <a:pt x="208" y="3210"/>
                    </a:lnTo>
                    <a:lnTo>
                      <a:pt x="415" y="3417"/>
                    </a:lnTo>
                    <a:lnTo>
                      <a:pt x="829" y="3831"/>
                    </a:lnTo>
                    <a:lnTo>
                      <a:pt x="1347" y="4038"/>
                    </a:lnTo>
                    <a:lnTo>
                      <a:pt x="1864" y="4142"/>
                    </a:lnTo>
                    <a:lnTo>
                      <a:pt x="2278" y="4142"/>
                    </a:lnTo>
                    <a:lnTo>
                      <a:pt x="2692" y="4038"/>
                    </a:lnTo>
                    <a:lnTo>
                      <a:pt x="2796" y="208"/>
                    </a:lnTo>
                    <a:lnTo>
                      <a:pt x="2278"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4911835" y="658599"/>
                <a:ext cx="15145" cy="31645"/>
              </a:xfrm>
              <a:custGeom>
                <a:avLst/>
                <a:gdLst/>
                <a:ahLst/>
                <a:cxnLst/>
                <a:rect l="l" t="t" r="r" b="b"/>
                <a:pathLst>
                  <a:path w="1140" h="2382" extrusionOk="0">
                    <a:moveTo>
                      <a:pt x="622" y="1"/>
                    </a:moveTo>
                    <a:lnTo>
                      <a:pt x="311" y="208"/>
                    </a:lnTo>
                    <a:lnTo>
                      <a:pt x="104" y="415"/>
                    </a:lnTo>
                    <a:lnTo>
                      <a:pt x="0" y="829"/>
                    </a:lnTo>
                    <a:lnTo>
                      <a:pt x="0" y="1243"/>
                    </a:lnTo>
                    <a:lnTo>
                      <a:pt x="0" y="1554"/>
                    </a:lnTo>
                    <a:lnTo>
                      <a:pt x="104" y="1864"/>
                    </a:lnTo>
                    <a:lnTo>
                      <a:pt x="311" y="2175"/>
                    </a:lnTo>
                    <a:lnTo>
                      <a:pt x="622" y="2382"/>
                    </a:lnTo>
                    <a:lnTo>
                      <a:pt x="1036" y="2382"/>
                    </a:lnTo>
                    <a:lnTo>
                      <a:pt x="1139" y="2175"/>
                    </a:lnTo>
                    <a:lnTo>
                      <a:pt x="1139" y="2175"/>
                    </a:lnTo>
                    <a:lnTo>
                      <a:pt x="1036" y="2278"/>
                    </a:lnTo>
                    <a:lnTo>
                      <a:pt x="725" y="2278"/>
                    </a:lnTo>
                    <a:lnTo>
                      <a:pt x="414" y="2071"/>
                    </a:lnTo>
                    <a:lnTo>
                      <a:pt x="311" y="1864"/>
                    </a:lnTo>
                    <a:lnTo>
                      <a:pt x="207" y="1554"/>
                    </a:lnTo>
                    <a:lnTo>
                      <a:pt x="104" y="1243"/>
                    </a:lnTo>
                    <a:lnTo>
                      <a:pt x="207" y="829"/>
                    </a:lnTo>
                    <a:lnTo>
                      <a:pt x="311" y="518"/>
                    </a:lnTo>
                    <a:lnTo>
                      <a:pt x="414" y="311"/>
                    </a:lnTo>
                    <a:lnTo>
                      <a:pt x="622" y="208"/>
                    </a:lnTo>
                    <a:lnTo>
                      <a:pt x="829" y="208"/>
                    </a:lnTo>
                    <a:lnTo>
                      <a:pt x="932" y="311"/>
                    </a:lnTo>
                    <a:lnTo>
                      <a:pt x="932" y="415"/>
                    </a:lnTo>
                    <a:lnTo>
                      <a:pt x="1036" y="415"/>
                    </a:lnTo>
                    <a:lnTo>
                      <a:pt x="1036" y="311"/>
                    </a:lnTo>
                    <a:lnTo>
                      <a:pt x="932" y="104"/>
                    </a:lnTo>
                    <a:lnTo>
                      <a:pt x="622"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4924217" y="508678"/>
                <a:ext cx="187066" cy="123803"/>
              </a:xfrm>
              <a:custGeom>
                <a:avLst/>
                <a:gdLst/>
                <a:ahLst/>
                <a:cxnLst/>
                <a:rect l="l" t="t" r="r" b="b"/>
                <a:pathLst>
                  <a:path w="14081" h="9319" extrusionOk="0">
                    <a:moveTo>
                      <a:pt x="12113" y="104"/>
                    </a:moveTo>
                    <a:lnTo>
                      <a:pt x="13149" y="311"/>
                    </a:lnTo>
                    <a:lnTo>
                      <a:pt x="14081" y="518"/>
                    </a:lnTo>
                    <a:lnTo>
                      <a:pt x="13149" y="208"/>
                    </a:lnTo>
                    <a:lnTo>
                      <a:pt x="12113" y="104"/>
                    </a:lnTo>
                    <a:close/>
                    <a:moveTo>
                      <a:pt x="11389" y="1"/>
                    </a:moveTo>
                    <a:lnTo>
                      <a:pt x="10664" y="104"/>
                    </a:lnTo>
                    <a:lnTo>
                      <a:pt x="9939" y="208"/>
                    </a:lnTo>
                    <a:lnTo>
                      <a:pt x="9215" y="415"/>
                    </a:lnTo>
                    <a:lnTo>
                      <a:pt x="8386" y="725"/>
                    </a:lnTo>
                    <a:lnTo>
                      <a:pt x="7558" y="1140"/>
                    </a:lnTo>
                    <a:lnTo>
                      <a:pt x="6833" y="1657"/>
                    </a:lnTo>
                    <a:lnTo>
                      <a:pt x="6109" y="2278"/>
                    </a:lnTo>
                    <a:lnTo>
                      <a:pt x="4866" y="3624"/>
                    </a:lnTo>
                    <a:lnTo>
                      <a:pt x="3831" y="5177"/>
                    </a:lnTo>
                    <a:lnTo>
                      <a:pt x="3003" y="6316"/>
                    </a:lnTo>
                    <a:lnTo>
                      <a:pt x="2071" y="7455"/>
                    </a:lnTo>
                    <a:lnTo>
                      <a:pt x="1346" y="8180"/>
                    </a:lnTo>
                    <a:lnTo>
                      <a:pt x="621" y="8905"/>
                    </a:lnTo>
                    <a:lnTo>
                      <a:pt x="621" y="8905"/>
                    </a:lnTo>
                    <a:lnTo>
                      <a:pt x="1450" y="8283"/>
                    </a:lnTo>
                    <a:lnTo>
                      <a:pt x="2071" y="7559"/>
                    </a:lnTo>
                    <a:lnTo>
                      <a:pt x="3003" y="6420"/>
                    </a:lnTo>
                    <a:lnTo>
                      <a:pt x="3934" y="5177"/>
                    </a:lnTo>
                    <a:lnTo>
                      <a:pt x="4970" y="3728"/>
                    </a:lnTo>
                    <a:lnTo>
                      <a:pt x="6212" y="2382"/>
                    </a:lnTo>
                    <a:lnTo>
                      <a:pt x="6937" y="1761"/>
                    </a:lnTo>
                    <a:lnTo>
                      <a:pt x="7662" y="1243"/>
                    </a:lnTo>
                    <a:lnTo>
                      <a:pt x="8386" y="829"/>
                    </a:lnTo>
                    <a:lnTo>
                      <a:pt x="9215" y="518"/>
                    </a:lnTo>
                    <a:lnTo>
                      <a:pt x="9939" y="311"/>
                    </a:lnTo>
                    <a:lnTo>
                      <a:pt x="10664" y="208"/>
                    </a:lnTo>
                    <a:lnTo>
                      <a:pt x="11389" y="104"/>
                    </a:lnTo>
                    <a:lnTo>
                      <a:pt x="12113" y="104"/>
                    </a:lnTo>
                    <a:lnTo>
                      <a:pt x="11389" y="1"/>
                    </a:lnTo>
                    <a:close/>
                    <a:moveTo>
                      <a:pt x="621" y="8905"/>
                    </a:moveTo>
                    <a:lnTo>
                      <a:pt x="104" y="9215"/>
                    </a:lnTo>
                    <a:lnTo>
                      <a:pt x="0" y="9319"/>
                    </a:lnTo>
                    <a:lnTo>
                      <a:pt x="207" y="9215"/>
                    </a:lnTo>
                    <a:lnTo>
                      <a:pt x="621" y="890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4914585" y="694363"/>
                <a:ext cx="15145" cy="13763"/>
              </a:xfrm>
              <a:custGeom>
                <a:avLst/>
                <a:gdLst/>
                <a:ahLst/>
                <a:cxnLst/>
                <a:rect l="l" t="t" r="r" b="b"/>
                <a:pathLst>
                  <a:path w="1140" h="1036" extrusionOk="0">
                    <a:moveTo>
                      <a:pt x="415" y="1"/>
                    </a:moveTo>
                    <a:lnTo>
                      <a:pt x="207" y="104"/>
                    </a:lnTo>
                    <a:lnTo>
                      <a:pt x="104" y="208"/>
                    </a:lnTo>
                    <a:lnTo>
                      <a:pt x="0" y="415"/>
                    </a:lnTo>
                    <a:lnTo>
                      <a:pt x="0" y="622"/>
                    </a:lnTo>
                    <a:lnTo>
                      <a:pt x="104" y="829"/>
                    </a:lnTo>
                    <a:lnTo>
                      <a:pt x="311" y="1036"/>
                    </a:lnTo>
                    <a:lnTo>
                      <a:pt x="829" y="1036"/>
                    </a:lnTo>
                    <a:lnTo>
                      <a:pt x="932" y="932"/>
                    </a:lnTo>
                    <a:lnTo>
                      <a:pt x="1036" y="725"/>
                    </a:lnTo>
                    <a:lnTo>
                      <a:pt x="1139" y="518"/>
                    </a:lnTo>
                    <a:lnTo>
                      <a:pt x="1036" y="311"/>
                    </a:lnTo>
                    <a:lnTo>
                      <a:pt x="932" y="208"/>
                    </a:lnTo>
                    <a:lnTo>
                      <a:pt x="8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4914585" y="694363"/>
                <a:ext cx="15145" cy="13763"/>
              </a:xfrm>
              <a:custGeom>
                <a:avLst/>
                <a:gdLst/>
                <a:ahLst/>
                <a:cxnLst/>
                <a:rect l="l" t="t" r="r" b="b"/>
                <a:pathLst>
                  <a:path w="1140" h="1036" fill="none" extrusionOk="0">
                    <a:moveTo>
                      <a:pt x="622" y="1"/>
                    </a:moveTo>
                    <a:lnTo>
                      <a:pt x="622" y="1"/>
                    </a:lnTo>
                    <a:lnTo>
                      <a:pt x="415" y="1"/>
                    </a:lnTo>
                    <a:lnTo>
                      <a:pt x="207" y="104"/>
                    </a:lnTo>
                    <a:lnTo>
                      <a:pt x="104" y="208"/>
                    </a:lnTo>
                    <a:lnTo>
                      <a:pt x="0" y="415"/>
                    </a:lnTo>
                    <a:lnTo>
                      <a:pt x="0" y="415"/>
                    </a:lnTo>
                    <a:lnTo>
                      <a:pt x="0" y="622"/>
                    </a:lnTo>
                    <a:lnTo>
                      <a:pt x="104" y="829"/>
                    </a:lnTo>
                    <a:lnTo>
                      <a:pt x="311" y="1036"/>
                    </a:lnTo>
                    <a:lnTo>
                      <a:pt x="518" y="1036"/>
                    </a:lnTo>
                    <a:lnTo>
                      <a:pt x="518" y="1036"/>
                    </a:lnTo>
                    <a:lnTo>
                      <a:pt x="622" y="1036"/>
                    </a:lnTo>
                    <a:lnTo>
                      <a:pt x="829" y="1036"/>
                    </a:lnTo>
                    <a:lnTo>
                      <a:pt x="932" y="932"/>
                    </a:lnTo>
                    <a:lnTo>
                      <a:pt x="1036" y="725"/>
                    </a:lnTo>
                    <a:lnTo>
                      <a:pt x="1036" y="725"/>
                    </a:lnTo>
                    <a:lnTo>
                      <a:pt x="1139" y="518"/>
                    </a:lnTo>
                    <a:lnTo>
                      <a:pt x="1036" y="311"/>
                    </a:lnTo>
                    <a:lnTo>
                      <a:pt x="932" y="208"/>
                    </a:lnTo>
                    <a:lnTo>
                      <a:pt x="8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4914585" y="694363"/>
                <a:ext cx="15145" cy="15145"/>
              </a:xfrm>
              <a:custGeom>
                <a:avLst/>
                <a:gdLst/>
                <a:ahLst/>
                <a:cxnLst/>
                <a:rect l="l" t="t" r="r" b="b"/>
                <a:pathLst>
                  <a:path w="1140" h="1140" extrusionOk="0">
                    <a:moveTo>
                      <a:pt x="415" y="1"/>
                    </a:moveTo>
                    <a:lnTo>
                      <a:pt x="207" y="104"/>
                    </a:lnTo>
                    <a:lnTo>
                      <a:pt x="518" y="1"/>
                    </a:lnTo>
                    <a:close/>
                    <a:moveTo>
                      <a:pt x="829" y="1"/>
                    </a:moveTo>
                    <a:lnTo>
                      <a:pt x="932" y="208"/>
                    </a:lnTo>
                    <a:lnTo>
                      <a:pt x="1036" y="415"/>
                    </a:lnTo>
                    <a:lnTo>
                      <a:pt x="1036" y="622"/>
                    </a:lnTo>
                    <a:lnTo>
                      <a:pt x="932" y="829"/>
                    </a:lnTo>
                    <a:lnTo>
                      <a:pt x="725" y="932"/>
                    </a:lnTo>
                    <a:lnTo>
                      <a:pt x="415" y="932"/>
                    </a:lnTo>
                    <a:lnTo>
                      <a:pt x="207" y="829"/>
                    </a:lnTo>
                    <a:lnTo>
                      <a:pt x="104" y="518"/>
                    </a:lnTo>
                    <a:lnTo>
                      <a:pt x="104" y="311"/>
                    </a:lnTo>
                    <a:lnTo>
                      <a:pt x="207" y="104"/>
                    </a:lnTo>
                    <a:lnTo>
                      <a:pt x="0" y="311"/>
                    </a:lnTo>
                    <a:lnTo>
                      <a:pt x="0" y="622"/>
                    </a:lnTo>
                    <a:lnTo>
                      <a:pt x="104" y="932"/>
                    </a:lnTo>
                    <a:lnTo>
                      <a:pt x="415" y="1139"/>
                    </a:lnTo>
                    <a:lnTo>
                      <a:pt x="725" y="1139"/>
                    </a:lnTo>
                    <a:lnTo>
                      <a:pt x="1036" y="932"/>
                    </a:lnTo>
                    <a:lnTo>
                      <a:pt x="1139" y="622"/>
                    </a:lnTo>
                    <a:lnTo>
                      <a:pt x="1139" y="415"/>
                    </a:lnTo>
                    <a:lnTo>
                      <a:pt x="932" y="104"/>
                    </a:lnTo>
                    <a:lnTo>
                      <a:pt x="8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4932467" y="591205"/>
                <a:ext cx="48145" cy="92171"/>
              </a:xfrm>
              <a:custGeom>
                <a:avLst/>
                <a:gdLst/>
                <a:ahLst/>
                <a:cxnLst/>
                <a:rect l="l" t="t" r="r" b="b"/>
                <a:pathLst>
                  <a:path w="3624" h="6938" extrusionOk="0">
                    <a:moveTo>
                      <a:pt x="3624" y="1"/>
                    </a:moveTo>
                    <a:lnTo>
                      <a:pt x="104" y="3831"/>
                    </a:lnTo>
                    <a:lnTo>
                      <a:pt x="0" y="4453"/>
                    </a:lnTo>
                    <a:lnTo>
                      <a:pt x="104" y="4970"/>
                    </a:lnTo>
                    <a:lnTo>
                      <a:pt x="207" y="5488"/>
                    </a:lnTo>
                    <a:lnTo>
                      <a:pt x="311" y="6109"/>
                    </a:lnTo>
                    <a:lnTo>
                      <a:pt x="725" y="6523"/>
                    </a:lnTo>
                    <a:lnTo>
                      <a:pt x="1139" y="6834"/>
                    </a:lnTo>
                    <a:lnTo>
                      <a:pt x="1657" y="6937"/>
                    </a:lnTo>
                    <a:lnTo>
                      <a:pt x="1967" y="6937"/>
                    </a:lnTo>
                    <a:lnTo>
                      <a:pt x="2174" y="6834"/>
                    </a:lnTo>
                    <a:lnTo>
                      <a:pt x="2589" y="6523"/>
                    </a:lnTo>
                    <a:lnTo>
                      <a:pt x="2796" y="6109"/>
                    </a:lnTo>
                    <a:lnTo>
                      <a:pt x="2899" y="5695"/>
                    </a:lnTo>
                    <a:lnTo>
                      <a:pt x="3003" y="5177"/>
                    </a:lnTo>
                    <a:lnTo>
                      <a:pt x="3313" y="2589"/>
                    </a:lnTo>
                    <a:lnTo>
                      <a:pt x="36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4933835" y="519678"/>
                <a:ext cx="184329" cy="127935"/>
              </a:xfrm>
              <a:custGeom>
                <a:avLst/>
                <a:gdLst/>
                <a:ahLst/>
                <a:cxnLst/>
                <a:rect l="l" t="t" r="r" b="b"/>
                <a:pathLst>
                  <a:path w="13875" h="9630" extrusionOk="0">
                    <a:moveTo>
                      <a:pt x="13149" y="1"/>
                    </a:moveTo>
                    <a:lnTo>
                      <a:pt x="13874" y="105"/>
                    </a:lnTo>
                    <a:lnTo>
                      <a:pt x="13874" y="105"/>
                    </a:lnTo>
                    <a:lnTo>
                      <a:pt x="13667" y="1"/>
                    </a:lnTo>
                    <a:close/>
                    <a:moveTo>
                      <a:pt x="12218" y="1"/>
                    </a:moveTo>
                    <a:lnTo>
                      <a:pt x="11286" y="312"/>
                    </a:lnTo>
                    <a:lnTo>
                      <a:pt x="10665" y="519"/>
                    </a:lnTo>
                    <a:lnTo>
                      <a:pt x="10147" y="829"/>
                    </a:lnTo>
                    <a:lnTo>
                      <a:pt x="8905" y="1761"/>
                    </a:lnTo>
                    <a:lnTo>
                      <a:pt x="7662" y="2900"/>
                    </a:lnTo>
                    <a:lnTo>
                      <a:pt x="6627" y="4246"/>
                    </a:lnTo>
                    <a:lnTo>
                      <a:pt x="5592" y="5695"/>
                    </a:lnTo>
                    <a:lnTo>
                      <a:pt x="5177" y="6316"/>
                    </a:lnTo>
                    <a:lnTo>
                      <a:pt x="4556" y="6938"/>
                    </a:lnTo>
                    <a:lnTo>
                      <a:pt x="3417" y="7766"/>
                    </a:lnTo>
                    <a:lnTo>
                      <a:pt x="2279" y="8491"/>
                    </a:lnTo>
                    <a:lnTo>
                      <a:pt x="622" y="9319"/>
                    </a:lnTo>
                    <a:lnTo>
                      <a:pt x="208" y="9526"/>
                    </a:lnTo>
                    <a:lnTo>
                      <a:pt x="1" y="9629"/>
                    </a:lnTo>
                    <a:lnTo>
                      <a:pt x="208" y="9629"/>
                    </a:lnTo>
                    <a:lnTo>
                      <a:pt x="622" y="9422"/>
                    </a:lnTo>
                    <a:lnTo>
                      <a:pt x="2382" y="8594"/>
                    </a:lnTo>
                    <a:lnTo>
                      <a:pt x="3521" y="7869"/>
                    </a:lnTo>
                    <a:lnTo>
                      <a:pt x="4660" y="7041"/>
                    </a:lnTo>
                    <a:lnTo>
                      <a:pt x="5281" y="6420"/>
                    </a:lnTo>
                    <a:lnTo>
                      <a:pt x="5799" y="5799"/>
                    </a:lnTo>
                    <a:lnTo>
                      <a:pt x="6730" y="4349"/>
                    </a:lnTo>
                    <a:lnTo>
                      <a:pt x="7869" y="3003"/>
                    </a:lnTo>
                    <a:lnTo>
                      <a:pt x="9008" y="1865"/>
                    </a:lnTo>
                    <a:lnTo>
                      <a:pt x="10251" y="933"/>
                    </a:lnTo>
                    <a:lnTo>
                      <a:pt x="10768" y="622"/>
                    </a:lnTo>
                    <a:lnTo>
                      <a:pt x="11389" y="312"/>
                    </a:lnTo>
                    <a:lnTo>
                      <a:pt x="12218" y="105"/>
                    </a:lnTo>
                    <a:lnTo>
                      <a:pt x="13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4891203" y="573323"/>
                <a:ext cx="41276" cy="57790"/>
              </a:xfrm>
              <a:custGeom>
                <a:avLst/>
                <a:gdLst/>
                <a:ahLst/>
                <a:cxnLst/>
                <a:rect l="l" t="t" r="r" b="b"/>
                <a:pathLst>
                  <a:path w="3107" h="4350" extrusionOk="0">
                    <a:moveTo>
                      <a:pt x="1760" y="1"/>
                    </a:moveTo>
                    <a:lnTo>
                      <a:pt x="1139" y="1243"/>
                    </a:lnTo>
                    <a:lnTo>
                      <a:pt x="725" y="1864"/>
                    </a:lnTo>
                    <a:lnTo>
                      <a:pt x="207" y="2382"/>
                    </a:lnTo>
                    <a:lnTo>
                      <a:pt x="104" y="2589"/>
                    </a:lnTo>
                    <a:lnTo>
                      <a:pt x="0" y="2693"/>
                    </a:lnTo>
                    <a:lnTo>
                      <a:pt x="104" y="2900"/>
                    </a:lnTo>
                    <a:lnTo>
                      <a:pt x="104" y="3003"/>
                    </a:lnTo>
                    <a:lnTo>
                      <a:pt x="311" y="3107"/>
                    </a:lnTo>
                    <a:lnTo>
                      <a:pt x="1036" y="3107"/>
                    </a:lnTo>
                    <a:lnTo>
                      <a:pt x="1450" y="3003"/>
                    </a:lnTo>
                    <a:lnTo>
                      <a:pt x="1967" y="2796"/>
                    </a:lnTo>
                    <a:lnTo>
                      <a:pt x="2123" y="2718"/>
                    </a:lnTo>
                    <a:lnTo>
                      <a:pt x="2123" y="2718"/>
                    </a:lnTo>
                    <a:lnTo>
                      <a:pt x="1450" y="3728"/>
                    </a:lnTo>
                    <a:lnTo>
                      <a:pt x="1346" y="4142"/>
                    </a:lnTo>
                    <a:lnTo>
                      <a:pt x="1450" y="4246"/>
                    </a:lnTo>
                    <a:lnTo>
                      <a:pt x="1450" y="4142"/>
                    </a:lnTo>
                    <a:lnTo>
                      <a:pt x="1553" y="3831"/>
                    </a:lnTo>
                    <a:lnTo>
                      <a:pt x="2382" y="2589"/>
                    </a:lnTo>
                    <a:lnTo>
                      <a:pt x="2589" y="2278"/>
                    </a:lnTo>
                    <a:lnTo>
                      <a:pt x="2278" y="2486"/>
                    </a:lnTo>
                    <a:lnTo>
                      <a:pt x="1864" y="2693"/>
                    </a:lnTo>
                    <a:lnTo>
                      <a:pt x="1450" y="2900"/>
                    </a:lnTo>
                    <a:lnTo>
                      <a:pt x="1036" y="3003"/>
                    </a:lnTo>
                    <a:lnTo>
                      <a:pt x="311" y="3003"/>
                    </a:lnTo>
                    <a:lnTo>
                      <a:pt x="207" y="2900"/>
                    </a:lnTo>
                    <a:lnTo>
                      <a:pt x="207" y="2693"/>
                    </a:lnTo>
                    <a:lnTo>
                      <a:pt x="311" y="2589"/>
                    </a:lnTo>
                    <a:lnTo>
                      <a:pt x="829" y="1968"/>
                    </a:lnTo>
                    <a:lnTo>
                      <a:pt x="1243" y="1347"/>
                    </a:lnTo>
                    <a:lnTo>
                      <a:pt x="1657" y="415"/>
                    </a:lnTo>
                    <a:lnTo>
                      <a:pt x="1760" y="1"/>
                    </a:lnTo>
                    <a:close/>
                    <a:moveTo>
                      <a:pt x="3106" y="3521"/>
                    </a:moveTo>
                    <a:lnTo>
                      <a:pt x="2796" y="3624"/>
                    </a:lnTo>
                    <a:lnTo>
                      <a:pt x="2071" y="4039"/>
                    </a:lnTo>
                    <a:lnTo>
                      <a:pt x="1657" y="4246"/>
                    </a:lnTo>
                    <a:lnTo>
                      <a:pt x="1450" y="4246"/>
                    </a:lnTo>
                    <a:lnTo>
                      <a:pt x="1657" y="4349"/>
                    </a:lnTo>
                    <a:lnTo>
                      <a:pt x="1967" y="4246"/>
                    </a:lnTo>
                    <a:lnTo>
                      <a:pt x="2175" y="4039"/>
                    </a:lnTo>
                    <a:lnTo>
                      <a:pt x="2899" y="3624"/>
                    </a:lnTo>
                    <a:lnTo>
                      <a:pt x="3106" y="352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039743" y="708113"/>
                <a:ext cx="24777" cy="24777"/>
              </a:xfrm>
              <a:custGeom>
                <a:avLst/>
                <a:gdLst/>
                <a:ahLst/>
                <a:cxnLst/>
                <a:rect l="l" t="t" r="r" b="b"/>
                <a:pathLst>
                  <a:path w="1865" h="1865" extrusionOk="0">
                    <a:moveTo>
                      <a:pt x="622" y="1"/>
                    </a:moveTo>
                    <a:lnTo>
                      <a:pt x="415" y="104"/>
                    </a:lnTo>
                    <a:lnTo>
                      <a:pt x="208" y="415"/>
                    </a:lnTo>
                    <a:lnTo>
                      <a:pt x="1" y="622"/>
                    </a:lnTo>
                    <a:lnTo>
                      <a:pt x="1" y="1036"/>
                    </a:lnTo>
                    <a:lnTo>
                      <a:pt x="104" y="1347"/>
                    </a:lnTo>
                    <a:lnTo>
                      <a:pt x="311" y="1554"/>
                    </a:lnTo>
                    <a:lnTo>
                      <a:pt x="622" y="1761"/>
                    </a:lnTo>
                    <a:lnTo>
                      <a:pt x="933" y="1865"/>
                    </a:lnTo>
                    <a:lnTo>
                      <a:pt x="1243" y="1761"/>
                    </a:lnTo>
                    <a:lnTo>
                      <a:pt x="1554" y="1657"/>
                    </a:lnTo>
                    <a:lnTo>
                      <a:pt x="1761" y="1450"/>
                    </a:lnTo>
                    <a:lnTo>
                      <a:pt x="1864" y="933"/>
                    </a:lnTo>
                    <a:lnTo>
                      <a:pt x="1761" y="519"/>
                    </a:lnTo>
                    <a:lnTo>
                      <a:pt x="1450" y="104"/>
                    </a:lnTo>
                    <a:lnTo>
                      <a:pt x="933"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043875" y="701244"/>
                <a:ext cx="26145" cy="28895"/>
              </a:xfrm>
              <a:custGeom>
                <a:avLst/>
                <a:gdLst/>
                <a:ahLst/>
                <a:cxnLst/>
                <a:rect l="l" t="t" r="r" b="b"/>
                <a:pathLst>
                  <a:path w="1968" h="2175" extrusionOk="0">
                    <a:moveTo>
                      <a:pt x="104" y="0"/>
                    </a:moveTo>
                    <a:lnTo>
                      <a:pt x="0" y="104"/>
                    </a:lnTo>
                    <a:lnTo>
                      <a:pt x="0" y="518"/>
                    </a:lnTo>
                    <a:lnTo>
                      <a:pt x="104" y="1139"/>
                    </a:lnTo>
                    <a:lnTo>
                      <a:pt x="415" y="1657"/>
                    </a:lnTo>
                    <a:lnTo>
                      <a:pt x="932" y="1967"/>
                    </a:lnTo>
                    <a:lnTo>
                      <a:pt x="1450" y="2174"/>
                    </a:lnTo>
                    <a:lnTo>
                      <a:pt x="1864" y="2071"/>
                    </a:lnTo>
                    <a:lnTo>
                      <a:pt x="1968" y="1967"/>
                    </a:lnTo>
                    <a:lnTo>
                      <a:pt x="1864" y="1967"/>
                    </a:lnTo>
                    <a:lnTo>
                      <a:pt x="1553" y="1864"/>
                    </a:lnTo>
                    <a:lnTo>
                      <a:pt x="1139" y="1657"/>
                    </a:lnTo>
                    <a:lnTo>
                      <a:pt x="725" y="1346"/>
                    </a:lnTo>
                    <a:lnTo>
                      <a:pt x="415" y="932"/>
                    </a:lnTo>
                    <a:lnTo>
                      <a:pt x="208" y="518"/>
                    </a:lnTo>
                    <a:lnTo>
                      <a:pt x="208" y="104"/>
                    </a:lnTo>
                    <a:lnTo>
                      <a:pt x="1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4774295" y="2295364"/>
                <a:ext cx="204948" cy="290224"/>
              </a:xfrm>
              <a:custGeom>
                <a:avLst/>
                <a:gdLst/>
                <a:ahLst/>
                <a:cxnLst/>
                <a:rect l="l" t="t" r="r" b="b"/>
                <a:pathLst>
                  <a:path w="15427" h="21846" extrusionOk="0">
                    <a:moveTo>
                      <a:pt x="10146" y="0"/>
                    </a:moveTo>
                    <a:lnTo>
                      <a:pt x="0" y="9318"/>
                    </a:lnTo>
                    <a:lnTo>
                      <a:pt x="11389" y="21846"/>
                    </a:lnTo>
                    <a:lnTo>
                      <a:pt x="11596" y="21535"/>
                    </a:lnTo>
                    <a:lnTo>
                      <a:pt x="11699" y="21121"/>
                    </a:lnTo>
                    <a:lnTo>
                      <a:pt x="11596" y="20500"/>
                    </a:lnTo>
                    <a:lnTo>
                      <a:pt x="11492" y="19879"/>
                    </a:lnTo>
                    <a:lnTo>
                      <a:pt x="11182" y="18222"/>
                    </a:lnTo>
                    <a:lnTo>
                      <a:pt x="10664" y="16462"/>
                    </a:lnTo>
                    <a:lnTo>
                      <a:pt x="9629" y="13356"/>
                    </a:lnTo>
                    <a:lnTo>
                      <a:pt x="9111" y="12010"/>
                    </a:lnTo>
                    <a:lnTo>
                      <a:pt x="15426" y="5902"/>
                    </a:lnTo>
                    <a:lnTo>
                      <a:pt x="10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4841690" y="2395772"/>
                <a:ext cx="17895" cy="16513"/>
              </a:xfrm>
              <a:custGeom>
                <a:avLst/>
                <a:gdLst/>
                <a:ahLst/>
                <a:cxnLst/>
                <a:rect l="l" t="t" r="r" b="b"/>
                <a:pathLst>
                  <a:path w="1347" h="1243" extrusionOk="0">
                    <a:moveTo>
                      <a:pt x="518" y="0"/>
                    </a:moveTo>
                    <a:lnTo>
                      <a:pt x="311" y="104"/>
                    </a:lnTo>
                    <a:lnTo>
                      <a:pt x="104" y="207"/>
                    </a:lnTo>
                    <a:lnTo>
                      <a:pt x="0" y="518"/>
                    </a:lnTo>
                    <a:lnTo>
                      <a:pt x="0" y="725"/>
                    </a:lnTo>
                    <a:lnTo>
                      <a:pt x="104" y="932"/>
                    </a:lnTo>
                    <a:lnTo>
                      <a:pt x="311" y="1139"/>
                    </a:lnTo>
                    <a:lnTo>
                      <a:pt x="518" y="1243"/>
                    </a:lnTo>
                    <a:lnTo>
                      <a:pt x="828" y="1243"/>
                    </a:lnTo>
                    <a:lnTo>
                      <a:pt x="1035" y="1139"/>
                    </a:lnTo>
                    <a:lnTo>
                      <a:pt x="1243" y="932"/>
                    </a:lnTo>
                    <a:lnTo>
                      <a:pt x="1346" y="725"/>
                    </a:lnTo>
                    <a:lnTo>
                      <a:pt x="1243" y="414"/>
                    </a:lnTo>
                    <a:lnTo>
                      <a:pt x="1139" y="207"/>
                    </a:lnTo>
                    <a:lnTo>
                      <a:pt x="932" y="0"/>
                    </a:lnTo>
                    <a:lnTo>
                      <a:pt x="1035" y="104"/>
                    </a:lnTo>
                    <a:lnTo>
                      <a:pt x="1035" y="104"/>
                    </a:lnTo>
                    <a:lnTo>
                      <a:pt x="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4841690" y="2395772"/>
                <a:ext cx="17895" cy="16513"/>
              </a:xfrm>
              <a:custGeom>
                <a:avLst/>
                <a:gdLst/>
                <a:ahLst/>
                <a:cxnLst/>
                <a:rect l="l" t="t" r="r" b="b"/>
                <a:pathLst>
                  <a:path w="1347" h="1243" fill="none" extrusionOk="0">
                    <a:moveTo>
                      <a:pt x="1035" y="104"/>
                    </a:moveTo>
                    <a:lnTo>
                      <a:pt x="1035" y="104"/>
                    </a:lnTo>
                    <a:lnTo>
                      <a:pt x="828" y="0"/>
                    </a:lnTo>
                    <a:lnTo>
                      <a:pt x="518" y="0"/>
                    </a:lnTo>
                    <a:lnTo>
                      <a:pt x="311" y="104"/>
                    </a:lnTo>
                    <a:lnTo>
                      <a:pt x="104" y="207"/>
                    </a:lnTo>
                    <a:lnTo>
                      <a:pt x="104" y="207"/>
                    </a:lnTo>
                    <a:lnTo>
                      <a:pt x="0" y="518"/>
                    </a:lnTo>
                    <a:lnTo>
                      <a:pt x="0" y="725"/>
                    </a:lnTo>
                    <a:lnTo>
                      <a:pt x="104" y="932"/>
                    </a:lnTo>
                    <a:lnTo>
                      <a:pt x="311" y="1139"/>
                    </a:lnTo>
                    <a:lnTo>
                      <a:pt x="311" y="1139"/>
                    </a:lnTo>
                    <a:lnTo>
                      <a:pt x="518" y="1243"/>
                    </a:lnTo>
                    <a:lnTo>
                      <a:pt x="828" y="1243"/>
                    </a:lnTo>
                    <a:lnTo>
                      <a:pt x="1035" y="1139"/>
                    </a:lnTo>
                    <a:lnTo>
                      <a:pt x="1243" y="932"/>
                    </a:lnTo>
                    <a:lnTo>
                      <a:pt x="1243" y="932"/>
                    </a:lnTo>
                    <a:lnTo>
                      <a:pt x="1346" y="725"/>
                    </a:lnTo>
                    <a:lnTo>
                      <a:pt x="1243" y="414"/>
                    </a:lnTo>
                    <a:lnTo>
                      <a:pt x="1139" y="207"/>
                    </a:lnTo>
                    <a:lnTo>
                      <a:pt x="9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4774295" y="2405391"/>
                <a:ext cx="155435" cy="181579"/>
              </a:xfrm>
              <a:custGeom>
                <a:avLst/>
                <a:gdLst/>
                <a:ahLst/>
                <a:cxnLst/>
                <a:rect l="l" t="t" r="r" b="b"/>
                <a:pathLst>
                  <a:path w="11700" h="13668" extrusionOk="0">
                    <a:moveTo>
                      <a:pt x="1035" y="1"/>
                    </a:moveTo>
                    <a:lnTo>
                      <a:pt x="0" y="1036"/>
                    </a:lnTo>
                    <a:lnTo>
                      <a:pt x="11389" y="13667"/>
                    </a:lnTo>
                    <a:lnTo>
                      <a:pt x="11492" y="13460"/>
                    </a:lnTo>
                    <a:lnTo>
                      <a:pt x="11596" y="13357"/>
                    </a:lnTo>
                    <a:lnTo>
                      <a:pt x="11699" y="12943"/>
                    </a:lnTo>
                    <a:lnTo>
                      <a:pt x="11596" y="12528"/>
                    </a:ln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4874690" y="2448036"/>
                <a:ext cx="23395" cy="8263"/>
              </a:xfrm>
              <a:custGeom>
                <a:avLst/>
                <a:gdLst/>
                <a:ahLst/>
                <a:cxnLst/>
                <a:rect l="l" t="t" r="r" b="b"/>
                <a:pathLst>
                  <a:path w="1761" h="622" extrusionOk="0">
                    <a:moveTo>
                      <a:pt x="312" y="0"/>
                    </a:moveTo>
                    <a:lnTo>
                      <a:pt x="104" y="104"/>
                    </a:lnTo>
                    <a:lnTo>
                      <a:pt x="1" y="208"/>
                    </a:lnTo>
                    <a:lnTo>
                      <a:pt x="312" y="208"/>
                    </a:lnTo>
                    <a:lnTo>
                      <a:pt x="933" y="311"/>
                    </a:lnTo>
                    <a:lnTo>
                      <a:pt x="1450" y="518"/>
                    </a:lnTo>
                    <a:lnTo>
                      <a:pt x="1761" y="622"/>
                    </a:lnTo>
                    <a:lnTo>
                      <a:pt x="1761" y="622"/>
                    </a:lnTo>
                    <a:lnTo>
                      <a:pt x="1657" y="415"/>
                    </a:lnTo>
                    <a:lnTo>
                      <a:pt x="1347" y="208"/>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4884322" y="2476917"/>
                <a:ext cx="22027" cy="5513"/>
              </a:xfrm>
              <a:custGeom>
                <a:avLst/>
                <a:gdLst/>
                <a:ahLst/>
                <a:cxnLst/>
                <a:rect l="l" t="t" r="r" b="b"/>
                <a:pathLst>
                  <a:path w="1658" h="415" extrusionOk="0">
                    <a:moveTo>
                      <a:pt x="415" y="1"/>
                    </a:moveTo>
                    <a:lnTo>
                      <a:pt x="208" y="104"/>
                    </a:lnTo>
                    <a:lnTo>
                      <a:pt x="104" y="311"/>
                    </a:lnTo>
                    <a:lnTo>
                      <a:pt x="1" y="415"/>
                    </a:lnTo>
                    <a:lnTo>
                      <a:pt x="1" y="415"/>
                    </a:lnTo>
                    <a:lnTo>
                      <a:pt x="311" y="311"/>
                    </a:lnTo>
                    <a:lnTo>
                      <a:pt x="829" y="208"/>
                    </a:lnTo>
                    <a:lnTo>
                      <a:pt x="1450" y="311"/>
                    </a:lnTo>
                    <a:lnTo>
                      <a:pt x="1657" y="311"/>
                    </a:lnTo>
                    <a:lnTo>
                      <a:pt x="1657" y="208"/>
                    </a:lnTo>
                    <a:lnTo>
                      <a:pt x="1450" y="104"/>
                    </a:lnTo>
                    <a:lnTo>
                      <a:pt x="1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4895322" y="2501681"/>
                <a:ext cx="19277" cy="8263"/>
              </a:xfrm>
              <a:custGeom>
                <a:avLst/>
                <a:gdLst/>
                <a:ahLst/>
                <a:cxnLst/>
                <a:rect l="l" t="t" r="r" b="b"/>
                <a:pathLst>
                  <a:path w="1451" h="622" extrusionOk="0">
                    <a:moveTo>
                      <a:pt x="933" y="0"/>
                    </a:moveTo>
                    <a:lnTo>
                      <a:pt x="622" y="104"/>
                    </a:lnTo>
                    <a:lnTo>
                      <a:pt x="312" y="207"/>
                    </a:lnTo>
                    <a:lnTo>
                      <a:pt x="1" y="414"/>
                    </a:lnTo>
                    <a:lnTo>
                      <a:pt x="1" y="518"/>
                    </a:lnTo>
                    <a:lnTo>
                      <a:pt x="1" y="621"/>
                    </a:lnTo>
                    <a:lnTo>
                      <a:pt x="208" y="518"/>
                    </a:lnTo>
                    <a:lnTo>
                      <a:pt x="726" y="311"/>
                    </a:lnTo>
                    <a:lnTo>
                      <a:pt x="1243" y="207"/>
                    </a:lnTo>
                    <a:lnTo>
                      <a:pt x="1450" y="207"/>
                    </a:lnTo>
                    <a:lnTo>
                      <a:pt x="1450" y="104"/>
                    </a:lnTo>
                    <a:lnTo>
                      <a:pt x="12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4899453" y="2420522"/>
                <a:ext cx="17895" cy="16527"/>
              </a:xfrm>
              <a:custGeom>
                <a:avLst/>
                <a:gdLst/>
                <a:ahLst/>
                <a:cxnLst/>
                <a:rect l="l" t="t" r="r" b="b"/>
                <a:pathLst>
                  <a:path w="1347" h="1244" extrusionOk="0">
                    <a:moveTo>
                      <a:pt x="1" y="1"/>
                    </a:moveTo>
                    <a:lnTo>
                      <a:pt x="208" y="208"/>
                    </a:lnTo>
                    <a:lnTo>
                      <a:pt x="725" y="622"/>
                    </a:lnTo>
                    <a:lnTo>
                      <a:pt x="1139" y="1036"/>
                    </a:lnTo>
                    <a:lnTo>
                      <a:pt x="1243" y="1243"/>
                    </a:lnTo>
                    <a:lnTo>
                      <a:pt x="1346" y="1140"/>
                    </a:lnTo>
                    <a:lnTo>
                      <a:pt x="1243" y="933"/>
                    </a:lnTo>
                    <a:lnTo>
                      <a:pt x="1139" y="726"/>
                    </a:lnTo>
                    <a:lnTo>
                      <a:pt x="932" y="415"/>
                    </a:lnTo>
                    <a:lnTo>
                      <a:pt x="622" y="208"/>
                    </a:lnTo>
                    <a:lnTo>
                      <a:pt x="311" y="104"/>
                    </a:ln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4917335" y="2380641"/>
                <a:ext cx="16513" cy="35777"/>
              </a:xfrm>
              <a:custGeom>
                <a:avLst/>
                <a:gdLst/>
                <a:ahLst/>
                <a:cxnLst/>
                <a:rect l="l" t="t" r="r" b="b"/>
                <a:pathLst>
                  <a:path w="1243" h="2693" extrusionOk="0">
                    <a:moveTo>
                      <a:pt x="415" y="207"/>
                    </a:moveTo>
                    <a:lnTo>
                      <a:pt x="518" y="311"/>
                    </a:lnTo>
                    <a:lnTo>
                      <a:pt x="622" y="518"/>
                    </a:lnTo>
                    <a:lnTo>
                      <a:pt x="829" y="932"/>
                    </a:lnTo>
                    <a:lnTo>
                      <a:pt x="1036" y="1864"/>
                    </a:lnTo>
                    <a:lnTo>
                      <a:pt x="1036" y="2382"/>
                    </a:lnTo>
                    <a:lnTo>
                      <a:pt x="725" y="1864"/>
                    </a:lnTo>
                    <a:lnTo>
                      <a:pt x="415" y="1036"/>
                    </a:lnTo>
                    <a:lnTo>
                      <a:pt x="311" y="622"/>
                    </a:lnTo>
                    <a:lnTo>
                      <a:pt x="311" y="311"/>
                    </a:lnTo>
                    <a:lnTo>
                      <a:pt x="415" y="207"/>
                    </a:lnTo>
                    <a:close/>
                    <a:moveTo>
                      <a:pt x="311" y="0"/>
                    </a:moveTo>
                    <a:lnTo>
                      <a:pt x="104" y="104"/>
                    </a:lnTo>
                    <a:lnTo>
                      <a:pt x="0" y="311"/>
                    </a:lnTo>
                    <a:lnTo>
                      <a:pt x="0" y="622"/>
                    </a:lnTo>
                    <a:lnTo>
                      <a:pt x="208" y="1139"/>
                    </a:lnTo>
                    <a:lnTo>
                      <a:pt x="622" y="1968"/>
                    </a:lnTo>
                    <a:lnTo>
                      <a:pt x="932" y="2485"/>
                    </a:lnTo>
                    <a:lnTo>
                      <a:pt x="1036" y="2537"/>
                    </a:lnTo>
                    <a:lnTo>
                      <a:pt x="1036" y="2692"/>
                    </a:lnTo>
                    <a:lnTo>
                      <a:pt x="1098" y="2568"/>
                    </a:lnTo>
                    <a:lnTo>
                      <a:pt x="1098" y="2568"/>
                    </a:lnTo>
                    <a:lnTo>
                      <a:pt x="1139" y="2589"/>
                    </a:lnTo>
                    <a:lnTo>
                      <a:pt x="1113" y="2537"/>
                    </a:lnTo>
                    <a:lnTo>
                      <a:pt x="1113" y="2537"/>
                    </a:lnTo>
                    <a:lnTo>
                      <a:pt x="1243" y="2278"/>
                    </a:lnTo>
                    <a:lnTo>
                      <a:pt x="1243" y="1864"/>
                    </a:lnTo>
                    <a:lnTo>
                      <a:pt x="1243" y="1346"/>
                    </a:lnTo>
                    <a:lnTo>
                      <a:pt x="1139" y="932"/>
                    </a:lnTo>
                    <a:lnTo>
                      <a:pt x="932" y="415"/>
                    </a:lnTo>
                    <a:lnTo>
                      <a:pt x="725" y="104"/>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4931085" y="2395772"/>
                <a:ext cx="33027" cy="20645"/>
              </a:xfrm>
              <a:custGeom>
                <a:avLst/>
                <a:gdLst/>
                <a:ahLst/>
                <a:cxnLst/>
                <a:rect l="l" t="t" r="r" b="b"/>
                <a:pathLst>
                  <a:path w="2486" h="1554" extrusionOk="0">
                    <a:moveTo>
                      <a:pt x="1761" y="0"/>
                    </a:moveTo>
                    <a:lnTo>
                      <a:pt x="1243" y="207"/>
                    </a:lnTo>
                    <a:lnTo>
                      <a:pt x="829" y="518"/>
                    </a:lnTo>
                    <a:lnTo>
                      <a:pt x="415" y="725"/>
                    </a:lnTo>
                    <a:lnTo>
                      <a:pt x="1" y="1243"/>
                    </a:lnTo>
                    <a:lnTo>
                      <a:pt x="1" y="1450"/>
                    </a:lnTo>
                    <a:lnTo>
                      <a:pt x="104" y="1346"/>
                    </a:lnTo>
                    <a:lnTo>
                      <a:pt x="622" y="932"/>
                    </a:lnTo>
                    <a:lnTo>
                      <a:pt x="1347" y="414"/>
                    </a:lnTo>
                    <a:lnTo>
                      <a:pt x="1864" y="311"/>
                    </a:lnTo>
                    <a:lnTo>
                      <a:pt x="2278" y="311"/>
                    </a:lnTo>
                    <a:lnTo>
                      <a:pt x="2278" y="518"/>
                    </a:lnTo>
                    <a:lnTo>
                      <a:pt x="2071" y="621"/>
                    </a:lnTo>
                    <a:lnTo>
                      <a:pt x="1761" y="1036"/>
                    </a:lnTo>
                    <a:lnTo>
                      <a:pt x="1347" y="1243"/>
                    </a:lnTo>
                    <a:lnTo>
                      <a:pt x="1036" y="1346"/>
                    </a:lnTo>
                    <a:lnTo>
                      <a:pt x="208" y="1346"/>
                    </a:lnTo>
                    <a:lnTo>
                      <a:pt x="311" y="1450"/>
                    </a:lnTo>
                    <a:lnTo>
                      <a:pt x="622" y="1553"/>
                    </a:lnTo>
                    <a:lnTo>
                      <a:pt x="1036" y="1553"/>
                    </a:lnTo>
                    <a:lnTo>
                      <a:pt x="1450" y="1450"/>
                    </a:lnTo>
                    <a:lnTo>
                      <a:pt x="1864" y="1243"/>
                    </a:lnTo>
                    <a:lnTo>
                      <a:pt x="2278" y="829"/>
                    </a:lnTo>
                    <a:lnTo>
                      <a:pt x="2486" y="621"/>
                    </a:lnTo>
                    <a:lnTo>
                      <a:pt x="2486" y="311"/>
                    </a:lnTo>
                    <a:lnTo>
                      <a:pt x="2382" y="207"/>
                    </a:lnTo>
                    <a:lnTo>
                      <a:pt x="2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876072" y="2413654"/>
                <a:ext cx="228329" cy="181566"/>
              </a:xfrm>
              <a:custGeom>
                <a:avLst/>
                <a:gdLst/>
                <a:ahLst/>
                <a:cxnLst/>
                <a:rect l="l" t="t" r="r" b="b"/>
                <a:pathLst>
                  <a:path w="17187" h="13667" extrusionOk="0">
                    <a:moveTo>
                      <a:pt x="0" y="0"/>
                    </a:moveTo>
                    <a:lnTo>
                      <a:pt x="104" y="13666"/>
                    </a:lnTo>
                    <a:lnTo>
                      <a:pt x="17187" y="13666"/>
                    </a:lnTo>
                    <a:lnTo>
                      <a:pt x="16980" y="13356"/>
                    </a:lnTo>
                    <a:lnTo>
                      <a:pt x="16773" y="12942"/>
                    </a:lnTo>
                    <a:lnTo>
                      <a:pt x="16255" y="12631"/>
                    </a:lnTo>
                    <a:lnTo>
                      <a:pt x="15737" y="12217"/>
                    </a:lnTo>
                    <a:lnTo>
                      <a:pt x="14288" y="11389"/>
                    </a:lnTo>
                    <a:lnTo>
                      <a:pt x="12631" y="10560"/>
                    </a:lnTo>
                    <a:lnTo>
                      <a:pt x="9629" y="9318"/>
                    </a:lnTo>
                    <a:lnTo>
                      <a:pt x="8180" y="8800"/>
                    </a:lnTo>
                    <a:lnTo>
                      <a:pt x="84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909085" y="2520930"/>
                <a:ext cx="16513" cy="16527"/>
              </a:xfrm>
              <a:custGeom>
                <a:avLst/>
                <a:gdLst/>
                <a:ahLst/>
                <a:cxnLst/>
                <a:rect l="l" t="t" r="r" b="b"/>
                <a:pathLst>
                  <a:path w="1243" h="1244" extrusionOk="0">
                    <a:moveTo>
                      <a:pt x="518" y="1"/>
                    </a:moveTo>
                    <a:lnTo>
                      <a:pt x="207" y="104"/>
                    </a:lnTo>
                    <a:lnTo>
                      <a:pt x="104" y="311"/>
                    </a:lnTo>
                    <a:lnTo>
                      <a:pt x="0" y="518"/>
                    </a:lnTo>
                    <a:lnTo>
                      <a:pt x="0" y="829"/>
                    </a:lnTo>
                    <a:lnTo>
                      <a:pt x="104" y="1036"/>
                    </a:lnTo>
                    <a:lnTo>
                      <a:pt x="311" y="1140"/>
                    </a:lnTo>
                    <a:lnTo>
                      <a:pt x="518" y="1243"/>
                    </a:lnTo>
                    <a:lnTo>
                      <a:pt x="725" y="1243"/>
                    </a:lnTo>
                    <a:lnTo>
                      <a:pt x="1036" y="1140"/>
                    </a:lnTo>
                    <a:lnTo>
                      <a:pt x="1139" y="933"/>
                    </a:lnTo>
                    <a:lnTo>
                      <a:pt x="1243" y="725"/>
                    </a:lnTo>
                    <a:lnTo>
                      <a:pt x="1243" y="415"/>
                    </a:lnTo>
                    <a:lnTo>
                      <a:pt x="1139" y="208"/>
                    </a:lnTo>
                    <a:lnTo>
                      <a:pt x="932" y="104"/>
                    </a:lnTo>
                    <a:lnTo>
                      <a:pt x="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909085" y="2520930"/>
                <a:ext cx="16513" cy="16527"/>
              </a:xfrm>
              <a:custGeom>
                <a:avLst/>
                <a:gdLst/>
                <a:ahLst/>
                <a:cxnLst/>
                <a:rect l="l" t="t" r="r" b="b"/>
                <a:pathLst>
                  <a:path w="1243" h="1244" fill="none" extrusionOk="0">
                    <a:moveTo>
                      <a:pt x="518" y="1"/>
                    </a:moveTo>
                    <a:lnTo>
                      <a:pt x="518" y="1"/>
                    </a:lnTo>
                    <a:lnTo>
                      <a:pt x="207" y="104"/>
                    </a:lnTo>
                    <a:lnTo>
                      <a:pt x="104" y="311"/>
                    </a:lnTo>
                    <a:lnTo>
                      <a:pt x="0" y="518"/>
                    </a:lnTo>
                    <a:lnTo>
                      <a:pt x="0" y="829"/>
                    </a:lnTo>
                    <a:lnTo>
                      <a:pt x="0" y="829"/>
                    </a:lnTo>
                    <a:lnTo>
                      <a:pt x="104" y="1036"/>
                    </a:lnTo>
                    <a:lnTo>
                      <a:pt x="311" y="1140"/>
                    </a:lnTo>
                    <a:lnTo>
                      <a:pt x="518" y="1243"/>
                    </a:lnTo>
                    <a:lnTo>
                      <a:pt x="725" y="1243"/>
                    </a:lnTo>
                    <a:lnTo>
                      <a:pt x="725" y="1243"/>
                    </a:lnTo>
                    <a:lnTo>
                      <a:pt x="1036" y="1140"/>
                    </a:lnTo>
                    <a:lnTo>
                      <a:pt x="1139" y="933"/>
                    </a:lnTo>
                    <a:lnTo>
                      <a:pt x="1243" y="725"/>
                    </a:lnTo>
                    <a:lnTo>
                      <a:pt x="1243" y="415"/>
                    </a:lnTo>
                    <a:lnTo>
                      <a:pt x="1243" y="415"/>
                    </a:lnTo>
                    <a:lnTo>
                      <a:pt x="1139" y="208"/>
                    </a:lnTo>
                    <a:lnTo>
                      <a:pt x="932" y="104"/>
                    </a:lnTo>
                    <a:lnTo>
                      <a:pt x="621" y="1"/>
                    </a:lnTo>
                    <a:lnTo>
                      <a:pt x="4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877440" y="2577325"/>
                <a:ext cx="226961" cy="19263"/>
              </a:xfrm>
              <a:custGeom>
                <a:avLst/>
                <a:gdLst/>
                <a:ahLst/>
                <a:cxnLst/>
                <a:rect l="l" t="t" r="r" b="b"/>
                <a:pathLst>
                  <a:path w="17084" h="1450" extrusionOk="0">
                    <a:moveTo>
                      <a:pt x="1" y="1"/>
                    </a:moveTo>
                    <a:lnTo>
                      <a:pt x="1" y="1450"/>
                    </a:lnTo>
                    <a:lnTo>
                      <a:pt x="17084" y="1346"/>
                    </a:lnTo>
                    <a:lnTo>
                      <a:pt x="17084" y="1139"/>
                    </a:lnTo>
                    <a:lnTo>
                      <a:pt x="16980" y="1036"/>
                    </a:lnTo>
                    <a:lnTo>
                      <a:pt x="16773" y="725"/>
                    </a:lnTo>
                    <a:lnTo>
                      <a:pt x="16359" y="5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968230" y="2527812"/>
                <a:ext cx="20645" cy="13763"/>
              </a:xfrm>
              <a:custGeom>
                <a:avLst/>
                <a:gdLst/>
                <a:ahLst/>
                <a:cxnLst/>
                <a:rect l="l" t="t" r="r" b="b"/>
                <a:pathLst>
                  <a:path w="1554" h="1036" extrusionOk="0">
                    <a:moveTo>
                      <a:pt x="1243" y="0"/>
                    </a:moveTo>
                    <a:lnTo>
                      <a:pt x="932" y="104"/>
                    </a:lnTo>
                    <a:lnTo>
                      <a:pt x="518" y="207"/>
                    </a:lnTo>
                    <a:lnTo>
                      <a:pt x="311" y="518"/>
                    </a:lnTo>
                    <a:lnTo>
                      <a:pt x="104" y="829"/>
                    </a:lnTo>
                    <a:lnTo>
                      <a:pt x="0" y="1036"/>
                    </a:lnTo>
                    <a:lnTo>
                      <a:pt x="0" y="1036"/>
                    </a:lnTo>
                    <a:lnTo>
                      <a:pt x="207" y="932"/>
                    </a:lnTo>
                    <a:lnTo>
                      <a:pt x="725" y="518"/>
                    </a:lnTo>
                    <a:lnTo>
                      <a:pt x="1346" y="207"/>
                    </a:lnTo>
                    <a:lnTo>
                      <a:pt x="1553" y="104"/>
                    </a:lnTo>
                    <a:lnTo>
                      <a:pt x="1450" y="104"/>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997111" y="2538812"/>
                <a:ext cx="15145" cy="17895"/>
              </a:xfrm>
              <a:custGeom>
                <a:avLst/>
                <a:gdLst/>
                <a:ahLst/>
                <a:cxnLst/>
                <a:rect l="l" t="t" r="r" b="b"/>
                <a:pathLst>
                  <a:path w="1140" h="1347" extrusionOk="0">
                    <a:moveTo>
                      <a:pt x="829" y="1"/>
                    </a:moveTo>
                    <a:lnTo>
                      <a:pt x="622" y="104"/>
                    </a:lnTo>
                    <a:lnTo>
                      <a:pt x="311" y="415"/>
                    </a:lnTo>
                    <a:lnTo>
                      <a:pt x="104" y="725"/>
                    </a:lnTo>
                    <a:lnTo>
                      <a:pt x="0" y="1036"/>
                    </a:lnTo>
                    <a:lnTo>
                      <a:pt x="104" y="1243"/>
                    </a:lnTo>
                    <a:lnTo>
                      <a:pt x="104" y="1347"/>
                    </a:lnTo>
                    <a:lnTo>
                      <a:pt x="207" y="1036"/>
                    </a:lnTo>
                    <a:lnTo>
                      <a:pt x="518" y="622"/>
                    </a:lnTo>
                    <a:lnTo>
                      <a:pt x="932" y="208"/>
                    </a:lnTo>
                    <a:lnTo>
                      <a:pt x="1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5024611" y="2548444"/>
                <a:ext cx="9645" cy="19263"/>
              </a:xfrm>
              <a:custGeom>
                <a:avLst/>
                <a:gdLst/>
                <a:ahLst/>
                <a:cxnLst/>
                <a:rect l="l" t="t" r="r" b="b"/>
                <a:pathLst>
                  <a:path w="726" h="1450" extrusionOk="0">
                    <a:moveTo>
                      <a:pt x="622" y="0"/>
                    </a:moveTo>
                    <a:lnTo>
                      <a:pt x="519" y="104"/>
                    </a:lnTo>
                    <a:lnTo>
                      <a:pt x="312" y="311"/>
                    </a:lnTo>
                    <a:lnTo>
                      <a:pt x="105" y="518"/>
                    </a:lnTo>
                    <a:lnTo>
                      <a:pt x="1" y="932"/>
                    </a:lnTo>
                    <a:lnTo>
                      <a:pt x="1" y="1139"/>
                    </a:lnTo>
                    <a:lnTo>
                      <a:pt x="105" y="1346"/>
                    </a:lnTo>
                    <a:lnTo>
                      <a:pt x="105" y="1450"/>
                    </a:lnTo>
                    <a:lnTo>
                      <a:pt x="208" y="1139"/>
                    </a:lnTo>
                    <a:lnTo>
                      <a:pt x="415" y="725"/>
                    </a:lnTo>
                    <a:lnTo>
                      <a:pt x="622" y="207"/>
                    </a:lnTo>
                    <a:lnTo>
                      <a:pt x="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962730" y="2498931"/>
                <a:ext cx="23395" cy="5513"/>
              </a:xfrm>
              <a:custGeom>
                <a:avLst/>
                <a:gdLst/>
                <a:ahLst/>
                <a:cxnLst/>
                <a:rect l="l" t="t" r="r" b="b"/>
                <a:pathLst>
                  <a:path w="1761" h="415" extrusionOk="0">
                    <a:moveTo>
                      <a:pt x="518" y="0"/>
                    </a:moveTo>
                    <a:lnTo>
                      <a:pt x="207" y="207"/>
                    </a:lnTo>
                    <a:lnTo>
                      <a:pt x="104" y="311"/>
                    </a:lnTo>
                    <a:lnTo>
                      <a:pt x="0" y="414"/>
                    </a:lnTo>
                    <a:lnTo>
                      <a:pt x="311" y="414"/>
                    </a:lnTo>
                    <a:lnTo>
                      <a:pt x="932" y="311"/>
                    </a:lnTo>
                    <a:lnTo>
                      <a:pt x="1760" y="311"/>
                    </a:lnTo>
                    <a:lnTo>
                      <a:pt x="1760" y="207"/>
                    </a:lnTo>
                    <a:lnTo>
                      <a:pt x="1553" y="104"/>
                    </a:lnTo>
                    <a:lnTo>
                      <a:pt x="1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777045" y="1377956"/>
                <a:ext cx="321856" cy="1136120"/>
              </a:xfrm>
              <a:custGeom>
                <a:avLst/>
                <a:gdLst/>
                <a:ahLst/>
                <a:cxnLst/>
                <a:rect l="l" t="t" r="r" b="b"/>
                <a:pathLst>
                  <a:path w="24227" h="85519" extrusionOk="0">
                    <a:moveTo>
                      <a:pt x="8283" y="0"/>
                    </a:moveTo>
                    <a:lnTo>
                      <a:pt x="7869" y="414"/>
                    </a:lnTo>
                    <a:lnTo>
                      <a:pt x="6937" y="1657"/>
                    </a:lnTo>
                    <a:lnTo>
                      <a:pt x="5798" y="3210"/>
                    </a:lnTo>
                    <a:lnTo>
                      <a:pt x="5280" y="4142"/>
                    </a:lnTo>
                    <a:lnTo>
                      <a:pt x="4763" y="4970"/>
                    </a:lnTo>
                    <a:lnTo>
                      <a:pt x="3831" y="7248"/>
                    </a:lnTo>
                    <a:lnTo>
                      <a:pt x="2795" y="9732"/>
                    </a:lnTo>
                    <a:lnTo>
                      <a:pt x="1760" y="12631"/>
                    </a:lnTo>
                    <a:lnTo>
                      <a:pt x="1450" y="13977"/>
                    </a:lnTo>
                    <a:lnTo>
                      <a:pt x="725" y="17083"/>
                    </a:lnTo>
                    <a:lnTo>
                      <a:pt x="414" y="19050"/>
                    </a:lnTo>
                    <a:lnTo>
                      <a:pt x="104" y="21017"/>
                    </a:lnTo>
                    <a:lnTo>
                      <a:pt x="0" y="22777"/>
                    </a:lnTo>
                    <a:lnTo>
                      <a:pt x="0" y="23606"/>
                    </a:lnTo>
                    <a:lnTo>
                      <a:pt x="0" y="24434"/>
                    </a:lnTo>
                    <a:lnTo>
                      <a:pt x="3934" y="53837"/>
                    </a:lnTo>
                    <a:lnTo>
                      <a:pt x="3831" y="57150"/>
                    </a:lnTo>
                    <a:lnTo>
                      <a:pt x="3831" y="60670"/>
                    </a:lnTo>
                    <a:lnTo>
                      <a:pt x="3934" y="65122"/>
                    </a:lnTo>
                    <a:lnTo>
                      <a:pt x="4141" y="69885"/>
                    </a:lnTo>
                    <a:lnTo>
                      <a:pt x="4556" y="74751"/>
                    </a:lnTo>
                    <a:lnTo>
                      <a:pt x="4866" y="77132"/>
                    </a:lnTo>
                    <a:lnTo>
                      <a:pt x="5177" y="79306"/>
                    </a:lnTo>
                    <a:lnTo>
                      <a:pt x="5591" y="81377"/>
                    </a:lnTo>
                    <a:lnTo>
                      <a:pt x="6109" y="83137"/>
                    </a:lnTo>
                    <a:lnTo>
                      <a:pt x="6626" y="85518"/>
                    </a:lnTo>
                    <a:lnTo>
                      <a:pt x="16255" y="83862"/>
                    </a:lnTo>
                    <a:lnTo>
                      <a:pt x="18325" y="33545"/>
                    </a:lnTo>
                    <a:lnTo>
                      <a:pt x="24227" y="207"/>
                    </a:lnTo>
                    <a:lnTo>
                      <a:pt x="8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777045" y="1377956"/>
                <a:ext cx="321856" cy="1136120"/>
              </a:xfrm>
              <a:custGeom>
                <a:avLst/>
                <a:gdLst/>
                <a:ahLst/>
                <a:cxnLst/>
                <a:rect l="l" t="t" r="r" b="b"/>
                <a:pathLst>
                  <a:path w="24227" h="85519" fill="none" extrusionOk="0">
                    <a:moveTo>
                      <a:pt x="8283" y="0"/>
                    </a:moveTo>
                    <a:lnTo>
                      <a:pt x="8283" y="0"/>
                    </a:lnTo>
                    <a:lnTo>
                      <a:pt x="7869" y="414"/>
                    </a:lnTo>
                    <a:lnTo>
                      <a:pt x="6937" y="1657"/>
                    </a:lnTo>
                    <a:lnTo>
                      <a:pt x="5798" y="3210"/>
                    </a:lnTo>
                    <a:lnTo>
                      <a:pt x="5280" y="4142"/>
                    </a:lnTo>
                    <a:lnTo>
                      <a:pt x="4763" y="4970"/>
                    </a:lnTo>
                    <a:lnTo>
                      <a:pt x="4763" y="4970"/>
                    </a:lnTo>
                    <a:lnTo>
                      <a:pt x="3831" y="7248"/>
                    </a:lnTo>
                    <a:lnTo>
                      <a:pt x="2795" y="9732"/>
                    </a:lnTo>
                    <a:lnTo>
                      <a:pt x="1760" y="12631"/>
                    </a:lnTo>
                    <a:lnTo>
                      <a:pt x="1760" y="12631"/>
                    </a:lnTo>
                    <a:lnTo>
                      <a:pt x="1450" y="13977"/>
                    </a:lnTo>
                    <a:lnTo>
                      <a:pt x="725" y="17083"/>
                    </a:lnTo>
                    <a:lnTo>
                      <a:pt x="414" y="19050"/>
                    </a:lnTo>
                    <a:lnTo>
                      <a:pt x="104" y="21017"/>
                    </a:lnTo>
                    <a:lnTo>
                      <a:pt x="0" y="22777"/>
                    </a:lnTo>
                    <a:lnTo>
                      <a:pt x="0" y="23606"/>
                    </a:lnTo>
                    <a:lnTo>
                      <a:pt x="0" y="24434"/>
                    </a:lnTo>
                    <a:lnTo>
                      <a:pt x="0" y="24434"/>
                    </a:lnTo>
                    <a:lnTo>
                      <a:pt x="3934" y="53837"/>
                    </a:lnTo>
                    <a:lnTo>
                      <a:pt x="3934" y="53837"/>
                    </a:lnTo>
                    <a:lnTo>
                      <a:pt x="3831" y="57150"/>
                    </a:lnTo>
                    <a:lnTo>
                      <a:pt x="3831" y="60670"/>
                    </a:lnTo>
                    <a:lnTo>
                      <a:pt x="3934" y="65122"/>
                    </a:lnTo>
                    <a:lnTo>
                      <a:pt x="4141" y="69885"/>
                    </a:lnTo>
                    <a:lnTo>
                      <a:pt x="4556" y="74751"/>
                    </a:lnTo>
                    <a:lnTo>
                      <a:pt x="4866" y="77132"/>
                    </a:lnTo>
                    <a:lnTo>
                      <a:pt x="5177" y="79306"/>
                    </a:lnTo>
                    <a:lnTo>
                      <a:pt x="5591" y="81377"/>
                    </a:lnTo>
                    <a:lnTo>
                      <a:pt x="6109" y="83137"/>
                    </a:lnTo>
                    <a:lnTo>
                      <a:pt x="6626" y="85518"/>
                    </a:lnTo>
                    <a:lnTo>
                      <a:pt x="16255" y="83862"/>
                    </a:lnTo>
                    <a:lnTo>
                      <a:pt x="18325" y="33545"/>
                    </a:lnTo>
                    <a:lnTo>
                      <a:pt x="24227" y="207"/>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5027375" y="1395837"/>
                <a:ext cx="23395" cy="22013"/>
              </a:xfrm>
              <a:custGeom>
                <a:avLst/>
                <a:gdLst/>
                <a:ahLst/>
                <a:cxnLst/>
                <a:rect l="l" t="t" r="r" b="b"/>
                <a:pathLst>
                  <a:path w="1761" h="1657" extrusionOk="0">
                    <a:moveTo>
                      <a:pt x="621" y="0"/>
                    </a:moveTo>
                    <a:lnTo>
                      <a:pt x="311" y="207"/>
                    </a:lnTo>
                    <a:lnTo>
                      <a:pt x="104" y="518"/>
                    </a:lnTo>
                    <a:lnTo>
                      <a:pt x="0" y="932"/>
                    </a:lnTo>
                    <a:lnTo>
                      <a:pt x="104" y="1243"/>
                    </a:lnTo>
                    <a:lnTo>
                      <a:pt x="311" y="1450"/>
                    </a:lnTo>
                    <a:lnTo>
                      <a:pt x="621" y="1657"/>
                    </a:lnTo>
                    <a:lnTo>
                      <a:pt x="1035" y="1657"/>
                    </a:lnTo>
                    <a:lnTo>
                      <a:pt x="1450" y="1553"/>
                    </a:lnTo>
                    <a:lnTo>
                      <a:pt x="1657" y="1346"/>
                    </a:lnTo>
                    <a:lnTo>
                      <a:pt x="1760" y="1035"/>
                    </a:lnTo>
                    <a:lnTo>
                      <a:pt x="1760" y="828"/>
                    </a:lnTo>
                    <a:lnTo>
                      <a:pt x="1657" y="1035"/>
                    </a:lnTo>
                    <a:lnTo>
                      <a:pt x="1553" y="1139"/>
                    </a:lnTo>
                    <a:lnTo>
                      <a:pt x="1346" y="1346"/>
                    </a:lnTo>
                    <a:lnTo>
                      <a:pt x="1035" y="1553"/>
                    </a:lnTo>
                    <a:lnTo>
                      <a:pt x="725" y="1450"/>
                    </a:lnTo>
                    <a:lnTo>
                      <a:pt x="414" y="1346"/>
                    </a:lnTo>
                    <a:lnTo>
                      <a:pt x="311" y="1035"/>
                    </a:lnTo>
                    <a:lnTo>
                      <a:pt x="207" y="828"/>
                    </a:lnTo>
                    <a:lnTo>
                      <a:pt x="311" y="518"/>
                    </a:lnTo>
                    <a:lnTo>
                      <a:pt x="414" y="311"/>
                    </a:lnTo>
                    <a:lnTo>
                      <a:pt x="725" y="207"/>
                    </a:lnTo>
                    <a:lnTo>
                      <a:pt x="1035" y="104"/>
                    </a:lnTo>
                    <a:lnTo>
                      <a:pt x="1346" y="311"/>
                    </a:lnTo>
                    <a:lnTo>
                      <a:pt x="1553" y="518"/>
                    </a:lnTo>
                    <a:lnTo>
                      <a:pt x="1760" y="828"/>
                    </a:lnTo>
                    <a:lnTo>
                      <a:pt x="1760" y="725"/>
                    </a:lnTo>
                    <a:lnTo>
                      <a:pt x="1760" y="621"/>
                    </a:lnTo>
                    <a:lnTo>
                      <a:pt x="1657" y="414"/>
                    </a:lnTo>
                    <a:lnTo>
                      <a:pt x="1450" y="104"/>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882953" y="1380706"/>
                <a:ext cx="368619" cy="1046712"/>
              </a:xfrm>
              <a:custGeom>
                <a:avLst/>
                <a:gdLst/>
                <a:ahLst/>
                <a:cxnLst/>
                <a:rect l="l" t="t" r="r" b="b"/>
                <a:pathLst>
                  <a:path w="27747" h="78789" extrusionOk="0">
                    <a:moveTo>
                      <a:pt x="14081" y="0"/>
                    </a:moveTo>
                    <a:lnTo>
                      <a:pt x="8490" y="21432"/>
                    </a:lnTo>
                    <a:lnTo>
                      <a:pt x="12735" y="45140"/>
                    </a:lnTo>
                    <a:lnTo>
                      <a:pt x="0" y="68953"/>
                    </a:lnTo>
                    <a:lnTo>
                      <a:pt x="8386" y="78789"/>
                    </a:lnTo>
                    <a:lnTo>
                      <a:pt x="11492" y="74233"/>
                    </a:lnTo>
                    <a:lnTo>
                      <a:pt x="14598" y="69264"/>
                    </a:lnTo>
                    <a:lnTo>
                      <a:pt x="18222" y="63569"/>
                    </a:lnTo>
                    <a:lnTo>
                      <a:pt x="21846" y="57564"/>
                    </a:lnTo>
                    <a:lnTo>
                      <a:pt x="23502" y="54562"/>
                    </a:lnTo>
                    <a:lnTo>
                      <a:pt x="24951" y="51870"/>
                    </a:lnTo>
                    <a:lnTo>
                      <a:pt x="26090" y="49385"/>
                    </a:lnTo>
                    <a:lnTo>
                      <a:pt x="27022" y="47211"/>
                    </a:lnTo>
                    <a:lnTo>
                      <a:pt x="27643" y="45451"/>
                    </a:lnTo>
                    <a:lnTo>
                      <a:pt x="27747" y="44726"/>
                    </a:lnTo>
                    <a:lnTo>
                      <a:pt x="27747" y="44105"/>
                    </a:lnTo>
                    <a:lnTo>
                      <a:pt x="25573" y="23399"/>
                    </a:lnTo>
                    <a:lnTo>
                      <a:pt x="23709" y="6730"/>
                    </a:lnTo>
                    <a:lnTo>
                      <a:pt x="22984" y="104"/>
                    </a:lnTo>
                    <a:lnTo>
                      <a:pt x="14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4838940" y="1624153"/>
                <a:ext cx="210448" cy="891291"/>
              </a:xfrm>
              <a:custGeom>
                <a:avLst/>
                <a:gdLst/>
                <a:ahLst/>
                <a:cxnLst/>
                <a:rect l="l" t="t" r="r" b="b"/>
                <a:pathLst>
                  <a:path w="15841" h="67090" extrusionOk="0">
                    <a:moveTo>
                      <a:pt x="0" y="57150"/>
                    </a:moveTo>
                    <a:lnTo>
                      <a:pt x="0" y="57668"/>
                    </a:lnTo>
                    <a:lnTo>
                      <a:pt x="414" y="59635"/>
                    </a:lnTo>
                    <a:lnTo>
                      <a:pt x="104" y="57668"/>
                    </a:lnTo>
                    <a:lnTo>
                      <a:pt x="0" y="57150"/>
                    </a:lnTo>
                    <a:close/>
                    <a:moveTo>
                      <a:pt x="15841" y="1"/>
                    </a:moveTo>
                    <a:lnTo>
                      <a:pt x="15634" y="932"/>
                    </a:lnTo>
                    <a:lnTo>
                      <a:pt x="15116" y="4660"/>
                    </a:lnTo>
                    <a:lnTo>
                      <a:pt x="13356" y="18015"/>
                    </a:lnTo>
                    <a:lnTo>
                      <a:pt x="12320" y="42449"/>
                    </a:lnTo>
                    <a:lnTo>
                      <a:pt x="11492" y="65330"/>
                    </a:lnTo>
                    <a:lnTo>
                      <a:pt x="11492" y="65226"/>
                    </a:lnTo>
                    <a:lnTo>
                      <a:pt x="2045" y="66972"/>
                    </a:lnTo>
                    <a:lnTo>
                      <a:pt x="2045" y="66972"/>
                    </a:lnTo>
                    <a:lnTo>
                      <a:pt x="414" y="59635"/>
                    </a:lnTo>
                    <a:lnTo>
                      <a:pt x="1035" y="62845"/>
                    </a:lnTo>
                    <a:lnTo>
                      <a:pt x="1864" y="67090"/>
                    </a:lnTo>
                    <a:lnTo>
                      <a:pt x="1967" y="67090"/>
                    </a:lnTo>
                    <a:lnTo>
                      <a:pt x="2056" y="67074"/>
                    </a:lnTo>
                    <a:lnTo>
                      <a:pt x="2056" y="67074"/>
                    </a:lnTo>
                    <a:lnTo>
                      <a:pt x="2071" y="67090"/>
                    </a:lnTo>
                    <a:lnTo>
                      <a:pt x="2067" y="67072"/>
                    </a:lnTo>
                    <a:lnTo>
                      <a:pt x="2067" y="67072"/>
                    </a:lnTo>
                    <a:lnTo>
                      <a:pt x="11596" y="65433"/>
                    </a:lnTo>
                    <a:lnTo>
                      <a:pt x="11596" y="65330"/>
                    </a:lnTo>
                    <a:lnTo>
                      <a:pt x="12528" y="42449"/>
                    </a:lnTo>
                    <a:lnTo>
                      <a:pt x="13563" y="18015"/>
                    </a:lnTo>
                    <a:lnTo>
                      <a:pt x="15219" y="4660"/>
                    </a:lnTo>
                    <a:lnTo>
                      <a:pt x="15737" y="932"/>
                    </a:lnTo>
                    <a:lnTo>
                      <a:pt x="158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5031493" y="1408205"/>
                <a:ext cx="41276" cy="144435"/>
              </a:xfrm>
              <a:custGeom>
                <a:avLst/>
                <a:gdLst/>
                <a:ahLst/>
                <a:cxnLst/>
                <a:rect l="l" t="t" r="r" b="b"/>
                <a:pathLst>
                  <a:path w="3107" h="10872" extrusionOk="0">
                    <a:moveTo>
                      <a:pt x="3107" y="1"/>
                    </a:moveTo>
                    <a:lnTo>
                      <a:pt x="3003" y="1347"/>
                    </a:lnTo>
                    <a:lnTo>
                      <a:pt x="2796" y="6109"/>
                    </a:lnTo>
                    <a:lnTo>
                      <a:pt x="2589" y="8698"/>
                    </a:lnTo>
                    <a:lnTo>
                      <a:pt x="2382" y="9837"/>
                    </a:lnTo>
                    <a:lnTo>
                      <a:pt x="2175" y="10251"/>
                    </a:lnTo>
                    <a:lnTo>
                      <a:pt x="1864" y="10561"/>
                    </a:lnTo>
                    <a:lnTo>
                      <a:pt x="1243" y="10768"/>
                    </a:lnTo>
                    <a:lnTo>
                      <a:pt x="1" y="10768"/>
                    </a:lnTo>
                    <a:lnTo>
                      <a:pt x="518" y="10872"/>
                    </a:lnTo>
                    <a:lnTo>
                      <a:pt x="1140" y="10872"/>
                    </a:lnTo>
                    <a:lnTo>
                      <a:pt x="1554" y="10768"/>
                    </a:lnTo>
                    <a:lnTo>
                      <a:pt x="1968" y="10665"/>
                    </a:lnTo>
                    <a:lnTo>
                      <a:pt x="2382" y="10354"/>
                    </a:lnTo>
                    <a:lnTo>
                      <a:pt x="2589" y="9837"/>
                    </a:lnTo>
                    <a:lnTo>
                      <a:pt x="2692" y="9319"/>
                    </a:lnTo>
                    <a:lnTo>
                      <a:pt x="2796" y="8698"/>
                    </a:lnTo>
                    <a:lnTo>
                      <a:pt x="3003" y="6109"/>
                    </a:lnTo>
                    <a:lnTo>
                      <a:pt x="3107" y="3521"/>
                    </a:lnTo>
                    <a:lnTo>
                      <a:pt x="3107" y="1347"/>
                    </a:lnTo>
                    <a:lnTo>
                      <a:pt x="31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5131901" y="1401337"/>
                <a:ext cx="60526" cy="68776"/>
              </a:xfrm>
              <a:custGeom>
                <a:avLst/>
                <a:gdLst/>
                <a:ahLst/>
                <a:cxnLst/>
                <a:rect l="l" t="t" r="r" b="b"/>
                <a:pathLst>
                  <a:path w="4556" h="5177" extrusionOk="0">
                    <a:moveTo>
                      <a:pt x="1" y="0"/>
                    </a:moveTo>
                    <a:lnTo>
                      <a:pt x="208" y="518"/>
                    </a:lnTo>
                    <a:lnTo>
                      <a:pt x="415" y="1036"/>
                    </a:lnTo>
                    <a:lnTo>
                      <a:pt x="1036" y="2071"/>
                    </a:lnTo>
                    <a:lnTo>
                      <a:pt x="1761" y="3106"/>
                    </a:lnTo>
                    <a:lnTo>
                      <a:pt x="2692" y="3935"/>
                    </a:lnTo>
                    <a:lnTo>
                      <a:pt x="3624" y="4763"/>
                    </a:lnTo>
                    <a:lnTo>
                      <a:pt x="4142" y="4970"/>
                    </a:lnTo>
                    <a:lnTo>
                      <a:pt x="4556" y="5177"/>
                    </a:lnTo>
                    <a:lnTo>
                      <a:pt x="3210" y="4142"/>
                    </a:lnTo>
                    <a:lnTo>
                      <a:pt x="1968" y="2899"/>
                    </a:lnTo>
                    <a:lnTo>
                      <a:pt x="1139" y="1864"/>
                    </a:lnTo>
                    <a:lnTo>
                      <a:pt x="518" y="93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4881633" y="826402"/>
                <a:ext cx="306737" cy="566698"/>
              </a:xfrm>
              <a:custGeom>
                <a:avLst/>
                <a:gdLst/>
                <a:ahLst/>
                <a:cxnLst/>
                <a:rect l="l" t="t" r="r" b="b"/>
                <a:pathLst>
                  <a:path w="23089" h="42657" extrusionOk="0">
                    <a:moveTo>
                      <a:pt x="5488" y="1"/>
                    </a:moveTo>
                    <a:lnTo>
                      <a:pt x="0" y="10561"/>
                    </a:lnTo>
                    <a:lnTo>
                      <a:pt x="3313" y="41414"/>
                    </a:lnTo>
                    <a:lnTo>
                      <a:pt x="21639" y="42656"/>
                    </a:lnTo>
                    <a:lnTo>
                      <a:pt x="23088" y="41414"/>
                    </a:lnTo>
                    <a:lnTo>
                      <a:pt x="15944" y="1657"/>
                    </a:lnTo>
                    <a:lnTo>
                      <a:pt x="13667" y="5902"/>
                    </a:lnTo>
                    <a:lnTo>
                      <a:pt x="54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742651" y="804402"/>
                <a:ext cx="277856" cy="854146"/>
              </a:xfrm>
              <a:custGeom>
                <a:avLst/>
                <a:gdLst/>
                <a:ahLst/>
                <a:cxnLst/>
                <a:rect l="l" t="t" r="r" b="b"/>
                <a:pathLst>
                  <a:path w="20915" h="64294" extrusionOk="0">
                    <a:moveTo>
                      <a:pt x="15427" y="0"/>
                    </a:moveTo>
                    <a:lnTo>
                      <a:pt x="12425" y="3313"/>
                    </a:lnTo>
                    <a:lnTo>
                      <a:pt x="2589" y="6626"/>
                    </a:lnTo>
                    <a:lnTo>
                      <a:pt x="8698" y="36237"/>
                    </a:lnTo>
                    <a:lnTo>
                      <a:pt x="4039" y="47625"/>
                    </a:lnTo>
                    <a:lnTo>
                      <a:pt x="3417" y="49489"/>
                    </a:lnTo>
                    <a:lnTo>
                      <a:pt x="2900" y="51352"/>
                    </a:lnTo>
                    <a:lnTo>
                      <a:pt x="1" y="62637"/>
                    </a:lnTo>
                    <a:lnTo>
                      <a:pt x="1554" y="63051"/>
                    </a:lnTo>
                    <a:lnTo>
                      <a:pt x="3314" y="63362"/>
                    </a:lnTo>
                    <a:lnTo>
                      <a:pt x="5281" y="63776"/>
                    </a:lnTo>
                    <a:lnTo>
                      <a:pt x="7352" y="64087"/>
                    </a:lnTo>
                    <a:lnTo>
                      <a:pt x="9422" y="64294"/>
                    </a:lnTo>
                    <a:lnTo>
                      <a:pt x="10354" y="64294"/>
                    </a:lnTo>
                    <a:lnTo>
                      <a:pt x="11182" y="64190"/>
                    </a:lnTo>
                    <a:lnTo>
                      <a:pt x="11907" y="64087"/>
                    </a:lnTo>
                    <a:lnTo>
                      <a:pt x="12425" y="63880"/>
                    </a:lnTo>
                    <a:lnTo>
                      <a:pt x="12942" y="63466"/>
                    </a:lnTo>
                    <a:lnTo>
                      <a:pt x="13357" y="62741"/>
                    </a:lnTo>
                    <a:lnTo>
                      <a:pt x="13874" y="61809"/>
                    </a:lnTo>
                    <a:lnTo>
                      <a:pt x="14392" y="60774"/>
                    </a:lnTo>
                    <a:lnTo>
                      <a:pt x="15427" y="58082"/>
                    </a:lnTo>
                    <a:lnTo>
                      <a:pt x="16359" y="54976"/>
                    </a:lnTo>
                    <a:lnTo>
                      <a:pt x="17187" y="51870"/>
                    </a:lnTo>
                    <a:lnTo>
                      <a:pt x="17912" y="48868"/>
                    </a:lnTo>
                    <a:lnTo>
                      <a:pt x="19051" y="44726"/>
                    </a:lnTo>
                    <a:lnTo>
                      <a:pt x="19361" y="43173"/>
                    </a:lnTo>
                    <a:lnTo>
                      <a:pt x="19776" y="41103"/>
                    </a:lnTo>
                    <a:lnTo>
                      <a:pt x="20190" y="38618"/>
                    </a:lnTo>
                    <a:lnTo>
                      <a:pt x="20500" y="36029"/>
                    </a:lnTo>
                    <a:lnTo>
                      <a:pt x="20707" y="33234"/>
                    </a:lnTo>
                    <a:lnTo>
                      <a:pt x="20914" y="30542"/>
                    </a:lnTo>
                    <a:lnTo>
                      <a:pt x="20914" y="28057"/>
                    </a:lnTo>
                    <a:lnTo>
                      <a:pt x="20707" y="25883"/>
                    </a:lnTo>
                    <a:lnTo>
                      <a:pt x="19465" y="16876"/>
                    </a:lnTo>
                    <a:lnTo>
                      <a:pt x="18844" y="12735"/>
                    </a:lnTo>
                    <a:lnTo>
                      <a:pt x="18326" y="9836"/>
                    </a:lnTo>
                    <a:lnTo>
                      <a:pt x="17705" y="7144"/>
                    </a:lnTo>
                    <a:lnTo>
                      <a:pt x="16670" y="3831"/>
                    </a:lnTo>
                    <a:lnTo>
                      <a:pt x="15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4742651" y="804402"/>
                <a:ext cx="277856" cy="854146"/>
              </a:xfrm>
              <a:custGeom>
                <a:avLst/>
                <a:gdLst/>
                <a:ahLst/>
                <a:cxnLst/>
                <a:rect l="l" t="t" r="r" b="b"/>
                <a:pathLst>
                  <a:path w="20915" h="64294" fill="none" extrusionOk="0">
                    <a:moveTo>
                      <a:pt x="15427" y="0"/>
                    </a:moveTo>
                    <a:lnTo>
                      <a:pt x="12425" y="3313"/>
                    </a:lnTo>
                    <a:lnTo>
                      <a:pt x="2589" y="6626"/>
                    </a:lnTo>
                    <a:lnTo>
                      <a:pt x="8698" y="36237"/>
                    </a:lnTo>
                    <a:lnTo>
                      <a:pt x="4039" y="47625"/>
                    </a:lnTo>
                    <a:lnTo>
                      <a:pt x="4039" y="47625"/>
                    </a:lnTo>
                    <a:lnTo>
                      <a:pt x="3417" y="49489"/>
                    </a:lnTo>
                    <a:lnTo>
                      <a:pt x="2900" y="51352"/>
                    </a:lnTo>
                    <a:lnTo>
                      <a:pt x="1" y="62637"/>
                    </a:lnTo>
                    <a:lnTo>
                      <a:pt x="1" y="62637"/>
                    </a:lnTo>
                    <a:lnTo>
                      <a:pt x="1554" y="63051"/>
                    </a:lnTo>
                    <a:lnTo>
                      <a:pt x="3314" y="63362"/>
                    </a:lnTo>
                    <a:lnTo>
                      <a:pt x="5281" y="63776"/>
                    </a:lnTo>
                    <a:lnTo>
                      <a:pt x="7352" y="64087"/>
                    </a:lnTo>
                    <a:lnTo>
                      <a:pt x="9422" y="64294"/>
                    </a:lnTo>
                    <a:lnTo>
                      <a:pt x="10354" y="64294"/>
                    </a:lnTo>
                    <a:lnTo>
                      <a:pt x="11182" y="64190"/>
                    </a:lnTo>
                    <a:lnTo>
                      <a:pt x="11907" y="64087"/>
                    </a:lnTo>
                    <a:lnTo>
                      <a:pt x="12425" y="63880"/>
                    </a:lnTo>
                    <a:lnTo>
                      <a:pt x="12425" y="63880"/>
                    </a:lnTo>
                    <a:lnTo>
                      <a:pt x="12942" y="63466"/>
                    </a:lnTo>
                    <a:lnTo>
                      <a:pt x="13357" y="62741"/>
                    </a:lnTo>
                    <a:lnTo>
                      <a:pt x="13874" y="61809"/>
                    </a:lnTo>
                    <a:lnTo>
                      <a:pt x="14392" y="60774"/>
                    </a:lnTo>
                    <a:lnTo>
                      <a:pt x="15427" y="58082"/>
                    </a:lnTo>
                    <a:lnTo>
                      <a:pt x="16359" y="54976"/>
                    </a:lnTo>
                    <a:lnTo>
                      <a:pt x="17187" y="51870"/>
                    </a:lnTo>
                    <a:lnTo>
                      <a:pt x="17912" y="48868"/>
                    </a:lnTo>
                    <a:lnTo>
                      <a:pt x="19051" y="44726"/>
                    </a:lnTo>
                    <a:lnTo>
                      <a:pt x="19051" y="44726"/>
                    </a:lnTo>
                    <a:lnTo>
                      <a:pt x="19361" y="43173"/>
                    </a:lnTo>
                    <a:lnTo>
                      <a:pt x="19776" y="41103"/>
                    </a:lnTo>
                    <a:lnTo>
                      <a:pt x="20190" y="38618"/>
                    </a:lnTo>
                    <a:lnTo>
                      <a:pt x="20500" y="36029"/>
                    </a:lnTo>
                    <a:lnTo>
                      <a:pt x="20707" y="33234"/>
                    </a:lnTo>
                    <a:lnTo>
                      <a:pt x="20914" y="30542"/>
                    </a:lnTo>
                    <a:lnTo>
                      <a:pt x="20914" y="28057"/>
                    </a:lnTo>
                    <a:lnTo>
                      <a:pt x="20707" y="25883"/>
                    </a:lnTo>
                    <a:lnTo>
                      <a:pt x="20707" y="25883"/>
                    </a:lnTo>
                    <a:lnTo>
                      <a:pt x="19465" y="16876"/>
                    </a:lnTo>
                    <a:lnTo>
                      <a:pt x="18844" y="12735"/>
                    </a:lnTo>
                    <a:lnTo>
                      <a:pt x="18326" y="9836"/>
                    </a:lnTo>
                    <a:lnTo>
                      <a:pt x="18326" y="9836"/>
                    </a:lnTo>
                    <a:lnTo>
                      <a:pt x="17705" y="7144"/>
                    </a:lnTo>
                    <a:lnTo>
                      <a:pt x="16670" y="3831"/>
                    </a:lnTo>
                    <a:lnTo>
                      <a:pt x="15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4657374" y="892429"/>
                <a:ext cx="258593" cy="533672"/>
              </a:xfrm>
              <a:custGeom>
                <a:avLst/>
                <a:gdLst/>
                <a:ahLst/>
                <a:cxnLst/>
                <a:rect l="l" t="t" r="r" b="b"/>
                <a:pathLst>
                  <a:path w="19465" h="40171" extrusionOk="0">
                    <a:moveTo>
                      <a:pt x="9008" y="0"/>
                    </a:moveTo>
                    <a:lnTo>
                      <a:pt x="8594" y="518"/>
                    </a:lnTo>
                    <a:lnTo>
                      <a:pt x="7662" y="2071"/>
                    </a:lnTo>
                    <a:lnTo>
                      <a:pt x="7145" y="3106"/>
                    </a:lnTo>
                    <a:lnTo>
                      <a:pt x="6523" y="4142"/>
                    </a:lnTo>
                    <a:lnTo>
                      <a:pt x="6109" y="5384"/>
                    </a:lnTo>
                    <a:lnTo>
                      <a:pt x="5695" y="6523"/>
                    </a:lnTo>
                    <a:lnTo>
                      <a:pt x="5074" y="9008"/>
                    </a:lnTo>
                    <a:lnTo>
                      <a:pt x="4246" y="12114"/>
                    </a:lnTo>
                    <a:lnTo>
                      <a:pt x="2278" y="19257"/>
                    </a:lnTo>
                    <a:lnTo>
                      <a:pt x="1347" y="22777"/>
                    </a:lnTo>
                    <a:lnTo>
                      <a:pt x="622" y="25987"/>
                    </a:lnTo>
                    <a:lnTo>
                      <a:pt x="104" y="28575"/>
                    </a:lnTo>
                    <a:lnTo>
                      <a:pt x="1" y="29611"/>
                    </a:lnTo>
                    <a:lnTo>
                      <a:pt x="1" y="30439"/>
                    </a:lnTo>
                    <a:lnTo>
                      <a:pt x="104" y="30749"/>
                    </a:lnTo>
                    <a:lnTo>
                      <a:pt x="311" y="31060"/>
                    </a:lnTo>
                    <a:lnTo>
                      <a:pt x="933" y="31785"/>
                    </a:lnTo>
                    <a:lnTo>
                      <a:pt x="1864" y="32613"/>
                    </a:lnTo>
                    <a:lnTo>
                      <a:pt x="3107" y="33441"/>
                    </a:lnTo>
                    <a:lnTo>
                      <a:pt x="4453" y="34270"/>
                    </a:lnTo>
                    <a:lnTo>
                      <a:pt x="6109" y="34994"/>
                    </a:lnTo>
                    <a:lnTo>
                      <a:pt x="9526" y="36651"/>
                    </a:lnTo>
                    <a:lnTo>
                      <a:pt x="12942" y="37997"/>
                    </a:lnTo>
                    <a:lnTo>
                      <a:pt x="15841" y="39136"/>
                    </a:lnTo>
                    <a:lnTo>
                      <a:pt x="18740" y="40171"/>
                    </a:lnTo>
                    <a:lnTo>
                      <a:pt x="19465" y="30542"/>
                    </a:lnTo>
                    <a:lnTo>
                      <a:pt x="10975" y="25987"/>
                    </a:lnTo>
                    <a:lnTo>
                      <a:pt x="13253" y="16876"/>
                    </a:lnTo>
                    <a:lnTo>
                      <a:pt x="9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4657374" y="892429"/>
                <a:ext cx="258593" cy="533672"/>
              </a:xfrm>
              <a:custGeom>
                <a:avLst/>
                <a:gdLst/>
                <a:ahLst/>
                <a:cxnLst/>
                <a:rect l="l" t="t" r="r" b="b"/>
                <a:pathLst>
                  <a:path w="19465" h="40171" fill="none" extrusionOk="0">
                    <a:moveTo>
                      <a:pt x="9008" y="0"/>
                    </a:moveTo>
                    <a:lnTo>
                      <a:pt x="9008" y="0"/>
                    </a:lnTo>
                    <a:lnTo>
                      <a:pt x="8594" y="518"/>
                    </a:lnTo>
                    <a:lnTo>
                      <a:pt x="7662" y="2071"/>
                    </a:lnTo>
                    <a:lnTo>
                      <a:pt x="7145" y="3106"/>
                    </a:lnTo>
                    <a:lnTo>
                      <a:pt x="6523" y="4142"/>
                    </a:lnTo>
                    <a:lnTo>
                      <a:pt x="6109" y="5384"/>
                    </a:lnTo>
                    <a:lnTo>
                      <a:pt x="5695" y="6523"/>
                    </a:lnTo>
                    <a:lnTo>
                      <a:pt x="5695" y="6523"/>
                    </a:lnTo>
                    <a:lnTo>
                      <a:pt x="5074" y="9008"/>
                    </a:lnTo>
                    <a:lnTo>
                      <a:pt x="4246" y="12114"/>
                    </a:lnTo>
                    <a:lnTo>
                      <a:pt x="2278" y="19257"/>
                    </a:lnTo>
                    <a:lnTo>
                      <a:pt x="1347" y="22777"/>
                    </a:lnTo>
                    <a:lnTo>
                      <a:pt x="622" y="25987"/>
                    </a:lnTo>
                    <a:lnTo>
                      <a:pt x="104" y="28575"/>
                    </a:lnTo>
                    <a:lnTo>
                      <a:pt x="1" y="29611"/>
                    </a:lnTo>
                    <a:lnTo>
                      <a:pt x="1" y="30439"/>
                    </a:lnTo>
                    <a:lnTo>
                      <a:pt x="1" y="30439"/>
                    </a:lnTo>
                    <a:lnTo>
                      <a:pt x="104" y="30749"/>
                    </a:lnTo>
                    <a:lnTo>
                      <a:pt x="311" y="31060"/>
                    </a:lnTo>
                    <a:lnTo>
                      <a:pt x="933" y="31785"/>
                    </a:lnTo>
                    <a:lnTo>
                      <a:pt x="1864" y="32613"/>
                    </a:lnTo>
                    <a:lnTo>
                      <a:pt x="3107" y="33441"/>
                    </a:lnTo>
                    <a:lnTo>
                      <a:pt x="4453" y="34270"/>
                    </a:lnTo>
                    <a:lnTo>
                      <a:pt x="6109" y="34994"/>
                    </a:lnTo>
                    <a:lnTo>
                      <a:pt x="9526" y="36651"/>
                    </a:lnTo>
                    <a:lnTo>
                      <a:pt x="12942" y="37997"/>
                    </a:lnTo>
                    <a:lnTo>
                      <a:pt x="15841" y="39136"/>
                    </a:lnTo>
                    <a:lnTo>
                      <a:pt x="18740" y="40171"/>
                    </a:lnTo>
                    <a:lnTo>
                      <a:pt x="19465" y="30542"/>
                    </a:lnTo>
                    <a:lnTo>
                      <a:pt x="10975" y="25987"/>
                    </a:lnTo>
                    <a:lnTo>
                      <a:pt x="13253" y="16876"/>
                    </a:lnTo>
                    <a:lnTo>
                      <a:pt x="90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4656006" y="893797"/>
                <a:ext cx="261343" cy="535053"/>
              </a:xfrm>
              <a:custGeom>
                <a:avLst/>
                <a:gdLst/>
                <a:ahLst/>
                <a:cxnLst/>
                <a:rect l="l" t="t" r="r" b="b"/>
                <a:pathLst>
                  <a:path w="19672" h="40275" extrusionOk="0">
                    <a:moveTo>
                      <a:pt x="9008" y="1"/>
                    </a:moveTo>
                    <a:lnTo>
                      <a:pt x="8593" y="518"/>
                    </a:lnTo>
                    <a:lnTo>
                      <a:pt x="7972" y="1554"/>
                    </a:lnTo>
                    <a:lnTo>
                      <a:pt x="7351" y="2589"/>
                    </a:lnTo>
                    <a:lnTo>
                      <a:pt x="6523" y="4246"/>
                    </a:lnTo>
                    <a:lnTo>
                      <a:pt x="5902" y="6109"/>
                    </a:lnTo>
                    <a:lnTo>
                      <a:pt x="4659" y="10975"/>
                    </a:lnTo>
                    <a:lnTo>
                      <a:pt x="3003" y="16773"/>
                    </a:lnTo>
                    <a:lnTo>
                      <a:pt x="1139" y="23606"/>
                    </a:lnTo>
                    <a:lnTo>
                      <a:pt x="311" y="27230"/>
                    </a:lnTo>
                    <a:lnTo>
                      <a:pt x="104" y="29197"/>
                    </a:lnTo>
                    <a:lnTo>
                      <a:pt x="0" y="30232"/>
                    </a:lnTo>
                    <a:lnTo>
                      <a:pt x="104" y="30543"/>
                    </a:lnTo>
                    <a:lnTo>
                      <a:pt x="207" y="30750"/>
                    </a:lnTo>
                    <a:lnTo>
                      <a:pt x="414" y="31164"/>
                    </a:lnTo>
                    <a:lnTo>
                      <a:pt x="1139" y="31992"/>
                    </a:lnTo>
                    <a:lnTo>
                      <a:pt x="1864" y="32614"/>
                    </a:lnTo>
                    <a:lnTo>
                      <a:pt x="2796" y="33235"/>
                    </a:lnTo>
                    <a:lnTo>
                      <a:pt x="3624" y="33752"/>
                    </a:lnTo>
                    <a:lnTo>
                      <a:pt x="5487" y="34684"/>
                    </a:lnTo>
                    <a:lnTo>
                      <a:pt x="7455" y="35720"/>
                    </a:lnTo>
                    <a:lnTo>
                      <a:pt x="10354" y="36962"/>
                    </a:lnTo>
                    <a:lnTo>
                      <a:pt x="13252" y="38101"/>
                    </a:lnTo>
                    <a:lnTo>
                      <a:pt x="18843" y="40275"/>
                    </a:lnTo>
                    <a:lnTo>
                      <a:pt x="18947" y="40275"/>
                    </a:lnTo>
                    <a:lnTo>
                      <a:pt x="18947" y="40171"/>
                    </a:lnTo>
                    <a:lnTo>
                      <a:pt x="19671" y="30439"/>
                    </a:lnTo>
                    <a:lnTo>
                      <a:pt x="19671" y="30336"/>
                    </a:lnTo>
                    <a:lnTo>
                      <a:pt x="11102" y="25793"/>
                    </a:lnTo>
                    <a:lnTo>
                      <a:pt x="12838" y="19154"/>
                    </a:lnTo>
                    <a:lnTo>
                      <a:pt x="13252" y="17394"/>
                    </a:lnTo>
                    <a:lnTo>
                      <a:pt x="13356" y="16877"/>
                    </a:lnTo>
                    <a:lnTo>
                      <a:pt x="13356" y="16773"/>
                    </a:lnTo>
                    <a:lnTo>
                      <a:pt x="13252" y="16877"/>
                    </a:lnTo>
                    <a:lnTo>
                      <a:pt x="13149" y="17291"/>
                    </a:lnTo>
                    <a:lnTo>
                      <a:pt x="12631" y="19154"/>
                    </a:lnTo>
                    <a:lnTo>
                      <a:pt x="10871" y="25884"/>
                    </a:lnTo>
                    <a:lnTo>
                      <a:pt x="10975" y="25987"/>
                    </a:lnTo>
                    <a:lnTo>
                      <a:pt x="19457" y="30539"/>
                    </a:lnTo>
                    <a:lnTo>
                      <a:pt x="19457" y="30539"/>
                    </a:lnTo>
                    <a:lnTo>
                      <a:pt x="18750" y="39933"/>
                    </a:lnTo>
                    <a:lnTo>
                      <a:pt x="18750" y="39933"/>
                    </a:lnTo>
                    <a:lnTo>
                      <a:pt x="16048" y="39033"/>
                    </a:lnTo>
                    <a:lnTo>
                      <a:pt x="13252" y="37894"/>
                    </a:lnTo>
                    <a:lnTo>
                      <a:pt x="10354" y="36755"/>
                    </a:lnTo>
                    <a:lnTo>
                      <a:pt x="7455" y="35409"/>
                    </a:lnTo>
                    <a:lnTo>
                      <a:pt x="5591" y="34477"/>
                    </a:lnTo>
                    <a:lnTo>
                      <a:pt x="3727" y="33545"/>
                    </a:lnTo>
                    <a:lnTo>
                      <a:pt x="1967" y="32406"/>
                    </a:lnTo>
                    <a:lnTo>
                      <a:pt x="1243" y="31785"/>
                    </a:lnTo>
                    <a:lnTo>
                      <a:pt x="518" y="31061"/>
                    </a:lnTo>
                    <a:lnTo>
                      <a:pt x="311" y="30646"/>
                    </a:lnTo>
                    <a:lnTo>
                      <a:pt x="207" y="30232"/>
                    </a:lnTo>
                    <a:lnTo>
                      <a:pt x="207" y="29197"/>
                    </a:lnTo>
                    <a:lnTo>
                      <a:pt x="518" y="27333"/>
                    </a:lnTo>
                    <a:lnTo>
                      <a:pt x="1346" y="23606"/>
                    </a:lnTo>
                    <a:lnTo>
                      <a:pt x="3106" y="16877"/>
                    </a:lnTo>
                    <a:lnTo>
                      <a:pt x="4763" y="10975"/>
                    </a:lnTo>
                    <a:lnTo>
                      <a:pt x="6005" y="6109"/>
                    </a:lnTo>
                    <a:lnTo>
                      <a:pt x="6626" y="4349"/>
                    </a:lnTo>
                    <a:lnTo>
                      <a:pt x="7455" y="2589"/>
                    </a:lnTo>
                    <a:lnTo>
                      <a:pt x="8076" y="1450"/>
                    </a:lnTo>
                    <a:lnTo>
                      <a:pt x="8697" y="518"/>
                    </a:lnTo>
                    <a:lnTo>
                      <a:pt x="9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5082388" y="820902"/>
                <a:ext cx="163684" cy="799133"/>
              </a:xfrm>
              <a:custGeom>
                <a:avLst/>
                <a:gdLst/>
                <a:ahLst/>
                <a:cxnLst/>
                <a:rect l="l" t="t" r="r" b="b"/>
                <a:pathLst>
                  <a:path w="12321" h="60153" extrusionOk="0">
                    <a:moveTo>
                      <a:pt x="0" y="1"/>
                    </a:moveTo>
                    <a:lnTo>
                      <a:pt x="0" y="2175"/>
                    </a:lnTo>
                    <a:lnTo>
                      <a:pt x="1967" y="9629"/>
                    </a:lnTo>
                    <a:lnTo>
                      <a:pt x="3520" y="15945"/>
                    </a:lnTo>
                    <a:lnTo>
                      <a:pt x="4142" y="18843"/>
                    </a:lnTo>
                    <a:lnTo>
                      <a:pt x="4659" y="21225"/>
                    </a:lnTo>
                    <a:lnTo>
                      <a:pt x="4970" y="23502"/>
                    </a:lnTo>
                    <a:lnTo>
                      <a:pt x="5177" y="26194"/>
                    </a:lnTo>
                    <a:lnTo>
                      <a:pt x="5591" y="32096"/>
                    </a:lnTo>
                    <a:lnTo>
                      <a:pt x="5695" y="37893"/>
                    </a:lnTo>
                    <a:lnTo>
                      <a:pt x="5798" y="42345"/>
                    </a:lnTo>
                    <a:lnTo>
                      <a:pt x="5798" y="44416"/>
                    </a:lnTo>
                    <a:lnTo>
                      <a:pt x="6005" y="47004"/>
                    </a:lnTo>
                    <a:lnTo>
                      <a:pt x="6626" y="52906"/>
                    </a:lnTo>
                    <a:lnTo>
                      <a:pt x="7455" y="60153"/>
                    </a:lnTo>
                    <a:lnTo>
                      <a:pt x="8179" y="60049"/>
                    </a:lnTo>
                    <a:lnTo>
                      <a:pt x="9732" y="59635"/>
                    </a:lnTo>
                    <a:lnTo>
                      <a:pt x="10664" y="59428"/>
                    </a:lnTo>
                    <a:lnTo>
                      <a:pt x="11389" y="59221"/>
                    </a:lnTo>
                    <a:lnTo>
                      <a:pt x="12010" y="58911"/>
                    </a:lnTo>
                    <a:lnTo>
                      <a:pt x="12217" y="58703"/>
                    </a:lnTo>
                    <a:lnTo>
                      <a:pt x="12321" y="58496"/>
                    </a:lnTo>
                    <a:lnTo>
                      <a:pt x="12321" y="58186"/>
                    </a:lnTo>
                    <a:lnTo>
                      <a:pt x="12321" y="57565"/>
                    </a:lnTo>
                    <a:lnTo>
                      <a:pt x="11907" y="55598"/>
                    </a:lnTo>
                    <a:lnTo>
                      <a:pt x="10561" y="49903"/>
                    </a:lnTo>
                    <a:lnTo>
                      <a:pt x="9111" y="44105"/>
                    </a:lnTo>
                    <a:lnTo>
                      <a:pt x="8594" y="42138"/>
                    </a:lnTo>
                    <a:lnTo>
                      <a:pt x="8386" y="41103"/>
                    </a:lnTo>
                    <a:lnTo>
                      <a:pt x="8801" y="27851"/>
                    </a:lnTo>
                    <a:lnTo>
                      <a:pt x="9318" y="13770"/>
                    </a:lnTo>
                    <a:lnTo>
                      <a:pt x="9215" y="12735"/>
                    </a:lnTo>
                    <a:lnTo>
                      <a:pt x="9008" y="11286"/>
                    </a:lnTo>
                    <a:lnTo>
                      <a:pt x="8490" y="7869"/>
                    </a:lnTo>
                    <a:lnTo>
                      <a:pt x="7662" y="3624"/>
                    </a:lnTo>
                    <a:lnTo>
                      <a:pt x="1657" y="217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5105769" y="851165"/>
                <a:ext cx="63276" cy="559817"/>
              </a:xfrm>
              <a:custGeom>
                <a:avLst/>
                <a:gdLst/>
                <a:ahLst/>
                <a:cxnLst/>
                <a:rect l="l" t="t" r="r" b="b"/>
                <a:pathLst>
                  <a:path w="4763" h="42139" extrusionOk="0">
                    <a:moveTo>
                      <a:pt x="0" y="0"/>
                    </a:moveTo>
                    <a:lnTo>
                      <a:pt x="104" y="311"/>
                    </a:lnTo>
                    <a:lnTo>
                      <a:pt x="725" y="1346"/>
                    </a:lnTo>
                    <a:lnTo>
                      <a:pt x="1760" y="3417"/>
                    </a:lnTo>
                    <a:lnTo>
                      <a:pt x="2692" y="5591"/>
                    </a:lnTo>
                    <a:lnTo>
                      <a:pt x="3210" y="7144"/>
                    </a:lnTo>
                    <a:lnTo>
                      <a:pt x="3624" y="8697"/>
                    </a:lnTo>
                    <a:lnTo>
                      <a:pt x="3831" y="10457"/>
                    </a:lnTo>
                    <a:lnTo>
                      <a:pt x="4038" y="12321"/>
                    </a:lnTo>
                    <a:lnTo>
                      <a:pt x="4452" y="16358"/>
                    </a:lnTo>
                    <a:lnTo>
                      <a:pt x="4452" y="17497"/>
                    </a:lnTo>
                    <a:lnTo>
                      <a:pt x="4556" y="18533"/>
                    </a:lnTo>
                    <a:lnTo>
                      <a:pt x="4556" y="20810"/>
                    </a:lnTo>
                    <a:lnTo>
                      <a:pt x="4245" y="36133"/>
                    </a:lnTo>
                    <a:lnTo>
                      <a:pt x="4142" y="40792"/>
                    </a:lnTo>
                    <a:lnTo>
                      <a:pt x="4142" y="42138"/>
                    </a:lnTo>
                    <a:lnTo>
                      <a:pt x="4245" y="40896"/>
                    </a:lnTo>
                    <a:lnTo>
                      <a:pt x="4349" y="36133"/>
                    </a:lnTo>
                    <a:lnTo>
                      <a:pt x="4659" y="29300"/>
                    </a:lnTo>
                    <a:lnTo>
                      <a:pt x="4763" y="20810"/>
                    </a:lnTo>
                    <a:lnTo>
                      <a:pt x="4763" y="18533"/>
                    </a:lnTo>
                    <a:lnTo>
                      <a:pt x="4763" y="17497"/>
                    </a:lnTo>
                    <a:lnTo>
                      <a:pt x="4659" y="16358"/>
                    </a:lnTo>
                    <a:lnTo>
                      <a:pt x="4349" y="12321"/>
                    </a:lnTo>
                    <a:lnTo>
                      <a:pt x="4038" y="10457"/>
                    </a:lnTo>
                    <a:lnTo>
                      <a:pt x="3831" y="8593"/>
                    </a:lnTo>
                    <a:lnTo>
                      <a:pt x="3417" y="7041"/>
                    </a:lnTo>
                    <a:lnTo>
                      <a:pt x="2899" y="5488"/>
                    </a:lnTo>
                    <a:lnTo>
                      <a:pt x="1968" y="3417"/>
                    </a:lnTo>
                    <a:lnTo>
                      <a:pt x="829" y="1346"/>
                    </a:lnTo>
                    <a:lnTo>
                      <a:pt x="207" y="2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4907703" y="848415"/>
                <a:ext cx="105921" cy="448395"/>
              </a:xfrm>
              <a:custGeom>
                <a:avLst/>
                <a:gdLst/>
                <a:ahLst/>
                <a:cxnLst/>
                <a:rect l="l" t="t" r="r" b="b"/>
                <a:pathLst>
                  <a:path w="7973" h="33752" extrusionOk="0">
                    <a:moveTo>
                      <a:pt x="1" y="0"/>
                    </a:moveTo>
                    <a:lnTo>
                      <a:pt x="1" y="311"/>
                    </a:lnTo>
                    <a:lnTo>
                      <a:pt x="104" y="1346"/>
                    </a:lnTo>
                    <a:lnTo>
                      <a:pt x="311" y="3003"/>
                    </a:lnTo>
                    <a:lnTo>
                      <a:pt x="725" y="5073"/>
                    </a:lnTo>
                    <a:lnTo>
                      <a:pt x="933" y="6419"/>
                    </a:lnTo>
                    <a:lnTo>
                      <a:pt x="1347" y="7662"/>
                    </a:lnTo>
                    <a:lnTo>
                      <a:pt x="1864" y="9008"/>
                    </a:lnTo>
                    <a:lnTo>
                      <a:pt x="2485" y="10353"/>
                    </a:lnTo>
                    <a:lnTo>
                      <a:pt x="3831" y="13356"/>
                    </a:lnTo>
                    <a:lnTo>
                      <a:pt x="5177" y="16669"/>
                    </a:lnTo>
                    <a:lnTo>
                      <a:pt x="6420" y="19775"/>
                    </a:lnTo>
                    <a:lnTo>
                      <a:pt x="7352" y="23088"/>
                    </a:lnTo>
                    <a:lnTo>
                      <a:pt x="7662" y="24537"/>
                    </a:lnTo>
                    <a:lnTo>
                      <a:pt x="7766" y="25987"/>
                    </a:lnTo>
                    <a:lnTo>
                      <a:pt x="7559" y="28575"/>
                    </a:lnTo>
                    <a:lnTo>
                      <a:pt x="7662" y="30749"/>
                    </a:lnTo>
                    <a:lnTo>
                      <a:pt x="7662" y="32302"/>
                    </a:lnTo>
                    <a:lnTo>
                      <a:pt x="7766" y="33338"/>
                    </a:lnTo>
                    <a:lnTo>
                      <a:pt x="7869" y="33752"/>
                    </a:lnTo>
                    <a:lnTo>
                      <a:pt x="7869" y="33338"/>
                    </a:lnTo>
                    <a:lnTo>
                      <a:pt x="7766" y="32302"/>
                    </a:lnTo>
                    <a:lnTo>
                      <a:pt x="7766" y="30749"/>
                    </a:lnTo>
                    <a:lnTo>
                      <a:pt x="7766" y="28575"/>
                    </a:lnTo>
                    <a:lnTo>
                      <a:pt x="7973" y="25987"/>
                    </a:lnTo>
                    <a:lnTo>
                      <a:pt x="7869" y="24537"/>
                    </a:lnTo>
                    <a:lnTo>
                      <a:pt x="7559" y="22984"/>
                    </a:lnTo>
                    <a:lnTo>
                      <a:pt x="6627" y="19775"/>
                    </a:lnTo>
                    <a:lnTo>
                      <a:pt x="5384" y="16565"/>
                    </a:lnTo>
                    <a:lnTo>
                      <a:pt x="4038" y="13252"/>
                    </a:lnTo>
                    <a:lnTo>
                      <a:pt x="2693" y="10250"/>
                    </a:lnTo>
                    <a:lnTo>
                      <a:pt x="2071" y="8904"/>
                    </a:lnTo>
                    <a:lnTo>
                      <a:pt x="1554" y="7558"/>
                    </a:lnTo>
                    <a:lnTo>
                      <a:pt x="1140" y="6316"/>
                    </a:lnTo>
                    <a:lnTo>
                      <a:pt x="933" y="5073"/>
                    </a:lnTo>
                    <a:lnTo>
                      <a:pt x="518" y="2899"/>
                    </a:lnTo>
                    <a:lnTo>
                      <a:pt x="208" y="1346"/>
                    </a:lnTo>
                    <a:lnTo>
                      <a:pt x="104" y="31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84730" y="1204653"/>
                <a:ext cx="387882" cy="178816"/>
              </a:xfrm>
              <a:custGeom>
                <a:avLst/>
                <a:gdLst/>
                <a:ahLst/>
                <a:cxnLst/>
                <a:rect l="l" t="t" r="r" b="b"/>
                <a:pathLst>
                  <a:path w="29197" h="13460" extrusionOk="0">
                    <a:moveTo>
                      <a:pt x="3107" y="0"/>
                    </a:moveTo>
                    <a:lnTo>
                      <a:pt x="2796" y="104"/>
                    </a:lnTo>
                    <a:lnTo>
                      <a:pt x="2589" y="414"/>
                    </a:lnTo>
                    <a:lnTo>
                      <a:pt x="2382" y="621"/>
                    </a:lnTo>
                    <a:lnTo>
                      <a:pt x="1" y="8076"/>
                    </a:lnTo>
                    <a:lnTo>
                      <a:pt x="1" y="8179"/>
                    </a:lnTo>
                    <a:lnTo>
                      <a:pt x="1" y="8593"/>
                    </a:lnTo>
                    <a:lnTo>
                      <a:pt x="104" y="8904"/>
                    </a:lnTo>
                    <a:lnTo>
                      <a:pt x="415" y="9111"/>
                    </a:lnTo>
                    <a:lnTo>
                      <a:pt x="725" y="9318"/>
                    </a:lnTo>
                    <a:lnTo>
                      <a:pt x="22985" y="13459"/>
                    </a:lnTo>
                    <a:lnTo>
                      <a:pt x="23502" y="13459"/>
                    </a:lnTo>
                    <a:lnTo>
                      <a:pt x="23710" y="13252"/>
                    </a:lnTo>
                    <a:lnTo>
                      <a:pt x="23917" y="13149"/>
                    </a:lnTo>
                    <a:lnTo>
                      <a:pt x="29093" y="6109"/>
                    </a:lnTo>
                    <a:lnTo>
                      <a:pt x="29197" y="5798"/>
                    </a:lnTo>
                    <a:lnTo>
                      <a:pt x="29197" y="5384"/>
                    </a:lnTo>
                    <a:lnTo>
                      <a:pt x="29093" y="5073"/>
                    </a:lnTo>
                    <a:lnTo>
                      <a:pt x="28783" y="4866"/>
                    </a:lnTo>
                    <a:lnTo>
                      <a:pt x="28472" y="4659"/>
                    </a:lnTo>
                    <a:lnTo>
                      <a:pt x="3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4733032" y="1229403"/>
                <a:ext cx="79776" cy="16527"/>
              </a:xfrm>
              <a:custGeom>
                <a:avLst/>
                <a:gdLst/>
                <a:ahLst/>
                <a:cxnLst/>
                <a:rect l="l" t="t" r="r" b="b"/>
                <a:pathLst>
                  <a:path w="6005" h="1244" extrusionOk="0">
                    <a:moveTo>
                      <a:pt x="2485" y="1"/>
                    </a:moveTo>
                    <a:lnTo>
                      <a:pt x="1864" y="208"/>
                    </a:lnTo>
                    <a:lnTo>
                      <a:pt x="1346" y="311"/>
                    </a:lnTo>
                    <a:lnTo>
                      <a:pt x="828" y="622"/>
                    </a:lnTo>
                    <a:lnTo>
                      <a:pt x="414" y="933"/>
                    </a:lnTo>
                    <a:lnTo>
                      <a:pt x="0" y="1243"/>
                    </a:lnTo>
                    <a:lnTo>
                      <a:pt x="828" y="829"/>
                    </a:lnTo>
                    <a:lnTo>
                      <a:pt x="1450" y="622"/>
                    </a:lnTo>
                    <a:lnTo>
                      <a:pt x="1967" y="415"/>
                    </a:lnTo>
                    <a:lnTo>
                      <a:pt x="2485" y="311"/>
                    </a:lnTo>
                    <a:lnTo>
                      <a:pt x="3624" y="311"/>
                    </a:lnTo>
                    <a:lnTo>
                      <a:pt x="4141" y="415"/>
                    </a:lnTo>
                    <a:lnTo>
                      <a:pt x="4659" y="518"/>
                    </a:lnTo>
                    <a:lnTo>
                      <a:pt x="5177" y="725"/>
                    </a:lnTo>
                    <a:lnTo>
                      <a:pt x="6005" y="1140"/>
                    </a:lnTo>
                    <a:lnTo>
                      <a:pt x="6005" y="1140"/>
                    </a:lnTo>
                    <a:lnTo>
                      <a:pt x="5694" y="829"/>
                    </a:lnTo>
                    <a:lnTo>
                      <a:pt x="5280" y="518"/>
                    </a:lnTo>
                    <a:lnTo>
                      <a:pt x="4763" y="311"/>
                    </a:lnTo>
                    <a:lnTo>
                      <a:pt x="4141" y="104"/>
                    </a:lnTo>
                    <a:lnTo>
                      <a:pt x="36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4988861" y="1398587"/>
                <a:ext cx="6882" cy="27513"/>
              </a:xfrm>
              <a:custGeom>
                <a:avLst/>
                <a:gdLst/>
                <a:ahLst/>
                <a:cxnLst/>
                <a:rect l="l" t="t" r="r" b="b"/>
                <a:pathLst>
                  <a:path w="518" h="2071" extrusionOk="0">
                    <a:moveTo>
                      <a:pt x="518" y="0"/>
                    </a:moveTo>
                    <a:lnTo>
                      <a:pt x="518" y="0"/>
                    </a:lnTo>
                    <a:lnTo>
                      <a:pt x="0" y="2071"/>
                    </a:lnTo>
                    <a:lnTo>
                      <a:pt x="518" y="0"/>
                    </a:lnTo>
                    <a:lnTo>
                      <a:pt x="518"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4988861" y="1398587"/>
                <a:ext cx="6882" cy="27513"/>
              </a:xfrm>
              <a:custGeom>
                <a:avLst/>
                <a:gdLst/>
                <a:ahLst/>
                <a:cxnLst/>
                <a:rect l="l" t="t" r="r" b="b"/>
                <a:pathLst>
                  <a:path w="518" h="2071" fill="none" extrusionOk="0">
                    <a:moveTo>
                      <a:pt x="518" y="0"/>
                    </a:moveTo>
                    <a:lnTo>
                      <a:pt x="518" y="0"/>
                    </a:lnTo>
                    <a:lnTo>
                      <a:pt x="0" y="2071"/>
                    </a:lnTo>
                    <a:lnTo>
                      <a:pt x="518" y="0"/>
                    </a:lnTo>
                    <a:lnTo>
                      <a:pt x="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4803177" y="1386205"/>
                <a:ext cx="192566" cy="78408"/>
              </a:xfrm>
              <a:custGeom>
                <a:avLst/>
                <a:gdLst/>
                <a:ahLst/>
                <a:cxnLst/>
                <a:rect l="l" t="t" r="r" b="b"/>
                <a:pathLst>
                  <a:path w="14495" h="5902" extrusionOk="0">
                    <a:moveTo>
                      <a:pt x="8076" y="0"/>
                    </a:moveTo>
                    <a:lnTo>
                      <a:pt x="7869" y="3106"/>
                    </a:lnTo>
                    <a:lnTo>
                      <a:pt x="7869" y="3210"/>
                    </a:lnTo>
                    <a:lnTo>
                      <a:pt x="7765" y="3210"/>
                    </a:lnTo>
                    <a:lnTo>
                      <a:pt x="4452" y="1968"/>
                    </a:lnTo>
                    <a:lnTo>
                      <a:pt x="932" y="622"/>
                    </a:lnTo>
                    <a:lnTo>
                      <a:pt x="0" y="2589"/>
                    </a:lnTo>
                    <a:lnTo>
                      <a:pt x="8801" y="5902"/>
                    </a:lnTo>
                    <a:lnTo>
                      <a:pt x="9732" y="2175"/>
                    </a:lnTo>
                    <a:lnTo>
                      <a:pt x="13874" y="3003"/>
                    </a:lnTo>
                    <a:lnTo>
                      <a:pt x="13977" y="3003"/>
                    </a:lnTo>
                    <a:lnTo>
                      <a:pt x="14495" y="932"/>
                    </a:lnTo>
                    <a:lnTo>
                      <a:pt x="8076"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803177" y="1386205"/>
                <a:ext cx="192566" cy="78408"/>
              </a:xfrm>
              <a:custGeom>
                <a:avLst/>
                <a:gdLst/>
                <a:ahLst/>
                <a:cxnLst/>
                <a:rect l="l" t="t" r="r" b="b"/>
                <a:pathLst>
                  <a:path w="14495" h="5902" fill="none" extrusionOk="0">
                    <a:moveTo>
                      <a:pt x="8076" y="0"/>
                    </a:moveTo>
                    <a:lnTo>
                      <a:pt x="8076" y="0"/>
                    </a:lnTo>
                    <a:lnTo>
                      <a:pt x="7869" y="3106"/>
                    </a:lnTo>
                    <a:lnTo>
                      <a:pt x="7869" y="3210"/>
                    </a:lnTo>
                    <a:lnTo>
                      <a:pt x="7765" y="3210"/>
                    </a:lnTo>
                    <a:lnTo>
                      <a:pt x="7765" y="3210"/>
                    </a:lnTo>
                    <a:lnTo>
                      <a:pt x="4452" y="1968"/>
                    </a:lnTo>
                    <a:lnTo>
                      <a:pt x="932" y="622"/>
                    </a:lnTo>
                    <a:lnTo>
                      <a:pt x="0" y="2589"/>
                    </a:lnTo>
                    <a:lnTo>
                      <a:pt x="8801" y="5902"/>
                    </a:lnTo>
                    <a:lnTo>
                      <a:pt x="9732" y="2175"/>
                    </a:lnTo>
                    <a:lnTo>
                      <a:pt x="13874" y="3003"/>
                    </a:lnTo>
                    <a:lnTo>
                      <a:pt x="13977" y="3003"/>
                    </a:lnTo>
                    <a:lnTo>
                      <a:pt x="13977" y="3003"/>
                    </a:lnTo>
                    <a:lnTo>
                      <a:pt x="14495" y="932"/>
                    </a:lnTo>
                    <a:lnTo>
                      <a:pt x="80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815559" y="1386205"/>
                <a:ext cx="94908" cy="42645"/>
              </a:xfrm>
              <a:custGeom>
                <a:avLst/>
                <a:gdLst/>
                <a:ahLst/>
                <a:cxnLst/>
                <a:rect l="l" t="t" r="r" b="b"/>
                <a:pathLst>
                  <a:path w="7144" h="3210" extrusionOk="0">
                    <a:moveTo>
                      <a:pt x="7040" y="0"/>
                    </a:moveTo>
                    <a:lnTo>
                      <a:pt x="6937" y="3003"/>
                    </a:lnTo>
                    <a:lnTo>
                      <a:pt x="104" y="518"/>
                    </a:lnTo>
                    <a:lnTo>
                      <a:pt x="0" y="622"/>
                    </a:lnTo>
                    <a:lnTo>
                      <a:pt x="3520" y="1968"/>
                    </a:lnTo>
                    <a:lnTo>
                      <a:pt x="6833" y="3210"/>
                    </a:lnTo>
                    <a:lnTo>
                      <a:pt x="6937" y="3210"/>
                    </a:lnTo>
                    <a:lnTo>
                      <a:pt x="6937" y="3106"/>
                    </a:lnTo>
                    <a:lnTo>
                      <a:pt x="714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4815559" y="1386205"/>
                <a:ext cx="94908" cy="42645"/>
              </a:xfrm>
              <a:custGeom>
                <a:avLst/>
                <a:gdLst/>
                <a:ahLst/>
                <a:cxnLst/>
                <a:rect l="l" t="t" r="r" b="b"/>
                <a:pathLst>
                  <a:path w="7144" h="3210" fill="none" extrusionOk="0">
                    <a:moveTo>
                      <a:pt x="7040" y="0"/>
                    </a:moveTo>
                    <a:lnTo>
                      <a:pt x="6937" y="3003"/>
                    </a:lnTo>
                    <a:lnTo>
                      <a:pt x="104" y="518"/>
                    </a:lnTo>
                    <a:lnTo>
                      <a:pt x="0" y="622"/>
                    </a:lnTo>
                    <a:lnTo>
                      <a:pt x="0" y="622"/>
                    </a:lnTo>
                    <a:lnTo>
                      <a:pt x="3520" y="1968"/>
                    </a:lnTo>
                    <a:lnTo>
                      <a:pt x="6833" y="3210"/>
                    </a:lnTo>
                    <a:lnTo>
                      <a:pt x="6937" y="3210"/>
                    </a:lnTo>
                    <a:lnTo>
                      <a:pt x="6937" y="3106"/>
                    </a:lnTo>
                    <a:lnTo>
                      <a:pt x="6937" y="3106"/>
                    </a:lnTo>
                    <a:lnTo>
                      <a:pt x="7144" y="0"/>
                    </a:lnTo>
                    <a:lnTo>
                      <a:pt x="70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4909085" y="1265166"/>
                <a:ext cx="221448" cy="137553"/>
              </a:xfrm>
              <a:custGeom>
                <a:avLst/>
                <a:gdLst/>
                <a:ahLst/>
                <a:cxnLst/>
                <a:rect l="l" t="t" r="r" b="b"/>
                <a:pathLst>
                  <a:path w="16669" h="10354" extrusionOk="0">
                    <a:moveTo>
                      <a:pt x="5695" y="1"/>
                    </a:moveTo>
                    <a:lnTo>
                      <a:pt x="5280" y="104"/>
                    </a:lnTo>
                    <a:lnTo>
                      <a:pt x="4349" y="518"/>
                    </a:lnTo>
                    <a:lnTo>
                      <a:pt x="2796" y="1450"/>
                    </a:lnTo>
                    <a:lnTo>
                      <a:pt x="1450" y="2485"/>
                    </a:lnTo>
                    <a:lnTo>
                      <a:pt x="518" y="3210"/>
                    </a:lnTo>
                    <a:lnTo>
                      <a:pt x="0" y="9111"/>
                    </a:lnTo>
                    <a:lnTo>
                      <a:pt x="2692" y="9629"/>
                    </a:lnTo>
                    <a:lnTo>
                      <a:pt x="5902" y="10354"/>
                    </a:lnTo>
                    <a:lnTo>
                      <a:pt x="6212" y="10354"/>
                    </a:lnTo>
                    <a:lnTo>
                      <a:pt x="6626" y="10147"/>
                    </a:lnTo>
                    <a:lnTo>
                      <a:pt x="7662" y="9733"/>
                    </a:lnTo>
                    <a:lnTo>
                      <a:pt x="8904" y="8904"/>
                    </a:lnTo>
                    <a:lnTo>
                      <a:pt x="9525" y="8076"/>
                    </a:lnTo>
                    <a:lnTo>
                      <a:pt x="10146" y="7869"/>
                    </a:lnTo>
                    <a:lnTo>
                      <a:pt x="15737" y="5591"/>
                    </a:lnTo>
                    <a:lnTo>
                      <a:pt x="15944" y="5591"/>
                    </a:lnTo>
                    <a:lnTo>
                      <a:pt x="16358" y="5384"/>
                    </a:lnTo>
                    <a:lnTo>
                      <a:pt x="16565" y="5281"/>
                    </a:lnTo>
                    <a:lnTo>
                      <a:pt x="16669" y="5074"/>
                    </a:lnTo>
                    <a:lnTo>
                      <a:pt x="16669" y="4867"/>
                    </a:lnTo>
                    <a:lnTo>
                      <a:pt x="16565" y="4556"/>
                    </a:lnTo>
                    <a:lnTo>
                      <a:pt x="16358" y="4349"/>
                    </a:lnTo>
                    <a:lnTo>
                      <a:pt x="15944" y="4245"/>
                    </a:lnTo>
                    <a:lnTo>
                      <a:pt x="14909" y="4142"/>
                    </a:lnTo>
                    <a:lnTo>
                      <a:pt x="11803" y="4142"/>
                    </a:lnTo>
                    <a:lnTo>
                      <a:pt x="8904" y="4349"/>
                    </a:lnTo>
                    <a:lnTo>
                      <a:pt x="7558" y="4556"/>
                    </a:lnTo>
                    <a:lnTo>
                      <a:pt x="11803" y="3831"/>
                    </a:lnTo>
                    <a:lnTo>
                      <a:pt x="12631" y="3728"/>
                    </a:lnTo>
                    <a:lnTo>
                      <a:pt x="13459" y="3521"/>
                    </a:lnTo>
                    <a:lnTo>
                      <a:pt x="13770" y="3314"/>
                    </a:lnTo>
                    <a:lnTo>
                      <a:pt x="13977" y="3107"/>
                    </a:lnTo>
                    <a:lnTo>
                      <a:pt x="13977" y="2796"/>
                    </a:lnTo>
                    <a:lnTo>
                      <a:pt x="13770" y="2382"/>
                    </a:lnTo>
                    <a:lnTo>
                      <a:pt x="13563" y="2278"/>
                    </a:lnTo>
                    <a:lnTo>
                      <a:pt x="13149" y="2071"/>
                    </a:lnTo>
                    <a:lnTo>
                      <a:pt x="12217" y="1968"/>
                    </a:lnTo>
                    <a:lnTo>
                      <a:pt x="10975" y="1864"/>
                    </a:lnTo>
                    <a:lnTo>
                      <a:pt x="9629" y="1968"/>
                    </a:lnTo>
                    <a:lnTo>
                      <a:pt x="7144" y="2175"/>
                    </a:lnTo>
                    <a:lnTo>
                      <a:pt x="6109" y="2278"/>
                    </a:lnTo>
                    <a:lnTo>
                      <a:pt x="6109" y="2278"/>
                    </a:lnTo>
                    <a:lnTo>
                      <a:pt x="6833" y="104"/>
                    </a:lnTo>
                    <a:lnTo>
                      <a:pt x="6005"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4992980" y="1340811"/>
                <a:ext cx="122435" cy="17895"/>
              </a:xfrm>
              <a:custGeom>
                <a:avLst/>
                <a:gdLst/>
                <a:ahLst/>
                <a:cxnLst/>
                <a:rect l="l" t="t" r="r" b="b"/>
                <a:pathLst>
                  <a:path w="9216" h="1347" extrusionOk="0">
                    <a:moveTo>
                      <a:pt x="7869" y="1"/>
                    </a:moveTo>
                    <a:lnTo>
                      <a:pt x="6213" y="104"/>
                    </a:lnTo>
                    <a:lnTo>
                      <a:pt x="4556" y="311"/>
                    </a:lnTo>
                    <a:lnTo>
                      <a:pt x="3003" y="622"/>
                    </a:lnTo>
                    <a:lnTo>
                      <a:pt x="1347" y="933"/>
                    </a:lnTo>
                    <a:lnTo>
                      <a:pt x="725" y="1140"/>
                    </a:lnTo>
                    <a:lnTo>
                      <a:pt x="1" y="1347"/>
                    </a:lnTo>
                    <a:lnTo>
                      <a:pt x="1" y="1347"/>
                    </a:lnTo>
                    <a:lnTo>
                      <a:pt x="1347" y="1036"/>
                    </a:lnTo>
                    <a:lnTo>
                      <a:pt x="4660" y="519"/>
                    </a:lnTo>
                    <a:lnTo>
                      <a:pt x="7869" y="208"/>
                    </a:lnTo>
                    <a:lnTo>
                      <a:pt x="9215"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5003980" y="1371074"/>
                <a:ext cx="33027" cy="9645"/>
              </a:xfrm>
              <a:custGeom>
                <a:avLst/>
                <a:gdLst/>
                <a:ahLst/>
                <a:cxnLst/>
                <a:rect l="l" t="t" r="r" b="b"/>
                <a:pathLst>
                  <a:path w="2486" h="726" extrusionOk="0">
                    <a:moveTo>
                      <a:pt x="2486" y="1"/>
                    </a:moveTo>
                    <a:lnTo>
                      <a:pt x="1865" y="104"/>
                    </a:lnTo>
                    <a:lnTo>
                      <a:pt x="1140" y="208"/>
                    </a:lnTo>
                    <a:lnTo>
                      <a:pt x="519" y="415"/>
                    </a:lnTo>
                    <a:lnTo>
                      <a:pt x="1" y="725"/>
                    </a:lnTo>
                    <a:lnTo>
                      <a:pt x="622" y="622"/>
                    </a:lnTo>
                    <a:lnTo>
                      <a:pt x="1243" y="415"/>
                    </a:lnTo>
                    <a:lnTo>
                      <a:pt x="1865" y="311"/>
                    </a:lnTo>
                    <a:lnTo>
                      <a:pt x="2486"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5192414" y="959823"/>
                <a:ext cx="13777" cy="401632"/>
              </a:xfrm>
              <a:custGeom>
                <a:avLst/>
                <a:gdLst/>
                <a:ahLst/>
                <a:cxnLst/>
                <a:rect l="l" t="t" r="r" b="b"/>
                <a:pathLst>
                  <a:path w="1037" h="30232" extrusionOk="0">
                    <a:moveTo>
                      <a:pt x="829" y="0"/>
                    </a:moveTo>
                    <a:lnTo>
                      <a:pt x="829" y="311"/>
                    </a:lnTo>
                    <a:lnTo>
                      <a:pt x="933" y="1243"/>
                    </a:lnTo>
                    <a:lnTo>
                      <a:pt x="933" y="311"/>
                    </a:lnTo>
                    <a:lnTo>
                      <a:pt x="829" y="0"/>
                    </a:lnTo>
                    <a:close/>
                    <a:moveTo>
                      <a:pt x="933" y="1243"/>
                    </a:moveTo>
                    <a:lnTo>
                      <a:pt x="933" y="4452"/>
                    </a:lnTo>
                    <a:lnTo>
                      <a:pt x="829" y="9318"/>
                    </a:lnTo>
                    <a:lnTo>
                      <a:pt x="519" y="15220"/>
                    </a:lnTo>
                    <a:lnTo>
                      <a:pt x="104" y="21225"/>
                    </a:lnTo>
                    <a:lnTo>
                      <a:pt x="1" y="23813"/>
                    </a:lnTo>
                    <a:lnTo>
                      <a:pt x="1" y="26091"/>
                    </a:lnTo>
                    <a:lnTo>
                      <a:pt x="1" y="29404"/>
                    </a:lnTo>
                    <a:lnTo>
                      <a:pt x="104" y="30232"/>
                    </a:lnTo>
                    <a:lnTo>
                      <a:pt x="104" y="29300"/>
                    </a:lnTo>
                    <a:lnTo>
                      <a:pt x="208" y="26091"/>
                    </a:lnTo>
                    <a:lnTo>
                      <a:pt x="312" y="21225"/>
                    </a:lnTo>
                    <a:lnTo>
                      <a:pt x="726" y="15323"/>
                    </a:lnTo>
                    <a:lnTo>
                      <a:pt x="1036" y="9318"/>
                    </a:lnTo>
                    <a:lnTo>
                      <a:pt x="1036" y="4452"/>
                    </a:lnTo>
                    <a:lnTo>
                      <a:pt x="933" y="1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4789414" y="903429"/>
                <a:ext cx="53658" cy="199448"/>
              </a:xfrm>
              <a:custGeom>
                <a:avLst/>
                <a:gdLst/>
                <a:ahLst/>
                <a:cxnLst/>
                <a:rect l="l" t="t" r="r" b="b"/>
                <a:pathLst>
                  <a:path w="4039" h="15013" extrusionOk="0">
                    <a:moveTo>
                      <a:pt x="1" y="1"/>
                    </a:moveTo>
                    <a:lnTo>
                      <a:pt x="312" y="622"/>
                    </a:lnTo>
                    <a:lnTo>
                      <a:pt x="1036" y="2071"/>
                    </a:lnTo>
                    <a:lnTo>
                      <a:pt x="1657" y="3314"/>
                    </a:lnTo>
                    <a:lnTo>
                      <a:pt x="2175" y="4659"/>
                    </a:lnTo>
                    <a:lnTo>
                      <a:pt x="2589" y="5902"/>
                    </a:lnTo>
                    <a:lnTo>
                      <a:pt x="3003" y="7248"/>
                    </a:lnTo>
                    <a:lnTo>
                      <a:pt x="3314" y="8594"/>
                    </a:lnTo>
                    <a:lnTo>
                      <a:pt x="3625" y="9940"/>
                    </a:lnTo>
                    <a:lnTo>
                      <a:pt x="3728" y="11389"/>
                    </a:lnTo>
                    <a:lnTo>
                      <a:pt x="3935" y="12735"/>
                    </a:lnTo>
                    <a:lnTo>
                      <a:pt x="3935" y="14392"/>
                    </a:lnTo>
                    <a:lnTo>
                      <a:pt x="4039" y="15013"/>
                    </a:lnTo>
                    <a:lnTo>
                      <a:pt x="4039" y="14392"/>
                    </a:lnTo>
                    <a:lnTo>
                      <a:pt x="4039" y="12735"/>
                    </a:lnTo>
                    <a:lnTo>
                      <a:pt x="3935" y="11286"/>
                    </a:lnTo>
                    <a:lnTo>
                      <a:pt x="3832" y="9940"/>
                    </a:lnTo>
                    <a:lnTo>
                      <a:pt x="3521" y="8594"/>
                    </a:lnTo>
                    <a:lnTo>
                      <a:pt x="3210" y="7248"/>
                    </a:lnTo>
                    <a:lnTo>
                      <a:pt x="2796" y="5902"/>
                    </a:lnTo>
                    <a:lnTo>
                      <a:pt x="2382" y="4556"/>
                    </a:lnTo>
                    <a:lnTo>
                      <a:pt x="1761" y="3314"/>
                    </a:lnTo>
                    <a:lnTo>
                      <a:pt x="1140" y="1968"/>
                    </a:lnTo>
                    <a:lnTo>
                      <a:pt x="312" y="5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4973730" y="893797"/>
                <a:ext cx="129303" cy="60540"/>
              </a:xfrm>
              <a:custGeom>
                <a:avLst/>
                <a:gdLst/>
                <a:ahLst/>
                <a:cxnLst/>
                <a:rect l="l" t="t" r="r" b="b"/>
                <a:pathLst>
                  <a:path w="9733" h="4557" extrusionOk="0">
                    <a:moveTo>
                      <a:pt x="0" y="1"/>
                    </a:moveTo>
                    <a:lnTo>
                      <a:pt x="414" y="518"/>
                    </a:lnTo>
                    <a:lnTo>
                      <a:pt x="1553" y="1864"/>
                    </a:lnTo>
                    <a:lnTo>
                      <a:pt x="3313" y="3624"/>
                    </a:lnTo>
                    <a:lnTo>
                      <a:pt x="3831" y="4142"/>
                    </a:lnTo>
                    <a:lnTo>
                      <a:pt x="4142" y="4349"/>
                    </a:lnTo>
                    <a:lnTo>
                      <a:pt x="4556" y="4556"/>
                    </a:lnTo>
                    <a:lnTo>
                      <a:pt x="4970" y="4556"/>
                    </a:lnTo>
                    <a:lnTo>
                      <a:pt x="5177" y="4349"/>
                    </a:lnTo>
                    <a:lnTo>
                      <a:pt x="5384" y="4246"/>
                    </a:lnTo>
                    <a:lnTo>
                      <a:pt x="5695" y="3417"/>
                    </a:lnTo>
                    <a:lnTo>
                      <a:pt x="6273" y="1876"/>
                    </a:lnTo>
                    <a:lnTo>
                      <a:pt x="6273" y="1876"/>
                    </a:lnTo>
                    <a:lnTo>
                      <a:pt x="7351" y="3935"/>
                    </a:lnTo>
                    <a:lnTo>
                      <a:pt x="7455" y="4246"/>
                    </a:lnTo>
                    <a:lnTo>
                      <a:pt x="7662" y="4453"/>
                    </a:lnTo>
                    <a:lnTo>
                      <a:pt x="7972" y="4453"/>
                    </a:lnTo>
                    <a:lnTo>
                      <a:pt x="8283" y="4246"/>
                    </a:lnTo>
                    <a:lnTo>
                      <a:pt x="8593" y="3832"/>
                    </a:lnTo>
                    <a:lnTo>
                      <a:pt x="8801" y="3521"/>
                    </a:lnTo>
                    <a:lnTo>
                      <a:pt x="9525" y="2382"/>
                    </a:lnTo>
                    <a:lnTo>
                      <a:pt x="9732" y="1968"/>
                    </a:lnTo>
                    <a:lnTo>
                      <a:pt x="9422" y="2382"/>
                    </a:lnTo>
                    <a:lnTo>
                      <a:pt x="8697" y="3417"/>
                    </a:lnTo>
                    <a:lnTo>
                      <a:pt x="8179" y="4142"/>
                    </a:lnTo>
                    <a:lnTo>
                      <a:pt x="7972" y="4246"/>
                    </a:lnTo>
                    <a:lnTo>
                      <a:pt x="7765" y="4246"/>
                    </a:lnTo>
                    <a:lnTo>
                      <a:pt x="7558" y="4039"/>
                    </a:lnTo>
                    <a:lnTo>
                      <a:pt x="7455" y="3832"/>
                    </a:lnTo>
                    <a:lnTo>
                      <a:pt x="6316" y="1657"/>
                    </a:lnTo>
                    <a:lnTo>
                      <a:pt x="6212" y="1450"/>
                    </a:lnTo>
                    <a:lnTo>
                      <a:pt x="6109" y="1657"/>
                    </a:lnTo>
                    <a:lnTo>
                      <a:pt x="5488" y="3314"/>
                    </a:lnTo>
                    <a:lnTo>
                      <a:pt x="5177" y="4039"/>
                    </a:lnTo>
                    <a:lnTo>
                      <a:pt x="4866" y="4349"/>
                    </a:lnTo>
                    <a:lnTo>
                      <a:pt x="4556" y="4349"/>
                    </a:lnTo>
                    <a:lnTo>
                      <a:pt x="4245" y="4246"/>
                    </a:lnTo>
                    <a:lnTo>
                      <a:pt x="3935" y="3935"/>
                    </a:lnTo>
                    <a:lnTo>
                      <a:pt x="3417" y="3521"/>
                    </a:lnTo>
                    <a:lnTo>
                      <a:pt x="1657" y="1657"/>
                    </a:lnTo>
                    <a:lnTo>
                      <a:pt x="414" y="41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577;p33">
            <a:extLst>
              <a:ext uri="{FF2B5EF4-FFF2-40B4-BE49-F238E27FC236}">
                <a16:creationId xmlns:a16="http://schemas.microsoft.com/office/drawing/2014/main" id="{C1865755-CA74-4557-822D-7CB05F5E7ED9}"/>
              </a:ext>
            </a:extLst>
          </p:cNvPr>
          <p:cNvSpPr txBox="1">
            <a:spLocks noGrp="1"/>
          </p:cNvSpPr>
          <p:nvPr>
            <p:ph type="title"/>
          </p:nvPr>
        </p:nvSpPr>
        <p:spPr>
          <a:xfrm flipH="1">
            <a:off x="2827607" y="327536"/>
            <a:ext cx="6640560" cy="14424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4000" dirty="0"/>
              <a:t>Salary by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407;p50">
            <a:extLst>
              <a:ext uri="{FF2B5EF4-FFF2-40B4-BE49-F238E27FC236}">
                <a16:creationId xmlns:a16="http://schemas.microsoft.com/office/drawing/2014/main" id="{EDFF98FF-6922-4258-A156-0D1F5C3761BE}"/>
              </a:ext>
            </a:extLst>
          </p:cNvPr>
          <p:cNvGrpSpPr/>
          <p:nvPr/>
        </p:nvGrpSpPr>
        <p:grpSpPr>
          <a:xfrm>
            <a:off x="7379303" y="2265827"/>
            <a:ext cx="849639" cy="2399893"/>
            <a:chOff x="4306284" y="2268099"/>
            <a:chExt cx="849639" cy="2399893"/>
          </a:xfrm>
        </p:grpSpPr>
        <p:sp>
          <p:nvSpPr>
            <p:cNvPr id="3" name="Google Shape;3408;p50">
              <a:extLst>
                <a:ext uri="{FF2B5EF4-FFF2-40B4-BE49-F238E27FC236}">
                  <a16:creationId xmlns:a16="http://schemas.microsoft.com/office/drawing/2014/main" id="{90E7B60E-EFCC-40E2-A564-E26866D8F8B9}"/>
                </a:ext>
              </a:extLst>
            </p:cNvPr>
            <p:cNvSpPr/>
            <p:nvPr/>
          </p:nvSpPr>
          <p:spPr>
            <a:xfrm>
              <a:off x="5047217" y="2962444"/>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409;p50">
              <a:extLst>
                <a:ext uri="{FF2B5EF4-FFF2-40B4-BE49-F238E27FC236}">
                  <a16:creationId xmlns:a16="http://schemas.microsoft.com/office/drawing/2014/main" id="{2F86BEAA-8083-4A5E-BBE8-4FDC223239A2}"/>
                </a:ext>
              </a:extLst>
            </p:cNvPr>
            <p:cNvSpPr/>
            <p:nvPr/>
          </p:nvSpPr>
          <p:spPr>
            <a:xfrm>
              <a:off x="5047217" y="2962444"/>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10;p50">
              <a:extLst>
                <a:ext uri="{FF2B5EF4-FFF2-40B4-BE49-F238E27FC236}">
                  <a16:creationId xmlns:a16="http://schemas.microsoft.com/office/drawing/2014/main" id="{42FFB46A-8BA6-40F7-A5CD-62AFC3655B28}"/>
                </a:ext>
              </a:extLst>
            </p:cNvPr>
            <p:cNvSpPr/>
            <p:nvPr/>
          </p:nvSpPr>
          <p:spPr>
            <a:xfrm>
              <a:off x="4955573" y="3019910"/>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11;p50">
              <a:extLst>
                <a:ext uri="{FF2B5EF4-FFF2-40B4-BE49-F238E27FC236}">
                  <a16:creationId xmlns:a16="http://schemas.microsoft.com/office/drawing/2014/main" id="{08358A30-5904-4907-B2B6-A13BB5D97DD3}"/>
                </a:ext>
              </a:extLst>
            </p:cNvPr>
            <p:cNvSpPr/>
            <p:nvPr/>
          </p:nvSpPr>
          <p:spPr>
            <a:xfrm>
              <a:off x="5000631" y="2894101"/>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12;p50">
              <a:extLst>
                <a:ext uri="{FF2B5EF4-FFF2-40B4-BE49-F238E27FC236}">
                  <a16:creationId xmlns:a16="http://schemas.microsoft.com/office/drawing/2014/main" id="{095B6EED-12E6-49CF-A592-24D3D6731138}"/>
                </a:ext>
              </a:extLst>
            </p:cNvPr>
            <p:cNvSpPr/>
            <p:nvPr/>
          </p:nvSpPr>
          <p:spPr>
            <a:xfrm>
              <a:off x="5045674" y="2950008"/>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13;p50">
              <a:extLst>
                <a:ext uri="{FF2B5EF4-FFF2-40B4-BE49-F238E27FC236}">
                  <a16:creationId xmlns:a16="http://schemas.microsoft.com/office/drawing/2014/main" id="{A40C7C09-2BA1-4E08-AF84-085A37B59FB2}"/>
                </a:ext>
              </a:extLst>
            </p:cNvPr>
            <p:cNvSpPr/>
            <p:nvPr/>
          </p:nvSpPr>
          <p:spPr>
            <a:xfrm>
              <a:off x="4310944" y="4512653"/>
              <a:ext cx="128928" cy="155328"/>
            </a:xfrm>
            <a:custGeom>
              <a:avLst/>
              <a:gdLst/>
              <a:ahLst/>
              <a:cxnLst/>
              <a:rect l="l" t="t" r="r" b="b"/>
              <a:pathLst>
                <a:path w="8854" h="10667" extrusionOk="0">
                  <a:moveTo>
                    <a:pt x="8854" y="1"/>
                  </a:moveTo>
                  <a:lnTo>
                    <a:pt x="3414" y="427"/>
                  </a:lnTo>
                  <a:lnTo>
                    <a:pt x="2881" y="2774"/>
                  </a:lnTo>
                  <a:lnTo>
                    <a:pt x="1494" y="6400"/>
                  </a:lnTo>
                  <a:lnTo>
                    <a:pt x="427" y="8747"/>
                  </a:lnTo>
                  <a:lnTo>
                    <a:pt x="107" y="9600"/>
                  </a:lnTo>
                  <a:lnTo>
                    <a:pt x="1" y="10134"/>
                  </a:lnTo>
                  <a:lnTo>
                    <a:pt x="107" y="10347"/>
                  </a:lnTo>
                  <a:lnTo>
                    <a:pt x="107" y="10560"/>
                  </a:lnTo>
                  <a:lnTo>
                    <a:pt x="214" y="10667"/>
                  </a:lnTo>
                  <a:lnTo>
                    <a:pt x="854" y="10667"/>
                  </a:lnTo>
                  <a:lnTo>
                    <a:pt x="1281" y="10454"/>
                  </a:lnTo>
                  <a:lnTo>
                    <a:pt x="1814" y="10134"/>
                  </a:lnTo>
                  <a:lnTo>
                    <a:pt x="2347" y="9707"/>
                  </a:lnTo>
                  <a:lnTo>
                    <a:pt x="3627" y="8640"/>
                  </a:lnTo>
                  <a:lnTo>
                    <a:pt x="4907" y="7254"/>
                  </a:lnTo>
                  <a:lnTo>
                    <a:pt x="7147" y="4694"/>
                  </a:lnTo>
                  <a:lnTo>
                    <a:pt x="8000" y="3521"/>
                  </a:lnTo>
                  <a:lnTo>
                    <a:pt x="88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14;p50">
              <a:extLst>
                <a:ext uri="{FF2B5EF4-FFF2-40B4-BE49-F238E27FC236}">
                  <a16:creationId xmlns:a16="http://schemas.microsoft.com/office/drawing/2014/main" id="{D0B30CE0-E9E0-4F65-9AA5-8B7E95D3DA89}"/>
                </a:ext>
              </a:extLst>
            </p:cNvPr>
            <p:cNvSpPr/>
            <p:nvPr/>
          </p:nvSpPr>
          <p:spPr>
            <a:xfrm>
              <a:off x="4310944" y="4512653"/>
              <a:ext cx="128928" cy="155328"/>
            </a:xfrm>
            <a:custGeom>
              <a:avLst/>
              <a:gdLst/>
              <a:ahLst/>
              <a:cxnLst/>
              <a:rect l="l" t="t" r="r" b="b"/>
              <a:pathLst>
                <a:path w="8854" h="10667" fill="none" extrusionOk="0">
                  <a:moveTo>
                    <a:pt x="8854" y="1"/>
                  </a:moveTo>
                  <a:lnTo>
                    <a:pt x="8000" y="3521"/>
                  </a:lnTo>
                  <a:lnTo>
                    <a:pt x="8000" y="3521"/>
                  </a:lnTo>
                  <a:lnTo>
                    <a:pt x="7147" y="4694"/>
                  </a:lnTo>
                  <a:lnTo>
                    <a:pt x="4907" y="7254"/>
                  </a:lnTo>
                  <a:lnTo>
                    <a:pt x="3627" y="8640"/>
                  </a:lnTo>
                  <a:lnTo>
                    <a:pt x="2347" y="9707"/>
                  </a:lnTo>
                  <a:lnTo>
                    <a:pt x="1814" y="10134"/>
                  </a:lnTo>
                  <a:lnTo>
                    <a:pt x="1281" y="10454"/>
                  </a:lnTo>
                  <a:lnTo>
                    <a:pt x="854" y="10667"/>
                  </a:lnTo>
                  <a:lnTo>
                    <a:pt x="427" y="10667"/>
                  </a:lnTo>
                  <a:lnTo>
                    <a:pt x="427" y="10667"/>
                  </a:lnTo>
                  <a:lnTo>
                    <a:pt x="214" y="10667"/>
                  </a:lnTo>
                  <a:lnTo>
                    <a:pt x="107" y="10560"/>
                  </a:lnTo>
                  <a:lnTo>
                    <a:pt x="107" y="10347"/>
                  </a:lnTo>
                  <a:lnTo>
                    <a:pt x="1" y="10134"/>
                  </a:lnTo>
                  <a:lnTo>
                    <a:pt x="107" y="9600"/>
                  </a:lnTo>
                  <a:lnTo>
                    <a:pt x="427" y="8747"/>
                  </a:lnTo>
                  <a:lnTo>
                    <a:pt x="1494" y="6400"/>
                  </a:lnTo>
                  <a:lnTo>
                    <a:pt x="2881" y="2774"/>
                  </a:lnTo>
                  <a:lnTo>
                    <a:pt x="3414" y="427"/>
                  </a:lnTo>
                  <a:lnTo>
                    <a:pt x="885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15;p50">
              <a:extLst>
                <a:ext uri="{FF2B5EF4-FFF2-40B4-BE49-F238E27FC236}">
                  <a16:creationId xmlns:a16="http://schemas.microsoft.com/office/drawing/2014/main" id="{DD855415-F2E7-4396-859E-860E70C51ECA}"/>
                </a:ext>
              </a:extLst>
            </p:cNvPr>
            <p:cNvSpPr/>
            <p:nvPr/>
          </p:nvSpPr>
          <p:spPr>
            <a:xfrm>
              <a:off x="4318706" y="4553036"/>
              <a:ext cx="110304" cy="105644"/>
            </a:xfrm>
            <a:custGeom>
              <a:avLst/>
              <a:gdLst/>
              <a:ahLst/>
              <a:cxnLst/>
              <a:rect l="l" t="t" r="r" b="b"/>
              <a:pathLst>
                <a:path w="7575" h="7255" extrusionOk="0">
                  <a:moveTo>
                    <a:pt x="7574" y="1"/>
                  </a:moveTo>
                  <a:lnTo>
                    <a:pt x="7361" y="214"/>
                  </a:lnTo>
                  <a:lnTo>
                    <a:pt x="6614" y="1174"/>
                  </a:lnTo>
                  <a:lnTo>
                    <a:pt x="5441" y="2561"/>
                  </a:lnTo>
                  <a:lnTo>
                    <a:pt x="3948" y="4267"/>
                  </a:lnTo>
                  <a:lnTo>
                    <a:pt x="2561" y="5654"/>
                  </a:lnTo>
                  <a:lnTo>
                    <a:pt x="1068" y="6934"/>
                  </a:lnTo>
                  <a:lnTo>
                    <a:pt x="854" y="7147"/>
                  </a:lnTo>
                  <a:lnTo>
                    <a:pt x="1174" y="7041"/>
                  </a:lnTo>
                  <a:lnTo>
                    <a:pt x="2668" y="5654"/>
                  </a:lnTo>
                  <a:lnTo>
                    <a:pt x="4054" y="4267"/>
                  </a:lnTo>
                  <a:lnTo>
                    <a:pt x="5441" y="2774"/>
                  </a:lnTo>
                  <a:lnTo>
                    <a:pt x="6614" y="1281"/>
                  </a:lnTo>
                  <a:lnTo>
                    <a:pt x="7361" y="321"/>
                  </a:lnTo>
                  <a:lnTo>
                    <a:pt x="7574" y="1"/>
                  </a:lnTo>
                  <a:close/>
                  <a:moveTo>
                    <a:pt x="1" y="7147"/>
                  </a:moveTo>
                  <a:lnTo>
                    <a:pt x="214" y="7254"/>
                  </a:lnTo>
                  <a:lnTo>
                    <a:pt x="534" y="7254"/>
                  </a:lnTo>
                  <a:lnTo>
                    <a:pt x="854" y="71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16;p50">
              <a:extLst>
                <a:ext uri="{FF2B5EF4-FFF2-40B4-BE49-F238E27FC236}">
                  <a16:creationId xmlns:a16="http://schemas.microsoft.com/office/drawing/2014/main" id="{4E182CC9-EAA0-4FF9-9F95-1E4795593EC1}"/>
                </a:ext>
              </a:extLst>
            </p:cNvPr>
            <p:cNvSpPr/>
            <p:nvPr/>
          </p:nvSpPr>
          <p:spPr>
            <a:xfrm>
              <a:off x="4314061" y="4551493"/>
              <a:ext cx="114949" cy="107188"/>
            </a:xfrm>
            <a:custGeom>
              <a:avLst/>
              <a:gdLst/>
              <a:ahLst/>
              <a:cxnLst/>
              <a:rect l="l" t="t" r="r" b="b"/>
              <a:pathLst>
                <a:path w="7894" h="7361" fill="none" extrusionOk="0">
                  <a:moveTo>
                    <a:pt x="0" y="6933"/>
                  </a:moveTo>
                  <a:lnTo>
                    <a:pt x="0" y="6933"/>
                  </a:lnTo>
                  <a:lnTo>
                    <a:pt x="107" y="7040"/>
                  </a:lnTo>
                  <a:lnTo>
                    <a:pt x="320" y="7253"/>
                  </a:lnTo>
                  <a:lnTo>
                    <a:pt x="320" y="7253"/>
                  </a:lnTo>
                  <a:lnTo>
                    <a:pt x="640" y="7253"/>
                  </a:lnTo>
                  <a:lnTo>
                    <a:pt x="853" y="7253"/>
                  </a:lnTo>
                  <a:lnTo>
                    <a:pt x="1173" y="7253"/>
                  </a:lnTo>
                  <a:lnTo>
                    <a:pt x="1387" y="7040"/>
                  </a:lnTo>
                  <a:lnTo>
                    <a:pt x="1387" y="7040"/>
                  </a:lnTo>
                  <a:lnTo>
                    <a:pt x="2880" y="5760"/>
                  </a:lnTo>
                  <a:lnTo>
                    <a:pt x="4267" y="4373"/>
                  </a:lnTo>
                  <a:lnTo>
                    <a:pt x="4267" y="4373"/>
                  </a:lnTo>
                  <a:lnTo>
                    <a:pt x="5760" y="2667"/>
                  </a:lnTo>
                  <a:lnTo>
                    <a:pt x="6933" y="1280"/>
                  </a:lnTo>
                  <a:lnTo>
                    <a:pt x="6933" y="1280"/>
                  </a:lnTo>
                  <a:lnTo>
                    <a:pt x="7680" y="320"/>
                  </a:lnTo>
                  <a:lnTo>
                    <a:pt x="7680" y="320"/>
                  </a:lnTo>
                  <a:lnTo>
                    <a:pt x="7893" y="107"/>
                  </a:lnTo>
                  <a:lnTo>
                    <a:pt x="7893" y="0"/>
                  </a:lnTo>
                  <a:lnTo>
                    <a:pt x="7893" y="107"/>
                  </a:lnTo>
                  <a:lnTo>
                    <a:pt x="7680" y="427"/>
                  </a:lnTo>
                  <a:lnTo>
                    <a:pt x="7680" y="427"/>
                  </a:lnTo>
                  <a:lnTo>
                    <a:pt x="6933" y="1387"/>
                  </a:lnTo>
                  <a:lnTo>
                    <a:pt x="6933" y="1387"/>
                  </a:lnTo>
                  <a:lnTo>
                    <a:pt x="5760" y="2880"/>
                  </a:lnTo>
                  <a:lnTo>
                    <a:pt x="4373" y="4373"/>
                  </a:lnTo>
                  <a:lnTo>
                    <a:pt x="4373" y="4373"/>
                  </a:lnTo>
                  <a:lnTo>
                    <a:pt x="2987" y="5760"/>
                  </a:lnTo>
                  <a:lnTo>
                    <a:pt x="1493" y="7147"/>
                  </a:lnTo>
                  <a:lnTo>
                    <a:pt x="1493" y="7147"/>
                  </a:lnTo>
                  <a:lnTo>
                    <a:pt x="1173" y="7253"/>
                  </a:lnTo>
                  <a:lnTo>
                    <a:pt x="853" y="7360"/>
                  </a:lnTo>
                  <a:lnTo>
                    <a:pt x="853" y="7360"/>
                  </a:lnTo>
                  <a:lnTo>
                    <a:pt x="533" y="7360"/>
                  </a:lnTo>
                  <a:lnTo>
                    <a:pt x="320" y="7253"/>
                  </a:lnTo>
                  <a:lnTo>
                    <a:pt x="320" y="7253"/>
                  </a:lnTo>
                  <a:lnTo>
                    <a:pt x="107" y="7040"/>
                  </a:lnTo>
                  <a:lnTo>
                    <a:pt x="0" y="693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17;p50">
              <a:extLst>
                <a:ext uri="{FF2B5EF4-FFF2-40B4-BE49-F238E27FC236}">
                  <a16:creationId xmlns:a16="http://schemas.microsoft.com/office/drawing/2014/main" id="{60828C20-D698-4E84-951F-D7DAF72C0B88}"/>
                </a:ext>
              </a:extLst>
            </p:cNvPr>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814" y="1173"/>
                  </a:lnTo>
                  <a:lnTo>
                    <a:pt x="2028" y="1600"/>
                  </a:lnTo>
                  <a:lnTo>
                    <a:pt x="2028" y="1600"/>
                  </a:lnTo>
                  <a:lnTo>
                    <a:pt x="1921" y="1173"/>
                  </a:lnTo>
                  <a:lnTo>
                    <a:pt x="1601" y="747"/>
                  </a:lnTo>
                  <a:lnTo>
                    <a:pt x="1174" y="320"/>
                  </a:lnTo>
                  <a:lnTo>
                    <a:pt x="64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18;p50">
              <a:extLst>
                <a:ext uri="{FF2B5EF4-FFF2-40B4-BE49-F238E27FC236}">
                  <a16:creationId xmlns:a16="http://schemas.microsoft.com/office/drawing/2014/main" id="{ABD7779E-0E0D-444B-B086-9B2405C1A911}"/>
                </a:ext>
              </a:extLst>
            </p:cNvPr>
            <p:cNvSpPr/>
            <p:nvPr/>
          </p:nvSpPr>
          <p:spPr>
            <a:xfrm>
              <a:off x="4326483" y="4616735"/>
              <a:ext cx="35734" cy="23313"/>
            </a:xfrm>
            <a:custGeom>
              <a:avLst/>
              <a:gdLst/>
              <a:ahLst/>
              <a:cxnLst/>
              <a:rect l="l" t="t" r="r" b="b"/>
              <a:pathLst>
                <a:path w="2454" h="1601" fill="none" extrusionOk="0">
                  <a:moveTo>
                    <a:pt x="0" y="0"/>
                  </a:moveTo>
                  <a:lnTo>
                    <a:pt x="0" y="0"/>
                  </a:lnTo>
                  <a:lnTo>
                    <a:pt x="427" y="0"/>
                  </a:lnTo>
                  <a:lnTo>
                    <a:pt x="427" y="0"/>
                  </a:lnTo>
                  <a:lnTo>
                    <a:pt x="1067" y="107"/>
                  </a:lnTo>
                  <a:lnTo>
                    <a:pt x="1600" y="320"/>
                  </a:lnTo>
                  <a:lnTo>
                    <a:pt x="1600" y="320"/>
                  </a:lnTo>
                  <a:lnTo>
                    <a:pt x="2027" y="747"/>
                  </a:lnTo>
                  <a:lnTo>
                    <a:pt x="2347" y="1173"/>
                  </a:lnTo>
                  <a:lnTo>
                    <a:pt x="2347" y="1173"/>
                  </a:lnTo>
                  <a:lnTo>
                    <a:pt x="2454" y="1600"/>
                  </a:lnTo>
                  <a:lnTo>
                    <a:pt x="2454" y="1600"/>
                  </a:lnTo>
                  <a:lnTo>
                    <a:pt x="2240" y="1173"/>
                  </a:lnTo>
                  <a:lnTo>
                    <a:pt x="2240" y="1173"/>
                  </a:lnTo>
                  <a:lnTo>
                    <a:pt x="1920" y="747"/>
                  </a:lnTo>
                  <a:lnTo>
                    <a:pt x="1494" y="427"/>
                  </a:lnTo>
                  <a:lnTo>
                    <a:pt x="1494" y="427"/>
                  </a:lnTo>
                  <a:lnTo>
                    <a:pt x="960" y="213"/>
                  </a:lnTo>
                  <a:lnTo>
                    <a:pt x="427" y="0"/>
                  </a:lnTo>
                  <a:lnTo>
                    <a:pt x="427"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19;p50">
              <a:extLst>
                <a:ext uri="{FF2B5EF4-FFF2-40B4-BE49-F238E27FC236}">
                  <a16:creationId xmlns:a16="http://schemas.microsoft.com/office/drawing/2014/main" id="{294164D5-E4C0-4138-AD83-7CA933474985}"/>
                </a:ext>
              </a:extLst>
            </p:cNvPr>
            <p:cNvSpPr/>
            <p:nvPr/>
          </p:nvSpPr>
          <p:spPr>
            <a:xfrm>
              <a:off x="4402589" y="4539056"/>
              <a:ext cx="31089" cy="52829"/>
            </a:xfrm>
            <a:custGeom>
              <a:avLst/>
              <a:gdLst/>
              <a:ahLst/>
              <a:cxnLst/>
              <a:rect l="l" t="t" r="r" b="b"/>
              <a:pathLst>
                <a:path w="2135" h="3628" extrusionOk="0">
                  <a:moveTo>
                    <a:pt x="2027" y="1"/>
                  </a:moveTo>
                  <a:lnTo>
                    <a:pt x="1494" y="214"/>
                  </a:lnTo>
                  <a:lnTo>
                    <a:pt x="2134" y="1"/>
                  </a:lnTo>
                  <a:close/>
                  <a:moveTo>
                    <a:pt x="1494" y="214"/>
                  </a:moveTo>
                  <a:lnTo>
                    <a:pt x="1174" y="428"/>
                  </a:lnTo>
                  <a:lnTo>
                    <a:pt x="854" y="641"/>
                  </a:lnTo>
                  <a:lnTo>
                    <a:pt x="534" y="961"/>
                  </a:lnTo>
                  <a:lnTo>
                    <a:pt x="321" y="1281"/>
                  </a:lnTo>
                  <a:lnTo>
                    <a:pt x="214" y="1708"/>
                  </a:lnTo>
                  <a:lnTo>
                    <a:pt x="107" y="2134"/>
                  </a:lnTo>
                  <a:lnTo>
                    <a:pt x="427" y="1388"/>
                  </a:lnTo>
                  <a:lnTo>
                    <a:pt x="854" y="748"/>
                  </a:lnTo>
                  <a:lnTo>
                    <a:pt x="1494" y="214"/>
                  </a:lnTo>
                  <a:close/>
                  <a:moveTo>
                    <a:pt x="107" y="2134"/>
                  </a:moveTo>
                  <a:lnTo>
                    <a:pt x="1" y="2561"/>
                  </a:lnTo>
                  <a:lnTo>
                    <a:pt x="107" y="2881"/>
                  </a:lnTo>
                  <a:lnTo>
                    <a:pt x="107" y="2134"/>
                  </a:lnTo>
                  <a:close/>
                  <a:moveTo>
                    <a:pt x="107" y="2881"/>
                  </a:moveTo>
                  <a:lnTo>
                    <a:pt x="214" y="3628"/>
                  </a:lnTo>
                  <a:lnTo>
                    <a:pt x="214" y="3414"/>
                  </a:lnTo>
                  <a:lnTo>
                    <a:pt x="107" y="28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20;p50">
              <a:extLst>
                <a:ext uri="{FF2B5EF4-FFF2-40B4-BE49-F238E27FC236}">
                  <a16:creationId xmlns:a16="http://schemas.microsoft.com/office/drawing/2014/main" id="{22F6E223-21FC-4A0C-9B7C-0C0A2F7FEC35}"/>
                </a:ext>
              </a:extLst>
            </p:cNvPr>
            <p:cNvSpPr/>
            <p:nvPr/>
          </p:nvSpPr>
          <p:spPr>
            <a:xfrm>
              <a:off x="4402589" y="4539056"/>
              <a:ext cx="31089" cy="52829"/>
            </a:xfrm>
            <a:custGeom>
              <a:avLst/>
              <a:gdLst/>
              <a:ahLst/>
              <a:cxnLst/>
              <a:rect l="l" t="t" r="r" b="b"/>
              <a:pathLst>
                <a:path w="2135" h="3628" fill="none" extrusionOk="0">
                  <a:moveTo>
                    <a:pt x="214" y="3628"/>
                  </a:moveTo>
                  <a:lnTo>
                    <a:pt x="214" y="3628"/>
                  </a:lnTo>
                  <a:lnTo>
                    <a:pt x="214" y="3414"/>
                  </a:lnTo>
                  <a:lnTo>
                    <a:pt x="214" y="3414"/>
                  </a:lnTo>
                  <a:lnTo>
                    <a:pt x="107" y="2881"/>
                  </a:lnTo>
                  <a:lnTo>
                    <a:pt x="107" y="2881"/>
                  </a:lnTo>
                  <a:lnTo>
                    <a:pt x="1" y="2561"/>
                  </a:lnTo>
                  <a:lnTo>
                    <a:pt x="107" y="2134"/>
                  </a:lnTo>
                  <a:lnTo>
                    <a:pt x="214" y="1708"/>
                  </a:lnTo>
                  <a:lnTo>
                    <a:pt x="321" y="1281"/>
                  </a:lnTo>
                  <a:lnTo>
                    <a:pt x="321" y="1281"/>
                  </a:lnTo>
                  <a:lnTo>
                    <a:pt x="534" y="961"/>
                  </a:lnTo>
                  <a:lnTo>
                    <a:pt x="854" y="641"/>
                  </a:lnTo>
                  <a:lnTo>
                    <a:pt x="1174" y="428"/>
                  </a:lnTo>
                  <a:lnTo>
                    <a:pt x="1494" y="214"/>
                  </a:lnTo>
                  <a:lnTo>
                    <a:pt x="1494" y="214"/>
                  </a:lnTo>
                  <a:lnTo>
                    <a:pt x="2027" y="1"/>
                  </a:lnTo>
                  <a:lnTo>
                    <a:pt x="2027" y="1"/>
                  </a:lnTo>
                  <a:lnTo>
                    <a:pt x="2134" y="1"/>
                  </a:lnTo>
                  <a:lnTo>
                    <a:pt x="2134" y="1"/>
                  </a:lnTo>
                  <a:lnTo>
                    <a:pt x="1494" y="214"/>
                  </a:lnTo>
                  <a:lnTo>
                    <a:pt x="1494" y="214"/>
                  </a:lnTo>
                  <a:lnTo>
                    <a:pt x="854" y="748"/>
                  </a:lnTo>
                  <a:lnTo>
                    <a:pt x="427" y="1388"/>
                  </a:lnTo>
                  <a:lnTo>
                    <a:pt x="427" y="1388"/>
                  </a:lnTo>
                  <a:lnTo>
                    <a:pt x="107" y="2134"/>
                  </a:lnTo>
                  <a:lnTo>
                    <a:pt x="107" y="2881"/>
                  </a:lnTo>
                  <a:lnTo>
                    <a:pt x="107" y="2881"/>
                  </a:lnTo>
                  <a:lnTo>
                    <a:pt x="214" y="36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21;p50">
              <a:extLst>
                <a:ext uri="{FF2B5EF4-FFF2-40B4-BE49-F238E27FC236}">
                  <a16:creationId xmlns:a16="http://schemas.microsoft.com/office/drawing/2014/main" id="{AF53969A-4C87-4CB2-8A20-07D4DC1ADB4A}"/>
                </a:ext>
              </a:extLst>
            </p:cNvPr>
            <p:cNvSpPr/>
            <p:nvPr/>
          </p:nvSpPr>
          <p:spPr>
            <a:xfrm>
              <a:off x="4427448" y="4521974"/>
              <a:ext cx="7776" cy="32633"/>
            </a:xfrm>
            <a:custGeom>
              <a:avLst/>
              <a:gdLst/>
              <a:ahLst/>
              <a:cxnLst/>
              <a:rect l="l" t="t" r="r" b="b"/>
              <a:pathLst>
                <a:path w="534" h="2241" extrusionOk="0">
                  <a:moveTo>
                    <a:pt x="534" y="1"/>
                  </a:moveTo>
                  <a:lnTo>
                    <a:pt x="320" y="534"/>
                  </a:lnTo>
                  <a:lnTo>
                    <a:pt x="214" y="1067"/>
                  </a:lnTo>
                  <a:lnTo>
                    <a:pt x="0" y="2241"/>
                  </a:lnTo>
                  <a:lnTo>
                    <a:pt x="0" y="2241"/>
                  </a:lnTo>
                  <a:lnTo>
                    <a:pt x="214" y="1601"/>
                  </a:lnTo>
                  <a:lnTo>
                    <a:pt x="320" y="106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22;p50">
              <a:extLst>
                <a:ext uri="{FF2B5EF4-FFF2-40B4-BE49-F238E27FC236}">
                  <a16:creationId xmlns:a16="http://schemas.microsoft.com/office/drawing/2014/main" id="{CEEE7689-8615-4F7B-BF61-3605AE2A630B}"/>
                </a:ext>
              </a:extLst>
            </p:cNvPr>
            <p:cNvSpPr/>
            <p:nvPr/>
          </p:nvSpPr>
          <p:spPr>
            <a:xfrm>
              <a:off x="4427448" y="4521974"/>
              <a:ext cx="7776" cy="32633"/>
            </a:xfrm>
            <a:custGeom>
              <a:avLst/>
              <a:gdLst/>
              <a:ahLst/>
              <a:cxnLst/>
              <a:rect l="l" t="t" r="r" b="b"/>
              <a:pathLst>
                <a:path w="534" h="2241" fill="none" extrusionOk="0">
                  <a:moveTo>
                    <a:pt x="534" y="1"/>
                  </a:moveTo>
                  <a:lnTo>
                    <a:pt x="534" y="1"/>
                  </a:lnTo>
                  <a:lnTo>
                    <a:pt x="320" y="1067"/>
                  </a:lnTo>
                  <a:lnTo>
                    <a:pt x="320" y="1067"/>
                  </a:lnTo>
                  <a:lnTo>
                    <a:pt x="214" y="1601"/>
                  </a:lnTo>
                  <a:lnTo>
                    <a:pt x="0" y="2241"/>
                  </a:lnTo>
                  <a:lnTo>
                    <a:pt x="0" y="2241"/>
                  </a:lnTo>
                  <a:lnTo>
                    <a:pt x="214" y="1067"/>
                  </a:lnTo>
                  <a:lnTo>
                    <a:pt x="214" y="1067"/>
                  </a:lnTo>
                  <a:lnTo>
                    <a:pt x="320" y="534"/>
                  </a:lnTo>
                  <a:lnTo>
                    <a:pt x="53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23;p50">
              <a:extLst>
                <a:ext uri="{FF2B5EF4-FFF2-40B4-BE49-F238E27FC236}">
                  <a16:creationId xmlns:a16="http://schemas.microsoft.com/office/drawing/2014/main" id="{C88DE8A4-763C-475E-BFCE-11E2BDEDEED4}"/>
                </a:ext>
              </a:extLst>
            </p:cNvPr>
            <p:cNvSpPr/>
            <p:nvPr/>
          </p:nvSpPr>
          <p:spPr>
            <a:xfrm>
              <a:off x="4352886" y="4559255"/>
              <a:ext cx="20211" cy="6232"/>
            </a:xfrm>
            <a:custGeom>
              <a:avLst/>
              <a:gdLst/>
              <a:ahLst/>
              <a:cxnLst/>
              <a:rect l="l" t="t" r="r" b="b"/>
              <a:pathLst>
                <a:path w="1388" h="428" extrusionOk="0">
                  <a:moveTo>
                    <a:pt x="321" y="1"/>
                  </a:moveTo>
                  <a:lnTo>
                    <a:pt x="1" y="107"/>
                  </a:lnTo>
                  <a:lnTo>
                    <a:pt x="641" y="214"/>
                  </a:lnTo>
                  <a:lnTo>
                    <a:pt x="1387" y="427"/>
                  </a:lnTo>
                  <a:lnTo>
                    <a:pt x="1067" y="214"/>
                  </a:lnTo>
                  <a:lnTo>
                    <a:pt x="747" y="107"/>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24;p50">
              <a:extLst>
                <a:ext uri="{FF2B5EF4-FFF2-40B4-BE49-F238E27FC236}">
                  <a16:creationId xmlns:a16="http://schemas.microsoft.com/office/drawing/2014/main" id="{19A6CCF1-7C0E-48A8-B539-0ABCCF956609}"/>
                </a:ext>
              </a:extLst>
            </p:cNvPr>
            <p:cNvSpPr/>
            <p:nvPr/>
          </p:nvSpPr>
          <p:spPr>
            <a:xfrm>
              <a:off x="4349784" y="4568575"/>
              <a:ext cx="17095" cy="4674"/>
            </a:xfrm>
            <a:custGeom>
              <a:avLst/>
              <a:gdLst/>
              <a:ahLst/>
              <a:cxnLst/>
              <a:rect l="l" t="t" r="r" b="b"/>
              <a:pathLst>
                <a:path w="1174" h="321" extrusionOk="0">
                  <a:moveTo>
                    <a:pt x="0" y="1"/>
                  </a:moveTo>
                  <a:lnTo>
                    <a:pt x="640" y="107"/>
                  </a:lnTo>
                  <a:lnTo>
                    <a:pt x="1174"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25;p50">
              <a:extLst>
                <a:ext uri="{FF2B5EF4-FFF2-40B4-BE49-F238E27FC236}">
                  <a16:creationId xmlns:a16="http://schemas.microsoft.com/office/drawing/2014/main" id="{4AF19BFD-6096-46BE-9E98-F98A691C292C}"/>
                </a:ext>
              </a:extLst>
            </p:cNvPr>
            <p:cNvSpPr/>
            <p:nvPr/>
          </p:nvSpPr>
          <p:spPr>
            <a:xfrm>
              <a:off x="4343565" y="4579453"/>
              <a:ext cx="17095" cy="4674"/>
            </a:xfrm>
            <a:custGeom>
              <a:avLst/>
              <a:gdLst/>
              <a:ahLst/>
              <a:cxnLst/>
              <a:rect l="l" t="t" r="r" b="b"/>
              <a:pathLst>
                <a:path w="1174" h="321" extrusionOk="0">
                  <a:moveTo>
                    <a:pt x="1" y="0"/>
                  </a:moveTo>
                  <a:lnTo>
                    <a:pt x="641" y="107"/>
                  </a:lnTo>
                  <a:lnTo>
                    <a:pt x="1174" y="320"/>
                  </a:lnTo>
                  <a:lnTo>
                    <a:pt x="961" y="107"/>
                  </a:lnTo>
                  <a:lnTo>
                    <a:pt x="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26;p50">
              <a:extLst>
                <a:ext uri="{FF2B5EF4-FFF2-40B4-BE49-F238E27FC236}">
                  <a16:creationId xmlns:a16="http://schemas.microsoft.com/office/drawing/2014/main" id="{F7D15B3F-778C-4476-B1A6-00D2CDF63380}"/>
                </a:ext>
              </a:extLst>
            </p:cNvPr>
            <p:cNvSpPr/>
            <p:nvPr/>
          </p:nvSpPr>
          <p:spPr>
            <a:xfrm>
              <a:off x="4357546" y="4535954"/>
              <a:ext cx="31074" cy="20211"/>
            </a:xfrm>
            <a:custGeom>
              <a:avLst/>
              <a:gdLst/>
              <a:ahLst/>
              <a:cxnLst/>
              <a:rect l="l" t="t" r="r" b="b"/>
              <a:pathLst>
                <a:path w="2134" h="1388" extrusionOk="0">
                  <a:moveTo>
                    <a:pt x="1707" y="1"/>
                  </a:moveTo>
                  <a:lnTo>
                    <a:pt x="1494" y="107"/>
                  </a:lnTo>
                  <a:lnTo>
                    <a:pt x="1281" y="214"/>
                  </a:lnTo>
                  <a:lnTo>
                    <a:pt x="747" y="854"/>
                  </a:lnTo>
                  <a:lnTo>
                    <a:pt x="442" y="1261"/>
                  </a:lnTo>
                  <a:lnTo>
                    <a:pt x="442" y="1261"/>
                  </a:lnTo>
                  <a:lnTo>
                    <a:pt x="1" y="1387"/>
                  </a:lnTo>
                  <a:lnTo>
                    <a:pt x="214" y="1387"/>
                  </a:lnTo>
                  <a:lnTo>
                    <a:pt x="747" y="1281"/>
                  </a:lnTo>
                  <a:lnTo>
                    <a:pt x="1494" y="961"/>
                  </a:lnTo>
                  <a:lnTo>
                    <a:pt x="1814" y="641"/>
                  </a:lnTo>
                  <a:lnTo>
                    <a:pt x="1387" y="854"/>
                  </a:lnTo>
                  <a:lnTo>
                    <a:pt x="747" y="1174"/>
                  </a:lnTo>
                  <a:lnTo>
                    <a:pt x="449" y="1259"/>
                  </a:lnTo>
                  <a:lnTo>
                    <a:pt x="449" y="1259"/>
                  </a:lnTo>
                  <a:lnTo>
                    <a:pt x="854" y="854"/>
                  </a:lnTo>
                  <a:lnTo>
                    <a:pt x="1387" y="321"/>
                  </a:lnTo>
                  <a:lnTo>
                    <a:pt x="1707" y="107"/>
                  </a:lnTo>
                  <a:lnTo>
                    <a:pt x="1921" y="107"/>
                  </a:lnTo>
                  <a:lnTo>
                    <a:pt x="2027" y="214"/>
                  </a:lnTo>
                  <a:lnTo>
                    <a:pt x="1921" y="427"/>
                  </a:lnTo>
                  <a:lnTo>
                    <a:pt x="1814" y="641"/>
                  </a:lnTo>
                  <a:lnTo>
                    <a:pt x="2027" y="534"/>
                  </a:lnTo>
                  <a:lnTo>
                    <a:pt x="2134" y="214"/>
                  </a:lnTo>
                  <a:lnTo>
                    <a:pt x="1921" y="1"/>
                  </a:lnTo>
                  <a:close/>
                  <a:moveTo>
                    <a:pt x="347" y="1361"/>
                  </a:moveTo>
                  <a:lnTo>
                    <a:pt x="321" y="1387"/>
                  </a:lnTo>
                  <a:lnTo>
                    <a:pt x="347" y="13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27;p50">
              <a:extLst>
                <a:ext uri="{FF2B5EF4-FFF2-40B4-BE49-F238E27FC236}">
                  <a16:creationId xmlns:a16="http://schemas.microsoft.com/office/drawing/2014/main" id="{94BB0656-6A56-456A-A820-F9EBC6E42CA4}"/>
                </a:ext>
              </a:extLst>
            </p:cNvPr>
            <p:cNvSpPr/>
            <p:nvPr/>
          </p:nvSpPr>
          <p:spPr>
            <a:xfrm>
              <a:off x="4346667" y="4528192"/>
              <a:ext cx="15552" cy="27973"/>
            </a:xfrm>
            <a:custGeom>
              <a:avLst/>
              <a:gdLst/>
              <a:ahLst/>
              <a:cxnLst/>
              <a:rect l="l" t="t" r="r" b="b"/>
              <a:pathLst>
                <a:path w="1068" h="1921" extrusionOk="0">
                  <a:moveTo>
                    <a:pt x="214" y="0"/>
                  </a:moveTo>
                  <a:lnTo>
                    <a:pt x="1" y="214"/>
                  </a:lnTo>
                  <a:lnTo>
                    <a:pt x="1" y="427"/>
                  </a:lnTo>
                  <a:lnTo>
                    <a:pt x="108" y="854"/>
                  </a:lnTo>
                  <a:lnTo>
                    <a:pt x="534" y="1494"/>
                  </a:lnTo>
                  <a:lnTo>
                    <a:pt x="961" y="1814"/>
                  </a:lnTo>
                  <a:lnTo>
                    <a:pt x="1068" y="1920"/>
                  </a:lnTo>
                  <a:lnTo>
                    <a:pt x="1068" y="1920"/>
                  </a:lnTo>
                  <a:lnTo>
                    <a:pt x="641" y="1387"/>
                  </a:lnTo>
                  <a:lnTo>
                    <a:pt x="214" y="854"/>
                  </a:lnTo>
                  <a:lnTo>
                    <a:pt x="108" y="427"/>
                  </a:lnTo>
                  <a:lnTo>
                    <a:pt x="108" y="214"/>
                  </a:lnTo>
                  <a:lnTo>
                    <a:pt x="214" y="107"/>
                  </a:lnTo>
                  <a:lnTo>
                    <a:pt x="428" y="107"/>
                  </a:lnTo>
                  <a:lnTo>
                    <a:pt x="534" y="214"/>
                  </a:lnTo>
                  <a:lnTo>
                    <a:pt x="748" y="534"/>
                  </a:lnTo>
                  <a:lnTo>
                    <a:pt x="961" y="1174"/>
                  </a:lnTo>
                  <a:lnTo>
                    <a:pt x="1068" y="1920"/>
                  </a:lnTo>
                  <a:lnTo>
                    <a:pt x="1068" y="1707"/>
                  </a:lnTo>
                  <a:lnTo>
                    <a:pt x="1068" y="1174"/>
                  </a:lnTo>
                  <a:lnTo>
                    <a:pt x="854" y="534"/>
                  </a:lnTo>
                  <a:lnTo>
                    <a:pt x="641" y="107"/>
                  </a:ln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28;p50">
              <a:extLst>
                <a:ext uri="{FF2B5EF4-FFF2-40B4-BE49-F238E27FC236}">
                  <a16:creationId xmlns:a16="http://schemas.microsoft.com/office/drawing/2014/main" id="{19370FAF-7101-4777-BB85-785AEBF1AEA9}"/>
                </a:ext>
              </a:extLst>
            </p:cNvPr>
            <p:cNvSpPr/>
            <p:nvPr/>
          </p:nvSpPr>
          <p:spPr>
            <a:xfrm>
              <a:off x="4421229" y="4539056"/>
              <a:ext cx="12450" cy="32633"/>
            </a:xfrm>
            <a:custGeom>
              <a:avLst/>
              <a:gdLst/>
              <a:ahLst/>
              <a:cxnLst/>
              <a:rect l="l" t="t" r="r" b="b"/>
              <a:pathLst>
                <a:path w="855" h="2241" extrusionOk="0">
                  <a:moveTo>
                    <a:pt x="214" y="2134"/>
                  </a:moveTo>
                  <a:lnTo>
                    <a:pt x="214" y="2134"/>
                  </a:lnTo>
                  <a:lnTo>
                    <a:pt x="1" y="2241"/>
                  </a:lnTo>
                  <a:lnTo>
                    <a:pt x="1" y="2241"/>
                  </a:lnTo>
                  <a:lnTo>
                    <a:pt x="214" y="2134"/>
                  </a:lnTo>
                  <a:lnTo>
                    <a:pt x="214" y="2134"/>
                  </a:lnTo>
                  <a:close/>
                  <a:moveTo>
                    <a:pt x="321" y="1921"/>
                  </a:moveTo>
                  <a:lnTo>
                    <a:pt x="321" y="1921"/>
                  </a:lnTo>
                  <a:lnTo>
                    <a:pt x="321" y="1921"/>
                  </a:lnTo>
                  <a:lnTo>
                    <a:pt x="321" y="1921"/>
                  </a:lnTo>
                  <a:lnTo>
                    <a:pt x="321" y="1921"/>
                  </a:lnTo>
                  <a:lnTo>
                    <a:pt x="321" y="1921"/>
                  </a:lnTo>
                  <a:close/>
                  <a:moveTo>
                    <a:pt x="854" y="1"/>
                  </a:moveTo>
                  <a:lnTo>
                    <a:pt x="854" y="1"/>
                  </a:lnTo>
                  <a:lnTo>
                    <a:pt x="854" y="1"/>
                  </a:lnTo>
                  <a:lnTo>
                    <a:pt x="854" y="1"/>
                  </a:lnTo>
                  <a:lnTo>
                    <a:pt x="854" y="1"/>
                  </a:lnTo>
                  <a:lnTo>
                    <a:pt x="854" y="1"/>
                  </a:lnTo>
                  <a:lnTo>
                    <a:pt x="854" y="1"/>
                  </a:lnTo>
                  <a:lnTo>
                    <a:pt x="854" y="1"/>
                  </a:lnTo>
                  <a:lnTo>
                    <a:pt x="427" y="1708"/>
                  </a:lnTo>
                  <a:lnTo>
                    <a:pt x="427" y="1708"/>
                  </a:lnTo>
                  <a:lnTo>
                    <a:pt x="427" y="1708"/>
                  </a:lnTo>
                  <a:lnTo>
                    <a:pt x="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29;p50">
              <a:extLst>
                <a:ext uri="{FF2B5EF4-FFF2-40B4-BE49-F238E27FC236}">
                  <a16:creationId xmlns:a16="http://schemas.microsoft.com/office/drawing/2014/main" id="{43C5A716-9D40-47C2-9318-BFEB02CC0E75}"/>
                </a:ext>
              </a:extLst>
            </p:cNvPr>
            <p:cNvSpPr/>
            <p:nvPr/>
          </p:nvSpPr>
          <p:spPr>
            <a:xfrm>
              <a:off x="4421229" y="4570133"/>
              <a:ext cx="3131" cy="1558"/>
            </a:xfrm>
            <a:custGeom>
              <a:avLst/>
              <a:gdLst/>
              <a:ahLst/>
              <a:cxnLst/>
              <a:rect l="l" t="t" r="r" b="b"/>
              <a:pathLst>
                <a:path w="215" h="107" fill="none" extrusionOk="0">
                  <a:moveTo>
                    <a:pt x="214" y="0"/>
                  </a:moveTo>
                  <a:lnTo>
                    <a:pt x="214" y="0"/>
                  </a:lnTo>
                  <a:lnTo>
                    <a:pt x="1" y="107"/>
                  </a:lnTo>
                  <a:lnTo>
                    <a:pt x="1" y="107"/>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30;p50">
              <a:extLst>
                <a:ext uri="{FF2B5EF4-FFF2-40B4-BE49-F238E27FC236}">
                  <a16:creationId xmlns:a16="http://schemas.microsoft.com/office/drawing/2014/main" id="{09583503-E154-4087-93F3-A453CBCA67FC}"/>
                </a:ext>
              </a:extLst>
            </p:cNvPr>
            <p:cNvSpPr/>
            <p:nvPr/>
          </p:nvSpPr>
          <p:spPr>
            <a:xfrm>
              <a:off x="4425890" y="4567017"/>
              <a:ext cx="15" cy="15"/>
            </a:xfrm>
            <a:custGeom>
              <a:avLst/>
              <a:gdLst/>
              <a:ahLst/>
              <a:cxnLst/>
              <a:rect l="l" t="t" r="r" b="b"/>
              <a:pathLst>
                <a:path w="1" h="1" fill="none" extrusionOk="0">
                  <a:moveTo>
                    <a:pt x="1" y="1"/>
                  </a:moveTo>
                  <a:lnTo>
                    <a:pt x="1" y="1"/>
                  </a:lnTo>
                  <a:lnTo>
                    <a:pt x="1" y="1"/>
                  </a:lnTo>
                  <a:lnTo>
                    <a:pt x="1" y="1"/>
                  </a:lnTo>
                  <a:lnTo>
                    <a:pt x="1"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31;p50">
              <a:extLst>
                <a:ext uri="{FF2B5EF4-FFF2-40B4-BE49-F238E27FC236}">
                  <a16:creationId xmlns:a16="http://schemas.microsoft.com/office/drawing/2014/main" id="{4A70F429-81D2-4336-947C-03F9683CA765}"/>
                </a:ext>
              </a:extLst>
            </p:cNvPr>
            <p:cNvSpPr/>
            <p:nvPr/>
          </p:nvSpPr>
          <p:spPr>
            <a:xfrm>
              <a:off x="4427448" y="4539056"/>
              <a:ext cx="6232" cy="24871"/>
            </a:xfrm>
            <a:custGeom>
              <a:avLst/>
              <a:gdLst/>
              <a:ahLst/>
              <a:cxnLst/>
              <a:rect l="l" t="t" r="r" b="b"/>
              <a:pathLst>
                <a:path w="428" h="1708" fill="none" extrusionOk="0">
                  <a:moveTo>
                    <a:pt x="427" y="1"/>
                  </a:moveTo>
                  <a:lnTo>
                    <a:pt x="427" y="1"/>
                  </a:lnTo>
                  <a:lnTo>
                    <a:pt x="427" y="1"/>
                  </a:lnTo>
                  <a:lnTo>
                    <a:pt x="427" y="1"/>
                  </a:lnTo>
                  <a:lnTo>
                    <a:pt x="427" y="1"/>
                  </a:lnTo>
                  <a:lnTo>
                    <a:pt x="427" y="1"/>
                  </a:lnTo>
                  <a:lnTo>
                    <a:pt x="427" y="1"/>
                  </a:lnTo>
                  <a:lnTo>
                    <a:pt x="427" y="1"/>
                  </a:lnTo>
                  <a:lnTo>
                    <a:pt x="0" y="1708"/>
                  </a:lnTo>
                  <a:lnTo>
                    <a:pt x="0" y="1708"/>
                  </a:lnTo>
                  <a:lnTo>
                    <a:pt x="0" y="1708"/>
                  </a:lnTo>
                  <a:lnTo>
                    <a:pt x="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32;p50">
              <a:extLst>
                <a:ext uri="{FF2B5EF4-FFF2-40B4-BE49-F238E27FC236}">
                  <a16:creationId xmlns:a16="http://schemas.microsoft.com/office/drawing/2014/main" id="{F1615595-D09F-41F4-A749-99C94EFAAFBD}"/>
                </a:ext>
              </a:extLst>
            </p:cNvPr>
            <p:cNvSpPr/>
            <p:nvPr/>
          </p:nvSpPr>
          <p:spPr>
            <a:xfrm>
              <a:off x="4424346" y="4567017"/>
              <a:ext cx="1558" cy="3131"/>
            </a:xfrm>
            <a:custGeom>
              <a:avLst/>
              <a:gdLst/>
              <a:ahLst/>
              <a:cxnLst/>
              <a:rect l="l" t="t" r="r" b="b"/>
              <a:pathLst>
                <a:path w="107" h="215" extrusionOk="0">
                  <a:moveTo>
                    <a:pt x="107" y="1"/>
                  </a:moveTo>
                  <a:lnTo>
                    <a:pt x="107" y="1"/>
                  </a:lnTo>
                  <a:lnTo>
                    <a:pt x="107" y="1"/>
                  </a:lnTo>
                  <a:lnTo>
                    <a:pt x="0" y="214"/>
                  </a:lnTo>
                  <a:lnTo>
                    <a:pt x="0" y="214"/>
                  </a:lnTo>
                  <a:lnTo>
                    <a:pt x="0"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33;p50">
              <a:extLst>
                <a:ext uri="{FF2B5EF4-FFF2-40B4-BE49-F238E27FC236}">
                  <a16:creationId xmlns:a16="http://schemas.microsoft.com/office/drawing/2014/main" id="{C592090B-3C26-469A-8297-B8A80DE9F4F1}"/>
                </a:ext>
              </a:extLst>
            </p:cNvPr>
            <p:cNvSpPr/>
            <p:nvPr/>
          </p:nvSpPr>
          <p:spPr>
            <a:xfrm>
              <a:off x="4424346" y="4567017"/>
              <a:ext cx="1558" cy="3131"/>
            </a:xfrm>
            <a:custGeom>
              <a:avLst/>
              <a:gdLst/>
              <a:ahLst/>
              <a:cxnLst/>
              <a:rect l="l" t="t" r="r" b="b"/>
              <a:pathLst>
                <a:path w="107" h="215" fill="none" extrusionOk="0">
                  <a:moveTo>
                    <a:pt x="107" y="1"/>
                  </a:moveTo>
                  <a:lnTo>
                    <a:pt x="107" y="1"/>
                  </a:lnTo>
                  <a:lnTo>
                    <a:pt x="107" y="1"/>
                  </a:lnTo>
                  <a:lnTo>
                    <a:pt x="0" y="214"/>
                  </a:lnTo>
                  <a:lnTo>
                    <a:pt x="0" y="214"/>
                  </a:lnTo>
                  <a:lnTo>
                    <a:pt x="0" y="214"/>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34;p50">
              <a:extLst>
                <a:ext uri="{FF2B5EF4-FFF2-40B4-BE49-F238E27FC236}">
                  <a16:creationId xmlns:a16="http://schemas.microsoft.com/office/drawing/2014/main" id="{F3029E45-8DA7-4095-B494-6AD70C6E010E}"/>
                </a:ext>
              </a:extLst>
            </p:cNvPr>
            <p:cNvSpPr/>
            <p:nvPr/>
          </p:nvSpPr>
          <p:spPr>
            <a:xfrm>
              <a:off x="4404147" y="4539056"/>
              <a:ext cx="29531" cy="52829"/>
            </a:xfrm>
            <a:custGeom>
              <a:avLst/>
              <a:gdLst/>
              <a:ahLst/>
              <a:cxnLst/>
              <a:rect l="l" t="t" r="r" b="b"/>
              <a:pathLst>
                <a:path w="2028" h="3628" extrusionOk="0">
                  <a:moveTo>
                    <a:pt x="1814" y="108"/>
                  </a:moveTo>
                  <a:lnTo>
                    <a:pt x="1387" y="214"/>
                  </a:lnTo>
                  <a:lnTo>
                    <a:pt x="747" y="748"/>
                  </a:lnTo>
                  <a:lnTo>
                    <a:pt x="320" y="1388"/>
                  </a:lnTo>
                  <a:lnTo>
                    <a:pt x="107" y="1814"/>
                  </a:lnTo>
                  <a:lnTo>
                    <a:pt x="0" y="2668"/>
                  </a:lnTo>
                  <a:lnTo>
                    <a:pt x="0" y="2881"/>
                  </a:lnTo>
                  <a:lnTo>
                    <a:pt x="0" y="2988"/>
                  </a:lnTo>
                  <a:lnTo>
                    <a:pt x="747" y="2134"/>
                  </a:lnTo>
                  <a:lnTo>
                    <a:pt x="1494" y="1174"/>
                  </a:lnTo>
                  <a:lnTo>
                    <a:pt x="1600" y="1068"/>
                  </a:lnTo>
                  <a:lnTo>
                    <a:pt x="1814" y="108"/>
                  </a:lnTo>
                  <a:close/>
                  <a:moveTo>
                    <a:pt x="2027" y="1"/>
                  </a:moveTo>
                  <a:lnTo>
                    <a:pt x="1920" y="108"/>
                  </a:lnTo>
                  <a:lnTo>
                    <a:pt x="1814" y="534"/>
                  </a:lnTo>
                  <a:lnTo>
                    <a:pt x="1600" y="1068"/>
                  </a:lnTo>
                  <a:lnTo>
                    <a:pt x="1707" y="961"/>
                  </a:lnTo>
                  <a:lnTo>
                    <a:pt x="1707" y="961"/>
                  </a:lnTo>
                  <a:lnTo>
                    <a:pt x="1494" y="1281"/>
                  </a:lnTo>
                  <a:lnTo>
                    <a:pt x="747" y="2241"/>
                  </a:lnTo>
                  <a:lnTo>
                    <a:pt x="107" y="3201"/>
                  </a:lnTo>
                  <a:lnTo>
                    <a:pt x="107" y="3628"/>
                  </a:lnTo>
                  <a:lnTo>
                    <a:pt x="1174" y="2241"/>
                  </a:lnTo>
                  <a:lnTo>
                    <a:pt x="1387" y="2134"/>
                  </a:lnTo>
                  <a:lnTo>
                    <a:pt x="1494" y="1921"/>
                  </a:lnTo>
                  <a:lnTo>
                    <a:pt x="1600" y="1708"/>
                  </a:lnTo>
                  <a:lnTo>
                    <a:pt x="2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35;p50">
              <a:extLst>
                <a:ext uri="{FF2B5EF4-FFF2-40B4-BE49-F238E27FC236}">
                  <a16:creationId xmlns:a16="http://schemas.microsoft.com/office/drawing/2014/main" id="{69608037-4F19-426F-8C85-57CBB93BE5F7}"/>
                </a:ext>
              </a:extLst>
            </p:cNvPr>
            <p:cNvSpPr/>
            <p:nvPr/>
          </p:nvSpPr>
          <p:spPr>
            <a:xfrm>
              <a:off x="4404147" y="4539056"/>
              <a:ext cx="29531" cy="52829"/>
            </a:xfrm>
            <a:custGeom>
              <a:avLst/>
              <a:gdLst/>
              <a:ahLst/>
              <a:cxnLst/>
              <a:rect l="l" t="t" r="r" b="b"/>
              <a:pathLst>
                <a:path w="2028" h="3628" fill="none" extrusionOk="0">
                  <a:moveTo>
                    <a:pt x="2027" y="1"/>
                  </a:moveTo>
                  <a:lnTo>
                    <a:pt x="2027" y="1"/>
                  </a:lnTo>
                  <a:lnTo>
                    <a:pt x="1920" y="108"/>
                  </a:lnTo>
                  <a:lnTo>
                    <a:pt x="1920" y="108"/>
                  </a:lnTo>
                  <a:lnTo>
                    <a:pt x="1814" y="534"/>
                  </a:lnTo>
                  <a:lnTo>
                    <a:pt x="1600" y="1068"/>
                  </a:lnTo>
                  <a:lnTo>
                    <a:pt x="1600" y="1068"/>
                  </a:lnTo>
                  <a:lnTo>
                    <a:pt x="1814" y="108"/>
                  </a:lnTo>
                  <a:lnTo>
                    <a:pt x="1814" y="108"/>
                  </a:lnTo>
                  <a:lnTo>
                    <a:pt x="1387" y="214"/>
                  </a:lnTo>
                  <a:lnTo>
                    <a:pt x="1387" y="214"/>
                  </a:lnTo>
                  <a:lnTo>
                    <a:pt x="747" y="748"/>
                  </a:lnTo>
                  <a:lnTo>
                    <a:pt x="320" y="1388"/>
                  </a:lnTo>
                  <a:lnTo>
                    <a:pt x="320" y="1388"/>
                  </a:lnTo>
                  <a:lnTo>
                    <a:pt x="107" y="1814"/>
                  </a:lnTo>
                  <a:lnTo>
                    <a:pt x="107" y="1814"/>
                  </a:lnTo>
                  <a:lnTo>
                    <a:pt x="0" y="2668"/>
                  </a:lnTo>
                  <a:lnTo>
                    <a:pt x="0" y="2668"/>
                  </a:lnTo>
                  <a:lnTo>
                    <a:pt x="0" y="2881"/>
                  </a:lnTo>
                  <a:lnTo>
                    <a:pt x="0" y="2881"/>
                  </a:lnTo>
                  <a:lnTo>
                    <a:pt x="0" y="2988"/>
                  </a:lnTo>
                  <a:lnTo>
                    <a:pt x="0" y="2988"/>
                  </a:lnTo>
                  <a:lnTo>
                    <a:pt x="747" y="2134"/>
                  </a:lnTo>
                  <a:lnTo>
                    <a:pt x="747" y="2134"/>
                  </a:lnTo>
                  <a:lnTo>
                    <a:pt x="1494" y="1174"/>
                  </a:lnTo>
                  <a:lnTo>
                    <a:pt x="1494" y="1174"/>
                  </a:lnTo>
                  <a:lnTo>
                    <a:pt x="1707" y="961"/>
                  </a:lnTo>
                  <a:lnTo>
                    <a:pt x="1707" y="854"/>
                  </a:lnTo>
                  <a:lnTo>
                    <a:pt x="1707" y="961"/>
                  </a:lnTo>
                  <a:lnTo>
                    <a:pt x="1494" y="1281"/>
                  </a:lnTo>
                  <a:lnTo>
                    <a:pt x="1494" y="1281"/>
                  </a:lnTo>
                  <a:lnTo>
                    <a:pt x="747" y="2241"/>
                  </a:lnTo>
                  <a:lnTo>
                    <a:pt x="747" y="2241"/>
                  </a:lnTo>
                  <a:lnTo>
                    <a:pt x="107" y="3201"/>
                  </a:lnTo>
                  <a:lnTo>
                    <a:pt x="107" y="3201"/>
                  </a:lnTo>
                  <a:lnTo>
                    <a:pt x="107" y="3628"/>
                  </a:lnTo>
                  <a:lnTo>
                    <a:pt x="107" y="3628"/>
                  </a:lnTo>
                  <a:lnTo>
                    <a:pt x="1174" y="2241"/>
                  </a:lnTo>
                  <a:lnTo>
                    <a:pt x="1174" y="2241"/>
                  </a:lnTo>
                  <a:lnTo>
                    <a:pt x="1387" y="2134"/>
                  </a:lnTo>
                  <a:lnTo>
                    <a:pt x="1387" y="2134"/>
                  </a:lnTo>
                  <a:lnTo>
                    <a:pt x="1494" y="1921"/>
                  </a:lnTo>
                  <a:lnTo>
                    <a:pt x="1494" y="1921"/>
                  </a:lnTo>
                  <a:lnTo>
                    <a:pt x="1494" y="1921"/>
                  </a:lnTo>
                  <a:lnTo>
                    <a:pt x="1494" y="1921"/>
                  </a:lnTo>
                  <a:lnTo>
                    <a:pt x="1600" y="1708"/>
                  </a:lnTo>
                  <a:lnTo>
                    <a:pt x="20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36;p50">
              <a:extLst>
                <a:ext uri="{FF2B5EF4-FFF2-40B4-BE49-F238E27FC236}">
                  <a16:creationId xmlns:a16="http://schemas.microsoft.com/office/drawing/2014/main" id="{D47A6297-624E-4EE1-AAAB-0417A7B6D4FF}"/>
                </a:ext>
              </a:extLst>
            </p:cNvPr>
            <p:cNvSpPr/>
            <p:nvPr/>
          </p:nvSpPr>
          <p:spPr>
            <a:xfrm>
              <a:off x="4433666" y="4539056"/>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37;p50">
              <a:extLst>
                <a:ext uri="{FF2B5EF4-FFF2-40B4-BE49-F238E27FC236}">
                  <a16:creationId xmlns:a16="http://schemas.microsoft.com/office/drawing/2014/main" id="{74207F31-FBD5-4C95-8AD1-2178ECE9FDEB}"/>
                </a:ext>
              </a:extLst>
            </p:cNvPr>
            <p:cNvSpPr/>
            <p:nvPr/>
          </p:nvSpPr>
          <p:spPr>
            <a:xfrm>
              <a:off x="4404147" y="4553036"/>
              <a:ext cx="24871" cy="32633"/>
            </a:xfrm>
            <a:custGeom>
              <a:avLst/>
              <a:gdLst/>
              <a:ahLst/>
              <a:cxnLst/>
              <a:rect l="l" t="t" r="r" b="b"/>
              <a:pathLst>
                <a:path w="1708" h="2241" extrusionOk="0">
                  <a:moveTo>
                    <a:pt x="1707" y="1"/>
                  </a:moveTo>
                  <a:lnTo>
                    <a:pt x="1494" y="214"/>
                  </a:lnTo>
                  <a:lnTo>
                    <a:pt x="747" y="1174"/>
                  </a:lnTo>
                  <a:lnTo>
                    <a:pt x="0" y="2028"/>
                  </a:lnTo>
                  <a:lnTo>
                    <a:pt x="107" y="2241"/>
                  </a:lnTo>
                  <a:lnTo>
                    <a:pt x="747" y="1281"/>
                  </a:lnTo>
                  <a:lnTo>
                    <a:pt x="1494" y="321"/>
                  </a:lnTo>
                  <a:lnTo>
                    <a:pt x="1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38;p50">
              <a:extLst>
                <a:ext uri="{FF2B5EF4-FFF2-40B4-BE49-F238E27FC236}">
                  <a16:creationId xmlns:a16="http://schemas.microsoft.com/office/drawing/2014/main" id="{6E335326-41E7-4C0C-85C6-C34F9BCD71CE}"/>
                </a:ext>
              </a:extLst>
            </p:cNvPr>
            <p:cNvSpPr/>
            <p:nvPr/>
          </p:nvSpPr>
          <p:spPr>
            <a:xfrm>
              <a:off x="4404147" y="4551493"/>
              <a:ext cx="24871" cy="34176"/>
            </a:xfrm>
            <a:custGeom>
              <a:avLst/>
              <a:gdLst/>
              <a:ahLst/>
              <a:cxnLst/>
              <a:rect l="l" t="t" r="r" b="b"/>
              <a:pathLst>
                <a:path w="1708" h="2347" fill="none" extrusionOk="0">
                  <a:moveTo>
                    <a:pt x="1707" y="0"/>
                  </a:moveTo>
                  <a:lnTo>
                    <a:pt x="1707" y="107"/>
                  </a:lnTo>
                  <a:lnTo>
                    <a:pt x="1707" y="107"/>
                  </a:lnTo>
                  <a:lnTo>
                    <a:pt x="1494" y="320"/>
                  </a:lnTo>
                  <a:lnTo>
                    <a:pt x="1494" y="320"/>
                  </a:lnTo>
                  <a:lnTo>
                    <a:pt x="747" y="1280"/>
                  </a:lnTo>
                  <a:lnTo>
                    <a:pt x="747" y="1280"/>
                  </a:lnTo>
                  <a:lnTo>
                    <a:pt x="0" y="2134"/>
                  </a:lnTo>
                  <a:lnTo>
                    <a:pt x="0" y="2134"/>
                  </a:lnTo>
                  <a:lnTo>
                    <a:pt x="107" y="2347"/>
                  </a:lnTo>
                  <a:lnTo>
                    <a:pt x="107" y="2347"/>
                  </a:lnTo>
                  <a:lnTo>
                    <a:pt x="747" y="1387"/>
                  </a:lnTo>
                  <a:lnTo>
                    <a:pt x="747" y="1387"/>
                  </a:lnTo>
                  <a:lnTo>
                    <a:pt x="1494" y="427"/>
                  </a:lnTo>
                  <a:lnTo>
                    <a:pt x="1707" y="107"/>
                  </a:lnTo>
                  <a:lnTo>
                    <a:pt x="17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39;p50">
              <a:extLst>
                <a:ext uri="{FF2B5EF4-FFF2-40B4-BE49-F238E27FC236}">
                  <a16:creationId xmlns:a16="http://schemas.microsoft.com/office/drawing/2014/main" id="{D7CB721F-833B-4A4F-97FF-7E61AD3C6B89}"/>
                </a:ext>
              </a:extLst>
            </p:cNvPr>
            <p:cNvSpPr/>
            <p:nvPr/>
          </p:nvSpPr>
          <p:spPr>
            <a:xfrm>
              <a:off x="4362206" y="4633496"/>
              <a:ext cx="6553" cy="6553"/>
            </a:xfrm>
            <a:custGeom>
              <a:avLst/>
              <a:gdLst/>
              <a:ahLst/>
              <a:cxnLst/>
              <a:rect l="l" t="t" r="r" b="b"/>
              <a:pathLst>
                <a:path w="450" h="450" extrusionOk="0">
                  <a:moveTo>
                    <a:pt x="449" y="1"/>
                  </a:moveTo>
                  <a:lnTo>
                    <a:pt x="1" y="449"/>
                  </a:lnTo>
                  <a:lnTo>
                    <a:pt x="321" y="129"/>
                  </a:lnTo>
                  <a:lnTo>
                    <a:pt x="44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40;p50">
              <a:extLst>
                <a:ext uri="{FF2B5EF4-FFF2-40B4-BE49-F238E27FC236}">
                  <a16:creationId xmlns:a16="http://schemas.microsoft.com/office/drawing/2014/main" id="{9D1878D4-2275-449B-BFA3-5C90EC95E0F4}"/>
                </a:ext>
              </a:extLst>
            </p:cNvPr>
            <p:cNvSpPr/>
            <p:nvPr/>
          </p:nvSpPr>
          <p:spPr>
            <a:xfrm>
              <a:off x="4362206" y="4632259"/>
              <a:ext cx="7776" cy="7790"/>
            </a:xfrm>
            <a:custGeom>
              <a:avLst/>
              <a:gdLst/>
              <a:ahLst/>
              <a:cxnLst/>
              <a:rect l="l" t="t" r="r" b="b"/>
              <a:pathLst>
                <a:path w="534" h="535" fill="none" extrusionOk="0">
                  <a:moveTo>
                    <a:pt x="534" y="1"/>
                  </a:moveTo>
                  <a:lnTo>
                    <a:pt x="534" y="1"/>
                  </a:lnTo>
                  <a:lnTo>
                    <a:pt x="1" y="534"/>
                  </a:lnTo>
                  <a:lnTo>
                    <a:pt x="1" y="534"/>
                  </a:lnTo>
                  <a:lnTo>
                    <a:pt x="1" y="534"/>
                  </a:lnTo>
                  <a:lnTo>
                    <a:pt x="1" y="534"/>
                  </a:lnTo>
                  <a:lnTo>
                    <a:pt x="321" y="214"/>
                  </a:lnTo>
                  <a:lnTo>
                    <a:pt x="321" y="214"/>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1;p50">
              <a:extLst>
                <a:ext uri="{FF2B5EF4-FFF2-40B4-BE49-F238E27FC236}">
                  <a16:creationId xmlns:a16="http://schemas.microsoft.com/office/drawing/2014/main" id="{AB980A22-9EB2-4D68-ACBC-9874B0519916}"/>
                </a:ext>
              </a:extLst>
            </p:cNvPr>
            <p:cNvSpPr/>
            <p:nvPr/>
          </p:nvSpPr>
          <p:spPr>
            <a:xfrm>
              <a:off x="4360648" y="4585657"/>
              <a:ext cx="45068" cy="54388"/>
            </a:xfrm>
            <a:custGeom>
              <a:avLst/>
              <a:gdLst/>
              <a:ahLst/>
              <a:cxnLst/>
              <a:rect l="l" t="t" r="r" b="b"/>
              <a:pathLst>
                <a:path w="3095" h="3735" extrusionOk="0">
                  <a:moveTo>
                    <a:pt x="1814" y="1174"/>
                  </a:moveTo>
                  <a:lnTo>
                    <a:pt x="961" y="2134"/>
                  </a:lnTo>
                  <a:lnTo>
                    <a:pt x="961" y="2134"/>
                  </a:lnTo>
                  <a:lnTo>
                    <a:pt x="1068" y="2027"/>
                  </a:lnTo>
                  <a:lnTo>
                    <a:pt x="1814" y="1174"/>
                  </a:lnTo>
                  <a:close/>
                  <a:moveTo>
                    <a:pt x="2987" y="1"/>
                  </a:moveTo>
                  <a:lnTo>
                    <a:pt x="1174" y="2027"/>
                  </a:lnTo>
                  <a:lnTo>
                    <a:pt x="1" y="3307"/>
                  </a:lnTo>
                  <a:lnTo>
                    <a:pt x="108" y="3734"/>
                  </a:lnTo>
                  <a:lnTo>
                    <a:pt x="641" y="3201"/>
                  </a:lnTo>
                  <a:lnTo>
                    <a:pt x="3094" y="428"/>
                  </a:lnTo>
                  <a:lnTo>
                    <a:pt x="3094" y="214"/>
                  </a:lnTo>
                  <a:lnTo>
                    <a:pt x="2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42;p50">
              <a:extLst>
                <a:ext uri="{FF2B5EF4-FFF2-40B4-BE49-F238E27FC236}">
                  <a16:creationId xmlns:a16="http://schemas.microsoft.com/office/drawing/2014/main" id="{3A1FCC08-8B7B-4F91-A681-D95261F15A27}"/>
                </a:ext>
              </a:extLst>
            </p:cNvPr>
            <p:cNvSpPr/>
            <p:nvPr/>
          </p:nvSpPr>
          <p:spPr>
            <a:xfrm>
              <a:off x="4374628" y="4602754"/>
              <a:ext cx="12450" cy="13994"/>
            </a:xfrm>
            <a:custGeom>
              <a:avLst/>
              <a:gdLst/>
              <a:ahLst/>
              <a:cxnLst/>
              <a:rect l="l" t="t" r="r" b="b"/>
              <a:pathLst>
                <a:path w="855" h="961" fill="none" extrusionOk="0">
                  <a:moveTo>
                    <a:pt x="854" y="0"/>
                  </a:moveTo>
                  <a:lnTo>
                    <a:pt x="1" y="960"/>
                  </a:lnTo>
                  <a:lnTo>
                    <a:pt x="1" y="960"/>
                  </a:lnTo>
                  <a:lnTo>
                    <a:pt x="108" y="853"/>
                  </a:lnTo>
                  <a:lnTo>
                    <a:pt x="108" y="853"/>
                  </a:lnTo>
                  <a:lnTo>
                    <a:pt x="85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43;p50">
              <a:extLst>
                <a:ext uri="{FF2B5EF4-FFF2-40B4-BE49-F238E27FC236}">
                  <a16:creationId xmlns:a16="http://schemas.microsoft.com/office/drawing/2014/main" id="{18B107F0-A421-483A-A89B-D58C24C3E297}"/>
                </a:ext>
              </a:extLst>
            </p:cNvPr>
            <p:cNvSpPr/>
            <p:nvPr/>
          </p:nvSpPr>
          <p:spPr>
            <a:xfrm>
              <a:off x="4359104" y="4585657"/>
              <a:ext cx="45054" cy="48170"/>
            </a:xfrm>
            <a:custGeom>
              <a:avLst/>
              <a:gdLst/>
              <a:ahLst/>
              <a:cxnLst/>
              <a:rect l="l" t="t" r="r" b="b"/>
              <a:pathLst>
                <a:path w="3094" h="3308" extrusionOk="0">
                  <a:moveTo>
                    <a:pt x="3093" y="1"/>
                  </a:moveTo>
                  <a:lnTo>
                    <a:pt x="1920" y="1174"/>
                  </a:lnTo>
                  <a:lnTo>
                    <a:pt x="1174" y="2027"/>
                  </a:lnTo>
                  <a:lnTo>
                    <a:pt x="1067" y="2134"/>
                  </a:lnTo>
                  <a:lnTo>
                    <a:pt x="0" y="3201"/>
                  </a:lnTo>
                  <a:lnTo>
                    <a:pt x="107" y="3307"/>
                  </a:lnTo>
                  <a:lnTo>
                    <a:pt x="1280" y="2027"/>
                  </a:lnTo>
                  <a:lnTo>
                    <a:pt x="3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44;p50">
              <a:extLst>
                <a:ext uri="{FF2B5EF4-FFF2-40B4-BE49-F238E27FC236}">
                  <a16:creationId xmlns:a16="http://schemas.microsoft.com/office/drawing/2014/main" id="{199B0DA0-38BD-4706-BB13-EABDD8181E62}"/>
                </a:ext>
              </a:extLst>
            </p:cNvPr>
            <p:cNvSpPr/>
            <p:nvPr/>
          </p:nvSpPr>
          <p:spPr>
            <a:xfrm>
              <a:off x="4331143" y="4615176"/>
              <a:ext cx="10878" cy="3116"/>
            </a:xfrm>
            <a:custGeom>
              <a:avLst/>
              <a:gdLst/>
              <a:ahLst/>
              <a:cxnLst/>
              <a:rect l="l" t="t" r="r" b="b"/>
              <a:pathLst>
                <a:path w="747" h="214" extrusionOk="0">
                  <a:moveTo>
                    <a:pt x="214" y="0"/>
                  </a:moveTo>
                  <a:lnTo>
                    <a:pt x="0" y="107"/>
                  </a:lnTo>
                  <a:lnTo>
                    <a:pt x="107" y="107"/>
                  </a:lnTo>
                  <a:lnTo>
                    <a:pt x="747" y="214"/>
                  </a:lnTo>
                  <a:lnTo>
                    <a:pt x="747" y="214"/>
                  </a:lnTo>
                  <a:lnTo>
                    <a:pt x="534"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45;p50">
              <a:extLst>
                <a:ext uri="{FF2B5EF4-FFF2-40B4-BE49-F238E27FC236}">
                  <a16:creationId xmlns:a16="http://schemas.microsoft.com/office/drawing/2014/main" id="{1A1088A2-214C-46AD-AEA2-461F60C52C55}"/>
                </a:ext>
              </a:extLst>
            </p:cNvPr>
            <p:cNvSpPr/>
            <p:nvPr/>
          </p:nvSpPr>
          <p:spPr>
            <a:xfrm>
              <a:off x="4331143" y="4615176"/>
              <a:ext cx="18653" cy="6232"/>
            </a:xfrm>
            <a:custGeom>
              <a:avLst/>
              <a:gdLst/>
              <a:ahLst/>
              <a:cxnLst/>
              <a:rect l="l" t="t" r="r" b="b"/>
              <a:pathLst>
                <a:path w="1281" h="428" fill="none" extrusionOk="0">
                  <a:moveTo>
                    <a:pt x="214" y="0"/>
                  </a:moveTo>
                  <a:lnTo>
                    <a:pt x="214" y="0"/>
                  </a:lnTo>
                  <a:lnTo>
                    <a:pt x="0" y="107"/>
                  </a:lnTo>
                  <a:lnTo>
                    <a:pt x="0" y="107"/>
                  </a:lnTo>
                  <a:lnTo>
                    <a:pt x="107" y="107"/>
                  </a:lnTo>
                  <a:lnTo>
                    <a:pt x="107" y="107"/>
                  </a:lnTo>
                  <a:lnTo>
                    <a:pt x="747" y="214"/>
                  </a:lnTo>
                  <a:lnTo>
                    <a:pt x="1280" y="427"/>
                  </a:lnTo>
                  <a:lnTo>
                    <a:pt x="1280" y="427"/>
                  </a:lnTo>
                  <a:lnTo>
                    <a:pt x="1280" y="427"/>
                  </a:lnTo>
                  <a:lnTo>
                    <a:pt x="1280" y="427"/>
                  </a:lnTo>
                  <a:lnTo>
                    <a:pt x="747" y="214"/>
                  </a:lnTo>
                  <a:lnTo>
                    <a:pt x="534" y="107"/>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46;p50">
              <a:extLst>
                <a:ext uri="{FF2B5EF4-FFF2-40B4-BE49-F238E27FC236}">
                  <a16:creationId xmlns:a16="http://schemas.microsoft.com/office/drawing/2014/main" id="{428F5471-151F-443C-B915-30286B46902D}"/>
                </a:ext>
              </a:extLst>
            </p:cNvPr>
            <p:cNvSpPr/>
            <p:nvPr/>
          </p:nvSpPr>
          <p:spPr>
            <a:xfrm>
              <a:off x="4354444" y="4640035"/>
              <a:ext cx="7776" cy="7776"/>
            </a:xfrm>
            <a:custGeom>
              <a:avLst/>
              <a:gdLst/>
              <a:ahLst/>
              <a:cxnLst/>
              <a:rect l="l" t="t" r="r" b="b"/>
              <a:pathLst>
                <a:path w="534" h="534" extrusionOk="0">
                  <a:moveTo>
                    <a:pt x="534" y="0"/>
                  </a:moveTo>
                  <a:lnTo>
                    <a:pt x="534" y="0"/>
                  </a:lnTo>
                  <a:lnTo>
                    <a:pt x="0" y="533"/>
                  </a:lnTo>
                  <a:lnTo>
                    <a:pt x="0" y="533"/>
                  </a:lnTo>
                  <a:lnTo>
                    <a:pt x="534" y="0"/>
                  </a:lnTo>
                  <a:lnTo>
                    <a:pt x="534" y="0"/>
                  </a:lnTo>
                  <a:lnTo>
                    <a:pt x="53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47;p50">
              <a:extLst>
                <a:ext uri="{FF2B5EF4-FFF2-40B4-BE49-F238E27FC236}">
                  <a16:creationId xmlns:a16="http://schemas.microsoft.com/office/drawing/2014/main" id="{740502D4-D840-4D91-AEFD-F424C748C2BE}"/>
                </a:ext>
              </a:extLst>
            </p:cNvPr>
            <p:cNvSpPr/>
            <p:nvPr/>
          </p:nvSpPr>
          <p:spPr>
            <a:xfrm>
              <a:off x="4354444" y="4640035"/>
              <a:ext cx="7776" cy="7776"/>
            </a:xfrm>
            <a:custGeom>
              <a:avLst/>
              <a:gdLst/>
              <a:ahLst/>
              <a:cxnLst/>
              <a:rect l="l" t="t" r="r" b="b"/>
              <a:pathLst>
                <a:path w="534" h="534" fill="none" extrusionOk="0">
                  <a:moveTo>
                    <a:pt x="534" y="0"/>
                  </a:moveTo>
                  <a:lnTo>
                    <a:pt x="534" y="0"/>
                  </a:lnTo>
                  <a:lnTo>
                    <a:pt x="0" y="533"/>
                  </a:lnTo>
                  <a:lnTo>
                    <a:pt x="0" y="533"/>
                  </a:lnTo>
                  <a:lnTo>
                    <a:pt x="534" y="0"/>
                  </a:lnTo>
                  <a:lnTo>
                    <a:pt x="534" y="0"/>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48;p50">
              <a:extLst>
                <a:ext uri="{FF2B5EF4-FFF2-40B4-BE49-F238E27FC236}">
                  <a16:creationId xmlns:a16="http://schemas.microsoft.com/office/drawing/2014/main" id="{8A898FE1-327C-4CDD-9FFF-76A5BBE792F9}"/>
                </a:ext>
              </a:extLst>
            </p:cNvPr>
            <p:cNvSpPr/>
            <p:nvPr/>
          </p:nvSpPr>
          <p:spPr>
            <a:xfrm>
              <a:off x="4312503" y="4616735"/>
              <a:ext cx="49713" cy="51257"/>
            </a:xfrm>
            <a:custGeom>
              <a:avLst/>
              <a:gdLst/>
              <a:ahLst/>
              <a:cxnLst/>
              <a:rect l="l" t="t" r="r" b="b"/>
              <a:pathLst>
                <a:path w="3414" h="3520" extrusionOk="0">
                  <a:moveTo>
                    <a:pt x="1067" y="0"/>
                  </a:moveTo>
                  <a:lnTo>
                    <a:pt x="427" y="1387"/>
                  </a:lnTo>
                  <a:lnTo>
                    <a:pt x="107" y="2347"/>
                  </a:lnTo>
                  <a:lnTo>
                    <a:pt x="0" y="2987"/>
                  </a:lnTo>
                  <a:lnTo>
                    <a:pt x="0" y="3307"/>
                  </a:lnTo>
                  <a:lnTo>
                    <a:pt x="214" y="3413"/>
                  </a:lnTo>
                  <a:lnTo>
                    <a:pt x="320" y="3520"/>
                  </a:lnTo>
                  <a:lnTo>
                    <a:pt x="534" y="3520"/>
                  </a:lnTo>
                  <a:lnTo>
                    <a:pt x="960" y="3413"/>
                  </a:lnTo>
                  <a:lnTo>
                    <a:pt x="1920" y="2880"/>
                  </a:lnTo>
                  <a:lnTo>
                    <a:pt x="2880" y="2133"/>
                  </a:lnTo>
                  <a:lnTo>
                    <a:pt x="3414" y="1600"/>
                  </a:lnTo>
                  <a:lnTo>
                    <a:pt x="3200" y="1173"/>
                  </a:lnTo>
                  <a:lnTo>
                    <a:pt x="1600" y="2667"/>
                  </a:lnTo>
                  <a:lnTo>
                    <a:pt x="1280" y="2773"/>
                  </a:lnTo>
                  <a:lnTo>
                    <a:pt x="960" y="2880"/>
                  </a:lnTo>
                  <a:lnTo>
                    <a:pt x="854" y="2880"/>
                  </a:lnTo>
                  <a:lnTo>
                    <a:pt x="427" y="2773"/>
                  </a:lnTo>
                  <a:lnTo>
                    <a:pt x="1174" y="2773"/>
                  </a:lnTo>
                  <a:lnTo>
                    <a:pt x="1494" y="2560"/>
                  </a:lnTo>
                  <a:lnTo>
                    <a:pt x="3200" y="1067"/>
                  </a:lnTo>
                  <a:lnTo>
                    <a:pt x="2880" y="747"/>
                  </a:lnTo>
                  <a:lnTo>
                    <a:pt x="2454" y="427"/>
                  </a:lnTo>
                  <a:lnTo>
                    <a:pt x="1920" y="213"/>
                  </a:ln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49;p50">
              <a:extLst>
                <a:ext uri="{FF2B5EF4-FFF2-40B4-BE49-F238E27FC236}">
                  <a16:creationId xmlns:a16="http://schemas.microsoft.com/office/drawing/2014/main" id="{5D600A61-F1A6-4569-B46D-337518A83FD5}"/>
                </a:ext>
              </a:extLst>
            </p:cNvPr>
            <p:cNvSpPr/>
            <p:nvPr/>
          </p:nvSpPr>
          <p:spPr>
            <a:xfrm>
              <a:off x="4312503" y="4616735"/>
              <a:ext cx="49713" cy="51257"/>
            </a:xfrm>
            <a:custGeom>
              <a:avLst/>
              <a:gdLst/>
              <a:ahLst/>
              <a:cxnLst/>
              <a:rect l="l" t="t" r="r" b="b"/>
              <a:pathLst>
                <a:path w="3414" h="3520" fill="none" extrusionOk="0">
                  <a:moveTo>
                    <a:pt x="1067" y="0"/>
                  </a:moveTo>
                  <a:lnTo>
                    <a:pt x="1067" y="0"/>
                  </a:lnTo>
                  <a:lnTo>
                    <a:pt x="427" y="1387"/>
                  </a:lnTo>
                  <a:lnTo>
                    <a:pt x="107" y="2347"/>
                  </a:lnTo>
                  <a:lnTo>
                    <a:pt x="0" y="2987"/>
                  </a:lnTo>
                  <a:lnTo>
                    <a:pt x="0" y="2987"/>
                  </a:lnTo>
                  <a:lnTo>
                    <a:pt x="0" y="3307"/>
                  </a:lnTo>
                  <a:lnTo>
                    <a:pt x="214" y="3413"/>
                  </a:lnTo>
                  <a:lnTo>
                    <a:pt x="320" y="3520"/>
                  </a:lnTo>
                  <a:lnTo>
                    <a:pt x="534" y="3520"/>
                  </a:lnTo>
                  <a:lnTo>
                    <a:pt x="534" y="3520"/>
                  </a:lnTo>
                  <a:lnTo>
                    <a:pt x="960" y="3413"/>
                  </a:lnTo>
                  <a:lnTo>
                    <a:pt x="960" y="3413"/>
                  </a:lnTo>
                  <a:lnTo>
                    <a:pt x="1920" y="2880"/>
                  </a:lnTo>
                  <a:lnTo>
                    <a:pt x="2880" y="2133"/>
                  </a:lnTo>
                  <a:lnTo>
                    <a:pt x="2880" y="2133"/>
                  </a:lnTo>
                  <a:lnTo>
                    <a:pt x="3414" y="1600"/>
                  </a:lnTo>
                  <a:lnTo>
                    <a:pt x="3414" y="1600"/>
                  </a:lnTo>
                  <a:lnTo>
                    <a:pt x="3200" y="1173"/>
                  </a:lnTo>
                  <a:lnTo>
                    <a:pt x="3200" y="1173"/>
                  </a:lnTo>
                  <a:lnTo>
                    <a:pt x="3200" y="1173"/>
                  </a:lnTo>
                  <a:lnTo>
                    <a:pt x="3200" y="1173"/>
                  </a:lnTo>
                  <a:lnTo>
                    <a:pt x="1600" y="2667"/>
                  </a:lnTo>
                  <a:lnTo>
                    <a:pt x="1600" y="2667"/>
                  </a:lnTo>
                  <a:lnTo>
                    <a:pt x="1280" y="2773"/>
                  </a:lnTo>
                  <a:lnTo>
                    <a:pt x="960" y="2880"/>
                  </a:lnTo>
                  <a:lnTo>
                    <a:pt x="960" y="2880"/>
                  </a:lnTo>
                  <a:lnTo>
                    <a:pt x="854" y="2880"/>
                  </a:lnTo>
                  <a:lnTo>
                    <a:pt x="854" y="2880"/>
                  </a:lnTo>
                  <a:lnTo>
                    <a:pt x="427" y="2773"/>
                  </a:lnTo>
                  <a:lnTo>
                    <a:pt x="427" y="2773"/>
                  </a:lnTo>
                  <a:lnTo>
                    <a:pt x="214" y="2560"/>
                  </a:lnTo>
                  <a:lnTo>
                    <a:pt x="107" y="2453"/>
                  </a:lnTo>
                  <a:lnTo>
                    <a:pt x="107" y="2453"/>
                  </a:lnTo>
                  <a:lnTo>
                    <a:pt x="214" y="2560"/>
                  </a:lnTo>
                  <a:lnTo>
                    <a:pt x="427" y="2773"/>
                  </a:lnTo>
                  <a:lnTo>
                    <a:pt x="427" y="2773"/>
                  </a:lnTo>
                  <a:lnTo>
                    <a:pt x="854" y="2773"/>
                  </a:lnTo>
                  <a:lnTo>
                    <a:pt x="854" y="2773"/>
                  </a:lnTo>
                  <a:lnTo>
                    <a:pt x="1174" y="2773"/>
                  </a:lnTo>
                  <a:lnTo>
                    <a:pt x="1494" y="2560"/>
                  </a:lnTo>
                  <a:lnTo>
                    <a:pt x="1494" y="2560"/>
                  </a:lnTo>
                  <a:lnTo>
                    <a:pt x="3200" y="1067"/>
                  </a:lnTo>
                  <a:lnTo>
                    <a:pt x="3200" y="1067"/>
                  </a:lnTo>
                  <a:lnTo>
                    <a:pt x="2880" y="747"/>
                  </a:lnTo>
                  <a:lnTo>
                    <a:pt x="2454" y="427"/>
                  </a:lnTo>
                  <a:lnTo>
                    <a:pt x="2454" y="427"/>
                  </a:lnTo>
                  <a:lnTo>
                    <a:pt x="1920" y="213"/>
                  </a:lnTo>
                  <a:lnTo>
                    <a:pt x="1387" y="0"/>
                  </a:lnTo>
                  <a:lnTo>
                    <a:pt x="1387" y="0"/>
                  </a:lnTo>
                  <a:lnTo>
                    <a:pt x="106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50;p50">
              <a:extLst>
                <a:ext uri="{FF2B5EF4-FFF2-40B4-BE49-F238E27FC236}">
                  <a16:creationId xmlns:a16="http://schemas.microsoft.com/office/drawing/2014/main" id="{1C473126-558F-43DD-8A54-E6AC038671BA}"/>
                </a:ext>
              </a:extLst>
            </p:cNvPr>
            <p:cNvSpPr/>
            <p:nvPr/>
          </p:nvSpPr>
          <p:spPr>
            <a:xfrm>
              <a:off x="4318706" y="4632259"/>
              <a:ext cx="40408" cy="26429"/>
            </a:xfrm>
            <a:custGeom>
              <a:avLst/>
              <a:gdLst/>
              <a:ahLst/>
              <a:cxnLst/>
              <a:rect l="l" t="t" r="r" b="b"/>
              <a:pathLst>
                <a:path w="2775" h="1815" extrusionOk="0">
                  <a:moveTo>
                    <a:pt x="2774" y="1"/>
                  </a:moveTo>
                  <a:lnTo>
                    <a:pt x="1068" y="1494"/>
                  </a:lnTo>
                  <a:lnTo>
                    <a:pt x="748" y="1707"/>
                  </a:lnTo>
                  <a:lnTo>
                    <a:pt x="1" y="1707"/>
                  </a:lnTo>
                  <a:lnTo>
                    <a:pt x="428" y="1814"/>
                  </a:lnTo>
                  <a:lnTo>
                    <a:pt x="534" y="1814"/>
                  </a:lnTo>
                  <a:lnTo>
                    <a:pt x="854" y="1707"/>
                  </a:lnTo>
                  <a:lnTo>
                    <a:pt x="1174" y="1601"/>
                  </a:lnTo>
                  <a:lnTo>
                    <a:pt x="2774" y="107"/>
                  </a:lnTo>
                  <a:lnTo>
                    <a:pt x="2774" y="1"/>
                  </a:lnTo>
                  <a:close/>
                </a:path>
              </a:pathLst>
            </a:custGeom>
            <a:solidFill>
              <a:srgbClr val="171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51;p50">
              <a:extLst>
                <a:ext uri="{FF2B5EF4-FFF2-40B4-BE49-F238E27FC236}">
                  <a16:creationId xmlns:a16="http://schemas.microsoft.com/office/drawing/2014/main" id="{261AF192-AED0-4F4D-895F-B9E216D25C71}"/>
                </a:ext>
              </a:extLst>
            </p:cNvPr>
            <p:cNvSpPr/>
            <p:nvPr/>
          </p:nvSpPr>
          <p:spPr>
            <a:xfrm>
              <a:off x="4314061" y="4632259"/>
              <a:ext cx="45054" cy="26429"/>
            </a:xfrm>
            <a:custGeom>
              <a:avLst/>
              <a:gdLst/>
              <a:ahLst/>
              <a:cxnLst/>
              <a:rect l="l" t="t" r="r" b="b"/>
              <a:pathLst>
                <a:path w="3094" h="1815" fill="none" extrusionOk="0">
                  <a:moveTo>
                    <a:pt x="3093" y="1"/>
                  </a:moveTo>
                  <a:lnTo>
                    <a:pt x="3093" y="1"/>
                  </a:lnTo>
                  <a:lnTo>
                    <a:pt x="1387" y="1494"/>
                  </a:lnTo>
                  <a:lnTo>
                    <a:pt x="1387" y="1494"/>
                  </a:lnTo>
                  <a:lnTo>
                    <a:pt x="1067" y="1707"/>
                  </a:lnTo>
                  <a:lnTo>
                    <a:pt x="747" y="1707"/>
                  </a:lnTo>
                  <a:lnTo>
                    <a:pt x="747" y="1707"/>
                  </a:lnTo>
                  <a:lnTo>
                    <a:pt x="320" y="1707"/>
                  </a:lnTo>
                  <a:lnTo>
                    <a:pt x="320" y="1707"/>
                  </a:lnTo>
                  <a:lnTo>
                    <a:pt x="107" y="1494"/>
                  </a:lnTo>
                  <a:lnTo>
                    <a:pt x="0" y="1387"/>
                  </a:lnTo>
                  <a:lnTo>
                    <a:pt x="107" y="1494"/>
                  </a:lnTo>
                  <a:lnTo>
                    <a:pt x="107" y="1494"/>
                  </a:lnTo>
                  <a:lnTo>
                    <a:pt x="320" y="1707"/>
                  </a:lnTo>
                  <a:lnTo>
                    <a:pt x="320" y="1707"/>
                  </a:lnTo>
                  <a:lnTo>
                    <a:pt x="747" y="1814"/>
                  </a:lnTo>
                  <a:lnTo>
                    <a:pt x="747" y="1814"/>
                  </a:lnTo>
                  <a:lnTo>
                    <a:pt x="853" y="1814"/>
                  </a:lnTo>
                  <a:lnTo>
                    <a:pt x="853" y="1814"/>
                  </a:lnTo>
                  <a:lnTo>
                    <a:pt x="1173" y="1707"/>
                  </a:lnTo>
                  <a:lnTo>
                    <a:pt x="1493" y="1601"/>
                  </a:lnTo>
                  <a:lnTo>
                    <a:pt x="1493" y="1601"/>
                  </a:lnTo>
                  <a:lnTo>
                    <a:pt x="3093" y="107"/>
                  </a:lnTo>
                  <a:lnTo>
                    <a:pt x="3093" y="107"/>
                  </a:lnTo>
                  <a:lnTo>
                    <a:pt x="30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52;p50">
              <a:extLst>
                <a:ext uri="{FF2B5EF4-FFF2-40B4-BE49-F238E27FC236}">
                  <a16:creationId xmlns:a16="http://schemas.microsoft.com/office/drawing/2014/main" id="{1E6B1017-8EE9-463C-B738-9D0907F7E4A0}"/>
                </a:ext>
              </a:extLst>
            </p:cNvPr>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601" y="853"/>
                  </a:lnTo>
                  <a:lnTo>
                    <a:pt x="1174" y="320"/>
                  </a:lnTo>
                  <a:lnTo>
                    <a:pt x="641" y="107"/>
                  </a:lnTo>
                  <a:lnTo>
                    <a:pt x="1" y="0"/>
                  </a:lnTo>
                  <a:close/>
                  <a:moveTo>
                    <a:pt x="1601" y="853"/>
                  </a:moveTo>
                  <a:lnTo>
                    <a:pt x="1601" y="853"/>
                  </a:lnTo>
                  <a:lnTo>
                    <a:pt x="1814" y="1173"/>
                  </a:lnTo>
                  <a:lnTo>
                    <a:pt x="2028" y="1600"/>
                  </a:lnTo>
                  <a:lnTo>
                    <a:pt x="2028" y="1600"/>
                  </a:lnTo>
                  <a:lnTo>
                    <a:pt x="1921" y="1173"/>
                  </a:lnTo>
                  <a:lnTo>
                    <a:pt x="1814" y="1067"/>
                  </a:lnTo>
                  <a:lnTo>
                    <a:pt x="1601" y="85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53;p50">
              <a:extLst>
                <a:ext uri="{FF2B5EF4-FFF2-40B4-BE49-F238E27FC236}">
                  <a16:creationId xmlns:a16="http://schemas.microsoft.com/office/drawing/2014/main" id="{D1F54DE3-54DA-47DE-9604-DCC5D15F9C3C}"/>
                </a:ext>
              </a:extLst>
            </p:cNvPr>
            <p:cNvSpPr/>
            <p:nvPr/>
          </p:nvSpPr>
          <p:spPr>
            <a:xfrm>
              <a:off x="4328027" y="4616735"/>
              <a:ext cx="34191" cy="23313"/>
            </a:xfrm>
            <a:custGeom>
              <a:avLst/>
              <a:gdLst/>
              <a:ahLst/>
              <a:cxnLst/>
              <a:rect l="l" t="t" r="r" b="b"/>
              <a:pathLst>
                <a:path w="2348" h="1601" fill="none" extrusionOk="0">
                  <a:moveTo>
                    <a:pt x="214" y="0"/>
                  </a:moveTo>
                  <a:lnTo>
                    <a:pt x="214" y="0"/>
                  </a:lnTo>
                  <a:lnTo>
                    <a:pt x="1" y="0"/>
                  </a:lnTo>
                  <a:lnTo>
                    <a:pt x="1" y="0"/>
                  </a:lnTo>
                  <a:lnTo>
                    <a:pt x="1" y="0"/>
                  </a:lnTo>
                  <a:lnTo>
                    <a:pt x="1" y="0"/>
                  </a:lnTo>
                  <a:lnTo>
                    <a:pt x="321" y="0"/>
                  </a:lnTo>
                  <a:lnTo>
                    <a:pt x="321" y="0"/>
                  </a:lnTo>
                  <a:lnTo>
                    <a:pt x="854" y="213"/>
                  </a:lnTo>
                  <a:lnTo>
                    <a:pt x="1388" y="427"/>
                  </a:lnTo>
                  <a:lnTo>
                    <a:pt x="1388" y="427"/>
                  </a:lnTo>
                  <a:lnTo>
                    <a:pt x="1814" y="747"/>
                  </a:lnTo>
                  <a:lnTo>
                    <a:pt x="2134" y="1067"/>
                  </a:lnTo>
                  <a:lnTo>
                    <a:pt x="2134" y="1067"/>
                  </a:lnTo>
                  <a:lnTo>
                    <a:pt x="2134" y="1173"/>
                  </a:lnTo>
                  <a:lnTo>
                    <a:pt x="2134" y="1173"/>
                  </a:lnTo>
                  <a:lnTo>
                    <a:pt x="2134" y="1173"/>
                  </a:lnTo>
                  <a:lnTo>
                    <a:pt x="2134" y="1173"/>
                  </a:lnTo>
                  <a:lnTo>
                    <a:pt x="2348" y="1600"/>
                  </a:lnTo>
                  <a:lnTo>
                    <a:pt x="2348" y="1600"/>
                  </a:lnTo>
                  <a:lnTo>
                    <a:pt x="2348" y="1600"/>
                  </a:lnTo>
                  <a:lnTo>
                    <a:pt x="2348" y="1600"/>
                  </a:lnTo>
                  <a:lnTo>
                    <a:pt x="2348" y="1600"/>
                  </a:lnTo>
                  <a:lnTo>
                    <a:pt x="2348" y="1600"/>
                  </a:lnTo>
                  <a:lnTo>
                    <a:pt x="2348" y="1600"/>
                  </a:lnTo>
                  <a:lnTo>
                    <a:pt x="2348" y="1600"/>
                  </a:lnTo>
                  <a:lnTo>
                    <a:pt x="2241" y="1173"/>
                  </a:lnTo>
                  <a:lnTo>
                    <a:pt x="2241" y="1173"/>
                  </a:lnTo>
                  <a:lnTo>
                    <a:pt x="2241" y="1173"/>
                  </a:lnTo>
                  <a:lnTo>
                    <a:pt x="2241" y="1173"/>
                  </a:lnTo>
                  <a:lnTo>
                    <a:pt x="2134" y="1067"/>
                  </a:lnTo>
                  <a:lnTo>
                    <a:pt x="2134" y="1173"/>
                  </a:lnTo>
                  <a:lnTo>
                    <a:pt x="2134" y="1173"/>
                  </a:lnTo>
                  <a:lnTo>
                    <a:pt x="1921" y="853"/>
                  </a:lnTo>
                  <a:lnTo>
                    <a:pt x="1494" y="320"/>
                  </a:lnTo>
                  <a:lnTo>
                    <a:pt x="1494" y="320"/>
                  </a:lnTo>
                  <a:lnTo>
                    <a:pt x="1494" y="320"/>
                  </a:lnTo>
                  <a:lnTo>
                    <a:pt x="1494" y="320"/>
                  </a:lnTo>
                  <a:lnTo>
                    <a:pt x="961" y="107"/>
                  </a:lnTo>
                  <a:lnTo>
                    <a:pt x="321" y="0"/>
                  </a:lnTo>
                  <a:lnTo>
                    <a:pt x="321"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54;p50">
              <a:extLst>
                <a:ext uri="{FF2B5EF4-FFF2-40B4-BE49-F238E27FC236}">
                  <a16:creationId xmlns:a16="http://schemas.microsoft.com/office/drawing/2014/main" id="{14C8D82D-3653-468C-ACCB-C61C647AC416}"/>
                </a:ext>
              </a:extLst>
            </p:cNvPr>
            <p:cNvSpPr/>
            <p:nvPr/>
          </p:nvSpPr>
          <p:spPr>
            <a:xfrm>
              <a:off x="4404147" y="4542172"/>
              <a:ext cx="20211" cy="46612"/>
            </a:xfrm>
            <a:custGeom>
              <a:avLst/>
              <a:gdLst/>
              <a:ahLst/>
              <a:cxnLst/>
              <a:rect l="l" t="t" r="r" b="b"/>
              <a:pathLst>
                <a:path w="1388" h="3201" extrusionOk="0">
                  <a:moveTo>
                    <a:pt x="1387" y="0"/>
                  </a:moveTo>
                  <a:lnTo>
                    <a:pt x="960" y="320"/>
                  </a:lnTo>
                  <a:lnTo>
                    <a:pt x="534" y="640"/>
                  </a:lnTo>
                  <a:lnTo>
                    <a:pt x="320" y="1174"/>
                  </a:lnTo>
                  <a:lnTo>
                    <a:pt x="747" y="534"/>
                  </a:lnTo>
                  <a:lnTo>
                    <a:pt x="1387" y="0"/>
                  </a:lnTo>
                  <a:close/>
                  <a:moveTo>
                    <a:pt x="0" y="2774"/>
                  </a:moveTo>
                  <a:lnTo>
                    <a:pt x="0" y="2987"/>
                  </a:lnTo>
                  <a:lnTo>
                    <a:pt x="107" y="3200"/>
                  </a:lnTo>
                  <a:lnTo>
                    <a:pt x="107" y="2987"/>
                  </a:lnTo>
                  <a:lnTo>
                    <a:pt x="0" y="277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55;p50">
              <a:extLst>
                <a:ext uri="{FF2B5EF4-FFF2-40B4-BE49-F238E27FC236}">
                  <a16:creationId xmlns:a16="http://schemas.microsoft.com/office/drawing/2014/main" id="{133B2E16-128F-4FD6-A614-E8EAE3C24576}"/>
                </a:ext>
              </a:extLst>
            </p:cNvPr>
            <p:cNvSpPr/>
            <p:nvPr/>
          </p:nvSpPr>
          <p:spPr>
            <a:xfrm>
              <a:off x="4404147" y="4577895"/>
              <a:ext cx="1573" cy="13994"/>
            </a:xfrm>
            <a:custGeom>
              <a:avLst/>
              <a:gdLst/>
              <a:ahLst/>
              <a:cxnLst/>
              <a:rect l="l" t="t" r="r" b="b"/>
              <a:pathLst>
                <a:path w="108" h="961" fill="none" extrusionOk="0">
                  <a:moveTo>
                    <a:pt x="0" y="1"/>
                  </a:moveTo>
                  <a:lnTo>
                    <a:pt x="0" y="1"/>
                  </a:lnTo>
                  <a:lnTo>
                    <a:pt x="0" y="534"/>
                  </a:lnTo>
                  <a:lnTo>
                    <a:pt x="0" y="534"/>
                  </a:lnTo>
                  <a:lnTo>
                    <a:pt x="0" y="534"/>
                  </a:lnTo>
                  <a:lnTo>
                    <a:pt x="0" y="534"/>
                  </a:lnTo>
                  <a:lnTo>
                    <a:pt x="0" y="534"/>
                  </a:lnTo>
                  <a:lnTo>
                    <a:pt x="107" y="747"/>
                  </a:lnTo>
                  <a:lnTo>
                    <a:pt x="107" y="747"/>
                  </a:lnTo>
                  <a:lnTo>
                    <a:pt x="107" y="961"/>
                  </a:lnTo>
                  <a:lnTo>
                    <a:pt x="107" y="961"/>
                  </a:lnTo>
                  <a:lnTo>
                    <a:pt x="107" y="961"/>
                  </a:lnTo>
                  <a:lnTo>
                    <a:pt x="107" y="961"/>
                  </a:lnTo>
                  <a:lnTo>
                    <a:pt x="107" y="534"/>
                  </a:lnTo>
                  <a:lnTo>
                    <a:pt x="107" y="534"/>
                  </a:lnTo>
                  <a:lnTo>
                    <a:pt x="0" y="321"/>
                  </a:lnTo>
                  <a:lnTo>
                    <a:pt x="0" y="32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56;p50">
              <a:extLst>
                <a:ext uri="{FF2B5EF4-FFF2-40B4-BE49-F238E27FC236}">
                  <a16:creationId xmlns:a16="http://schemas.microsoft.com/office/drawing/2014/main" id="{1A4738C9-9A31-4032-BE69-CC0AF92A5167}"/>
                </a:ext>
              </a:extLst>
            </p:cNvPr>
            <p:cNvSpPr/>
            <p:nvPr/>
          </p:nvSpPr>
          <p:spPr>
            <a:xfrm>
              <a:off x="4405705" y="4540614"/>
              <a:ext cx="24857" cy="24871"/>
            </a:xfrm>
            <a:custGeom>
              <a:avLst/>
              <a:gdLst/>
              <a:ahLst/>
              <a:cxnLst/>
              <a:rect l="l" t="t" r="r" b="b"/>
              <a:pathLst>
                <a:path w="1707" h="1708" fill="none" extrusionOk="0">
                  <a:moveTo>
                    <a:pt x="1707" y="1"/>
                  </a:moveTo>
                  <a:lnTo>
                    <a:pt x="1707" y="1"/>
                  </a:lnTo>
                  <a:lnTo>
                    <a:pt x="1280" y="107"/>
                  </a:lnTo>
                  <a:lnTo>
                    <a:pt x="853" y="427"/>
                  </a:lnTo>
                  <a:lnTo>
                    <a:pt x="427" y="747"/>
                  </a:lnTo>
                  <a:lnTo>
                    <a:pt x="213" y="1281"/>
                  </a:lnTo>
                  <a:lnTo>
                    <a:pt x="213" y="1281"/>
                  </a:lnTo>
                  <a:lnTo>
                    <a:pt x="0" y="1707"/>
                  </a:lnTo>
                  <a:lnTo>
                    <a:pt x="0" y="1707"/>
                  </a:lnTo>
                  <a:lnTo>
                    <a:pt x="213" y="1281"/>
                  </a:lnTo>
                  <a:lnTo>
                    <a:pt x="213" y="1281"/>
                  </a:lnTo>
                  <a:lnTo>
                    <a:pt x="640" y="641"/>
                  </a:lnTo>
                  <a:lnTo>
                    <a:pt x="1280" y="107"/>
                  </a:lnTo>
                  <a:lnTo>
                    <a:pt x="1280" y="107"/>
                  </a:lnTo>
                  <a:lnTo>
                    <a:pt x="1707" y="1"/>
                  </a:lnTo>
                  <a:lnTo>
                    <a:pt x="1707" y="1"/>
                  </a:lnTo>
                  <a:lnTo>
                    <a:pt x="17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57;p50">
              <a:extLst>
                <a:ext uri="{FF2B5EF4-FFF2-40B4-BE49-F238E27FC236}">
                  <a16:creationId xmlns:a16="http://schemas.microsoft.com/office/drawing/2014/main" id="{3C33E28A-8296-4BCD-9AEA-8DBFEA5B3474}"/>
                </a:ext>
              </a:extLst>
            </p:cNvPr>
            <p:cNvSpPr/>
            <p:nvPr/>
          </p:nvSpPr>
          <p:spPr>
            <a:xfrm>
              <a:off x="4432108" y="4539056"/>
              <a:ext cx="1573" cy="1573"/>
            </a:xfrm>
            <a:custGeom>
              <a:avLst/>
              <a:gdLst/>
              <a:ahLst/>
              <a:cxnLst/>
              <a:rect l="l" t="t" r="r" b="b"/>
              <a:pathLst>
                <a:path w="108" h="108" fill="none" extrusionOk="0">
                  <a:moveTo>
                    <a:pt x="107" y="1"/>
                  </a:moveTo>
                  <a:lnTo>
                    <a:pt x="107" y="1"/>
                  </a:lnTo>
                  <a:lnTo>
                    <a:pt x="0" y="108"/>
                  </a:lnTo>
                  <a:lnTo>
                    <a:pt x="0" y="108"/>
                  </a:lnTo>
                  <a:lnTo>
                    <a:pt x="0" y="108"/>
                  </a:lnTo>
                  <a:lnTo>
                    <a:pt x="0" y="108"/>
                  </a:lnTo>
                  <a:lnTo>
                    <a:pt x="107" y="1"/>
                  </a:lnTo>
                  <a:lnTo>
                    <a:pt x="107" y="1"/>
                  </a:lnTo>
                  <a:lnTo>
                    <a:pt x="107" y="1"/>
                  </a:lnTo>
                  <a:lnTo>
                    <a:pt x="107" y="1"/>
                  </a:lnTo>
                  <a:lnTo>
                    <a:pt x="107" y="1"/>
                  </a:lnTo>
                  <a:lnTo>
                    <a:pt x="107" y="1"/>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58;p50">
              <a:extLst>
                <a:ext uri="{FF2B5EF4-FFF2-40B4-BE49-F238E27FC236}">
                  <a16:creationId xmlns:a16="http://schemas.microsoft.com/office/drawing/2014/main" id="{C887FBB0-7A46-4195-B545-2CEC86466FEE}"/>
                </a:ext>
              </a:extLst>
            </p:cNvPr>
            <p:cNvSpPr/>
            <p:nvPr/>
          </p:nvSpPr>
          <p:spPr>
            <a:xfrm>
              <a:off x="4427448" y="4540614"/>
              <a:ext cx="4674" cy="13994"/>
            </a:xfrm>
            <a:custGeom>
              <a:avLst/>
              <a:gdLst/>
              <a:ahLst/>
              <a:cxnLst/>
              <a:rect l="l" t="t" r="r" b="b"/>
              <a:pathLst>
                <a:path w="321" h="961" extrusionOk="0">
                  <a:moveTo>
                    <a:pt x="214" y="1"/>
                  </a:moveTo>
                  <a:lnTo>
                    <a:pt x="0" y="961"/>
                  </a:lnTo>
                  <a:lnTo>
                    <a:pt x="214" y="42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59;p50">
              <a:extLst>
                <a:ext uri="{FF2B5EF4-FFF2-40B4-BE49-F238E27FC236}">
                  <a16:creationId xmlns:a16="http://schemas.microsoft.com/office/drawing/2014/main" id="{A99A3FDA-8FCD-43E5-9A8E-C1FF9E2259BA}"/>
                </a:ext>
              </a:extLst>
            </p:cNvPr>
            <p:cNvSpPr/>
            <p:nvPr/>
          </p:nvSpPr>
          <p:spPr>
            <a:xfrm>
              <a:off x="4427448" y="4540614"/>
              <a:ext cx="4674" cy="13994"/>
            </a:xfrm>
            <a:custGeom>
              <a:avLst/>
              <a:gdLst/>
              <a:ahLst/>
              <a:cxnLst/>
              <a:rect l="l" t="t" r="r" b="b"/>
              <a:pathLst>
                <a:path w="321" h="961" fill="none" extrusionOk="0">
                  <a:moveTo>
                    <a:pt x="320" y="1"/>
                  </a:moveTo>
                  <a:lnTo>
                    <a:pt x="320" y="1"/>
                  </a:lnTo>
                  <a:lnTo>
                    <a:pt x="214" y="1"/>
                  </a:lnTo>
                  <a:lnTo>
                    <a:pt x="214" y="1"/>
                  </a:lnTo>
                  <a:lnTo>
                    <a:pt x="214" y="1"/>
                  </a:lnTo>
                  <a:lnTo>
                    <a:pt x="214" y="1"/>
                  </a:lnTo>
                  <a:lnTo>
                    <a:pt x="0" y="961"/>
                  </a:lnTo>
                  <a:lnTo>
                    <a:pt x="0" y="961"/>
                  </a:lnTo>
                  <a:lnTo>
                    <a:pt x="214" y="427"/>
                  </a:lnTo>
                  <a:lnTo>
                    <a:pt x="320" y="1"/>
                  </a:lnTo>
                  <a:lnTo>
                    <a:pt x="320" y="1"/>
                  </a:lnTo>
                  <a:lnTo>
                    <a:pt x="32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0;p50">
              <a:extLst>
                <a:ext uri="{FF2B5EF4-FFF2-40B4-BE49-F238E27FC236}">
                  <a16:creationId xmlns:a16="http://schemas.microsoft.com/office/drawing/2014/main" id="{304D4C39-A941-4EC0-93F1-F4B25190369C}"/>
                </a:ext>
              </a:extLst>
            </p:cNvPr>
            <p:cNvSpPr/>
            <p:nvPr/>
          </p:nvSpPr>
          <p:spPr>
            <a:xfrm>
              <a:off x="4714818" y="4466052"/>
              <a:ext cx="215905" cy="107188"/>
            </a:xfrm>
            <a:custGeom>
              <a:avLst/>
              <a:gdLst/>
              <a:ahLst/>
              <a:cxnLst/>
              <a:rect l="l" t="t" r="r" b="b"/>
              <a:pathLst>
                <a:path w="14827" h="7361" extrusionOk="0">
                  <a:moveTo>
                    <a:pt x="107" y="1"/>
                  </a:moveTo>
                  <a:lnTo>
                    <a:pt x="0" y="6934"/>
                  </a:lnTo>
                  <a:lnTo>
                    <a:pt x="533" y="6934"/>
                  </a:lnTo>
                  <a:lnTo>
                    <a:pt x="3520" y="7147"/>
                  </a:lnTo>
                  <a:lnTo>
                    <a:pt x="7893" y="7254"/>
                  </a:lnTo>
                  <a:lnTo>
                    <a:pt x="12053" y="7361"/>
                  </a:lnTo>
                  <a:lnTo>
                    <a:pt x="13653" y="7254"/>
                  </a:lnTo>
                  <a:lnTo>
                    <a:pt x="14613" y="7147"/>
                  </a:lnTo>
                  <a:lnTo>
                    <a:pt x="14826" y="7041"/>
                  </a:lnTo>
                  <a:lnTo>
                    <a:pt x="14826" y="6934"/>
                  </a:lnTo>
                  <a:lnTo>
                    <a:pt x="14720" y="6721"/>
                  </a:lnTo>
                  <a:lnTo>
                    <a:pt x="14506" y="6614"/>
                  </a:lnTo>
                  <a:lnTo>
                    <a:pt x="13546" y="6187"/>
                  </a:lnTo>
                  <a:lnTo>
                    <a:pt x="12480" y="5761"/>
                  </a:lnTo>
                  <a:lnTo>
                    <a:pt x="10026" y="5121"/>
                  </a:lnTo>
                  <a:lnTo>
                    <a:pt x="8960" y="4801"/>
                  </a:lnTo>
                  <a:lnTo>
                    <a:pt x="8960" y="108"/>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61;p50">
              <a:extLst>
                <a:ext uri="{FF2B5EF4-FFF2-40B4-BE49-F238E27FC236}">
                  <a16:creationId xmlns:a16="http://schemas.microsoft.com/office/drawing/2014/main" id="{1A54B878-9C25-4D51-8016-BB2D14774229}"/>
                </a:ext>
              </a:extLst>
            </p:cNvPr>
            <p:cNvSpPr/>
            <p:nvPr/>
          </p:nvSpPr>
          <p:spPr>
            <a:xfrm>
              <a:off x="4714818" y="4466052"/>
              <a:ext cx="215905" cy="107188"/>
            </a:xfrm>
            <a:custGeom>
              <a:avLst/>
              <a:gdLst/>
              <a:ahLst/>
              <a:cxnLst/>
              <a:rect l="l" t="t" r="r" b="b"/>
              <a:pathLst>
                <a:path w="14827" h="7361" fill="none" extrusionOk="0">
                  <a:moveTo>
                    <a:pt x="8960" y="4801"/>
                  </a:moveTo>
                  <a:lnTo>
                    <a:pt x="8960" y="108"/>
                  </a:lnTo>
                  <a:lnTo>
                    <a:pt x="107" y="1"/>
                  </a:lnTo>
                  <a:lnTo>
                    <a:pt x="0" y="6934"/>
                  </a:lnTo>
                  <a:lnTo>
                    <a:pt x="533" y="6934"/>
                  </a:lnTo>
                  <a:lnTo>
                    <a:pt x="533" y="6934"/>
                  </a:lnTo>
                  <a:lnTo>
                    <a:pt x="3520" y="7147"/>
                  </a:lnTo>
                  <a:lnTo>
                    <a:pt x="7893" y="7254"/>
                  </a:lnTo>
                  <a:lnTo>
                    <a:pt x="12053" y="7361"/>
                  </a:lnTo>
                  <a:lnTo>
                    <a:pt x="13653" y="7254"/>
                  </a:lnTo>
                  <a:lnTo>
                    <a:pt x="14613" y="7147"/>
                  </a:lnTo>
                  <a:lnTo>
                    <a:pt x="14613" y="7147"/>
                  </a:lnTo>
                  <a:lnTo>
                    <a:pt x="14826" y="7041"/>
                  </a:lnTo>
                  <a:lnTo>
                    <a:pt x="14826" y="6934"/>
                  </a:lnTo>
                  <a:lnTo>
                    <a:pt x="14720" y="6721"/>
                  </a:lnTo>
                  <a:lnTo>
                    <a:pt x="14506" y="6614"/>
                  </a:lnTo>
                  <a:lnTo>
                    <a:pt x="13546" y="6187"/>
                  </a:lnTo>
                  <a:lnTo>
                    <a:pt x="12480" y="5761"/>
                  </a:lnTo>
                  <a:lnTo>
                    <a:pt x="10026" y="5121"/>
                  </a:lnTo>
                  <a:lnTo>
                    <a:pt x="8960" y="480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62;p50">
              <a:extLst>
                <a:ext uri="{FF2B5EF4-FFF2-40B4-BE49-F238E27FC236}">
                  <a16:creationId xmlns:a16="http://schemas.microsoft.com/office/drawing/2014/main" id="{57EB4006-C183-484F-A147-F5ED3EADAC87}"/>
                </a:ext>
              </a:extLst>
            </p:cNvPr>
            <p:cNvSpPr/>
            <p:nvPr/>
          </p:nvSpPr>
          <p:spPr>
            <a:xfrm>
              <a:off x="4714818" y="4528192"/>
              <a:ext cx="15" cy="12436"/>
            </a:xfrm>
            <a:custGeom>
              <a:avLst/>
              <a:gdLst/>
              <a:ahLst/>
              <a:cxnLst/>
              <a:rect l="l" t="t" r="r" b="b"/>
              <a:pathLst>
                <a:path w="1" h="854" extrusionOk="0">
                  <a:moveTo>
                    <a:pt x="0" y="0"/>
                  </a:moveTo>
                  <a:lnTo>
                    <a:pt x="0" y="0"/>
                  </a:lnTo>
                  <a:lnTo>
                    <a:pt x="0" y="0"/>
                  </a:lnTo>
                  <a:lnTo>
                    <a:pt x="0" y="85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63;p50">
              <a:extLst>
                <a:ext uri="{FF2B5EF4-FFF2-40B4-BE49-F238E27FC236}">
                  <a16:creationId xmlns:a16="http://schemas.microsoft.com/office/drawing/2014/main" id="{636DFD94-86C1-4741-A2C8-44FFACD0D035}"/>
                </a:ext>
              </a:extLst>
            </p:cNvPr>
            <p:cNvSpPr/>
            <p:nvPr/>
          </p:nvSpPr>
          <p:spPr>
            <a:xfrm>
              <a:off x="4714818" y="4528192"/>
              <a:ext cx="15" cy="12436"/>
            </a:xfrm>
            <a:custGeom>
              <a:avLst/>
              <a:gdLst/>
              <a:ahLst/>
              <a:cxnLst/>
              <a:rect l="l" t="t" r="r" b="b"/>
              <a:pathLst>
                <a:path w="1" h="854" fill="none" extrusionOk="0">
                  <a:moveTo>
                    <a:pt x="0" y="0"/>
                  </a:moveTo>
                  <a:lnTo>
                    <a:pt x="0" y="0"/>
                  </a:lnTo>
                  <a:lnTo>
                    <a:pt x="0" y="0"/>
                  </a:lnTo>
                  <a:lnTo>
                    <a:pt x="0" y="854"/>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64;p50">
              <a:extLst>
                <a:ext uri="{FF2B5EF4-FFF2-40B4-BE49-F238E27FC236}">
                  <a16:creationId xmlns:a16="http://schemas.microsoft.com/office/drawing/2014/main" id="{4DA15981-91B5-4F3E-86E2-A93A456A32C4}"/>
                </a:ext>
              </a:extLst>
            </p:cNvPr>
            <p:cNvSpPr/>
            <p:nvPr/>
          </p:nvSpPr>
          <p:spPr>
            <a:xfrm>
              <a:off x="4714818" y="4528192"/>
              <a:ext cx="46597" cy="37292"/>
            </a:xfrm>
            <a:custGeom>
              <a:avLst/>
              <a:gdLst/>
              <a:ahLst/>
              <a:cxnLst/>
              <a:rect l="l" t="t" r="r" b="b"/>
              <a:pathLst>
                <a:path w="3200" h="2561" extrusionOk="0">
                  <a:moveTo>
                    <a:pt x="0" y="0"/>
                  </a:moveTo>
                  <a:lnTo>
                    <a:pt x="0" y="854"/>
                  </a:lnTo>
                  <a:lnTo>
                    <a:pt x="0" y="2454"/>
                  </a:lnTo>
                  <a:lnTo>
                    <a:pt x="3200" y="2560"/>
                  </a:lnTo>
                  <a:lnTo>
                    <a:pt x="3200" y="2560"/>
                  </a:lnTo>
                  <a:lnTo>
                    <a:pt x="2987" y="2027"/>
                  </a:lnTo>
                  <a:lnTo>
                    <a:pt x="2773" y="1494"/>
                  </a:lnTo>
                  <a:lnTo>
                    <a:pt x="2453" y="1067"/>
                  </a:lnTo>
                  <a:lnTo>
                    <a:pt x="2133" y="747"/>
                  </a:lnTo>
                  <a:lnTo>
                    <a:pt x="1707" y="427"/>
                  </a:lnTo>
                  <a:lnTo>
                    <a:pt x="1173" y="214"/>
                  </a:lnTo>
                  <a:lnTo>
                    <a:pt x="747" y="107"/>
                  </a:lnTo>
                  <a:lnTo>
                    <a:pt x="2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65;p50">
              <a:extLst>
                <a:ext uri="{FF2B5EF4-FFF2-40B4-BE49-F238E27FC236}">
                  <a16:creationId xmlns:a16="http://schemas.microsoft.com/office/drawing/2014/main" id="{5F5DDCB8-54C9-4F69-AC74-F1992F465E07}"/>
                </a:ext>
              </a:extLst>
            </p:cNvPr>
            <p:cNvSpPr/>
            <p:nvPr/>
          </p:nvSpPr>
          <p:spPr>
            <a:xfrm>
              <a:off x="4930728" y="4565473"/>
              <a:ext cx="1558" cy="1558"/>
            </a:xfrm>
            <a:custGeom>
              <a:avLst/>
              <a:gdLst/>
              <a:ahLst/>
              <a:cxnLst/>
              <a:rect l="l" t="t" r="r" b="b"/>
              <a:pathLst>
                <a:path w="107" h="107" extrusionOk="0">
                  <a:moveTo>
                    <a:pt x="0" y="0"/>
                  </a:moveTo>
                  <a:lnTo>
                    <a:pt x="0" y="107"/>
                  </a:lnTo>
                  <a:lnTo>
                    <a:pt x="107" y="1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66;p50">
              <a:extLst>
                <a:ext uri="{FF2B5EF4-FFF2-40B4-BE49-F238E27FC236}">
                  <a16:creationId xmlns:a16="http://schemas.microsoft.com/office/drawing/2014/main" id="{8496B50B-D694-4D66-AF36-8D55EF58E9B1}"/>
                </a:ext>
              </a:extLst>
            </p:cNvPr>
            <p:cNvSpPr/>
            <p:nvPr/>
          </p:nvSpPr>
          <p:spPr>
            <a:xfrm>
              <a:off x="4926068" y="4570133"/>
              <a:ext cx="3116" cy="15"/>
            </a:xfrm>
            <a:custGeom>
              <a:avLst/>
              <a:gdLst/>
              <a:ahLst/>
              <a:cxnLst/>
              <a:rect l="l" t="t" r="r" b="b"/>
              <a:pathLst>
                <a:path w="214" h="1" fill="none" extrusionOk="0">
                  <a:moveTo>
                    <a:pt x="214" y="0"/>
                  </a:moveTo>
                  <a:lnTo>
                    <a:pt x="214" y="0"/>
                  </a:lnTo>
                  <a:lnTo>
                    <a:pt x="107" y="0"/>
                  </a:lnTo>
                  <a:lnTo>
                    <a:pt x="107" y="0"/>
                  </a:lnTo>
                  <a:lnTo>
                    <a:pt x="0" y="0"/>
                  </a:lnTo>
                  <a:lnTo>
                    <a:pt x="0" y="0"/>
                  </a:lnTo>
                  <a:lnTo>
                    <a:pt x="214" y="0"/>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67;p50">
              <a:extLst>
                <a:ext uri="{FF2B5EF4-FFF2-40B4-BE49-F238E27FC236}">
                  <a16:creationId xmlns:a16="http://schemas.microsoft.com/office/drawing/2014/main" id="{115843CD-0954-42C0-80AC-491C69B3BE9B}"/>
                </a:ext>
              </a:extLst>
            </p:cNvPr>
            <p:cNvSpPr/>
            <p:nvPr/>
          </p:nvSpPr>
          <p:spPr>
            <a:xfrm>
              <a:off x="4930728" y="4565473"/>
              <a:ext cx="1558" cy="1558"/>
            </a:xfrm>
            <a:custGeom>
              <a:avLst/>
              <a:gdLst/>
              <a:ahLst/>
              <a:cxnLst/>
              <a:rect l="l" t="t" r="r" b="b"/>
              <a:pathLst>
                <a:path w="107" h="107" fill="none" extrusionOk="0">
                  <a:moveTo>
                    <a:pt x="0" y="0"/>
                  </a:moveTo>
                  <a:lnTo>
                    <a:pt x="0" y="0"/>
                  </a:lnTo>
                  <a:lnTo>
                    <a:pt x="0" y="107"/>
                  </a:lnTo>
                  <a:lnTo>
                    <a:pt x="0" y="107"/>
                  </a:lnTo>
                  <a:lnTo>
                    <a:pt x="107" y="107"/>
                  </a:lnTo>
                  <a:lnTo>
                    <a:pt x="107" y="10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8;p50">
              <a:extLst>
                <a:ext uri="{FF2B5EF4-FFF2-40B4-BE49-F238E27FC236}">
                  <a16:creationId xmlns:a16="http://schemas.microsoft.com/office/drawing/2014/main" id="{DA41489C-D9B9-4178-BA2A-6FD14914359B}"/>
                </a:ext>
              </a:extLst>
            </p:cNvPr>
            <p:cNvSpPr/>
            <p:nvPr/>
          </p:nvSpPr>
          <p:spPr>
            <a:xfrm>
              <a:off x="4714818" y="4563915"/>
              <a:ext cx="15" cy="3116"/>
            </a:xfrm>
            <a:custGeom>
              <a:avLst/>
              <a:gdLst/>
              <a:ahLst/>
              <a:cxnLst/>
              <a:rect l="l" t="t" r="r" b="b"/>
              <a:pathLst>
                <a:path w="1" h="214" fill="none" extrusionOk="0">
                  <a:moveTo>
                    <a:pt x="0" y="1"/>
                  </a:moveTo>
                  <a:lnTo>
                    <a:pt x="0" y="214"/>
                  </a:lnTo>
                  <a:lnTo>
                    <a:pt x="0" y="214"/>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469;p50">
              <a:extLst>
                <a:ext uri="{FF2B5EF4-FFF2-40B4-BE49-F238E27FC236}">
                  <a16:creationId xmlns:a16="http://schemas.microsoft.com/office/drawing/2014/main" id="{A55D309A-1EA6-4838-93A0-8375E890362F}"/>
                </a:ext>
              </a:extLst>
            </p:cNvPr>
            <p:cNvSpPr/>
            <p:nvPr/>
          </p:nvSpPr>
          <p:spPr>
            <a:xfrm>
              <a:off x="4930728" y="4567017"/>
              <a:ext cx="1558" cy="1573"/>
            </a:xfrm>
            <a:custGeom>
              <a:avLst/>
              <a:gdLst/>
              <a:ahLst/>
              <a:cxnLst/>
              <a:rect l="l" t="t" r="r" b="b"/>
              <a:pathLst>
                <a:path w="107" h="108" extrusionOk="0">
                  <a:moveTo>
                    <a:pt x="0" y="1"/>
                  </a:moveTo>
                  <a:lnTo>
                    <a:pt x="0"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470;p50">
              <a:extLst>
                <a:ext uri="{FF2B5EF4-FFF2-40B4-BE49-F238E27FC236}">
                  <a16:creationId xmlns:a16="http://schemas.microsoft.com/office/drawing/2014/main" id="{ABF1CCFC-2DB1-44E5-9DB8-F6730A486609}"/>
                </a:ext>
              </a:extLst>
            </p:cNvPr>
            <p:cNvSpPr/>
            <p:nvPr/>
          </p:nvSpPr>
          <p:spPr>
            <a:xfrm>
              <a:off x="4929170" y="4567017"/>
              <a:ext cx="3116" cy="3131"/>
            </a:xfrm>
            <a:custGeom>
              <a:avLst/>
              <a:gdLst/>
              <a:ahLst/>
              <a:cxnLst/>
              <a:rect l="l" t="t" r="r" b="b"/>
              <a:pathLst>
                <a:path w="214" h="215" fill="none" extrusionOk="0">
                  <a:moveTo>
                    <a:pt x="214" y="1"/>
                  </a:moveTo>
                  <a:lnTo>
                    <a:pt x="214" y="1"/>
                  </a:lnTo>
                  <a:lnTo>
                    <a:pt x="107" y="1"/>
                  </a:lnTo>
                  <a:lnTo>
                    <a:pt x="107" y="1"/>
                  </a:lnTo>
                  <a:lnTo>
                    <a:pt x="107" y="108"/>
                  </a:lnTo>
                  <a:lnTo>
                    <a:pt x="1" y="214"/>
                  </a:lnTo>
                  <a:lnTo>
                    <a:pt x="1" y="214"/>
                  </a:lnTo>
                  <a:lnTo>
                    <a:pt x="1" y="214"/>
                  </a:lnTo>
                  <a:lnTo>
                    <a:pt x="1" y="214"/>
                  </a:lnTo>
                  <a:lnTo>
                    <a:pt x="107" y="108"/>
                  </a:lnTo>
                  <a:lnTo>
                    <a:pt x="107" y="108"/>
                  </a:lnTo>
                  <a:lnTo>
                    <a:pt x="21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471;p50">
              <a:extLst>
                <a:ext uri="{FF2B5EF4-FFF2-40B4-BE49-F238E27FC236}">
                  <a16:creationId xmlns:a16="http://schemas.microsoft.com/office/drawing/2014/main" id="{96D68AD1-E874-4341-9C23-F5540052B804}"/>
                </a:ext>
              </a:extLst>
            </p:cNvPr>
            <p:cNvSpPr/>
            <p:nvPr/>
          </p:nvSpPr>
          <p:spPr>
            <a:xfrm>
              <a:off x="4755201" y="4570133"/>
              <a:ext cx="80773" cy="1558"/>
            </a:xfrm>
            <a:custGeom>
              <a:avLst/>
              <a:gdLst/>
              <a:ahLst/>
              <a:cxnLst/>
              <a:rect l="l" t="t" r="r" b="b"/>
              <a:pathLst>
                <a:path w="5547" h="107" extrusionOk="0">
                  <a:moveTo>
                    <a:pt x="0" y="0"/>
                  </a:moveTo>
                  <a:lnTo>
                    <a:pt x="5547" y="107"/>
                  </a:lnTo>
                  <a:lnTo>
                    <a:pt x="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72;p50">
              <a:extLst>
                <a:ext uri="{FF2B5EF4-FFF2-40B4-BE49-F238E27FC236}">
                  <a16:creationId xmlns:a16="http://schemas.microsoft.com/office/drawing/2014/main" id="{9D1847F0-ECC6-4ABE-8A56-E7479CAA56F2}"/>
                </a:ext>
              </a:extLst>
            </p:cNvPr>
            <p:cNvSpPr/>
            <p:nvPr/>
          </p:nvSpPr>
          <p:spPr>
            <a:xfrm>
              <a:off x="4755201" y="4570133"/>
              <a:ext cx="80773" cy="1558"/>
            </a:xfrm>
            <a:custGeom>
              <a:avLst/>
              <a:gdLst/>
              <a:ahLst/>
              <a:cxnLst/>
              <a:rect l="l" t="t" r="r" b="b"/>
              <a:pathLst>
                <a:path w="5547" h="107" fill="none" extrusionOk="0">
                  <a:moveTo>
                    <a:pt x="0" y="0"/>
                  </a:moveTo>
                  <a:lnTo>
                    <a:pt x="0" y="0"/>
                  </a:lnTo>
                  <a:lnTo>
                    <a:pt x="5547" y="107"/>
                  </a:lnTo>
                  <a:lnTo>
                    <a:pt x="5547" y="107"/>
                  </a:lnTo>
                  <a:lnTo>
                    <a:pt x="640" y="0"/>
                  </a:lnTo>
                  <a:lnTo>
                    <a:pt x="64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73;p50">
              <a:extLst>
                <a:ext uri="{FF2B5EF4-FFF2-40B4-BE49-F238E27FC236}">
                  <a16:creationId xmlns:a16="http://schemas.microsoft.com/office/drawing/2014/main" id="{2C8FC49E-94C1-4CF5-968C-4BCEA2E3B95A}"/>
                </a:ext>
              </a:extLst>
            </p:cNvPr>
            <p:cNvSpPr/>
            <p:nvPr/>
          </p:nvSpPr>
          <p:spPr>
            <a:xfrm>
              <a:off x="4714818" y="4567017"/>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74;p50">
              <a:extLst>
                <a:ext uri="{FF2B5EF4-FFF2-40B4-BE49-F238E27FC236}">
                  <a16:creationId xmlns:a16="http://schemas.microsoft.com/office/drawing/2014/main" id="{127600F0-EBC5-43E9-9A0F-233E528C3828}"/>
                </a:ext>
              </a:extLst>
            </p:cNvPr>
            <p:cNvSpPr/>
            <p:nvPr/>
          </p:nvSpPr>
          <p:spPr>
            <a:xfrm>
              <a:off x="4714818" y="4567017"/>
              <a:ext cx="49713" cy="3131"/>
            </a:xfrm>
            <a:custGeom>
              <a:avLst/>
              <a:gdLst/>
              <a:ahLst/>
              <a:cxnLst/>
              <a:rect l="l" t="t" r="r" b="b"/>
              <a:pathLst>
                <a:path w="3414" h="215" extrusionOk="0">
                  <a:moveTo>
                    <a:pt x="0" y="1"/>
                  </a:moveTo>
                  <a:lnTo>
                    <a:pt x="2773" y="214"/>
                  </a:lnTo>
                  <a:lnTo>
                    <a:pt x="3413" y="214"/>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75;p50">
              <a:extLst>
                <a:ext uri="{FF2B5EF4-FFF2-40B4-BE49-F238E27FC236}">
                  <a16:creationId xmlns:a16="http://schemas.microsoft.com/office/drawing/2014/main" id="{6C963E64-DC72-410C-9924-9810370EA00B}"/>
                </a:ext>
              </a:extLst>
            </p:cNvPr>
            <p:cNvSpPr/>
            <p:nvPr/>
          </p:nvSpPr>
          <p:spPr>
            <a:xfrm>
              <a:off x="4714818" y="4567017"/>
              <a:ext cx="49713" cy="3131"/>
            </a:xfrm>
            <a:custGeom>
              <a:avLst/>
              <a:gdLst/>
              <a:ahLst/>
              <a:cxnLst/>
              <a:rect l="l" t="t" r="r" b="b"/>
              <a:pathLst>
                <a:path w="3414" h="215" fill="none" extrusionOk="0">
                  <a:moveTo>
                    <a:pt x="0" y="1"/>
                  </a:moveTo>
                  <a:lnTo>
                    <a:pt x="0" y="1"/>
                  </a:lnTo>
                  <a:lnTo>
                    <a:pt x="0" y="1"/>
                  </a:lnTo>
                  <a:lnTo>
                    <a:pt x="0" y="1"/>
                  </a:lnTo>
                  <a:lnTo>
                    <a:pt x="2773" y="214"/>
                  </a:lnTo>
                  <a:lnTo>
                    <a:pt x="2773" y="214"/>
                  </a:lnTo>
                  <a:lnTo>
                    <a:pt x="3413" y="214"/>
                  </a:lnTo>
                  <a:lnTo>
                    <a:pt x="3413" y="214"/>
                  </a:lnTo>
                  <a:lnTo>
                    <a:pt x="533"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76;p50">
              <a:extLst>
                <a:ext uri="{FF2B5EF4-FFF2-40B4-BE49-F238E27FC236}">
                  <a16:creationId xmlns:a16="http://schemas.microsoft.com/office/drawing/2014/main" id="{AECF7D00-0022-4D42-802F-14FF622C3DCE}"/>
                </a:ext>
              </a:extLst>
            </p:cNvPr>
            <p:cNvSpPr/>
            <p:nvPr/>
          </p:nvSpPr>
          <p:spPr>
            <a:xfrm>
              <a:off x="4714818" y="4551493"/>
              <a:ext cx="215905" cy="21755"/>
            </a:xfrm>
            <a:custGeom>
              <a:avLst/>
              <a:gdLst/>
              <a:ahLst/>
              <a:cxnLst/>
              <a:rect l="l" t="t" r="r" b="b"/>
              <a:pathLst>
                <a:path w="14827" h="1494" extrusionOk="0">
                  <a:moveTo>
                    <a:pt x="12373" y="0"/>
                  </a:moveTo>
                  <a:lnTo>
                    <a:pt x="12266" y="107"/>
                  </a:lnTo>
                  <a:lnTo>
                    <a:pt x="11946" y="534"/>
                  </a:lnTo>
                  <a:lnTo>
                    <a:pt x="11733" y="1067"/>
                  </a:lnTo>
                  <a:lnTo>
                    <a:pt x="3200" y="960"/>
                  </a:lnTo>
                  <a:lnTo>
                    <a:pt x="3200" y="1067"/>
                  </a:lnTo>
                  <a:lnTo>
                    <a:pt x="0" y="960"/>
                  </a:lnTo>
                  <a:lnTo>
                    <a:pt x="0" y="1067"/>
                  </a:lnTo>
                  <a:lnTo>
                    <a:pt x="533" y="1067"/>
                  </a:lnTo>
                  <a:lnTo>
                    <a:pt x="3413" y="1280"/>
                  </a:lnTo>
                  <a:lnTo>
                    <a:pt x="8320" y="1387"/>
                  </a:lnTo>
                  <a:lnTo>
                    <a:pt x="10346" y="1494"/>
                  </a:lnTo>
                  <a:lnTo>
                    <a:pt x="12906" y="1387"/>
                  </a:lnTo>
                  <a:lnTo>
                    <a:pt x="14506" y="1280"/>
                  </a:lnTo>
                  <a:lnTo>
                    <a:pt x="14720" y="1280"/>
                  </a:lnTo>
                  <a:lnTo>
                    <a:pt x="14826" y="1174"/>
                  </a:lnTo>
                  <a:lnTo>
                    <a:pt x="14826" y="1067"/>
                  </a:lnTo>
                  <a:lnTo>
                    <a:pt x="14826" y="960"/>
                  </a:lnTo>
                  <a:lnTo>
                    <a:pt x="14400" y="640"/>
                  </a:lnTo>
                  <a:lnTo>
                    <a:pt x="13546" y="320"/>
                  </a:lnTo>
                  <a:lnTo>
                    <a:pt x="12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77;p50">
              <a:extLst>
                <a:ext uri="{FF2B5EF4-FFF2-40B4-BE49-F238E27FC236}">
                  <a16:creationId xmlns:a16="http://schemas.microsoft.com/office/drawing/2014/main" id="{857747BF-B985-403F-943A-1E6BAC069972}"/>
                </a:ext>
              </a:extLst>
            </p:cNvPr>
            <p:cNvSpPr/>
            <p:nvPr/>
          </p:nvSpPr>
          <p:spPr>
            <a:xfrm>
              <a:off x="4714818" y="4563915"/>
              <a:ext cx="46597" cy="3116"/>
            </a:xfrm>
            <a:custGeom>
              <a:avLst/>
              <a:gdLst/>
              <a:ahLst/>
              <a:cxnLst/>
              <a:rect l="l" t="t" r="r" b="b"/>
              <a:pathLst>
                <a:path w="3200" h="214" extrusionOk="0">
                  <a:moveTo>
                    <a:pt x="0" y="1"/>
                  </a:moveTo>
                  <a:lnTo>
                    <a:pt x="0" y="107"/>
                  </a:lnTo>
                  <a:lnTo>
                    <a:pt x="3200" y="214"/>
                  </a:lnTo>
                  <a:lnTo>
                    <a:pt x="320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78;p50">
              <a:extLst>
                <a:ext uri="{FF2B5EF4-FFF2-40B4-BE49-F238E27FC236}">
                  <a16:creationId xmlns:a16="http://schemas.microsoft.com/office/drawing/2014/main" id="{47C89D74-07ED-474E-B10A-9B98F84796F6}"/>
                </a:ext>
              </a:extLst>
            </p:cNvPr>
            <p:cNvSpPr/>
            <p:nvPr/>
          </p:nvSpPr>
          <p:spPr>
            <a:xfrm>
              <a:off x="4714818" y="4563915"/>
              <a:ext cx="46597" cy="3116"/>
            </a:xfrm>
            <a:custGeom>
              <a:avLst/>
              <a:gdLst/>
              <a:ahLst/>
              <a:cxnLst/>
              <a:rect l="l" t="t" r="r" b="b"/>
              <a:pathLst>
                <a:path w="3200" h="214" fill="none" extrusionOk="0">
                  <a:moveTo>
                    <a:pt x="0" y="1"/>
                  </a:moveTo>
                  <a:lnTo>
                    <a:pt x="0" y="107"/>
                  </a:lnTo>
                  <a:lnTo>
                    <a:pt x="3200" y="214"/>
                  </a:lnTo>
                  <a:lnTo>
                    <a:pt x="3200" y="214"/>
                  </a:lnTo>
                  <a:lnTo>
                    <a:pt x="320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79;p50">
              <a:extLst>
                <a:ext uri="{FF2B5EF4-FFF2-40B4-BE49-F238E27FC236}">
                  <a16:creationId xmlns:a16="http://schemas.microsoft.com/office/drawing/2014/main" id="{E0C26329-E3CA-4C8B-B049-C706C20FF861}"/>
                </a:ext>
              </a:extLst>
            </p:cNvPr>
            <p:cNvSpPr/>
            <p:nvPr/>
          </p:nvSpPr>
          <p:spPr>
            <a:xfrm>
              <a:off x="4744323" y="4565473"/>
              <a:ext cx="178627" cy="3116"/>
            </a:xfrm>
            <a:custGeom>
              <a:avLst/>
              <a:gdLst/>
              <a:ahLst/>
              <a:cxnLst/>
              <a:rect l="l" t="t" r="r" b="b"/>
              <a:pathLst>
                <a:path w="12267" h="214" extrusionOk="0">
                  <a:moveTo>
                    <a:pt x="1" y="0"/>
                  </a:moveTo>
                  <a:lnTo>
                    <a:pt x="2454" y="107"/>
                  </a:lnTo>
                  <a:lnTo>
                    <a:pt x="2667" y="107"/>
                  </a:lnTo>
                  <a:lnTo>
                    <a:pt x="1" y="0"/>
                  </a:lnTo>
                  <a:close/>
                  <a:moveTo>
                    <a:pt x="2667" y="107"/>
                  </a:moveTo>
                  <a:lnTo>
                    <a:pt x="5334" y="214"/>
                  </a:lnTo>
                  <a:lnTo>
                    <a:pt x="10667" y="214"/>
                  </a:lnTo>
                  <a:lnTo>
                    <a:pt x="12267"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80;p50">
              <a:extLst>
                <a:ext uri="{FF2B5EF4-FFF2-40B4-BE49-F238E27FC236}">
                  <a16:creationId xmlns:a16="http://schemas.microsoft.com/office/drawing/2014/main" id="{5D0D513E-10F6-4B54-80D1-04A2E99E6B0F}"/>
                </a:ext>
              </a:extLst>
            </p:cNvPr>
            <p:cNvSpPr/>
            <p:nvPr/>
          </p:nvSpPr>
          <p:spPr>
            <a:xfrm>
              <a:off x="4885671" y="4549934"/>
              <a:ext cx="13994" cy="20211"/>
            </a:xfrm>
            <a:custGeom>
              <a:avLst/>
              <a:gdLst/>
              <a:ahLst/>
              <a:cxnLst/>
              <a:rect l="l" t="t" r="r" b="b"/>
              <a:pathLst>
                <a:path w="961" h="1388" extrusionOk="0">
                  <a:moveTo>
                    <a:pt x="961" y="1"/>
                  </a:moveTo>
                  <a:lnTo>
                    <a:pt x="534" y="214"/>
                  </a:lnTo>
                  <a:lnTo>
                    <a:pt x="214" y="534"/>
                  </a:lnTo>
                  <a:lnTo>
                    <a:pt x="108" y="961"/>
                  </a:lnTo>
                  <a:lnTo>
                    <a:pt x="1" y="1387"/>
                  </a:lnTo>
                  <a:lnTo>
                    <a:pt x="321" y="534"/>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81;p50">
              <a:extLst>
                <a:ext uri="{FF2B5EF4-FFF2-40B4-BE49-F238E27FC236}">
                  <a16:creationId xmlns:a16="http://schemas.microsoft.com/office/drawing/2014/main" id="{DCD85708-9C5A-4B51-B5CB-6354F97B40E9}"/>
                </a:ext>
              </a:extLst>
            </p:cNvPr>
            <p:cNvSpPr/>
            <p:nvPr/>
          </p:nvSpPr>
          <p:spPr>
            <a:xfrm>
              <a:off x="4848404" y="4539056"/>
              <a:ext cx="7776" cy="10892"/>
            </a:xfrm>
            <a:custGeom>
              <a:avLst/>
              <a:gdLst/>
              <a:ahLst/>
              <a:cxnLst/>
              <a:rect l="l" t="t" r="r" b="b"/>
              <a:pathLst>
                <a:path w="534" h="748" extrusionOk="0">
                  <a:moveTo>
                    <a:pt x="533" y="1"/>
                  </a:moveTo>
                  <a:lnTo>
                    <a:pt x="213" y="321"/>
                  </a:lnTo>
                  <a:lnTo>
                    <a:pt x="0" y="748"/>
                  </a:lnTo>
                  <a:lnTo>
                    <a:pt x="320" y="428"/>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82;p50">
              <a:extLst>
                <a:ext uri="{FF2B5EF4-FFF2-40B4-BE49-F238E27FC236}">
                  <a16:creationId xmlns:a16="http://schemas.microsoft.com/office/drawing/2014/main" id="{BC9CA63F-397A-40B6-9BA8-79668E6F3B32}"/>
                </a:ext>
              </a:extLst>
            </p:cNvPr>
            <p:cNvSpPr/>
            <p:nvPr/>
          </p:nvSpPr>
          <p:spPr>
            <a:xfrm>
              <a:off x="4837526" y="4537512"/>
              <a:ext cx="9334" cy="6218"/>
            </a:xfrm>
            <a:custGeom>
              <a:avLst/>
              <a:gdLst/>
              <a:ahLst/>
              <a:cxnLst/>
              <a:rect l="l" t="t" r="r" b="b"/>
              <a:pathLst>
                <a:path w="641" h="427" extrusionOk="0">
                  <a:moveTo>
                    <a:pt x="0" y="427"/>
                  </a:moveTo>
                  <a:lnTo>
                    <a:pt x="0" y="427"/>
                  </a:lnTo>
                  <a:lnTo>
                    <a:pt x="320" y="214"/>
                  </a:lnTo>
                  <a:lnTo>
                    <a:pt x="320" y="214"/>
                  </a:lnTo>
                  <a:lnTo>
                    <a:pt x="640" y="0"/>
                  </a:lnTo>
                  <a:lnTo>
                    <a:pt x="640" y="0"/>
                  </a:lnTo>
                  <a:lnTo>
                    <a:pt x="320" y="214"/>
                  </a:lnTo>
                  <a:lnTo>
                    <a:pt x="320" y="214"/>
                  </a:lnTo>
                  <a:lnTo>
                    <a:pt x="0" y="427"/>
                  </a:lnTo>
                  <a:lnTo>
                    <a:pt x="0"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83;p50">
              <a:extLst>
                <a:ext uri="{FF2B5EF4-FFF2-40B4-BE49-F238E27FC236}">
                  <a16:creationId xmlns:a16="http://schemas.microsoft.com/office/drawing/2014/main" id="{6ECF9167-05E4-4D1B-B188-3E1A6A886871}"/>
                </a:ext>
              </a:extLst>
            </p:cNvPr>
            <p:cNvSpPr/>
            <p:nvPr/>
          </p:nvSpPr>
          <p:spPr>
            <a:xfrm>
              <a:off x="4831307" y="4531294"/>
              <a:ext cx="13994" cy="1573"/>
            </a:xfrm>
            <a:custGeom>
              <a:avLst/>
              <a:gdLst/>
              <a:ahLst/>
              <a:cxnLst/>
              <a:rect l="l" t="t" r="r" b="b"/>
              <a:pathLst>
                <a:path w="961" h="108" extrusionOk="0">
                  <a:moveTo>
                    <a:pt x="1" y="1"/>
                  </a:moveTo>
                  <a:lnTo>
                    <a:pt x="534" y="107"/>
                  </a:lnTo>
                  <a:lnTo>
                    <a:pt x="961" y="107"/>
                  </a:ln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84;p50">
              <a:extLst>
                <a:ext uri="{FF2B5EF4-FFF2-40B4-BE49-F238E27FC236}">
                  <a16:creationId xmlns:a16="http://schemas.microsoft.com/office/drawing/2014/main" id="{94EF3AC6-4B23-4110-A288-CDC33B6F5F2C}"/>
                </a:ext>
              </a:extLst>
            </p:cNvPr>
            <p:cNvSpPr/>
            <p:nvPr/>
          </p:nvSpPr>
          <p:spPr>
            <a:xfrm>
              <a:off x="4829764" y="4523532"/>
              <a:ext cx="15537" cy="1573"/>
            </a:xfrm>
            <a:custGeom>
              <a:avLst/>
              <a:gdLst/>
              <a:ahLst/>
              <a:cxnLst/>
              <a:rect l="l" t="t" r="r" b="b"/>
              <a:pathLst>
                <a:path w="1067" h="108" extrusionOk="0">
                  <a:moveTo>
                    <a:pt x="0" y="0"/>
                  </a:moveTo>
                  <a:lnTo>
                    <a:pt x="213" y="107"/>
                  </a:lnTo>
                  <a:lnTo>
                    <a:pt x="1067" y="107"/>
                  </a:lnTo>
                  <a:lnTo>
                    <a:pt x="5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85;p50">
              <a:extLst>
                <a:ext uri="{FF2B5EF4-FFF2-40B4-BE49-F238E27FC236}">
                  <a16:creationId xmlns:a16="http://schemas.microsoft.com/office/drawing/2014/main" id="{A1A319A5-5FC7-468E-A5AF-918BC65A42E6}"/>
                </a:ext>
              </a:extLst>
            </p:cNvPr>
            <p:cNvSpPr/>
            <p:nvPr/>
          </p:nvSpPr>
          <p:spPr>
            <a:xfrm>
              <a:off x="4853064" y="4526634"/>
              <a:ext cx="24857" cy="13994"/>
            </a:xfrm>
            <a:custGeom>
              <a:avLst/>
              <a:gdLst/>
              <a:ahLst/>
              <a:cxnLst/>
              <a:rect l="l" t="t" r="r" b="b"/>
              <a:pathLst>
                <a:path w="1707" h="961" extrusionOk="0">
                  <a:moveTo>
                    <a:pt x="1280" y="1"/>
                  </a:moveTo>
                  <a:lnTo>
                    <a:pt x="853" y="107"/>
                  </a:lnTo>
                  <a:lnTo>
                    <a:pt x="533" y="214"/>
                  </a:lnTo>
                  <a:lnTo>
                    <a:pt x="320" y="427"/>
                  </a:lnTo>
                  <a:lnTo>
                    <a:pt x="116" y="835"/>
                  </a:lnTo>
                  <a:lnTo>
                    <a:pt x="116" y="835"/>
                  </a:lnTo>
                  <a:lnTo>
                    <a:pt x="0" y="854"/>
                  </a:lnTo>
                  <a:lnTo>
                    <a:pt x="107" y="854"/>
                  </a:lnTo>
                  <a:lnTo>
                    <a:pt x="107" y="961"/>
                  </a:lnTo>
                  <a:lnTo>
                    <a:pt x="187" y="854"/>
                  </a:lnTo>
                  <a:lnTo>
                    <a:pt x="533" y="854"/>
                  </a:lnTo>
                  <a:lnTo>
                    <a:pt x="1173" y="641"/>
                  </a:lnTo>
                  <a:lnTo>
                    <a:pt x="1173" y="641"/>
                  </a:lnTo>
                  <a:lnTo>
                    <a:pt x="640" y="747"/>
                  </a:lnTo>
                  <a:lnTo>
                    <a:pt x="213" y="818"/>
                  </a:lnTo>
                  <a:lnTo>
                    <a:pt x="213" y="818"/>
                  </a:lnTo>
                  <a:lnTo>
                    <a:pt x="427" y="534"/>
                  </a:lnTo>
                  <a:lnTo>
                    <a:pt x="640" y="321"/>
                  </a:lnTo>
                  <a:lnTo>
                    <a:pt x="853" y="214"/>
                  </a:lnTo>
                  <a:lnTo>
                    <a:pt x="1173" y="107"/>
                  </a:lnTo>
                  <a:lnTo>
                    <a:pt x="1600" y="214"/>
                  </a:lnTo>
                  <a:lnTo>
                    <a:pt x="1600" y="321"/>
                  </a:lnTo>
                  <a:lnTo>
                    <a:pt x="1493" y="427"/>
                  </a:lnTo>
                  <a:lnTo>
                    <a:pt x="1173" y="641"/>
                  </a:lnTo>
                  <a:lnTo>
                    <a:pt x="1493" y="534"/>
                  </a:lnTo>
                  <a:lnTo>
                    <a:pt x="1707" y="427"/>
                  </a:lnTo>
                  <a:lnTo>
                    <a:pt x="1707" y="214"/>
                  </a:lnTo>
                  <a:lnTo>
                    <a:pt x="1600" y="107"/>
                  </a:lnTo>
                  <a:lnTo>
                    <a:pt x="1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86;p50">
              <a:extLst>
                <a:ext uri="{FF2B5EF4-FFF2-40B4-BE49-F238E27FC236}">
                  <a16:creationId xmlns:a16="http://schemas.microsoft.com/office/drawing/2014/main" id="{3941A0C6-5A13-49B4-A007-DB70334550BA}"/>
                </a:ext>
              </a:extLst>
            </p:cNvPr>
            <p:cNvSpPr/>
            <p:nvPr/>
          </p:nvSpPr>
          <p:spPr>
            <a:xfrm>
              <a:off x="4845288" y="4521974"/>
              <a:ext cx="10892" cy="17095"/>
            </a:xfrm>
            <a:custGeom>
              <a:avLst/>
              <a:gdLst/>
              <a:ahLst/>
              <a:cxnLst/>
              <a:rect l="l" t="t" r="r" b="b"/>
              <a:pathLst>
                <a:path w="748" h="1174" extrusionOk="0">
                  <a:moveTo>
                    <a:pt x="107" y="1"/>
                  </a:moveTo>
                  <a:lnTo>
                    <a:pt x="1" y="107"/>
                  </a:lnTo>
                  <a:lnTo>
                    <a:pt x="1" y="321"/>
                  </a:lnTo>
                  <a:lnTo>
                    <a:pt x="1" y="534"/>
                  </a:lnTo>
                  <a:lnTo>
                    <a:pt x="321" y="961"/>
                  </a:lnTo>
                  <a:lnTo>
                    <a:pt x="641" y="1174"/>
                  </a:lnTo>
                  <a:lnTo>
                    <a:pt x="641" y="1174"/>
                  </a:lnTo>
                  <a:lnTo>
                    <a:pt x="321" y="854"/>
                  </a:lnTo>
                  <a:lnTo>
                    <a:pt x="107" y="534"/>
                  </a:lnTo>
                  <a:lnTo>
                    <a:pt x="107" y="321"/>
                  </a:lnTo>
                  <a:lnTo>
                    <a:pt x="107" y="214"/>
                  </a:lnTo>
                  <a:lnTo>
                    <a:pt x="107" y="107"/>
                  </a:lnTo>
                  <a:lnTo>
                    <a:pt x="321" y="214"/>
                  </a:lnTo>
                  <a:lnTo>
                    <a:pt x="534" y="427"/>
                  </a:lnTo>
                  <a:lnTo>
                    <a:pt x="641" y="747"/>
                  </a:lnTo>
                  <a:lnTo>
                    <a:pt x="641" y="1174"/>
                  </a:lnTo>
                  <a:lnTo>
                    <a:pt x="747" y="961"/>
                  </a:lnTo>
                  <a:lnTo>
                    <a:pt x="747" y="747"/>
                  </a:lnTo>
                  <a:lnTo>
                    <a:pt x="641" y="321"/>
                  </a:lnTo>
                  <a:lnTo>
                    <a:pt x="427"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87;p50">
              <a:extLst>
                <a:ext uri="{FF2B5EF4-FFF2-40B4-BE49-F238E27FC236}">
                  <a16:creationId xmlns:a16="http://schemas.microsoft.com/office/drawing/2014/main" id="{4E62C448-65D4-4819-8065-96F587FF2223}"/>
                </a:ext>
              </a:extLst>
            </p:cNvPr>
            <p:cNvSpPr/>
            <p:nvPr/>
          </p:nvSpPr>
          <p:spPr>
            <a:xfrm>
              <a:off x="4716362" y="4528192"/>
              <a:ext cx="45054" cy="37292"/>
            </a:xfrm>
            <a:custGeom>
              <a:avLst/>
              <a:gdLst/>
              <a:ahLst/>
              <a:cxnLst/>
              <a:rect l="l" t="t" r="r" b="b"/>
              <a:pathLst>
                <a:path w="3094" h="2561" extrusionOk="0">
                  <a:moveTo>
                    <a:pt x="1" y="0"/>
                  </a:moveTo>
                  <a:lnTo>
                    <a:pt x="641" y="107"/>
                  </a:lnTo>
                  <a:lnTo>
                    <a:pt x="1387" y="214"/>
                  </a:lnTo>
                  <a:lnTo>
                    <a:pt x="641" y="0"/>
                  </a:lnTo>
                  <a:close/>
                  <a:moveTo>
                    <a:pt x="1387" y="214"/>
                  </a:moveTo>
                  <a:lnTo>
                    <a:pt x="2027" y="640"/>
                  </a:lnTo>
                  <a:lnTo>
                    <a:pt x="2561" y="1280"/>
                  </a:lnTo>
                  <a:lnTo>
                    <a:pt x="2881" y="1920"/>
                  </a:lnTo>
                  <a:lnTo>
                    <a:pt x="3094" y="2560"/>
                  </a:lnTo>
                  <a:lnTo>
                    <a:pt x="3094" y="2347"/>
                  </a:lnTo>
                  <a:lnTo>
                    <a:pt x="2987" y="1920"/>
                  </a:lnTo>
                  <a:lnTo>
                    <a:pt x="2667" y="1174"/>
                  </a:lnTo>
                  <a:lnTo>
                    <a:pt x="2134" y="534"/>
                  </a:lnTo>
                  <a:lnTo>
                    <a:pt x="1387"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88;p50">
              <a:extLst>
                <a:ext uri="{FF2B5EF4-FFF2-40B4-BE49-F238E27FC236}">
                  <a16:creationId xmlns:a16="http://schemas.microsoft.com/office/drawing/2014/main" id="{D2003580-9F08-41B3-B3DC-FC2B09601742}"/>
                </a:ext>
              </a:extLst>
            </p:cNvPr>
            <p:cNvSpPr/>
            <p:nvPr/>
          </p:nvSpPr>
          <p:spPr>
            <a:xfrm>
              <a:off x="4728799" y="4475372"/>
              <a:ext cx="1558" cy="52829"/>
            </a:xfrm>
            <a:custGeom>
              <a:avLst/>
              <a:gdLst/>
              <a:ahLst/>
              <a:cxnLst/>
              <a:rect l="l" t="t" r="r" b="b"/>
              <a:pathLst>
                <a:path w="107" h="3628" extrusionOk="0">
                  <a:moveTo>
                    <a:pt x="107" y="1"/>
                  </a:moveTo>
                  <a:lnTo>
                    <a:pt x="0" y="1814"/>
                  </a:lnTo>
                  <a:lnTo>
                    <a:pt x="0" y="3627"/>
                  </a:lnTo>
                  <a:lnTo>
                    <a:pt x="107" y="1814"/>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89;p50">
              <a:extLst>
                <a:ext uri="{FF2B5EF4-FFF2-40B4-BE49-F238E27FC236}">
                  <a16:creationId xmlns:a16="http://schemas.microsoft.com/office/drawing/2014/main" id="{87A4C62B-C5D7-4E40-BF8C-689E1A92591A}"/>
                </a:ext>
              </a:extLst>
            </p:cNvPr>
            <p:cNvSpPr/>
            <p:nvPr/>
          </p:nvSpPr>
          <p:spPr>
            <a:xfrm>
              <a:off x="4776944" y="4554595"/>
              <a:ext cx="37292" cy="1573"/>
            </a:xfrm>
            <a:custGeom>
              <a:avLst/>
              <a:gdLst/>
              <a:ahLst/>
              <a:cxnLst/>
              <a:rect l="l" t="t" r="r" b="b"/>
              <a:pathLst>
                <a:path w="2561" h="108" extrusionOk="0">
                  <a:moveTo>
                    <a:pt x="1" y="1"/>
                  </a:moveTo>
                  <a:lnTo>
                    <a:pt x="641" y="107"/>
                  </a:lnTo>
                  <a:lnTo>
                    <a:pt x="1920" y="107"/>
                  </a:lnTo>
                  <a:lnTo>
                    <a:pt x="2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90;p50">
              <a:extLst>
                <a:ext uri="{FF2B5EF4-FFF2-40B4-BE49-F238E27FC236}">
                  <a16:creationId xmlns:a16="http://schemas.microsoft.com/office/drawing/2014/main" id="{52AF7EA3-9EBF-4D59-8056-4F56888B64B4}"/>
                </a:ext>
              </a:extLst>
            </p:cNvPr>
            <p:cNvSpPr/>
            <p:nvPr/>
          </p:nvSpPr>
          <p:spPr>
            <a:xfrm>
              <a:off x="4752085" y="4553036"/>
              <a:ext cx="4674" cy="7790"/>
            </a:xfrm>
            <a:custGeom>
              <a:avLst/>
              <a:gdLst/>
              <a:ahLst/>
              <a:cxnLst/>
              <a:rect l="l" t="t" r="r" b="b"/>
              <a:pathLst>
                <a:path w="321" h="535" extrusionOk="0">
                  <a:moveTo>
                    <a:pt x="1" y="1"/>
                  </a:moveTo>
                  <a:lnTo>
                    <a:pt x="108" y="321"/>
                  </a:lnTo>
                  <a:lnTo>
                    <a:pt x="214" y="534"/>
                  </a:lnTo>
                  <a:lnTo>
                    <a:pt x="321" y="428"/>
                  </a:lnTo>
                  <a:lnTo>
                    <a:pt x="214" y="214"/>
                  </a:lnTo>
                  <a:lnTo>
                    <a:pt x="108" y="1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91;p50">
              <a:extLst>
                <a:ext uri="{FF2B5EF4-FFF2-40B4-BE49-F238E27FC236}">
                  <a16:creationId xmlns:a16="http://schemas.microsoft.com/office/drawing/2014/main" id="{3DC255FB-99B0-4DBD-BE10-376298AAF2DA}"/>
                </a:ext>
              </a:extLst>
            </p:cNvPr>
            <p:cNvSpPr/>
            <p:nvPr/>
          </p:nvSpPr>
          <p:spPr>
            <a:xfrm>
              <a:off x="4742765" y="4542172"/>
              <a:ext cx="4674" cy="4674"/>
            </a:xfrm>
            <a:custGeom>
              <a:avLst/>
              <a:gdLst/>
              <a:ahLst/>
              <a:cxnLst/>
              <a:rect l="l" t="t" r="r" b="b"/>
              <a:pathLst>
                <a:path w="321" h="321" extrusionOk="0">
                  <a:moveTo>
                    <a:pt x="1" y="0"/>
                  </a:moveTo>
                  <a:lnTo>
                    <a:pt x="108" y="214"/>
                  </a:lnTo>
                  <a:lnTo>
                    <a:pt x="321" y="320"/>
                  </a:lnTo>
                  <a:lnTo>
                    <a:pt x="214"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92;p50">
              <a:extLst>
                <a:ext uri="{FF2B5EF4-FFF2-40B4-BE49-F238E27FC236}">
                  <a16:creationId xmlns:a16="http://schemas.microsoft.com/office/drawing/2014/main" id="{C7A8DDFE-A530-4B58-829E-02AED6005916}"/>
                </a:ext>
              </a:extLst>
            </p:cNvPr>
            <p:cNvSpPr/>
            <p:nvPr/>
          </p:nvSpPr>
          <p:spPr>
            <a:xfrm>
              <a:off x="4728799" y="4535954"/>
              <a:ext cx="7776" cy="3116"/>
            </a:xfrm>
            <a:custGeom>
              <a:avLst/>
              <a:gdLst/>
              <a:ahLst/>
              <a:cxnLst/>
              <a:rect l="l" t="t" r="r" b="b"/>
              <a:pathLst>
                <a:path w="534" h="214" extrusionOk="0">
                  <a:moveTo>
                    <a:pt x="0" y="1"/>
                  </a:moveTo>
                  <a:lnTo>
                    <a:pt x="320" y="107"/>
                  </a:lnTo>
                  <a:lnTo>
                    <a:pt x="533" y="214"/>
                  </a:lnTo>
                  <a:lnTo>
                    <a:pt x="533" y="10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93;p50">
              <a:extLst>
                <a:ext uri="{FF2B5EF4-FFF2-40B4-BE49-F238E27FC236}">
                  <a16:creationId xmlns:a16="http://schemas.microsoft.com/office/drawing/2014/main" id="{C9A828A8-C38D-47AB-B58A-30DF7D97449A}"/>
                </a:ext>
              </a:extLst>
            </p:cNvPr>
            <p:cNvSpPr/>
            <p:nvPr/>
          </p:nvSpPr>
          <p:spPr>
            <a:xfrm>
              <a:off x="4719478" y="4532852"/>
              <a:ext cx="4674" cy="1558"/>
            </a:xfrm>
            <a:custGeom>
              <a:avLst/>
              <a:gdLst/>
              <a:ahLst/>
              <a:cxnLst/>
              <a:rect l="l" t="t" r="r" b="b"/>
              <a:pathLst>
                <a:path w="321" h="107" extrusionOk="0">
                  <a:moveTo>
                    <a:pt x="0" y="0"/>
                  </a:moveTo>
                  <a:lnTo>
                    <a:pt x="107" y="107"/>
                  </a:lnTo>
                  <a:lnTo>
                    <a:pt x="320" y="107"/>
                  </a:lnTo>
                  <a:lnTo>
                    <a:pt x="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94;p50">
              <a:extLst>
                <a:ext uri="{FF2B5EF4-FFF2-40B4-BE49-F238E27FC236}">
                  <a16:creationId xmlns:a16="http://schemas.microsoft.com/office/drawing/2014/main" id="{44480114-39A6-4792-A45F-587F79FE0BBF}"/>
                </a:ext>
              </a:extLst>
            </p:cNvPr>
            <p:cNvSpPr/>
            <p:nvPr/>
          </p:nvSpPr>
          <p:spPr>
            <a:xfrm>
              <a:off x="4326483" y="3221839"/>
              <a:ext cx="582449" cy="1301587"/>
            </a:xfrm>
            <a:custGeom>
              <a:avLst/>
              <a:gdLst/>
              <a:ahLst/>
              <a:cxnLst/>
              <a:rect l="l" t="t" r="r" b="b"/>
              <a:pathLst>
                <a:path w="39999" h="89385" extrusionOk="0">
                  <a:moveTo>
                    <a:pt x="14933" y="1"/>
                  </a:moveTo>
                  <a:lnTo>
                    <a:pt x="0" y="89384"/>
                  </a:lnTo>
                  <a:lnTo>
                    <a:pt x="9387" y="89384"/>
                  </a:lnTo>
                  <a:lnTo>
                    <a:pt x="26666" y="11947"/>
                  </a:lnTo>
                  <a:lnTo>
                    <a:pt x="25599" y="88958"/>
                  </a:lnTo>
                  <a:lnTo>
                    <a:pt x="36372" y="89064"/>
                  </a:lnTo>
                  <a:lnTo>
                    <a:pt x="39999" y="961"/>
                  </a:lnTo>
                  <a:lnTo>
                    <a:pt x="14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95;p50">
              <a:extLst>
                <a:ext uri="{FF2B5EF4-FFF2-40B4-BE49-F238E27FC236}">
                  <a16:creationId xmlns:a16="http://schemas.microsoft.com/office/drawing/2014/main" id="{814430BF-5F6B-4FFC-992B-9D2738A9D4D9}"/>
                </a:ext>
              </a:extLst>
            </p:cNvPr>
            <p:cNvSpPr/>
            <p:nvPr/>
          </p:nvSpPr>
          <p:spPr>
            <a:xfrm>
              <a:off x="4711702" y="3265339"/>
              <a:ext cx="49713" cy="125827"/>
            </a:xfrm>
            <a:custGeom>
              <a:avLst/>
              <a:gdLst/>
              <a:ahLst/>
              <a:cxnLst/>
              <a:rect l="l" t="t" r="r" b="b"/>
              <a:pathLst>
                <a:path w="3414" h="8641" extrusionOk="0">
                  <a:moveTo>
                    <a:pt x="3414" y="0"/>
                  </a:moveTo>
                  <a:lnTo>
                    <a:pt x="3094" y="1494"/>
                  </a:lnTo>
                  <a:lnTo>
                    <a:pt x="2454" y="4907"/>
                  </a:lnTo>
                  <a:lnTo>
                    <a:pt x="2027" y="6827"/>
                  </a:lnTo>
                  <a:lnTo>
                    <a:pt x="1707" y="7574"/>
                  </a:lnTo>
                  <a:lnTo>
                    <a:pt x="1281" y="8107"/>
                  </a:lnTo>
                  <a:lnTo>
                    <a:pt x="641" y="8534"/>
                  </a:lnTo>
                  <a:lnTo>
                    <a:pt x="1" y="8640"/>
                  </a:lnTo>
                  <a:lnTo>
                    <a:pt x="427" y="8640"/>
                  </a:lnTo>
                  <a:lnTo>
                    <a:pt x="961" y="8534"/>
                  </a:lnTo>
                  <a:lnTo>
                    <a:pt x="1387" y="8214"/>
                  </a:lnTo>
                  <a:lnTo>
                    <a:pt x="1921" y="7680"/>
                  </a:lnTo>
                  <a:lnTo>
                    <a:pt x="2241" y="6934"/>
                  </a:lnTo>
                  <a:lnTo>
                    <a:pt x="2561" y="5974"/>
                  </a:lnTo>
                  <a:lnTo>
                    <a:pt x="2667" y="5014"/>
                  </a:lnTo>
                  <a:lnTo>
                    <a:pt x="3201" y="1494"/>
                  </a:lnTo>
                  <a:lnTo>
                    <a:pt x="3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96;p50">
              <a:extLst>
                <a:ext uri="{FF2B5EF4-FFF2-40B4-BE49-F238E27FC236}">
                  <a16:creationId xmlns:a16="http://schemas.microsoft.com/office/drawing/2014/main" id="{A544D9AD-FF1A-4052-BCC5-4FA6AE0CAC19}"/>
                </a:ext>
              </a:extLst>
            </p:cNvPr>
            <p:cNvSpPr/>
            <p:nvPr/>
          </p:nvSpPr>
          <p:spPr>
            <a:xfrm>
              <a:off x="4717920" y="3268441"/>
              <a:ext cx="17095" cy="17110"/>
            </a:xfrm>
            <a:custGeom>
              <a:avLst/>
              <a:gdLst/>
              <a:ahLst/>
              <a:cxnLst/>
              <a:rect l="l" t="t" r="r" b="b"/>
              <a:pathLst>
                <a:path w="1174" h="1175" extrusionOk="0">
                  <a:moveTo>
                    <a:pt x="320" y="1"/>
                  </a:moveTo>
                  <a:lnTo>
                    <a:pt x="214" y="107"/>
                  </a:lnTo>
                  <a:lnTo>
                    <a:pt x="320" y="107"/>
                  </a:lnTo>
                  <a:lnTo>
                    <a:pt x="640" y="214"/>
                  </a:lnTo>
                  <a:lnTo>
                    <a:pt x="747" y="321"/>
                  </a:lnTo>
                  <a:lnTo>
                    <a:pt x="854" y="427"/>
                  </a:lnTo>
                  <a:lnTo>
                    <a:pt x="854" y="641"/>
                  </a:lnTo>
                  <a:lnTo>
                    <a:pt x="747" y="854"/>
                  </a:lnTo>
                  <a:lnTo>
                    <a:pt x="534" y="961"/>
                  </a:lnTo>
                  <a:lnTo>
                    <a:pt x="320" y="961"/>
                  </a:lnTo>
                  <a:lnTo>
                    <a:pt x="214" y="854"/>
                  </a:lnTo>
                  <a:lnTo>
                    <a:pt x="107" y="641"/>
                  </a:lnTo>
                  <a:lnTo>
                    <a:pt x="107" y="321"/>
                  </a:lnTo>
                  <a:lnTo>
                    <a:pt x="107" y="214"/>
                  </a:lnTo>
                  <a:lnTo>
                    <a:pt x="0" y="321"/>
                  </a:lnTo>
                  <a:lnTo>
                    <a:pt x="0" y="427"/>
                  </a:lnTo>
                  <a:lnTo>
                    <a:pt x="0" y="641"/>
                  </a:lnTo>
                  <a:lnTo>
                    <a:pt x="107" y="961"/>
                  </a:lnTo>
                  <a:lnTo>
                    <a:pt x="214" y="1174"/>
                  </a:lnTo>
                  <a:lnTo>
                    <a:pt x="747" y="1174"/>
                  </a:lnTo>
                  <a:lnTo>
                    <a:pt x="960" y="1067"/>
                  </a:lnTo>
                  <a:lnTo>
                    <a:pt x="1067" y="854"/>
                  </a:lnTo>
                  <a:lnTo>
                    <a:pt x="1174" y="641"/>
                  </a:lnTo>
                  <a:lnTo>
                    <a:pt x="1067"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97;p50">
              <a:extLst>
                <a:ext uri="{FF2B5EF4-FFF2-40B4-BE49-F238E27FC236}">
                  <a16:creationId xmlns:a16="http://schemas.microsoft.com/office/drawing/2014/main" id="{B4CF5FD6-7C81-4589-8634-3D30E480E082}"/>
                </a:ext>
              </a:extLst>
            </p:cNvPr>
            <p:cNvSpPr/>
            <p:nvPr/>
          </p:nvSpPr>
          <p:spPr>
            <a:xfrm>
              <a:off x="4609179" y="3254460"/>
              <a:ext cx="6232" cy="35749"/>
            </a:xfrm>
            <a:custGeom>
              <a:avLst/>
              <a:gdLst/>
              <a:ahLst/>
              <a:cxnLst/>
              <a:rect l="l" t="t" r="r" b="b"/>
              <a:pathLst>
                <a:path w="428" h="2455" extrusionOk="0">
                  <a:moveTo>
                    <a:pt x="428" y="1"/>
                  </a:moveTo>
                  <a:lnTo>
                    <a:pt x="108" y="534"/>
                  </a:lnTo>
                  <a:lnTo>
                    <a:pt x="1" y="1174"/>
                  </a:lnTo>
                  <a:lnTo>
                    <a:pt x="1" y="1814"/>
                  </a:lnTo>
                  <a:lnTo>
                    <a:pt x="108" y="2454"/>
                  </a:lnTo>
                  <a:lnTo>
                    <a:pt x="214" y="2027"/>
                  </a:lnTo>
                  <a:lnTo>
                    <a:pt x="214" y="1174"/>
                  </a:lnTo>
                  <a:lnTo>
                    <a:pt x="321" y="321"/>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98;p50">
              <a:extLst>
                <a:ext uri="{FF2B5EF4-FFF2-40B4-BE49-F238E27FC236}">
                  <a16:creationId xmlns:a16="http://schemas.microsoft.com/office/drawing/2014/main" id="{38582F65-0AE6-4C33-8B88-7D1A137F8DAF}"/>
                </a:ext>
              </a:extLst>
            </p:cNvPr>
            <p:cNvSpPr/>
            <p:nvPr/>
          </p:nvSpPr>
          <p:spPr>
            <a:xfrm>
              <a:off x="4632479" y="3251358"/>
              <a:ext cx="6232" cy="37292"/>
            </a:xfrm>
            <a:custGeom>
              <a:avLst/>
              <a:gdLst/>
              <a:ahLst/>
              <a:cxnLst/>
              <a:rect l="l" t="t" r="r" b="b"/>
              <a:pathLst>
                <a:path w="428" h="2561" extrusionOk="0">
                  <a:moveTo>
                    <a:pt x="428" y="1"/>
                  </a:moveTo>
                  <a:lnTo>
                    <a:pt x="108" y="641"/>
                  </a:lnTo>
                  <a:lnTo>
                    <a:pt x="1" y="1280"/>
                  </a:lnTo>
                  <a:lnTo>
                    <a:pt x="1" y="1920"/>
                  </a:lnTo>
                  <a:lnTo>
                    <a:pt x="214" y="2560"/>
                  </a:lnTo>
                  <a:lnTo>
                    <a:pt x="214" y="1280"/>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99;p50">
              <a:extLst>
                <a:ext uri="{FF2B5EF4-FFF2-40B4-BE49-F238E27FC236}">
                  <a16:creationId xmlns:a16="http://schemas.microsoft.com/office/drawing/2014/main" id="{DAC899F6-6701-4DA3-AC05-5590B80B222D}"/>
                </a:ext>
              </a:extLst>
            </p:cNvPr>
            <p:cNvSpPr/>
            <p:nvPr/>
          </p:nvSpPr>
          <p:spPr>
            <a:xfrm>
              <a:off x="4843744" y="3254460"/>
              <a:ext cx="4674" cy="38850"/>
            </a:xfrm>
            <a:custGeom>
              <a:avLst/>
              <a:gdLst/>
              <a:ahLst/>
              <a:cxnLst/>
              <a:rect l="l" t="t" r="r" b="b"/>
              <a:pathLst>
                <a:path w="321" h="2668" extrusionOk="0">
                  <a:moveTo>
                    <a:pt x="107" y="1"/>
                  </a:moveTo>
                  <a:lnTo>
                    <a:pt x="0" y="1387"/>
                  </a:lnTo>
                  <a:lnTo>
                    <a:pt x="0" y="2667"/>
                  </a:lnTo>
                  <a:lnTo>
                    <a:pt x="213" y="2027"/>
                  </a:lnTo>
                  <a:lnTo>
                    <a:pt x="320" y="1387"/>
                  </a:lnTo>
                  <a:lnTo>
                    <a:pt x="320" y="74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00;p50">
              <a:extLst>
                <a:ext uri="{FF2B5EF4-FFF2-40B4-BE49-F238E27FC236}">
                  <a16:creationId xmlns:a16="http://schemas.microsoft.com/office/drawing/2014/main" id="{11707631-CD19-46CC-B5CE-A0EAC9DAC33F}"/>
                </a:ext>
              </a:extLst>
            </p:cNvPr>
            <p:cNvSpPr/>
            <p:nvPr/>
          </p:nvSpPr>
          <p:spPr>
            <a:xfrm>
              <a:off x="4868588" y="3252916"/>
              <a:ext cx="7776" cy="38836"/>
            </a:xfrm>
            <a:custGeom>
              <a:avLst/>
              <a:gdLst/>
              <a:ahLst/>
              <a:cxnLst/>
              <a:rect l="l" t="t" r="r" b="b"/>
              <a:pathLst>
                <a:path w="534" h="2667" extrusionOk="0">
                  <a:moveTo>
                    <a:pt x="214" y="0"/>
                  </a:moveTo>
                  <a:lnTo>
                    <a:pt x="214" y="427"/>
                  </a:lnTo>
                  <a:lnTo>
                    <a:pt x="214" y="1387"/>
                  </a:lnTo>
                  <a:lnTo>
                    <a:pt x="107" y="2347"/>
                  </a:lnTo>
                  <a:lnTo>
                    <a:pt x="1" y="2667"/>
                  </a:lnTo>
                  <a:lnTo>
                    <a:pt x="427" y="2133"/>
                  </a:lnTo>
                  <a:lnTo>
                    <a:pt x="534" y="1387"/>
                  </a:lnTo>
                  <a:lnTo>
                    <a:pt x="534" y="64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01;p50">
              <a:extLst>
                <a:ext uri="{FF2B5EF4-FFF2-40B4-BE49-F238E27FC236}">
                  <a16:creationId xmlns:a16="http://schemas.microsoft.com/office/drawing/2014/main" id="{882E42D1-1DD0-440F-B2B7-362F6E8594B6}"/>
                </a:ext>
              </a:extLst>
            </p:cNvPr>
            <p:cNvSpPr/>
            <p:nvPr/>
          </p:nvSpPr>
          <p:spPr>
            <a:xfrm>
              <a:off x="4632479" y="2356641"/>
              <a:ext cx="195722" cy="324636"/>
            </a:xfrm>
            <a:custGeom>
              <a:avLst/>
              <a:gdLst/>
              <a:ahLst/>
              <a:cxnLst/>
              <a:rect l="l" t="t" r="r" b="b"/>
              <a:pathLst>
                <a:path w="13441" h="22294" extrusionOk="0">
                  <a:moveTo>
                    <a:pt x="8107" y="1"/>
                  </a:moveTo>
                  <a:lnTo>
                    <a:pt x="6507" y="107"/>
                  </a:lnTo>
                  <a:lnTo>
                    <a:pt x="4907" y="427"/>
                  </a:lnTo>
                  <a:lnTo>
                    <a:pt x="3307" y="961"/>
                  </a:lnTo>
                  <a:lnTo>
                    <a:pt x="1814" y="1601"/>
                  </a:lnTo>
                  <a:lnTo>
                    <a:pt x="534" y="2561"/>
                  </a:lnTo>
                  <a:lnTo>
                    <a:pt x="1" y="2987"/>
                  </a:lnTo>
                  <a:lnTo>
                    <a:pt x="1388" y="22293"/>
                  </a:lnTo>
                  <a:lnTo>
                    <a:pt x="9814" y="21653"/>
                  </a:lnTo>
                  <a:lnTo>
                    <a:pt x="9921" y="18773"/>
                  </a:lnTo>
                  <a:lnTo>
                    <a:pt x="9814" y="16747"/>
                  </a:lnTo>
                  <a:lnTo>
                    <a:pt x="10454" y="16640"/>
                  </a:lnTo>
                  <a:lnTo>
                    <a:pt x="10987" y="16427"/>
                  </a:lnTo>
                  <a:lnTo>
                    <a:pt x="11627" y="16107"/>
                  </a:lnTo>
                  <a:lnTo>
                    <a:pt x="12267" y="15574"/>
                  </a:lnTo>
                  <a:lnTo>
                    <a:pt x="12907" y="14827"/>
                  </a:lnTo>
                  <a:lnTo>
                    <a:pt x="13120" y="14400"/>
                  </a:lnTo>
                  <a:lnTo>
                    <a:pt x="13227" y="13867"/>
                  </a:lnTo>
                  <a:lnTo>
                    <a:pt x="13334" y="13334"/>
                  </a:lnTo>
                  <a:lnTo>
                    <a:pt x="13440" y="12694"/>
                  </a:lnTo>
                  <a:lnTo>
                    <a:pt x="13334" y="9387"/>
                  </a:lnTo>
                  <a:lnTo>
                    <a:pt x="13120" y="5547"/>
                  </a:lnTo>
                  <a:lnTo>
                    <a:pt x="12907" y="1067"/>
                  </a:lnTo>
                  <a:lnTo>
                    <a:pt x="11307" y="427"/>
                  </a:lnTo>
                  <a:lnTo>
                    <a:pt x="9707" y="107"/>
                  </a:lnTo>
                  <a:lnTo>
                    <a:pt x="810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02;p50">
              <a:extLst>
                <a:ext uri="{FF2B5EF4-FFF2-40B4-BE49-F238E27FC236}">
                  <a16:creationId xmlns:a16="http://schemas.microsoft.com/office/drawing/2014/main" id="{35578561-EC1C-48FE-8466-21D2D06357A2}"/>
                </a:ext>
              </a:extLst>
            </p:cNvPr>
            <p:cNvSpPr/>
            <p:nvPr/>
          </p:nvSpPr>
          <p:spPr>
            <a:xfrm>
              <a:off x="4708600" y="2580328"/>
              <a:ext cx="66794" cy="32633"/>
            </a:xfrm>
            <a:custGeom>
              <a:avLst/>
              <a:gdLst/>
              <a:ahLst/>
              <a:cxnLst/>
              <a:rect l="l" t="t" r="r" b="b"/>
              <a:pathLst>
                <a:path w="4587" h="2241" extrusionOk="0">
                  <a:moveTo>
                    <a:pt x="0" y="0"/>
                  </a:moveTo>
                  <a:lnTo>
                    <a:pt x="214" y="427"/>
                  </a:lnTo>
                  <a:lnTo>
                    <a:pt x="534" y="854"/>
                  </a:lnTo>
                  <a:lnTo>
                    <a:pt x="960" y="1280"/>
                  </a:lnTo>
                  <a:lnTo>
                    <a:pt x="1600" y="1707"/>
                  </a:lnTo>
                  <a:lnTo>
                    <a:pt x="2454" y="2027"/>
                  </a:lnTo>
                  <a:lnTo>
                    <a:pt x="3414" y="2240"/>
                  </a:lnTo>
                  <a:lnTo>
                    <a:pt x="4587" y="2240"/>
                  </a:lnTo>
                  <a:lnTo>
                    <a:pt x="4587" y="1387"/>
                  </a:lnTo>
                  <a:lnTo>
                    <a:pt x="3414" y="1280"/>
                  </a:lnTo>
                  <a:lnTo>
                    <a:pt x="2240" y="1067"/>
                  </a:lnTo>
                  <a:lnTo>
                    <a:pt x="1067" y="640"/>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03;p50">
              <a:extLst>
                <a:ext uri="{FF2B5EF4-FFF2-40B4-BE49-F238E27FC236}">
                  <a16:creationId xmlns:a16="http://schemas.microsoft.com/office/drawing/2014/main" id="{5E46AB08-0CD4-49A2-98B4-F15260F85599}"/>
                </a:ext>
              </a:extLst>
            </p:cNvPr>
            <p:cNvSpPr/>
            <p:nvPr/>
          </p:nvSpPr>
          <p:spPr>
            <a:xfrm>
              <a:off x="4604519" y="2451402"/>
              <a:ext cx="35749" cy="54373"/>
            </a:xfrm>
            <a:custGeom>
              <a:avLst/>
              <a:gdLst/>
              <a:ahLst/>
              <a:cxnLst/>
              <a:rect l="l" t="t" r="r" b="b"/>
              <a:pathLst>
                <a:path w="2455" h="3734" extrusionOk="0">
                  <a:moveTo>
                    <a:pt x="1494" y="0"/>
                  </a:moveTo>
                  <a:lnTo>
                    <a:pt x="1068" y="107"/>
                  </a:lnTo>
                  <a:lnTo>
                    <a:pt x="641" y="214"/>
                  </a:lnTo>
                  <a:lnTo>
                    <a:pt x="321" y="534"/>
                  </a:lnTo>
                  <a:lnTo>
                    <a:pt x="1" y="1067"/>
                  </a:lnTo>
                  <a:lnTo>
                    <a:pt x="1" y="1813"/>
                  </a:lnTo>
                  <a:lnTo>
                    <a:pt x="108" y="2667"/>
                  </a:lnTo>
                  <a:lnTo>
                    <a:pt x="428" y="3200"/>
                  </a:lnTo>
                  <a:lnTo>
                    <a:pt x="748" y="3520"/>
                  </a:lnTo>
                  <a:lnTo>
                    <a:pt x="1281" y="3627"/>
                  </a:lnTo>
                  <a:lnTo>
                    <a:pt x="1708" y="3733"/>
                  </a:lnTo>
                  <a:lnTo>
                    <a:pt x="2028" y="3733"/>
                  </a:lnTo>
                  <a:lnTo>
                    <a:pt x="2454" y="3627"/>
                  </a:lnTo>
                  <a:lnTo>
                    <a:pt x="2348" y="107"/>
                  </a:lnTo>
                  <a:lnTo>
                    <a:pt x="192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04;p50">
              <a:extLst>
                <a:ext uri="{FF2B5EF4-FFF2-40B4-BE49-F238E27FC236}">
                  <a16:creationId xmlns:a16="http://schemas.microsoft.com/office/drawing/2014/main" id="{05ACC670-E25D-4A6D-AA32-80952903BD8D}"/>
                </a:ext>
              </a:extLst>
            </p:cNvPr>
            <p:cNvSpPr/>
            <p:nvPr/>
          </p:nvSpPr>
          <p:spPr>
            <a:xfrm>
              <a:off x="4612295" y="2462266"/>
              <a:ext cx="15537" cy="31089"/>
            </a:xfrm>
            <a:custGeom>
              <a:avLst/>
              <a:gdLst/>
              <a:ahLst/>
              <a:cxnLst/>
              <a:rect l="l" t="t" r="r" b="b"/>
              <a:pathLst>
                <a:path w="1067" h="2135" extrusionOk="0">
                  <a:moveTo>
                    <a:pt x="640" y="1"/>
                  </a:moveTo>
                  <a:lnTo>
                    <a:pt x="320" y="214"/>
                  </a:lnTo>
                  <a:lnTo>
                    <a:pt x="214" y="427"/>
                  </a:lnTo>
                  <a:lnTo>
                    <a:pt x="107" y="747"/>
                  </a:lnTo>
                  <a:lnTo>
                    <a:pt x="0" y="1174"/>
                  </a:lnTo>
                  <a:lnTo>
                    <a:pt x="107" y="1494"/>
                  </a:lnTo>
                  <a:lnTo>
                    <a:pt x="214" y="1707"/>
                  </a:lnTo>
                  <a:lnTo>
                    <a:pt x="427" y="1921"/>
                  </a:lnTo>
                  <a:lnTo>
                    <a:pt x="747" y="2134"/>
                  </a:lnTo>
                  <a:lnTo>
                    <a:pt x="854" y="2134"/>
                  </a:lnTo>
                  <a:lnTo>
                    <a:pt x="1067" y="2027"/>
                  </a:lnTo>
                  <a:lnTo>
                    <a:pt x="747" y="2027"/>
                  </a:lnTo>
                  <a:lnTo>
                    <a:pt x="534" y="1814"/>
                  </a:lnTo>
                  <a:lnTo>
                    <a:pt x="320" y="1601"/>
                  </a:lnTo>
                  <a:lnTo>
                    <a:pt x="214" y="1387"/>
                  </a:lnTo>
                  <a:lnTo>
                    <a:pt x="214" y="1067"/>
                  </a:lnTo>
                  <a:lnTo>
                    <a:pt x="214" y="854"/>
                  </a:lnTo>
                  <a:lnTo>
                    <a:pt x="320" y="534"/>
                  </a:lnTo>
                  <a:lnTo>
                    <a:pt x="427" y="321"/>
                  </a:lnTo>
                  <a:lnTo>
                    <a:pt x="640" y="214"/>
                  </a:lnTo>
                  <a:lnTo>
                    <a:pt x="747" y="214"/>
                  </a:lnTo>
                  <a:lnTo>
                    <a:pt x="854" y="321"/>
                  </a:lnTo>
                  <a:lnTo>
                    <a:pt x="854" y="427"/>
                  </a:lnTo>
                  <a:lnTo>
                    <a:pt x="960" y="321"/>
                  </a:lnTo>
                  <a:lnTo>
                    <a:pt x="960" y="214"/>
                  </a:lnTo>
                  <a:lnTo>
                    <a:pt x="854" y="107"/>
                  </a:lnTo>
                  <a:lnTo>
                    <a:pt x="6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05;p50">
              <a:extLst>
                <a:ext uri="{FF2B5EF4-FFF2-40B4-BE49-F238E27FC236}">
                  <a16:creationId xmlns:a16="http://schemas.microsoft.com/office/drawing/2014/main" id="{538CD8B1-37F0-4F05-A742-B7C56C96B6B2}"/>
                </a:ext>
              </a:extLst>
            </p:cNvPr>
            <p:cNvSpPr/>
            <p:nvPr/>
          </p:nvSpPr>
          <p:spPr>
            <a:xfrm>
              <a:off x="4794026" y="2445184"/>
              <a:ext cx="13994" cy="13994"/>
            </a:xfrm>
            <a:custGeom>
              <a:avLst/>
              <a:gdLst/>
              <a:ahLst/>
              <a:cxnLst/>
              <a:rect l="l" t="t" r="r" b="b"/>
              <a:pathLst>
                <a:path w="961" h="961" extrusionOk="0">
                  <a:moveTo>
                    <a:pt x="428" y="1"/>
                  </a:moveTo>
                  <a:lnTo>
                    <a:pt x="214" y="107"/>
                  </a:lnTo>
                  <a:lnTo>
                    <a:pt x="108" y="214"/>
                  </a:lnTo>
                  <a:lnTo>
                    <a:pt x="1" y="321"/>
                  </a:lnTo>
                  <a:lnTo>
                    <a:pt x="1" y="534"/>
                  </a:lnTo>
                  <a:lnTo>
                    <a:pt x="1" y="747"/>
                  </a:lnTo>
                  <a:lnTo>
                    <a:pt x="108" y="854"/>
                  </a:lnTo>
                  <a:lnTo>
                    <a:pt x="321" y="961"/>
                  </a:lnTo>
                  <a:lnTo>
                    <a:pt x="641" y="961"/>
                  </a:lnTo>
                  <a:lnTo>
                    <a:pt x="854" y="854"/>
                  </a:lnTo>
                  <a:lnTo>
                    <a:pt x="961" y="641"/>
                  </a:lnTo>
                  <a:lnTo>
                    <a:pt x="961" y="534"/>
                  </a:lnTo>
                  <a:lnTo>
                    <a:pt x="961" y="427"/>
                  </a:lnTo>
                  <a:lnTo>
                    <a:pt x="961" y="321"/>
                  </a:lnTo>
                  <a:lnTo>
                    <a:pt x="854" y="107"/>
                  </a:lnTo>
                  <a:lnTo>
                    <a:pt x="6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06;p50">
              <a:extLst>
                <a:ext uri="{FF2B5EF4-FFF2-40B4-BE49-F238E27FC236}">
                  <a16:creationId xmlns:a16="http://schemas.microsoft.com/office/drawing/2014/main" id="{DBBF5BEB-5EE7-4E23-80A2-CC41237E9D95}"/>
                </a:ext>
              </a:extLst>
            </p:cNvPr>
            <p:cNvSpPr/>
            <p:nvPr/>
          </p:nvSpPr>
          <p:spPr>
            <a:xfrm>
              <a:off x="4780046" y="2435864"/>
              <a:ext cx="29531" cy="7776"/>
            </a:xfrm>
            <a:custGeom>
              <a:avLst/>
              <a:gdLst/>
              <a:ahLst/>
              <a:cxnLst/>
              <a:rect l="l" t="t" r="r" b="b"/>
              <a:pathLst>
                <a:path w="2028" h="534" extrusionOk="0">
                  <a:moveTo>
                    <a:pt x="1068" y="1"/>
                  </a:moveTo>
                  <a:lnTo>
                    <a:pt x="641" y="107"/>
                  </a:lnTo>
                  <a:lnTo>
                    <a:pt x="214" y="321"/>
                  </a:lnTo>
                  <a:lnTo>
                    <a:pt x="108" y="427"/>
                  </a:lnTo>
                  <a:lnTo>
                    <a:pt x="1" y="534"/>
                  </a:lnTo>
                  <a:lnTo>
                    <a:pt x="321" y="427"/>
                  </a:lnTo>
                  <a:lnTo>
                    <a:pt x="641" y="427"/>
                  </a:lnTo>
                  <a:lnTo>
                    <a:pt x="1068" y="321"/>
                  </a:lnTo>
                  <a:lnTo>
                    <a:pt x="1388" y="427"/>
                  </a:lnTo>
                  <a:lnTo>
                    <a:pt x="1707" y="427"/>
                  </a:lnTo>
                  <a:lnTo>
                    <a:pt x="2027" y="534"/>
                  </a:lnTo>
                  <a:lnTo>
                    <a:pt x="2027" y="427"/>
                  </a:lnTo>
                  <a:lnTo>
                    <a:pt x="1814" y="321"/>
                  </a:lnTo>
                  <a:lnTo>
                    <a:pt x="1494" y="107"/>
                  </a:lnTo>
                  <a:lnTo>
                    <a:pt x="10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07;p50">
              <a:extLst>
                <a:ext uri="{FF2B5EF4-FFF2-40B4-BE49-F238E27FC236}">
                  <a16:creationId xmlns:a16="http://schemas.microsoft.com/office/drawing/2014/main" id="{7969FC10-D354-43AD-8945-CBF0700DBB88}"/>
                </a:ext>
              </a:extLst>
            </p:cNvPr>
            <p:cNvSpPr/>
            <p:nvPr/>
          </p:nvSpPr>
          <p:spPr>
            <a:xfrm>
              <a:off x="4716362" y="2446742"/>
              <a:ext cx="13994" cy="13994"/>
            </a:xfrm>
            <a:custGeom>
              <a:avLst/>
              <a:gdLst/>
              <a:ahLst/>
              <a:cxnLst/>
              <a:rect l="l" t="t" r="r" b="b"/>
              <a:pathLst>
                <a:path w="961" h="961" extrusionOk="0">
                  <a:moveTo>
                    <a:pt x="427" y="0"/>
                  </a:moveTo>
                  <a:lnTo>
                    <a:pt x="214" y="107"/>
                  </a:lnTo>
                  <a:lnTo>
                    <a:pt x="107" y="214"/>
                  </a:lnTo>
                  <a:lnTo>
                    <a:pt x="1" y="320"/>
                  </a:lnTo>
                  <a:lnTo>
                    <a:pt x="1" y="534"/>
                  </a:lnTo>
                  <a:lnTo>
                    <a:pt x="1" y="747"/>
                  </a:lnTo>
                  <a:lnTo>
                    <a:pt x="107" y="854"/>
                  </a:lnTo>
                  <a:lnTo>
                    <a:pt x="321" y="960"/>
                  </a:lnTo>
                  <a:lnTo>
                    <a:pt x="641" y="960"/>
                  </a:lnTo>
                  <a:lnTo>
                    <a:pt x="854" y="854"/>
                  </a:lnTo>
                  <a:lnTo>
                    <a:pt x="961" y="747"/>
                  </a:lnTo>
                  <a:lnTo>
                    <a:pt x="961" y="534"/>
                  </a:lnTo>
                  <a:lnTo>
                    <a:pt x="961" y="320"/>
                  </a:lnTo>
                  <a:lnTo>
                    <a:pt x="854" y="214"/>
                  </a:lnTo>
                  <a:lnTo>
                    <a:pt x="641" y="107"/>
                  </a:lnTo>
                  <a:lnTo>
                    <a:pt x="4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08;p50">
              <a:extLst>
                <a:ext uri="{FF2B5EF4-FFF2-40B4-BE49-F238E27FC236}">
                  <a16:creationId xmlns:a16="http://schemas.microsoft.com/office/drawing/2014/main" id="{066D3AD6-FA22-46F4-8BEC-472FBD181B7D}"/>
                </a:ext>
              </a:extLst>
            </p:cNvPr>
            <p:cNvSpPr/>
            <p:nvPr/>
          </p:nvSpPr>
          <p:spPr>
            <a:xfrm>
              <a:off x="4702382" y="2437422"/>
              <a:ext cx="29531" cy="7776"/>
            </a:xfrm>
            <a:custGeom>
              <a:avLst/>
              <a:gdLst/>
              <a:ahLst/>
              <a:cxnLst/>
              <a:rect l="l" t="t" r="r" b="b"/>
              <a:pathLst>
                <a:path w="2028" h="534" extrusionOk="0">
                  <a:moveTo>
                    <a:pt x="1067" y="0"/>
                  </a:moveTo>
                  <a:lnTo>
                    <a:pt x="641" y="107"/>
                  </a:lnTo>
                  <a:lnTo>
                    <a:pt x="214" y="214"/>
                  </a:lnTo>
                  <a:lnTo>
                    <a:pt x="1" y="427"/>
                  </a:lnTo>
                  <a:lnTo>
                    <a:pt x="1" y="534"/>
                  </a:lnTo>
                  <a:lnTo>
                    <a:pt x="321" y="427"/>
                  </a:lnTo>
                  <a:lnTo>
                    <a:pt x="641" y="427"/>
                  </a:lnTo>
                  <a:lnTo>
                    <a:pt x="1067" y="320"/>
                  </a:lnTo>
                  <a:lnTo>
                    <a:pt x="1387" y="427"/>
                  </a:lnTo>
                  <a:lnTo>
                    <a:pt x="1707" y="427"/>
                  </a:lnTo>
                  <a:lnTo>
                    <a:pt x="2027" y="534"/>
                  </a:lnTo>
                  <a:lnTo>
                    <a:pt x="2027" y="427"/>
                  </a:lnTo>
                  <a:lnTo>
                    <a:pt x="1814" y="320"/>
                  </a:lnTo>
                  <a:lnTo>
                    <a:pt x="1494" y="107"/>
                  </a:lnTo>
                  <a:lnTo>
                    <a:pt x="10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09;p50">
              <a:extLst>
                <a:ext uri="{FF2B5EF4-FFF2-40B4-BE49-F238E27FC236}">
                  <a16:creationId xmlns:a16="http://schemas.microsoft.com/office/drawing/2014/main" id="{5CBCFBD0-00E7-4AB7-874B-1968B5998E0F}"/>
                </a:ext>
              </a:extLst>
            </p:cNvPr>
            <p:cNvSpPr/>
            <p:nvPr/>
          </p:nvSpPr>
          <p:spPr>
            <a:xfrm>
              <a:off x="4756745" y="2437422"/>
              <a:ext cx="23313" cy="66794"/>
            </a:xfrm>
            <a:custGeom>
              <a:avLst/>
              <a:gdLst/>
              <a:ahLst/>
              <a:cxnLst/>
              <a:rect l="l" t="t" r="r" b="b"/>
              <a:pathLst>
                <a:path w="1601" h="4587" extrusionOk="0">
                  <a:moveTo>
                    <a:pt x="1" y="0"/>
                  </a:moveTo>
                  <a:lnTo>
                    <a:pt x="428" y="1387"/>
                  </a:lnTo>
                  <a:lnTo>
                    <a:pt x="961" y="2773"/>
                  </a:lnTo>
                  <a:lnTo>
                    <a:pt x="1388" y="3840"/>
                  </a:lnTo>
                  <a:lnTo>
                    <a:pt x="1388" y="4053"/>
                  </a:lnTo>
                  <a:lnTo>
                    <a:pt x="1494" y="4267"/>
                  </a:lnTo>
                  <a:lnTo>
                    <a:pt x="1388" y="4373"/>
                  </a:lnTo>
                  <a:lnTo>
                    <a:pt x="1174" y="4373"/>
                  </a:lnTo>
                  <a:lnTo>
                    <a:pt x="321" y="4587"/>
                  </a:lnTo>
                  <a:lnTo>
                    <a:pt x="1388" y="4587"/>
                  </a:lnTo>
                  <a:lnTo>
                    <a:pt x="1494" y="4480"/>
                  </a:lnTo>
                  <a:lnTo>
                    <a:pt x="1601" y="4373"/>
                  </a:lnTo>
                  <a:lnTo>
                    <a:pt x="1601" y="4053"/>
                  </a:lnTo>
                  <a:lnTo>
                    <a:pt x="1494" y="3840"/>
                  </a:lnTo>
                  <a:lnTo>
                    <a:pt x="1174" y="2773"/>
                  </a:lnTo>
                  <a:lnTo>
                    <a:pt x="641" y="13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10;p50">
              <a:extLst>
                <a:ext uri="{FF2B5EF4-FFF2-40B4-BE49-F238E27FC236}">
                  <a16:creationId xmlns:a16="http://schemas.microsoft.com/office/drawing/2014/main" id="{6745AD68-5CCB-4879-AA47-278B0E6B7B9F}"/>
                </a:ext>
              </a:extLst>
            </p:cNvPr>
            <p:cNvSpPr/>
            <p:nvPr/>
          </p:nvSpPr>
          <p:spPr>
            <a:xfrm>
              <a:off x="4736561" y="2508867"/>
              <a:ext cx="26415" cy="23313"/>
            </a:xfrm>
            <a:custGeom>
              <a:avLst/>
              <a:gdLst/>
              <a:ahLst/>
              <a:cxnLst/>
              <a:rect l="l" t="t" r="r" b="b"/>
              <a:pathLst>
                <a:path w="1814" h="1601" extrusionOk="0">
                  <a:moveTo>
                    <a:pt x="107" y="1"/>
                  </a:moveTo>
                  <a:lnTo>
                    <a:pt x="0" y="107"/>
                  </a:lnTo>
                  <a:lnTo>
                    <a:pt x="0" y="427"/>
                  </a:lnTo>
                  <a:lnTo>
                    <a:pt x="107" y="854"/>
                  </a:lnTo>
                  <a:lnTo>
                    <a:pt x="427" y="1281"/>
                  </a:lnTo>
                  <a:lnTo>
                    <a:pt x="854" y="1494"/>
                  </a:lnTo>
                  <a:lnTo>
                    <a:pt x="1387" y="1601"/>
                  </a:lnTo>
                  <a:lnTo>
                    <a:pt x="1707" y="1601"/>
                  </a:lnTo>
                  <a:lnTo>
                    <a:pt x="1814" y="1494"/>
                  </a:lnTo>
                  <a:lnTo>
                    <a:pt x="1387" y="1387"/>
                  </a:lnTo>
                  <a:lnTo>
                    <a:pt x="1067" y="1281"/>
                  </a:lnTo>
                  <a:lnTo>
                    <a:pt x="640" y="1067"/>
                  </a:lnTo>
                  <a:lnTo>
                    <a:pt x="320" y="747"/>
                  </a:lnTo>
                  <a:lnTo>
                    <a:pt x="214"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11;p50">
              <a:extLst>
                <a:ext uri="{FF2B5EF4-FFF2-40B4-BE49-F238E27FC236}">
                  <a16:creationId xmlns:a16="http://schemas.microsoft.com/office/drawing/2014/main" id="{2CEDC8D8-FDAB-41B0-ABCD-1B886ED7DB3A}"/>
                </a:ext>
              </a:extLst>
            </p:cNvPr>
            <p:cNvSpPr/>
            <p:nvPr/>
          </p:nvSpPr>
          <p:spPr>
            <a:xfrm>
              <a:off x="4697721" y="2407903"/>
              <a:ext cx="35734" cy="10892"/>
            </a:xfrm>
            <a:custGeom>
              <a:avLst/>
              <a:gdLst/>
              <a:ahLst/>
              <a:cxnLst/>
              <a:rect l="l" t="t" r="r" b="b"/>
              <a:pathLst>
                <a:path w="2454" h="748" extrusionOk="0">
                  <a:moveTo>
                    <a:pt x="1174" y="1"/>
                  </a:moveTo>
                  <a:lnTo>
                    <a:pt x="747" y="107"/>
                  </a:lnTo>
                  <a:lnTo>
                    <a:pt x="321" y="321"/>
                  </a:lnTo>
                  <a:lnTo>
                    <a:pt x="1" y="534"/>
                  </a:lnTo>
                  <a:lnTo>
                    <a:pt x="1" y="747"/>
                  </a:lnTo>
                  <a:lnTo>
                    <a:pt x="427" y="747"/>
                  </a:lnTo>
                  <a:lnTo>
                    <a:pt x="1281" y="641"/>
                  </a:lnTo>
                  <a:lnTo>
                    <a:pt x="2134" y="534"/>
                  </a:lnTo>
                  <a:lnTo>
                    <a:pt x="2347" y="534"/>
                  </a:lnTo>
                  <a:lnTo>
                    <a:pt x="2454" y="427"/>
                  </a:lnTo>
                  <a:lnTo>
                    <a:pt x="2454" y="321"/>
                  </a:lnTo>
                  <a:lnTo>
                    <a:pt x="2134" y="214"/>
                  </a:lnTo>
                  <a:lnTo>
                    <a:pt x="17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12;p50">
              <a:extLst>
                <a:ext uri="{FF2B5EF4-FFF2-40B4-BE49-F238E27FC236}">
                  <a16:creationId xmlns:a16="http://schemas.microsoft.com/office/drawing/2014/main" id="{92B1ED4D-98A7-48FE-BBDA-E6ADF095E628}"/>
                </a:ext>
              </a:extLst>
            </p:cNvPr>
            <p:cNvSpPr/>
            <p:nvPr/>
          </p:nvSpPr>
          <p:spPr>
            <a:xfrm>
              <a:off x="4780046" y="2412563"/>
              <a:ext cx="26429" cy="9334"/>
            </a:xfrm>
            <a:custGeom>
              <a:avLst/>
              <a:gdLst/>
              <a:ahLst/>
              <a:cxnLst/>
              <a:rect l="l" t="t" r="r" b="b"/>
              <a:pathLst>
                <a:path w="1815" h="641" extrusionOk="0">
                  <a:moveTo>
                    <a:pt x="534" y="1"/>
                  </a:moveTo>
                  <a:lnTo>
                    <a:pt x="214" y="214"/>
                  </a:lnTo>
                  <a:lnTo>
                    <a:pt x="1" y="427"/>
                  </a:lnTo>
                  <a:lnTo>
                    <a:pt x="1" y="534"/>
                  </a:lnTo>
                  <a:lnTo>
                    <a:pt x="108" y="641"/>
                  </a:lnTo>
                  <a:lnTo>
                    <a:pt x="321" y="641"/>
                  </a:lnTo>
                  <a:lnTo>
                    <a:pt x="961" y="534"/>
                  </a:lnTo>
                  <a:lnTo>
                    <a:pt x="1494" y="641"/>
                  </a:lnTo>
                  <a:lnTo>
                    <a:pt x="1707" y="641"/>
                  </a:lnTo>
                  <a:lnTo>
                    <a:pt x="1814" y="534"/>
                  </a:lnTo>
                  <a:lnTo>
                    <a:pt x="1814" y="427"/>
                  </a:lnTo>
                  <a:lnTo>
                    <a:pt x="1707" y="214"/>
                  </a:lnTo>
                  <a:lnTo>
                    <a:pt x="1388" y="107"/>
                  </a:lnTo>
                  <a:lnTo>
                    <a:pt x="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13;p50">
              <a:extLst>
                <a:ext uri="{FF2B5EF4-FFF2-40B4-BE49-F238E27FC236}">
                  <a16:creationId xmlns:a16="http://schemas.microsoft.com/office/drawing/2014/main" id="{1EEDCF78-0DD9-453B-BF8B-C1F57403DF95}"/>
                </a:ext>
              </a:extLst>
            </p:cNvPr>
            <p:cNvSpPr/>
            <p:nvPr/>
          </p:nvSpPr>
          <p:spPr>
            <a:xfrm>
              <a:off x="4596757" y="2268099"/>
              <a:ext cx="253182" cy="170866"/>
            </a:xfrm>
            <a:custGeom>
              <a:avLst/>
              <a:gdLst/>
              <a:ahLst/>
              <a:cxnLst/>
              <a:rect l="l" t="t" r="r" b="b"/>
              <a:pathLst>
                <a:path w="17387" h="11734" extrusionOk="0">
                  <a:moveTo>
                    <a:pt x="2027" y="9601"/>
                  </a:moveTo>
                  <a:lnTo>
                    <a:pt x="2134" y="10027"/>
                  </a:lnTo>
                  <a:lnTo>
                    <a:pt x="2134" y="10169"/>
                  </a:lnTo>
                  <a:lnTo>
                    <a:pt x="2027" y="9601"/>
                  </a:lnTo>
                  <a:close/>
                  <a:moveTo>
                    <a:pt x="6294" y="1"/>
                  </a:moveTo>
                  <a:lnTo>
                    <a:pt x="5654" y="214"/>
                  </a:lnTo>
                  <a:lnTo>
                    <a:pt x="5014" y="534"/>
                  </a:lnTo>
                  <a:lnTo>
                    <a:pt x="4481" y="961"/>
                  </a:lnTo>
                  <a:lnTo>
                    <a:pt x="4054" y="1388"/>
                  </a:lnTo>
                  <a:lnTo>
                    <a:pt x="3734" y="2028"/>
                  </a:lnTo>
                  <a:lnTo>
                    <a:pt x="3521" y="2668"/>
                  </a:lnTo>
                  <a:lnTo>
                    <a:pt x="3414" y="3414"/>
                  </a:lnTo>
                  <a:lnTo>
                    <a:pt x="2774" y="3414"/>
                  </a:lnTo>
                  <a:lnTo>
                    <a:pt x="2134" y="3521"/>
                  </a:lnTo>
                  <a:lnTo>
                    <a:pt x="1494" y="3734"/>
                  </a:lnTo>
                  <a:lnTo>
                    <a:pt x="961" y="4161"/>
                  </a:lnTo>
                  <a:lnTo>
                    <a:pt x="534" y="4694"/>
                  </a:lnTo>
                  <a:lnTo>
                    <a:pt x="214" y="5227"/>
                  </a:lnTo>
                  <a:lnTo>
                    <a:pt x="1" y="5761"/>
                  </a:lnTo>
                  <a:lnTo>
                    <a:pt x="1" y="6401"/>
                  </a:lnTo>
                  <a:lnTo>
                    <a:pt x="1" y="7041"/>
                  </a:lnTo>
                  <a:lnTo>
                    <a:pt x="107" y="7574"/>
                  </a:lnTo>
                  <a:lnTo>
                    <a:pt x="427" y="8107"/>
                  </a:lnTo>
                  <a:lnTo>
                    <a:pt x="747" y="8641"/>
                  </a:lnTo>
                  <a:lnTo>
                    <a:pt x="747" y="9067"/>
                  </a:lnTo>
                  <a:lnTo>
                    <a:pt x="747" y="9494"/>
                  </a:lnTo>
                  <a:lnTo>
                    <a:pt x="854" y="9921"/>
                  </a:lnTo>
                  <a:lnTo>
                    <a:pt x="1067" y="10347"/>
                  </a:lnTo>
                  <a:lnTo>
                    <a:pt x="1281" y="10667"/>
                  </a:lnTo>
                  <a:lnTo>
                    <a:pt x="1601" y="10987"/>
                  </a:lnTo>
                  <a:lnTo>
                    <a:pt x="1921" y="11201"/>
                  </a:lnTo>
                  <a:lnTo>
                    <a:pt x="2347" y="11307"/>
                  </a:lnTo>
                  <a:lnTo>
                    <a:pt x="2208" y="10565"/>
                  </a:lnTo>
                  <a:lnTo>
                    <a:pt x="2347" y="10774"/>
                  </a:lnTo>
                  <a:lnTo>
                    <a:pt x="2561" y="11094"/>
                  </a:lnTo>
                  <a:lnTo>
                    <a:pt x="2881" y="11307"/>
                  </a:lnTo>
                  <a:lnTo>
                    <a:pt x="3201" y="11521"/>
                  </a:lnTo>
                  <a:lnTo>
                    <a:pt x="3627" y="11734"/>
                  </a:lnTo>
                  <a:lnTo>
                    <a:pt x="4800" y="11734"/>
                  </a:lnTo>
                  <a:lnTo>
                    <a:pt x="5227" y="11521"/>
                  </a:lnTo>
                  <a:lnTo>
                    <a:pt x="5547" y="11307"/>
                  </a:lnTo>
                  <a:lnTo>
                    <a:pt x="5760" y="10987"/>
                  </a:lnTo>
                  <a:lnTo>
                    <a:pt x="5974" y="10667"/>
                  </a:lnTo>
                  <a:lnTo>
                    <a:pt x="6187" y="10241"/>
                  </a:lnTo>
                  <a:lnTo>
                    <a:pt x="6187" y="9814"/>
                  </a:lnTo>
                  <a:lnTo>
                    <a:pt x="6400" y="9814"/>
                  </a:lnTo>
                  <a:lnTo>
                    <a:pt x="6934" y="9494"/>
                  </a:lnTo>
                  <a:lnTo>
                    <a:pt x="7254" y="9067"/>
                  </a:lnTo>
                  <a:lnTo>
                    <a:pt x="7467" y="8534"/>
                  </a:lnTo>
                  <a:lnTo>
                    <a:pt x="7360" y="8001"/>
                  </a:lnTo>
                  <a:lnTo>
                    <a:pt x="7574" y="8214"/>
                  </a:lnTo>
                  <a:lnTo>
                    <a:pt x="7894" y="8427"/>
                  </a:lnTo>
                  <a:lnTo>
                    <a:pt x="8427" y="8641"/>
                  </a:lnTo>
                  <a:lnTo>
                    <a:pt x="8960" y="8641"/>
                  </a:lnTo>
                  <a:lnTo>
                    <a:pt x="9494" y="8427"/>
                  </a:lnTo>
                  <a:lnTo>
                    <a:pt x="9920" y="8001"/>
                  </a:lnTo>
                  <a:lnTo>
                    <a:pt x="10134" y="8534"/>
                  </a:lnTo>
                  <a:lnTo>
                    <a:pt x="10560" y="9067"/>
                  </a:lnTo>
                  <a:lnTo>
                    <a:pt x="10987" y="9494"/>
                  </a:lnTo>
                  <a:lnTo>
                    <a:pt x="11627" y="9814"/>
                  </a:lnTo>
                  <a:lnTo>
                    <a:pt x="11947" y="9921"/>
                  </a:lnTo>
                  <a:lnTo>
                    <a:pt x="12267" y="9921"/>
                  </a:lnTo>
                  <a:lnTo>
                    <a:pt x="12907" y="9814"/>
                  </a:lnTo>
                  <a:lnTo>
                    <a:pt x="13120" y="9601"/>
                  </a:lnTo>
                  <a:lnTo>
                    <a:pt x="13334" y="9387"/>
                  </a:lnTo>
                  <a:lnTo>
                    <a:pt x="13547" y="9174"/>
                  </a:lnTo>
                  <a:lnTo>
                    <a:pt x="13654" y="8854"/>
                  </a:lnTo>
                  <a:lnTo>
                    <a:pt x="13867" y="9174"/>
                  </a:lnTo>
                  <a:lnTo>
                    <a:pt x="14187" y="9494"/>
                  </a:lnTo>
                  <a:lnTo>
                    <a:pt x="14507" y="9707"/>
                  </a:lnTo>
                  <a:lnTo>
                    <a:pt x="15467" y="9707"/>
                  </a:lnTo>
                  <a:lnTo>
                    <a:pt x="16000" y="9387"/>
                  </a:lnTo>
                  <a:lnTo>
                    <a:pt x="16320" y="8961"/>
                  </a:lnTo>
                  <a:lnTo>
                    <a:pt x="16533" y="8427"/>
                  </a:lnTo>
                  <a:lnTo>
                    <a:pt x="16853" y="8214"/>
                  </a:lnTo>
                  <a:lnTo>
                    <a:pt x="17067" y="8107"/>
                  </a:lnTo>
                  <a:lnTo>
                    <a:pt x="17280" y="7787"/>
                  </a:lnTo>
                  <a:lnTo>
                    <a:pt x="17387" y="7467"/>
                  </a:lnTo>
                  <a:lnTo>
                    <a:pt x="17387" y="7041"/>
                  </a:lnTo>
                  <a:lnTo>
                    <a:pt x="17173" y="6614"/>
                  </a:lnTo>
                  <a:lnTo>
                    <a:pt x="16853" y="6401"/>
                  </a:lnTo>
                  <a:lnTo>
                    <a:pt x="16427" y="6187"/>
                  </a:lnTo>
                  <a:lnTo>
                    <a:pt x="16853" y="5654"/>
                  </a:lnTo>
                  <a:lnTo>
                    <a:pt x="16960" y="5121"/>
                  </a:lnTo>
                  <a:lnTo>
                    <a:pt x="16853" y="4587"/>
                  </a:lnTo>
                  <a:lnTo>
                    <a:pt x="16533" y="4054"/>
                  </a:lnTo>
                  <a:lnTo>
                    <a:pt x="16107" y="3734"/>
                  </a:lnTo>
                  <a:lnTo>
                    <a:pt x="15573" y="3521"/>
                  </a:lnTo>
                  <a:lnTo>
                    <a:pt x="14933" y="3628"/>
                  </a:lnTo>
                  <a:lnTo>
                    <a:pt x="14400" y="3841"/>
                  </a:lnTo>
                  <a:lnTo>
                    <a:pt x="14507" y="3094"/>
                  </a:lnTo>
                  <a:lnTo>
                    <a:pt x="14400" y="2348"/>
                  </a:lnTo>
                  <a:lnTo>
                    <a:pt x="14080" y="1708"/>
                  </a:lnTo>
                  <a:lnTo>
                    <a:pt x="13547" y="1068"/>
                  </a:lnTo>
                  <a:lnTo>
                    <a:pt x="13120" y="748"/>
                  </a:lnTo>
                  <a:lnTo>
                    <a:pt x="12587" y="534"/>
                  </a:lnTo>
                  <a:lnTo>
                    <a:pt x="12054" y="321"/>
                  </a:lnTo>
                  <a:lnTo>
                    <a:pt x="11520" y="321"/>
                  </a:lnTo>
                  <a:lnTo>
                    <a:pt x="10987" y="428"/>
                  </a:lnTo>
                  <a:lnTo>
                    <a:pt x="10454" y="534"/>
                  </a:lnTo>
                  <a:lnTo>
                    <a:pt x="10027" y="854"/>
                  </a:lnTo>
                  <a:lnTo>
                    <a:pt x="9600" y="1281"/>
                  </a:lnTo>
                  <a:lnTo>
                    <a:pt x="9067" y="748"/>
                  </a:lnTo>
                  <a:lnTo>
                    <a:pt x="8427" y="321"/>
                  </a:lnTo>
                  <a:lnTo>
                    <a:pt x="7680" y="108"/>
                  </a:lnTo>
                  <a:lnTo>
                    <a:pt x="6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14;p50">
              <a:extLst>
                <a:ext uri="{FF2B5EF4-FFF2-40B4-BE49-F238E27FC236}">
                  <a16:creationId xmlns:a16="http://schemas.microsoft.com/office/drawing/2014/main" id="{610EE170-D7A4-4196-A9F8-D74A9ADB4A06}"/>
                </a:ext>
              </a:extLst>
            </p:cNvPr>
            <p:cNvSpPr/>
            <p:nvPr/>
          </p:nvSpPr>
          <p:spPr>
            <a:xfrm>
              <a:off x="4596757" y="2268099"/>
              <a:ext cx="253182" cy="170866"/>
            </a:xfrm>
            <a:custGeom>
              <a:avLst/>
              <a:gdLst/>
              <a:ahLst/>
              <a:cxnLst/>
              <a:rect l="l" t="t" r="r" b="b"/>
              <a:pathLst>
                <a:path w="17387" h="11734" fill="none" extrusionOk="0">
                  <a:moveTo>
                    <a:pt x="2347" y="11307"/>
                  </a:moveTo>
                  <a:lnTo>
                    <a:pt x="2347" y="11307"/>
                  </a:lnTo>
                  <a:lnTo>
                    <a:pt x="1921" y="11201"/>
                  </a:lnTo>
                  <a:lnTo>
                    <a:pt x="1601" y="10987"/>
                  </a:lnTo>
                  <a:lnTo>
                    <a:pt x="1281" y="10667"/>
                  </a:lnTo>
                  <a:lnTo>
                    <a:pt x="1067" y="10347"/>
                  </a:lnTo>
                  <a:lnTo>
                    <a:pt x="854" y="9921"/>
                  </a:lnTo>
                  <a:lnTo>
                    <a:pt x="747" y="9494"/>
                  </a:lnTo>
                  <a:lnTo>
                    <a:pt x="747" y="9067"/>
                  </a:lnTo>
                  <a:lnTo>
                    <a:pt x="747" y="8641"/>
                  </a:lnTo>
                  <a:lnTo>
                    <a:pt x="747" y="8641"/>
                  </a:lnTo>
                  <a:lnTo>
                    <a:pt x="427" y="8107"/>
                  </a:lnTo>
                  <a:lnTo>
                    <a:pt x="107" y="7574"/>
                  </a:lnTo>
                  <a:lnTo>
                    <a:pt x="1" y="7041"/>
                  </a:lnTo>
                  <a:lnTo>
                    <a:pt x="1" y="6401"/>
                  </a:lnTo>
                  <a:lnTo>
                    <a:pt x="1" y="5761"/>
                  </a:lnTo>
                  <a:lnTo>
                    <a:pt x="214" y="5227"/>
                  </a:lnTo>
                  <a:lnTo>
                    <a:pt x="534" y="4694"/>
                  </a:lnTo>
                  <a:lnTo>
                    <a:pt x="961" y="4161"/>
                  </a:lnTo>
                  <a:lnTo>
                    <a:pt x="961" y="4161"/>
                  </a:lnTo>
                  <a:lnTo>
                    <a:pt x="1494" y="3734"/>
                  </a:lnTo>
                  <a:lnTo>
                    <a:pt x="2134" y="3521"/>
                  </a:lnTo>
                  <a:lnTo>
                    <a:pt x="2774" y="3414"/>
                  </a:lnTo>
                  <a:lnTo>
                    <a:pt x="3414" y="3414"/>
                  </a:lnTo>
                  <a:lnTo>
                    <a:pt x="3414" y="3414"/>
                  </a:lnTo>
                  <a:lnTo>
                    <a:pt x="3521" y="2668"/>
                  </a:lnTo>
                  <a:lnTo>
                    <a:pt x="3734" y="2028"/>
                  </a:lnTo>
                  <a:lnTo>
                    <a:pt x="4054" y="1388"/>
                  </a:lnTo>
                  <a:lnTo>
                    <a:pt x="4481" y="961"/>
                  </a:lnTo>
                  <a:lnTo>
                    <a:pt x="5014" y="534"/>
                  </a:lnTo>
                  <a:lnTo>
                    <a:pt x="5654" y="214"/>
                  </a:lnTo>
                  <a:lnTo>
                    <a:pt x="6294" y="1"/>
                  </a:lnTo>
                  <a:lnTo>
                    <a:pt x="6934" y="1"/>
                  </a:lnTo>
                  <a:lnTo>
                    <a:pt x="6934" y="1"/>
                  </a:lnTo>
                  <a:lnTo>
                    <a:pt x="7680" y="108"/>
                  </a:lnTo>
                  <a:lnTo>
                    <a:pt x="8427" y="321"/>
                  </a:lnTo>
                  <a:lnTo>
                    <a:pt x="9067" y="748"/>
                  </a:lnTo>
                  <a:lnTo>
                    <a:pt x="9600" y="1281"/>
                  </a:lnTo>
                  <a:lnTo>
                    <a:pt x="9600" y="1281"/>
                  </a:lnTo>
                  <a:lnTo>
                    <a:pt x="10027" y="854"/>
                  </a:lnTo>
                  <a:lnTo>
                    <a:pt x="10454" y="534"/>
                  </a:lnTo>
                  <a:lnTo>
                    <a:pt x="10987" y="428"/>
                  </a:lnTo>
                  <a:lnTo>
                    <a:pt x="11520" y="321"/>
                  </a:lnTo>
                  <a:lnTo>
                    <a:pt x="12054" y="321"/>
                  </a:lnTo>
                  <a:lnTo>
                    <a:pt x="12587" y="534"/>
                  </a:lnTo>
                  <a:lnTo>
                    <a:pt x="13120" y="748"/>
                  </a:lnTo>
                  <a:lnTo>
                    <a:pt x="13547" y="1068"/>
                  </a:lnTo>
                  <a:lnTo>
                    <a:pt x="13547" y="1068"/>
                  </a:lnTo>
                  <a:lnTo>
                    <a:pt x="14080" y="1708"/>
                  </a:lnTo>
                  <a:lnTo>
                    <a:pt x="14400" y="2348"/>
                  </a:lnTo>
                  <a:lnTo>
                    <a:pt x="14507" y="3094"/>
                  </a:lnTo>
                  <a:lnTo>
                    <a:pt x="14400" y="3841"/>
                  </a:lnTo>
                  <a:lnTo>
                    <a:pt x="14400" y="3841"/>
                  </a:lnTo>
                  <a:lnTo>
                    <a:pt x="14933" y="3628"/>
                  </a:lnTo>
                  <a:lnTo>
                    <a:pt x="15573" y="3521"/>
                  </a:lnTo>
                  <a:lnTo>
                    <a:pt x="16107" y="3734"/>
                  </a:lnTo>
                  <a:lnTo>
                    <a:pt x="16533" y="4054"/>
                  </a:lnTo>
                  <a:lnTo>
                    <a:pt x="16533" y="4054"/>
                  </a:lnTo>
                  <a:lnTo>
                    <a:pt x="16853" y="4587"/>
                  </a:lnTo>
                  <a:lnTo>
                    <a:pt x="16960" y="5121"/>
                  </a:lnTo>
                  <a:lnTo>
                    <a:pt x="16853" y="5654"/>
                  </a:lnTo>
                  <a:lnTo>
                    <a:pt x="16427" y="6187"/>
                  </a:lnTo>
                  <a:lnTo>
                    <a:pt x="16427" y="6187"/>
                  </a:lnTo>
                  <a:lnTo>
                    <a:pt x="16853" y="6401"/>
                  </a:lnTo>
                  <a:lnTo>
                    <a:pt x="17173" y="6614"/>
                  </a:lnTo>
                  <a:lnTo>
                    <a:pt x="17387" y="7041"/>
                  </a:lnTo>
                  <a:lnTo>
                    <a:pt x="17387" y="7467"/>
                  </a:lnTo>
                  <a:lnTo>
                    <a:pt x="17387" y="7467"/>
                  </a:lnTo>
                  <a:lnTo>
                    <a:pt x="17280" y="7787"/>
                  </a:lnTo>
                  <a:lnTo>
                    <a:pt x="17067" y="8107"/>
                  </a:lnTo>
                  <a:lnTo>
                    <a:pt x="16853" y="8214"/>
                  </a:lnTo>
                  <a:lnTo>
                    <a:pt x="16533" y="8427"/>
                  </a:lnTo>
                  <a:lnTo>
                    <a:pt x="16533" y="8427"/>
                  </a:lnTo>
                  <a:lnTo>
                    <a:pt x="16320" y="8961"/>
                  </a:lnTo>
                  <a:lnTo>
                    <a:pt x="16000" y="9387"/>
                  </a:lnTo>
                  <a:lnTo>
                    <a:pt x="15467" y="9707"/>
                  </a:lnTo>
                  <a:lnTo>
                    <a:pt x="14933" y="9707"/>
                  </a:lnTo>
                  <a:lnTo>
                    <a:pt x="14933" y="9707"/>
                  </a:lnTo>
                  <a:lnTo>
                    <a:pt x="14507" y="9707"/>
                  </a:lnTo>
                  <a:lnTo>
                    <a:pt x="14187" y="9494"/>
                  </a:lnTo>
                  <a:lnTo>
                    <a:pt x="13867" y="9174"/>
                  </a:lnTo>
                  <a:lnTo>
                    <a:pt x="13654" y="8854"/>
                  </a:lnTo>
                  <a:lnTo>
                    <a:pt x="13654" y="8854"/>
                  </a:lnTo>
                  <a:lnTo>
                    <a:pt x="13547" y="9174"/>
                  </a:lnTo>
                  <a:lnTo>
                    <a:pt x="13334" y="9387"/>
                  </a:lnTo>
                  <a:lnTo>
                    <a:pt x="13120" y="9601"/>
                  </a:lnTo>
                  <a:lnTo>
                    <a:pt x="12907" y="9814"/>
                  </a:lnTo>
                  <a:lnTo>
                    <a:pt x="12267" y="9921"/>
                  </a:lnTo>
                  <a:lnTo>
                    <a:pt x="11947" y="9921"/>
                  </a:lnTo>
                  <a:lnTo>
                    <a:pt x="11627" y="9814"/>
                  </a:lnTo>
                  <a:lnTo>
                    <a:pt x="11627" y="9814"/>
                  </a:lnTo>
                  <a:lnTo>
                    <a:pt x="10987" y="9494"/>
                  </a:lnTo>
                  <a:lnTo>
                    <a:pt x="10560" y="9067"/>
                  </a:lnTo>
                  <a:lnTo>
                    <a:pt x="10134" y="8534"/>
                  </a:lnTo>
                  <a:lnTo>
                    <a:pt x="9920" y="8001"/>
                  </a:lnTo>
                  <a:lnTo>
                    <a:pt x="9920" y="8001"/>
                  </a:lnTo>
                  <a:lnTo>
                    <a:pt x="9494" y="8427"/>
                  </a:lnTo>
                  <a:lnTo>
                    <a:pt x="8960" y="8641"/>
                  </a:lnTo>
                  <a:lnTo>
                    <a:pt x="8427" y="8641"/>
                  </a:lnTo>
                  <a:lnTo>
                    <a:pt x="7894" y="8427"/>
                  </a:lnTo>
                  <a:lnTo>
                    <a:pt x="7894" y="8427"/>
                  </a:lnTo>
                  <a:lnTo>
                    <a:pt x="7574" y="8214"/>
                  </a:lnTo>
                  <a:lnTo>
                    <a:pt x="7360" y="8001"/>
                  </a:lnTo>
                  <a:lnTo>
                    <a:pt x="7360" y="8001"/>
                  </a:lnTo>
                  <a:lnTo>
                    <a:pt x="7467" y="8534"/>
                  </a:lnTo>
                  <a:lnTo>
                    <a:pt x="7254" y="9067"/>
                  </a:lnTo>
                  <a:lnTo>
                    <a:pt x="6934" y="9494"/>
                  </a:lnTo>
                  <a:lnTo>
                    <a:pt x="6400" y="9814"/>
                  </a:lnTo>
                  <a:lnTo>
                    <a:pt x="6400" y="9814"/>
                  </a:lnTo>
                  <a:lnTo>
                    <a:pt x="6187" y="9814"/>
                  </a:lnTo>
                  <a:lnTo>
                    <a:pt x="6187" y="9814"/>
                  </a:lnTo>
                  <a:lnTo>
                    <a:pt x="6187" y="10241"/>
                  </a:lnTo>
                  <a:lnTo>
                    <a:pt x="5974" y="10667"/>
                  </a:lnTo>
                  <a:lnTo>
                    <a:pt x="5760" y="10987"/>
                  </a:lnTo>
                  <a:lnTo>
                    <a:pt x="5547" y="11307"/>
                  </a:lnTo>
                  <a:lnTo>
                    <a:pt x="5227" y="11521"/>
                  </a:lnTo>
                  <a:lnTo>
                    <a:pt x="4800" y="11734"/>
                  </a:lnTo>
                  <a:lnTo>
                    <a:pt x="4374" y="11734"/>
                  </a:lnTo>
                  <a:lnTo>
                    <a:pt x="3947" y="11734"/>
                  </a:lnTo>
                  <a:lnTo>
                    <a:pt x="3947" y="11734"/>
                  </a:lnTo>
                  <a:lnTo>
                    <a:pt x="3627" y="11734"/>
                  </a:lnTo>
                  <a:lnTo>
                    <a:pt x="3201" y="11521"/>
                  </a:lnTo>
                  <a:lnTo>
                    <a:pt x="2881" y="11307"/>
                  </a:lnTo>
                  <a:lnTo>
                    <a:pt x="2561" y="11094"/>
                  </a:lnTo>
                  <a:lnTo>
                    <a:pt x="2347" y="10774"/>
                  </a:lnTo>
                  <a:lnTo>
                    <a:pt x="2134" y="10454"/>
                  </a:lnTo>
                  <a:lnTo>
                    <a:pt x="2134" y="10027"/>
                  </a:lnTo>
                  <a:lnTo>
                    <a:pt x="2027" y="96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15;p50">
              <a:extLst>
                <a:ext uri="{FF2B5EF4-FFF2-40B4-BE49-F238E27FC236}">
                  <a16:creationId xmlns:a16="http://schemas.microsoft.com/office/drawing/2014/main" id="{75AF5DB7-54C8-421C-8418-0F8840177AA2}"/>
                </a:ext>
              </a:extLst>
            </p:cNvPr>
            <p:cNvSpPr/>
            <p:nvPr/>
          </p:nvSpPr>
          <p:spPr>
            <a:xfrm>
              <a:off x="4621615" y="2409461"/>
              <a:ext cx="38836" cy="68352"/>
            </a:xfrm>
            <a:custGeom>
              <a:avLst/>
              <a:gdLst/>
              <a:ahLst/>
              <a:cxnLst/>
              <a:rect l="l" t="t" r="r" b="b"/>
              <a:pathLst>
                <a:path w="2667" h="4694" extrusionOk="0">
                  <a:moveTo>
                    <a:pt x="0" y="0"/>
                  </a:moveTo>
                  <a:lnTo>
                    <a:pt x="640" y="3840"/>
                  </a:lnTo>
                  <a:lnTo>
                    <a:pt x="640" y="4267"/>
                  </a:lnTo>
                  <a:lnTo>
                    <a:pt x="960" y="4587"/>
                  </a:lnTo>
                  <a:lnTo>
                    <a:pt x="1174" y="4693"/>
                  </a:lnTo>
                  <a:lnTo>
                    <a:pt x="1494" y="4693"/>
                  </a:lnTo>
                  <a:lnTo>
                    <a:pt x="1814" y="4587"/>
                  </a:lnTo>
                  <a:lnTo>
                    <a:pt x="2027" y="4373"/>
                  </a:lnTo>
                  <a:lnTo>
                    <a:pt x="2240" y="3840"/>
                  </a:lnTo>
                  <a:lnTo>
                    <a:pt x="2347" y="3200"/>
                  </a:lnTo>
                  <a:lnTo>
                    <a:pt x="2667" y="21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16;p50">
              <a:extLst>
                <a:ext uri="{FF2B5EF4-FFF2-40B4-BE49-F238E27FC236}">
                  <a16:creationId xmlns:a16="http://schemas.microsoft.com/office/drawing/2014/main" id="{D59BA903-8BE8-45E1-B5D1-5F3767FB5984}"/>
                </a:ext>
              </a:extLst>
            </p:cNvPr>
            <p:cNvSpPr/>
            <p:nvPr/>
          </p:nvSpPr>
          <p:spPr>
            <a:xfrm>
              <a:off x="4621615" y="2409461"/>
              <a:ext cx="38836" cy="68352"/>
            </a:xfrm>
            <a:custGeom>
              <a:avLst/>
              <a:gdLst/>
              <a:ahLst/>
              <a:cxnLst/>
              <a:rect l="l" t="t" r="r" b="b"/>
              <a:pathLst>
                <a:path w="2667" h="4694" fill="none" extrusionOk="0">
                  <a:moveTo>
                    <a:pt x="0" y="0"/>
                  </a:moveTo>
                  <a:lnTo>
                    <a:pt x="0" y="0"/>
                  </a:lnTo>
                  <a:lnTo>
                    <a:pt x="640" y="3840"/>
                  </a:lnTo>
                  <a:lnTo>
                    <a:pt x="640" y="3840"/>
                  </a:lnTo>
                  <a:lnTo>
                    <a:pt x="640" y="4267"/>
                  </a:lnTo>
                  <a:lnTo>
                    <a:pt x="960" y="4587"/>
                  </a:lnTo>
                  <a:lnTo>
                    <a:pt x="960" y="4587"/>
                  </a:lnTo>
                  <a:lnTo>
                    <a:pt x="1174" y="4693"/>
                  </a:lnTo>
                  <a:lnTo>
                    <a:pt x="1494" y="4693"/>
                  </a:lnTo>
                  <a:lnTo>
                    <a:pt x="1814" y="4587"/>
                  </a:lnTo>
                  <a:lnTo>
                    <a:pt x="2027" y="4373"/>
                  </a:lnTo>
                  <a:lnTo>
                    <a:pt x="2027" y="4373"/>
                  </a:lnTo>
                  <a:lnTo>
                    <a:pt x="2240" y="3840"/>
                  </a:lnTo>
                  <a:lnTo>
                    <a:pt x="2347" y="3200"/>
                  </a:lnTo>
                  <a:lnTo>
                    <a:pt x="2347" y="3200"/>
                  </a:lnTo>
                  <a:lnTo>
                    <a:pt x="2667" y="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17;p50">
              <a:extLst>
                <a:ext uri="{FF2B5EF4-FFF2-40B4-BE49-F238E27FC236}">
                  <a16:creationId xmlns:a16="http://schemas.microsoft.com/office/drawing/2014/main" id="{C2EF0F2E-B732-475C-8EED-17781BCE2988}"/>
                </a:ext>
              </a:extLst>
            </p:cNvPr>
            <p:cNvSpPr/>
            <p:nvPr/>
          </p:nvSpPr>
          <p:spPr>
            <a:xfrm>
              <a:off x="4680639" y="2415665"/>
              <a:ext cx="71454" cy="71468"/>
            </a:xfrm>
            <a:custGeom>
              <a:avLst/>
              <a:gdLst/>
              <a:ahLst/>
              <a:cxnLst/>
              <a:rect l="l" t="t" r="r" b="b"/>
              <a:pathLst>
                <a:path w="4907" h="4908" extrusionOk="0">
                  <a:moveTo>
                    <a:pt x="4480" y="1174"/>
                  </a:moveTo>
                  <a:lnTo>
                    <a:pt x="4800" y="1921"/>
                  </a:lnTo>
                  <a:lnTo>
                    <a:pt x="4694" y="1494"/>
                  </a:lnTo>
                  <a:lnTo>
                    <a:pt x="4480" y="1174"/>
                  </a:lnTo>
                  <a:close/>
                  <a:moveTo>
                    <a:pt x="4800" y="1921"/>
                  </a:moveTo>
                  <a:lnTo>
                    <a:pt x="4907" y="2454"/>
                  </a:lnTo>
                  <a:lnTo>
                    <a:pt x="4907" y="2348"/>
                  </a:lnTo>
                  <a:lnTo>
                    <a:pt x="4800" y="1921"/>
                  </a:lnTo>
                  <a:close/>
                  <a:moveTo>
                    <a:pt x="2240" y="1"/>
                  </a:moveTo>
                  <a:lnTo>
                    <a:pt x="1707" y="108"/>
                  </a:lnTo>
                  <a:lnTo>
                    <a:pt x="1067" y="534"/>
                  </a:lnTo>
                  <a:lnTo>
                    <a:pt x="534" y="961"/>
                  </a:lnTo>
                  <a:lnTo>
                    <a:pt x="320" y="1388"/>
                  </a:lnTo>
                  <a:lnTo>
                    <a:pt x="107" y="1708"/>
                  </a:lnTo>
                  <a:lnTo>
                    <a:pt x="0" y="2454"/>
                  </a:lnTo>
                  <a:lnTo>
                    <a:pt x="107" y="3201"/>
                  </a:lnTo>
                  <a:lnTo>
                    <a:pt x="320" y="3627"/>
                  </a:lnTo>
                  <a:lnTo>
                    <a:pt x="534" y="3947"/>
                  </a:lnTo>
                  <a:lnTo>
                    <a:pt x="854" y="4374"/>
                  </a:lnTo>
                  <a:lnTo>
                    <a:pt x="1280" y="4587"/>
                  </a:lnTo>
                  <a:lnTo>
                    <a:pt x="1707" y="4801"/>
                  </a:lnTo>
                  <a:lnTo>
                    <a:pt x="2240" y="4907"/>
                  </a:lnTo>
                  <a:lnTo>
                    <a:pt x="2667" y="4907"/>
                  </a:lnTo>
                  <a:lnTo>
                    <a:pt x="3094" y="4801"/>
                  </a:lnTo>
                  <a:lnTo>
                    <a:pt x="3520" y="4694"/>
                  </a:lnTo>
                  <a:lnTo>
                    <a:pt x="3947" y="4374"/>
                  </a:lnTo>
                  <a:lnTo>
                    <a:pt x="4267" y="4161"/>
                  </a:lnTo>
                  <a:lnTo>
                    <a:pt x="4480" y="3841"/>
                  </a:lnTo>
                  <a:lnTo>
                    <a:pt x="4694" y="3414"/>
                  </a:lnTo>
                  <a:lnTo>
                    <a:pt x="4800" y="3094"/>
                  </a:lnTo>
                  <a:lnTo>
                    <a:pt x="4907" y="2668"/>
                  </a:lnTo>
                  <a:lnTo>
                    <a:pt x="4907" y="2454"/>
                  </a:lnTo>
                  <a:lnTo>
                    <a:pt x="4800" y="2988"/>
                  </a:lnTo>
                  <a:lnTo>
                    <a:pt x="4480" y="3734"/>
                  </a:lnTo>
                  <a:lnTo>
                    <a:pt x="3947" y="4267"/>
                  </a:lnTo>
                  <a:lnTo>
                    <a:pt x="3307" y="4587"/>
                  </a:lnTo>
                  <a:lnTo>
                    <a:pt x="2560" y="4694"/>
                  </a:lnTo>
                  <a:lnTo>
                    <a:pt x="1814" y="4587"/>
                  </a:lnTo>
                  <a:lnTo>
                    <a:pt x="1174" y="4267"/>
                  </a:lnTo>
                  <a:lnTo>
                    <a:pt x="854" y="3947"/>
                  </a:lnTo>
                  <a:lnTo>
                    <a:pt x="640" y="3627"/>
                  </a:lnTo>
                  <a:lnTo>
                    <a:pt x="427" y="3201"/>
                  </a:lnTo>
                  <a:lnTo>
                    <a:pt x="320" y="2774"/>
                  </a:lnTo>
                  <a:lnTo>
                    <a:pt x="320" y="2348"/>
                  </a:lnTo>
                  <a:lnTo>
                    <a:pt x="320" y="1921"/>
                  </a:lnTo>
                  <a:lnTo>
                    <a:pt x="534" y="1494"/>
                  </a:lnTo>
                  <a:lnTo>
                    <a:pt x="747" y="1068"/>
                  </a:lnTo>
                  <a:lnTo>
                    <a:pt x="1067" y="748"/>
                  </a:lnTo>
                  <a:lnTo>
                    <a:pt x="1387" y="534"/>
                  </a:lnTo>
                  <a:lnTo>
                    <a:pt x="1814" y="321"/>
                  </a:lnTo>
                  <a:lnTo>
                    <a:pt x="2240" y="214"/>
                  </a:lnTo>
                  <a:lnTo>
                    <a:pt x="2667" y="214"/>
                  </a:lnTo>
                  <a:lnTo>
                    <a:pt x="3094" y="321"/>
                  </a:lnTo>
                  <a:lnTo>
                    <a:pt x="3520" y="428"/>
                  </a:lnTo>
                  <a:lnTo>
                    <a:pt x="3947" y="641"/>
                  </a:lnTo>
                  <a:lnTo>
                    <a:pt x="4480" y="1174"/>
                  </a:lnTo>
                  <a:lnTo>
                    <a:pt x="4267" y="854"/>
                  </a:lnTo>
                  <a:lnTo>
                    <a:pt x="3947" y="534"/>
                  </a:lnTo>
                  <a:lnTo>
                    <a:pt x="3414"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18;p50">
              <a:extLst>
                <a:ext uri="{FF2B5EF4-FFF2-40B4-BE49-F238E27FC236}">
                  <a16:creationId xmlns:a16="http://schemas.microsoft.com/office/drawing/2014/main" id="{12C113A9-0B29-4533-A420-7EC38EB16B28}"/>
                </a:ext>
              </a:extLst>
            </p:cNvPr>
            <p:cNvSpPr/>
            <p:nvPr/>
          </p:nvSpPr>
          <p:spPr>
            <a:xfrm>
              <a:off x="4769182" y="2415665"/>
              <a:ext cx="71454" cy="71468"/>
            </a:xfrm>
            <a:custGeom>
              <a:avLst/>
              <a:gdLst/>
              <a:ahLst/>
              <a:cxnLst/>
              <a:rect l="l" t="t" r="r" b="b"/>
              <a:pathLst>
                <a:path w="4907" h="4908" extrusionOk="0">
                  <a:moveTo>
                    <a:pt x="4800" y="1921"/>
                  </a:moveTo>
                  <a:lnTo>
                    <a:pt x="4907" y="2454"/>
                  </a:lnTo>
                  <a:lnTo>
                    <a:pt x="4907" y="2348"/>
                  </a:lnTo>
                  <a:lnTo>
                    <a:pt x="4800" y="1921"/>
                  </a:lnTo>
                  <a:close/>
                  <a:moveTo>
                    <a:pt x="2240" y="1"/>
                  </a:moveTo>
                  <a:lnTo>
                    <a:pt x="1707" y="108"/>
                  </a:lnTo>
                  <a:lnTo>
                    <a:pt x="1067" y="534"/>
                  </a:lnTo>
                  <a:lnTo>
                    <a:pt x="534" y="961"/>
                  </a:lnTo>
                  <a:lnTo>
                    <a:pt x="320" y="1388"/>
                  </a:lnTo>
                  <a:lnTo>
                    <a:pt x="214" y="1708"/>
                  </a:lnTo>
                  <a:lnTo>
                    <a:pt x="0" y="2454"/>
                  </a:lnTo>
                  <a:lnTo>
                    <a:pt x="214" y="3201"/>
                  </a:lnTo>
                  <a:lnTo>
                    <a:pt x="320" y="3627"/>
                  </a:lnTo>
                  <a:lnTo>
                    <a:pt x="534" y="3947"/>
                  </a:lnTo>
                  <a:lnTo>
                    <a:pt x="960" y="4374"/>
                  </a:lnTo>
                  <a:lnTo>
                    <a:pt x="1280" y="4587"/>
                  </a:lnTo>
                  <a:lnTo>
                    <a:pt x="1707" y="4801"/>
                  </a:lnTo>
                  <a:lnTo>
                    <a:pt x="2240" y="4907"/>
                  </a:lnTo>
                  <a:lnTo>
                    <a:pt x="2667" y="4907"/>
                  </a:lnTo>
                  <a:lnTo>
                    <a:pt x="3093" y="4801"/>
                  </a:lnTo>
                  <a:lnTo>
                    <a:pt x="3627" y="4694"/>
                  </a:lnTo>
                  <a:lnTo>
                    <a:pt x="3947" y="4374"/>
                  </a:lnTo>
                  <a:lnTo>
                    <a:pt x="4267" y="4161"/>
                  </a:lnTo>
                  <a:lnTo>
                    <a:pt x="4587" y="3841"/>
                  </a:lnTo>
                  <a:lnTo>
                    <a:pt x="4693" y="3414"/>
                  </a:lnTo>
                  <a:lnTo>
                    <a:pt x="4800" y="3094"/>
                  </a:lnTo>
                  <a:lnTo>
                    <a:pt x="4907" y="2668"/>
                  </a:lnTo>
                  <a:lnTo>
                    <a:pt x="4907" y="2454"/>
                  </a:lnTo>
                  <a:lnTo>
                    <a:pt x="4800" y="2988"/>
                  </a:lnTo>
                  <a:lnTo>
                    <a:pt x="4480" y="3734"/>
                  </a:lnTo>
                  <a:lnTo>
                    <a:pt x="3947" y="4267"/>
                  </a:lnTo>
                  <a:lnTo>
                    <a:pt x="3307" y="4587"/>
                  </a:lnTo>
                  <a:lnTo>
                    <a:pt x="2560" y="4694"/>
                  </a:lnTo>
                  <a:lnTo>
                    <a:pt x="1920" y="4587"/>
                  </a:lnTo>
                  <a:lnTo>
                    <a:pt x="1174" y="4267"/>
                  </a:lnTo>
                  <a:lnTo>
                    <a:pt x="854" y="3947"/>
                  </a:lnTo>
                  <a:lnTo>
                    <a:pt x="640" y="3627"/>
                  </a:lnTo>
                  <a:lnTo>
                    <a:pt x="427" y="3201"/>
                  </a:lnTo>
                  <a:lnTo>
                    <a:pt x="320" y="2774"/>
                  </a:lnTo>
                  <a:lnTo>
                    <a:pt x="320" y="2348"/>
                  </a:lnTo>
                  <a:lnTo>
                    <a:pt x="427" y="1921"/>
                  </a:lnTo>
                  <a:lnTo>
                    <a:pt x="534" y="1494"/>
                  </a:lnTo>
                  <a:lnTo>
                    <a:pt x="747" y="1068"/>
                  </a:lnTo>
                  <a:lnTo>
                    <a:pt x="1067" y="748"/>
                  </a:lnTo>
                  <a:lnTo>
                    <a:pt x="1387" y="534"/>
                  </a:lnTo>
                  <a:lnTo>
                    <a:pt x="1814" y="321"/>
                  </a:lnTo>
                  <a:lnTo>
                    <a:pt x="2240" y="214"/>
                  </a:lnTo>
                  <a:lnTo>
                    <a:pt x="2667" y="214"/>
                  </a:lnTo>
                  <a:lnTo>
                    <a:pt x="3093" y="321"/>
                  </a:lnTo>
                  <a:lnTo>
                    <a:pt x="3520" y="428"/>
                  </a:lnTo>
                  <a:lnTo>
                    <a:pt x="3947" y="641"/>
                  </a:lnTo>
                  <a:lnTo>
                    <a:pt x="4480" y="1174"/>
                  </a:lnTo>
                  <a:lnTo>
                    <a:pt x="4800" y="1921"/>
                  </a:lnTo>
                  <a:lnTo>
                    <a:pt x="4693" y="1494"/>
                  </a:lnTo>
                  <a:lnTo>
                    <a:pt x="4587" y="1174"/>
                  </a:lnTo>
                  <a:lnTo>
                    <a:pt x="4267" y="854"/>
                  </a:lnTo>
                  <a:lnTo>
                    <a:pt x="3947" y="534"/>
                  </a:lnTo>
                  <a:lnTo>
                    <a:pt x="3520"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19;p50">
              <a:extLst>
                <a:ext uri="{FF2B5EF4-FFF2-40B4-BE49-F238E27FC236}">
                  <a16:creationId xmlns:a16="http://schemas.microsoft.com/office/drawing/2014/main" id="{81243343-40BE-4B99-A1B3-45664AE44184}"/>
                </a:ext>
              </a:extLst>
            </p:cNvPr>
            <p:cNvSpPr/>
            <p:nvPr/>
          </p:nvSpPr>
          <p:spPr>
            <a:xfrm>
              <a:off x="4752085" y="2446742"/>
              <a:ext cx="20211" cy="3116"/>
            </a:xfrm>
            <a:custGeom>
              <a:avLst/>
              <a:gdLst/>
              <a:ahLst/>
              <a:cxnLst/>
              <a:rect l="l" t="t" r="r" b="b"/>
              <a:pathLst>
                <a:path w="1388" h="214" extrusionOk="0">
                  <a:moveTo>
                    <a:pt x="214" y="0"/>
                  </a:moveTo>
                  <a:lnTo>
                    <a:pt x="1" y="107"/>
                  </a:lnTo>
                  <a:lnTo>
                    <a:pt x="214" y="214"/>
                  </a:lnTo>
                  <a:lnTo>
                    <a:pt x="1174" y="214"/>
                  </a:lnTo>
                  <a:lnTo>
                    <a:pt x="1388" y="107"/>
                  </a:lnTo>
                  <a:lnTo>
                    <a:pt x="1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20;p50">
              <a:extLst>
                <a:ext uri="{FF2B5EF4-FFF2-40B4-BE49-F238E27FC236}">
                  <a16:creationId xmlns:a16="http://schemas.microsoft.com/office/drawing/2014/main" id="{9CA15C1C-1FD2-49C8-989B-32594C09F66C}"/>
                </a:ext>
              </a:extLst>
            </p:cNvPr>
            <p:cNvSpPr/>
            <p:nvPr/>
          </p:nvSpPr>
          <p:spPr>
            <a:xfrm>
              <a:off x="4632479" y="2446742"/>
              <a:ext cx="54388" cy="6218"/>
            </a:xfrm>
            <a:custGeom>
              <a:avLst/>
              <a:gdLst/>
              <a:ahLst/>
              <a:cxnLst/>
              <a:rect l="l" t="t" r="r" b="b"/>
              <a:pathLst>
                <a:path w="3735" h="427" extrusionOk="0">
                  <a:moveTo>
                    <a:pt x="2774" y="0"/>
                  </a:moveTo>
                  <a:lnTo>
                    <a:pt x="1814" y="107"/>
                  </a:lnTo>
                  <a:lnTo>
                    <a:pt x="854" y="214"/>
                  </a:lnTo>
                  <a:lnTo>
                    <a:pt x="1" y="427"/>
                  </a:lnTo>
                  <a:lnTo>
                    <a:pt x="1814" y="320"/>
                  </a:lnTo>
                  <a:lnTo>
                    <a:pt x="3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21;p50">
              <a:extLst>
                <a:ext uri="{FF2B5EF4-FFF2-40B4-BE49-F238E27FC236}">
                  <a16:creationId xmlns:a16="http://schemas.microsoft.com/office/drawing/2014/main" id="{13233667-CC33-4F9A-A9DB-3C6B962CCB9A}"/>
                </a:ext>
              </a:extLst>
            </p:cNvPr>
            <p:cNvSpPr/>
            <p:nvPr/>
          </p:nvSpPr>
          <p:spPr>
            <a:xfrm>
              <a:off x="4679081" y="2286739"/>
              <a:ext cx="114949" cy="91665"/>
            </a:xfrm>
            <a:custGeom>
              <a:avLst/>
              <a:gdLst/>
              <a:ahLst/>
              <a:cxnLst/>
              <a:rect l="l" t="t" r="r" b="b"/>
              <a:pathLst>
                <a:path w="7894" h="6295" extrusionOk="0">
                  <a:moveTo>
                    <a:pt x="2027" y="1"/>
                  </a:moveTo>
                  <a:lnTo>
                    <a:pt x="1494" y="108"/>
                  </a:lnTo>
                  <a:lnTo>
                    <a:pt x="1067" y="321"/>
                  </a:lnTo>
                  <a:lnTo>
                    <a:pt x="747" y="534"/>
                  </a:lnTo>
                  <a:lnTo>
                    <a:pt x="321" y="854"/>
                  </a:lnTo>
                  <a:lnTo>
                    <a:pt x="107" y="1281"/>
                  </a:lnTo>
                  <a:lnTo>
                    <a:pt x="1" y="1708"/>
                  </a:lnTo>
                  <a:lnTo>
                    <a:pt x="1" y="2134"/>
                  </a:lnTo>
                  <a:lnTo>
                    <a:pt x="1" y="2561"/>
                  </a:lnTo>
                  <a:lnTo>
                    <a:pt x="107" y="2881"/>
                  </a:lnTo>
                  <a:lnTo>
                    <a:pt x="427" y="3201"/>
                  </a:lnTo>
                  <a:lnTo>
                    <a:pt x="747" y="3307"/>
                  </a:lnTo>
                  <a:lnTo>
                    <a:pt x="1067" y="3414"/>
                  </a:lnTo>
                  <a:lnTo>
                    <a:pt x="1387" y="3521"/>
                  </a:lnTo>
                  <a:lnTo>
                    <a:pt x="1707" y="3414"/>
                  </a:lnTo>
                  <a:lnTo>
                    <a:pt x="1921" y="3307"/>
                  </a:lnTo>
                  <a:lnTo>
                    <a:pt x="2134" y="2987"/>
                  </a:lnTo>
                  <a:lnTo>
                    <a:pt x="2347" y="2561"/>
                  </a:lnTo>
                  <a:lnTo>
                    <a:pt x="2241" y="2134"/>
                  </a:lnTo>
                  <a:lnTo>
                    <a:pt x="2241" y="2561"/>
                  </a:lnTo>
                  <a:lnTo>
                    <a:pt x="2134" y="2881"/>
                  </a:lnTo>
                  <a:lnTo>
                    <a:pt x="1921" y="3094"/>
                  </a:lnTo>
                  <a:lnTo>
                    <a:pt x="1707" y="3201"/>
                  </a:lnTo>
                  <a:lnTo>
                    <a:pt x="1387" y="3307"/>
                  </a:lnTo>
                  <a:lnTo>
                    <a:pt x="1174" y="3307"/>
                  </a:lnTo>
                  <a:lnTo>
                    <a:pt x="854" y="3201"/>
                  </a:lnTo>
                  <a:lnTo>
                    <a:pt x="534" y="2987"/>
                  </a:lnTo>
                  <a:lnTo>
                    <a:pt x="321" y="2668"/>
                  </a:lnTo>
                  <a:lnTo>
                    <a:pt x="214" y="2454"/>
                  </a:lnTo>
                  <a:lnTo>
                    <a:pt x="214" y="2028"/>
                  </a:lnTo>
                  <a:lnTo>
                    <a:pt x="214" y="1601"/>
                  </a:lnTo>
                  <a:lnTo>
                    <a:pt x="321" y="1281"/>
                  </a:lnTo>
                  <a:lnTo>
                    <a:pt x="534" y="961"/>
                  </a:lnTo>
                  <a:lnTo>
                    <a:pt x="854" y="641"/>
                  </a:lnTo>
                  <a:lnTo>
                    <a:pt x="1174" y="428"/>
                  </a:lnTo>
                  <a:lnTo>
                    <a:pt x="1601" y="321"/>
                  </a:lnTo>
                  <a:lnTo>
                    <a:pt x="2027" y="214"/>
                  </a:lnTo>
                  <a:lnTo>
                    <a:pt x="2454" y="108"/>
                  </a:lnTo>
                  <a:lnTo>
                    <a:pt x="2987" y="108"/>
                  </a:lnTo>
                  <a:lnTo>
                    <a:pt x="3414" y="214"/>
                  </a:lnTo>
                  <a:lnTo>
                    <a:pt x="3841" y="428"/>
                  </a:lnTo>
                  <a:lnTo>
                    <a:pt x="4267" y="641"/>
                  </a:lnTo>
                  <a:lnTo>
                    <a:pt x="4587" y="854"/>
                  </a:lnTo>
                  <a:lnTo>
                    <a:pt x="4907" y="1174"/>
                  </a:lnTo>
                  <a:lnTo>
                    <a:pt x="5121" y="1601"/>
                  </a:lnTo>
                  <a:lnTo>
                    <a:pt x="5334" y="1921"/>
                  </a:lnTo>
                  <a:lnTo>
                    <a:pt x="5334" y="2348"/>
                  </a:lnTo>
                  <a:lnTo>
                    <a:pt x="5227" y="2668"/>
                  </a:lnTo>
                  <a:lnTo>
                    <a:pt x="5121" y="3094"/>
                  </a:lnTo>
                  <a:lnTo>
                    <a:pt x="4801" y="3414"/>
                  </a:lnTo>
                  <a:lnTo>
                    <a:pt x="5227" y="3201"/>
                  </a:lnTo>
                  <a:lnTo>
                    <a:pt x="5761" y="3094"/>
                  </a:lnTo>
                  <a:lnTo>
                    <a:pt x="6294" y="3094"/>
                  </a:lnTo>
                  <a:lnTo>
                    <a:pt x="6827" y="3201"/>
                  </a:lnTo>
                  <a:lnTo>
                    <a:pt x="7361" y="3627"/>
                  </a:lnTo>
                  <a:lnTo>
                    <a:pt x="7574" y="3947"/>
                  </a:lnTo>
                  <a:lnTo>
                    <a:pt x="7787" y="4374"/>
                  </a:lnTo>
                  <a:lnTo>
                    <a:pt x="7787" y="4801"/>
                  </a:lnTo>
                  <a:lnTo>
                    <a:pt x="7681" y="5334"/>
                  </a:lnTo>
                  <a:lnTo>
                    <a:pt x="7361" y="5761"/>
                  </a:lnTo>
                  <a:lnTo>
                    <a:pt x="6934" y="6187"/>
                  </a:lnTo>
                  <a:lnTo>
                    <a:pt x="6934" y="6187"/>
                  </a:lnTo>
                  <a:lnTo>
                    <a:pt x="7254" y="6081"/>
                  </a:lnTo>
                  <a:lnTo>
                    <a:pt x="7467" y="5867"/>
                  </a:lnTo>
                  <a:lnTo>
                    <a:pt x="7681" y="5654"/>
                  </a:lnTo>
                  <a:lnTo>
                    <a:pt x="7787" y="5334"/>
                  </a:lnTo>
                  <a:lnTo>
                    <a:pt x="7894" y="4801"/>
                  </a:lnTo>
                  <a:lnTo>
                    <a:pt x="7894" y="4374"/>
                  </a:lnTo>
                  <a:lnTo>
                    <a:pt x="7787" y="3841"/>
                  </a:lnTo>
                  <a:lnTo>
                    <a:pt x="7467" y="3521"/>
                  </a:lnTo>
                  <a:lnTo>
                    <a:pt x="6934" y="3094"/>
                  </a:lnTo>
                  <a:lnTo>
                    <a:pt x="6294" y="2881"/>
                  </a:lnTo>
                  <a:lnTo>
                    <a:pt x="5654" y="2881"/>
                  </a:lnTo>
                  <a:lnTo>
                    <a:pt x="5321" y="3014"/>
                  </a:lnTo>
                  <a:lnTo>
                    <a:pt x="5321" y="3014"/>
                  </a:lnTo>
                  <a:lnTo>
                    <a:pt x="5441" y="2774"/>
                  </a:lnTo>
                  <a:lnTo>
                    <a:pt x="5547" y="2348"/>
                  </a:lnTo>
                  <a:lnTo>
                    <a:pt x="5441" y="1921"/>
                  </a:lnTo>
                  <a:lnTo>
                    <a:pt x="5334" y="1494"/>
                  </a:lnTo>
                  <a:lnTo>
                    <a:pt x="5014" y="1068"/>
                  </a:lnTo>
                  <a:lnTo>
                    <a:pt x="4694" y="748"/>
                  </a:lnTo>
                  <a:lnTo>
                    <a:pt x="4374" y="428"/>
                  </a:lnTo>
                  <a:lnTo>
                    <a:pt x="3947" y="214"/>
                  </a:lnTo>
                  <a:lnTo>
                    <a:pt x="3414" y="108"/>
                  </a:lnTo>
                  <a:lnTo>
                    <a:pt x="2987" y="1"/>
                  </a:lnTo>
                  <a:close/>
                  <a:moveTo>
                    <a:pt x="6934" y="6187"/>
                  </a:moveTo>
                  <a:lnTo>
                    <a:pt x="6507" y="6294"/>
                  </a:lnTo>
                  <a:lnTo>
                    <a:pt x="6614" y="6294"/>
                  </a:lnTo>
                  <a:lnTo>
                    <a:pt x="6934" y="618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22;p50">
              <a:extLst>
                <a:ext uri="{FF2B5EF4-FFF2-40B4-BE49-F238E27FC236}">
                  <a16:creationId xmlns:a16="http://schemas.microsoft.com/office/drawing/2014/main" id="{5D94A31A-EBFC-4289-99FB-74B517887DB1}"/>
                </a:ext>
              </a:extLst>
            </p:cNvPr>
            <p:cNvSpPr/>
            <p:nvPr/>
          </p:nvSpPr>
          <p:spPr>
            <a:xfrm>
              <a:off x="4915190" y="2713913"/>
              <a:ext cx="62149" cy="377436"/>
            </a:xfrm>
            <a:custGeom>
              <a:avLst/>
              <a:gdLst/>
              <a:ahLst/>
              <a:cxnLst/>
              <a:rect l="l" t="t" r="r" b="b"/>
              <a:pathLst>
                <a:path w="4268" h="25920" extrusionOk="0">
                  <a:moveTo>
                    <a:pt x="427" y="0"/>
                  </a:moveTo>
                  <a:lnTo>
                    <a:pt x="1" y="25493"/>
                  </a:lnTo>
                  <a:lnTo>
                    <a:pt x="4267" y="25919"/>
                  </a:lnTo>
                  <a:lnTo>
                    <a:pt x="3947" y="21226"/>
                  </a:lnTo>
                  <a:lnTo>
                    <a:pt x="3734" y="16746"/>
                  </a:lnTo>
                  <a:lnTo>
                    <a:pt x="3627" y="11946"/>
                  </a:lnTo>
                  <a:lnTo>
                    <a:pt x="3627" y="10346"/>
                  </a:lnTo>
                  <a:lnTo>
                    <a:pt x="3520" y="8960"/>
                  </a:lnTo>
                  <a:lnTo>
                    <a:pt x="3307" y="7573"/>
                  </a:lnTo>
                  <a:lnTo>
                    <a:pt x="3094" y="6400"/>
                  </a:lnTo>
                  <a:lnTo>
                    <a:pt x="2667" y="4267"/>
                  </a:lnTo>
                  <a:lnTo>
                    <a:pt x="2027" y="2667"/>
                  </a:lnTo>
                  <a:lnTo>
                    <a:pt x="1494" y="1493"/>
                  </a:lnTo>
                  <a:lnTo>
                    <a:pt x="961" y="640"/>
                  </a:lnTo>
                  <a:lnTo>
                    <a:pt x="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23;p50">
              <a:extLst>
                <a:ext uri="{FF2B5EF4-FFF2-40B4-BE49-F238E27FC236}">
                  <a16:creationId xmlns:a16="http://schemas.microsoft.com/office/drawing/2014/main" id="{7705003F-29E3-419B-A326-C91B398726F8}"/>
                </a:ext>
              </a:extLst>
            </p:cNvPr>
            <p:cNvSpPr/>
            <p:nvPr/>
          </p:nvSpPr>
          <p:spPr>
            <a:xfrm>
              <a:off x="4915190" y="2713913"/>
              <a:ext cx="62149" cy="377436"/>
            </a:xfrm>
            <a:custGeom>
              <a:avLst/>
              <a:gdLst/>
              <a:ahLst/>
              <a:cxnLst/>
              <a:rect l="l" t="t" r="r" b="b"/>
              <a:pathLst>
                <a:path w="4268" h="25920" fill="none" extrusionOk="0">
                  <a:moveTo>
                    <a:pt x="427" y="0"/>
                  </a:moveTo>
                  <a:lnTo>
                    <a:pt x="427" y="0"/>
                  </a:lnTo>
                  <a:lnTo>
                    <a:pt x="961" y="640"/>
                  </a:lnTo>
                  <a:lnTo>
                    <a:pt x="1494" y="1493"/>
                  </a:lnTo>
                  <a:lnTo>
                    <a:pt x="2027" y="2667"/>
                  </a:lnTo>
                  <a:lnTo>
                    <a:pt x="2667" y="4267"/>
                  </a:lnTo>
                  <a:lnTo>
                    <a:pt x="3094" y="6400"/>
                  </a:lnTo>
                  <a:lnTo>
                    <a:pt x="3307" y="7573"/>
                  </a:lnTo>
                  <a:lnTo>
                    <a:pt x="3520" y="8960"/>
                  </a:lnTo>
                  <a:lnTo>
                    <a:pt x="3627" y="10346"/>
                  </a:lnTo>
                  <a:lnTo>
                    <a:pt x="3627" y="11946"/>
                  </a:lnTo>
                  <a:lnTo>
                    <a:pt x="3627" y="11946"/>
                  </a:lnTo>
                  <a:lnTo>
                    <a:pt x="3734" y="16746"/>
                  </a:lnTo>
                  <a:lnTo>
                    <a:pt x="3947" y="21226"/>
                  </a:lnTo>
                  <a:lnTo>
                    <a:pt x="4267" y="25919"/>
                  </a:lnTo>
                  <a:lnTo>
                    <a:pt x="1" y="25493"/>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24;p50">
              <a:extLst>
                <a:ext uri="{FF2B5EF4-FFF2-40B4-BE49-F238E27FC236}">
                  <a16:creationId xmlns:a16="http://schemas.microsoft.com/office/drawing/2014/main" id="{1BDAAA93-806B-4ED1-9ABD-2EABBD729F53}"/>
                </a:ext>
              </a:extLst>
            </p:cNvPr>
            <p:cNvSpPr/>
            <p:nvPr/>
          </p:nvSpPr>
          <p:spPr>
            <a:xfrm>
              <a:off x="4488030" y="2651773"/>
              <a:ext cx="433353" cy="601102"/>
            </a:xfrm>
            <a:custGeom>
              <a:avLst/>
              <a:gdLst/>
              <a:ahLst/>
              <a:cxnLst/>
              <a:rect l="l" t="t" r="r" b="b"/>
              <a:pathLst>
                <a:path w="29760" h="41280" extrusionOk="0">
                  <a:moveTo>
                    <a:pt x="10880" y="1"/>
                  </a:moveTo>
                  <a:lnTo>
                    <a:pt x="9920" y="107"/>
                  </a:lnTo>
                  <a:lnTo>
                    <a:pt x="8960" y="321"/>
                  </a:lnTo>
                  <a:lnTo>
                    <a:pt x="7147" y="747"/>
                  </a:lnTo>
                  <a:lnTo>
                    <a:pt x="5760" y="1067"/>
                  </a:lnTo>
                  <a:lnTo>
                    <a:pt x="4587" y="1601"/>
                  </a:lnTo>
                  <a:lnTo>
                    <a:pt x="3413" y="2241"/>
                  </a:lnTo>
                  <a:lnTo>
                    <a:pt x="2454" y="2987"/>
                  </a:lnTo>
                  <a:lnTo>
                    <a:pt x="1600" y="3841"/>
                  </a:lnTo>
                  <a:lnTo>
                    <a:pt x="854" y="4801"/>
                  </a:lnTo>
                  <a:lnTo>
                    <a:pt x="320" y="5760"/>
                  </a:lnTo>
                  <a:lnTo>
                    <a:pt x="0" y="6720"/>
                  </a:lnTo>
                  <a:lnTo>
                    <a:pt x="4907" y="24320"/>
                  </a:lnTo>
                  <a:lnTo>
                    <a:pt x="3413" y="41279"/>
                  </a:lnTo>
                  <a:lnTo>
                    <a:pt x="3413" y="41279"/>
                  </a:lnTo>
                  <a:lnTo>
                    <a:pt x="29333" y="41173"/>
                  </a:lnTo>
                  <a:lnTo>
                    <a:pt x="29439" y="20160"/>
                  </a:lnTo>
                  <a:lnTo>
                    <a:pt x="29759" y="4267"/>
                  </a:lnTo>
                  <a:lnTo>
                    <a:pt x="28799" y="3307"/>
                  </a:lnTo>
                  <a:lnTo>
                    <a:pt x="27839" y="2454"/>
                  </a:lnTo>
                  <a:lnTo>
                    <a:pt x="26986" y="1814"/>
                  </a:lnTo>
                  <a:lnTo>
                    <a:pt x="26026" y="1281"/>
                  </a:lnTo>
                  <a:lnTo>
                    <a:pt x="25173" y="854"/>
                  </a:lnTo>
                  <a:lnTo>
                    <a:pt x="24106" y="641"/>
                  </a:lnTo>
                  <a:lnTo>
                    <a:pt x="22933" y="321"/>
                  </a:lnTo>
                  <a:lnTo>
                    <a:pt x="21546" y="107"/>
                  </a:lnTo>
                  <a:lnTo>
                    <a:pt x="19946" y="1"/>
                  </a:lnTo>
                  <a:lnTo>
                    <a:pt x="18880" y="321"/>
                  </a:lnTo>
                  <a:lnTo>
                    <a:pt x="17706" y="534"/>
                  </a:lnTo>
                  <a:lnTo>
                    <a:pt x="16640" y="641"/>
                  </a:lnTo>
                  <a:lnTo>
                    <a:pt x="14293" y="641"/>
                  </a:lnTo>
                  <a:lnTo>
                    <a:pt x="13120" y="534"/>
                  </a:lnTo>
                  <a:lnTo>
                    <a:pt x="12053" y="321"/>
                  </a:lnTo>
                  <a:lnTo>
                    <a:pt x="10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25;p50">
              <a:extLst>
                <a:ext uri="{FF2B5EF4-FFF2-40B4-BE49-F238E27FC236}">
                  <a16:creationId xmlns:a16="http://schemas.microsoft.com/office/drawing/2014/main" id="{29808398-8E86-445F-8F89-ECACFC836185}"/>
                </a:ext>
              </a:extLst>
            </p:cNvPr>
            <p:cNvSpPr/>
            <p:nvPr/>
          </p:nvSpPr>
          <p:spPr>
            <a:xfrm>
              <a:off x="4306284" y="2737214"/>
              <a:ext cx="253182" cy="489255"/>
            </a:xfrm>
            <a:custGeom>
              <a:avLst/>
              <a:gdLst/>
              <a:ahLst/>
              <a:cxnLst/>
              <a:rect l="l" t="t" r="r" b="b"/>
              <a:pathLst>
                <a:path w="17387" h="33599" extrusionOk="0">
                  <a:moveTo>
                    <a:pt x="12800" y="0"/>
                  </a:moveTo>
                  <a:lnTo>
                    <a:pt x="6507" y="12693"/>
                  </a:lnTo>
                  <a:lnTo>
                    <a:pt x="2134" y="21653"/>
                  </a:lnTo>
                  <a:lnTo>
                    <a:pt x="641" y="24959"/>
                  </a:lnTo>
                  <a:lnTo>
                    <a:pt x="1" y="26453"/>
                  </a:lnTo>
                  <a:lnTo>
                    <a:pt x="107" y="26879"/>
                  </a:lnTo>
                  <a:lnTo>
                    <a:pt x="321" y="27306"/>
                  </a:lnTo>
                  <a:lnTo>
                    <a:pt x="747" y="27732"/>
                  </a:lnTo>
                  <a:lnTo>
                    <a:pt x="1281" y="28266"/>
                  </a:lnTo>
                  <a:lnTo>
                    <a:pt x="2774" y="29439"/>
                  </a:lnTo>
                  <a:lnTo>
                    <a:pt x="4481" y="30612"/>
                  </a:lnTo>
                  <a:lnTo>
                    <a:pt x="7680" y="32746"/>
                  </a:lnTo>
                  <a:lnTo>
                    <a:pt x="9067" y="33599"/>
                  </a:lnTo>
                  <a:lnTo>
                    <a:pt x="14294" y="26773"/>
                  </a:lnTo>
                  <a:lnTo>
                    <a:pt x="12480" y="24853"/>
                  </a:lnTo>
                  <a:lnTo>
                    <a:pt x="17387" y="18453"/>
                  </a:lnTo>
                  <a:lnTo>
                    <a:pt x="17387" y="17813"/>
                  </a:lnTo>
                  <a:lnTo>
                    <a:pt x="17280" y="15893"/>
                  </a:lnTo>
                  <a:lnTo>
                    <a:pt x="17280" y="12586"/>
                  </a:lnTo>
                  <a:lnTo>
                    <a:pt x="17387" y="7893"/>
                  </a:lnTo>
                  <a:lnTo>
                    <a:pt x="17387" y="6507"/>
                  </a:lnTo>
                  <a:lnTo>
                    <a:pt x="17280" y="5440"/>
                  </a:lnTo>
                  <a:lnTo>
                    <a:pt x="17067" y="4373"/>
                  </a:lnTo>
                  <a:lnTo>
                    <a:pt x="16853" y="3520"/>
                  </a:lnTo>
                  <a:lnTo>
                    <a:pt x="16533" y="2773"/>
                  </a:lnTo>
                  <a:lnTo>
                    <a:pt x="16107" y="2133"/>
                  </a:lnTo>
                  <a:lnTo>
                    <a:pt x="15680" y="1600"/>
                  </a:lnTo>
                  <a:lnTo>
                    <a:pt x="15253" y="1173"/>
                  </a:lnTo>
                  <a:lnTo>
                    <a:pt x="14294" y="533"/>
                  </a:lnTo>
                  <a:lnTo>
                    <a:pt x="13547" y="213"/>
                  </a:lnTo>
                  <a:lnTo>
                    <a:pt x="13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26;p50">
              <a:extLst>
                <a:ext uri="{FF2B5EF4-FFF2-40B4-BE49-F238E27FC236}">
                  <a16:creationId xmlns:a16="http://schemas.microsoft.com/office/drawing/2014/main" id="{313D5B99-1097-4E95-A124-3D556BAB4D69}"/>
                </a:ext>
              </a:extLst>
            </p:cNvPr>
            <p:cNvSpPr/>
            <p:nvPr/>
          </p:nvSpPr>
          <p:spPr>
            <a:xfrm>
              <a:off x="4306284" y="2737214"/>
              <a:ext cx="253182" cy="489255"/>
            </a:xfrm>
            <a:custGeom>
              <a:avLst/>
              <a:gdLst/>
              <a:ahLst/>
              <a:cxnLst/>
              <a:rect l="l" t="t" r="r" b="b"/>
              <a:pathLst>
                <a:path w="17387" h="33599" fill="none" extrusionOk="0">
                  <a:moveTo>
                    <a:pt x="17387" y="18453"/>
                  </a:moveTo>
                  <a:lnTo>
                    <a:pt x="12480" y="24853"/>
                  </a:lnTo>
                  <a:lnTo>
                    <a:pt x="14294" y="26773"/>
                  </a:lnTo>
                  <a:lnTo>
                    <a:pt x="9067" y="33599"/>
                  </a:lnTo>
                  <a:lnTo>
                    <a:pt x="9067" y="33599"/>
                  </a:lnTo>
                  <a:lnTo>
                    <a:pt x="7680" y="32746"/>
                  </a:lnTo>
                  <a:lnTo>
                    <a:pt x="4481" y="30612"/>
                  </a:lnTo>
                  <a:lnTo>
                    <a:pt x="2774" y="29439"/>
                  </a:lnTo>
                  <a:lnTo>
                    <a:pt x="1281" y="28266"/>
                  </a:lnTo>
                  <a:lnTo>
                    <a:pt x="747" y="27732"/>
                  </a:lnTo>
                  <a:lnTo>
                    <a:pt x="321" y="27306"/>
                  </a:lnTo>
                  <a:lnTo>
                    <a:pt x="107" y="26879"/>
                  </a:lnTo>
                  <a:lnTo>
                    <a:pt x="1" y="26453"/>
                  </a:lnTo>
                  <a:lnTo>
                    <a:pt x="1" y="26453"/>
                  </a:lnTo>
                  <a:lnTo>
                    <a:pt x="641" y="24959"/>
                  </a:lnTo>
                  <a:lnTo>
                    <a:pt x="2134" y="21653"/>
                  </a:lnTo>
                  <a:lnTo>
                    <a:pt x="6507" y="12693"/>
                  </a:lnTo>
                  <a:lnTo>
                    <a:pt x="12800" y="0"/>
                  </a:lnTo>
                  <a:lnTo>
                    <a:pt x="12800" y="0"/>
                  </a:lnTo>
                  <a:lnTo>
                    <a:pt x="13014" y="0"/>
                  </a:lnTo>
                  <a:lnTo>
                    <a:pt x="13547" y="213"/>
                  </a:lnTo>
                  <a:lnTo>
                    <a:pt x="14294" y="533"/>
                  </a:lnTo>
                  <a:lnTo>
                    <a:pt x="15253" y="1173"/>
                  </a:lnTo>
                  <a:lnTo>
                    <a:pt x="15680" y="1600"/>
                  </a:lnTo>
                  <a:lnTo>
                    <a:pt x="16107" y="2133"/>
                  </a:lnTo>
                  <a:lnTo>
                    <a:pt x="16533" y="2773"/>
                  </a:lnTo>
                  <a:lnTo>
                    <a:pt x="16853" y="3520"/>
                  </a:lnTo>
                  <a:lnTo>
                    <a:pt x="17067" y="4373"/>
                  </a:lnTo>
                  <a:lnTo>
                    <a:pt x="17280" y="5440"/>
                  </a:lnTo>
                  <a:lnTo>
                    <a:pt x="17387" y="6507"/>
                  </a:lnTo>
                  <a:lnTo>
                    <a:pt x="17387" y="7893"/>
                  </a:lnTo>
                  <a:lnTo>
                    <a:pt x="17387" y="7893"/>
                  </a:lnTo>
                  <a:lnTo>
                    <a:pt x="17280" y="12586"/>
                  </a:lnTo>
                  <a:lnTo>
                    <a:pt x="17280" y="15893"/>
                  </a:lnTo>
                  <a:lnTo>
                    <a:pt x="17387" y="17813"/>
                  </a:lnTo>
                  <a:lnTo>
                    <a:pt x="17387" y="184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27;p50">
              <a:extLst>
                <a:ext uri="{FF2B5EF4-FFF2-40B4-BE49-F238E27FC236}">
                  <a16:creationId xmlns:a16="http://schemas.microsoft.com/office/drawing/2014/main" id="{7038157C-BAE9-4051-B9B5-259A0C18E511}"/>
                </a:ext>
              </a:extLst>
            </p:cNvPr>
            <p:cNvSpPr/>
            <p:nvPr/>
          </p:nvSpPr>
          <p:spPr>
            <a:xfrm>
              <a:off x="4553272" y="2845941"/>
              <a:ext cx="10878" cy="197266"/>
            </a:xfrm>
            <a:custGeom>
              <a:avLst/>
              <a:gdLst/>
              <a:ahLst/>
              <a:cxnLst/>
              <a:rect l="l" t="t" r="r" b="b"/>
              <a:pathLst>
                <a:path w="747" h="13547" extrusionOk="0">
                  <a:moveTo>
                    <a:pt x="107" y="1"/>
                  </a:moveTo>
                  <a:lnTo>
                    <a:pt x="0" y="534"/>
                  </a:lnTo>
                  <a:lnTo>
                    <a:pt x="0" y="2027"/>
                  </a:lnTo>
                  <a:lnTo>
                    <a:pt x="0" y="4160"/>
                  </a:lnTo>
                  <a:lnTo>
                    <a:pt x="107" y="6720"/>
                  </a:lnTo>
                  <a:lnTo>
                    <a:pt x="427" y="11520"/>
                  </a:lnTo>
                  <a:lnTo>
                    <a:pt x="640" y="13013"/>
                  </a:lnTo>
                  <a:lnTo>
                    <a:pt x="747" y="13547"/>
                  </a:lnTo>
                  <a:lnTo>
                    <a:pt x="747" y="13013"/>
                  </a:lnTo>
                  <a:lnTo>
                    <a:pt x="640" y="11520"/>
                  </a:lnTo>
                  <a:lnTo>
                    <a:pt x="320" y="6720"/>
                  </a:lnTo>
                  <a:lnTo>
                    <a:pt x="107" y="2027"/>
                  </a:lnTo>
                  <a:lnTo>
                    <a:pt x="107" y="53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28;p50">
              <a:extLst>
                <a:ext uri="{FF2B5EF4-FFF2-40B4-BE49-F238E27FC236}">
                  <a16:creationId xmlns:a16="http://schemas.microsoft.com/office/drawing/2014/main" id="{1CDD6ABA-73B2-466E-B906-FB3C604700E5}"/>
                </a:ext>
              </a:extLst>
            </p:cNvPr>
            <p:cNvSpPr/>
            <p:nvPr/>
          </p:nvSpPr>
          <p:spPr>
            <a:xfrm>
              <a:off x="4408807" y="3096030"/>
              <a:ext cx="79230" cy="34176"/>
            </a:xfrm>
            <a:custGeom>
              <a:avLst/>
              <a:gdLst/>
              <a:ahLst/>
              <a:cxnLst/>
              <a:rect l="l" t="t" r="r" b="b"/>
              <a:pathLst>
                <a:path w="5441" h="2347" extrusionOk="0">
                  <a:moveTo>
                    <a:pt x="3947" y="0"/>
                  </a:moveTo>
                  <a:lnTo>
                    <a:pt x="3414" y="107"/>
                  </a:lnTo>
                  <a:lnTo>
                    <a:pt x="2880" y="214"/>
                  </a:lnTo>
                  <a:lnTo>
                    <a:pt x="2454" y="427"/>
                  </a:lnTo>
                  <a:lnTo>
                    <a:pt x="1494" y="960"/>
                  </a:lnTo>
                  <a:lnTo>
                    <a:pt x="534" y="1707"/>
                  </a:lnTo>
                  <a:lnTo>
                    <a:pt x="214" y="2027"/>
                  </a:lnTo>
                  <a:lnTo>
                    <a:pt x="0" y="2347"/>
                  </a:lnTo>
                  <a:lnTo>
                    <a:pt x="1174" y="1387"/>
                  </a:lnTo>
                  <a:lnTo>
                    <a:pt x="2454" y="640"/>
                  </a:lnTo>
                  <a:lnTo>
                    <a:pt x="3520" y="320"/>
                  </a:lnTo>
                  <a:lnTo>
                    <a:pt x="4587" y="107"/>
                  </a:lnTo>
                  <a:lnTo>
                    <a:pt x="5014" y="214"/>
                  </a:lnTo>
                  <a:lnTo>
                    <a:pt x="5440" y="320"/>
                  </a:lnTo>
                  <a:lnTo>
                    <a:pt x="5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29;p50">
              <a:extLst>
                <a:ext uri="{FF2B5EF4-FFF2-40B4-BE49-F238E27FC236}">
                  <a16:creationId xmlns:a16="http://schemas.microsoft.com/office/drawing/2014/main" id="{174D3FB7-E337-4F9C-8D7F-9B2D17ED0258}"/>
                </a:ext>
              </a:extLst>
            </p:cNvPr>
            <p:cNvSpPr/>
            <p:nvPr/>
          </p:nvSpPr>
          <p:spPr>
            <a:xfrm>
              <a:off x="4424346" y="3068069"/>
              <a:ext cx="63692" cy="29516"/>
            </a:xfrm>
            <a:custGeom>
              <a:avLst/>
              <a:gdLst/>
              <a:ahLst/>
              <a:cxnLst/>
              <a:rect l="l" t="t" r="r" b="b"/>
              <a:pathLst>
                <a:path w="4374" h="2027" extrusionOk="0">
                  <a:moveTo>
                    <a:pt x="0" y="0"/>
                  </a:moveTo>
                  <a:lnTo>
                    <a:pt x="1280" y="214"/>
                  </a:lnTo>
                  <a:lnTo>
                    <a:pt x="2453" y="640"/>
                  </a:lnTo>
                  <a:lnTo>
                    <a:pt x="3413" y="960"/>
                  </a:lnTo>
                  <a:lnTo>
                    <a:pt x="4053" y="1387"/>
                  </a:lnTo>
                  <a:lnTo>
                    <a:pt x="4160" y="1600"/>
                  </a:lnTo>
                  <a:lnTo>
                    <a:pt x="4267" y="1814"/>
                  </a:lnTo>
                  <a:lnTo>
                    <a:pt x="4160" y="2027"/>
                  </a:lnTo>
                  <a:lnTo>
                    <a:pt x="4267" y="2027"/>
                  </a:lnTo>
                  <a:lnTo>
                    <a:pt x="4373" y="1920"/>
                  </a:lnTo>
                  <a:lnTo>
                    <a:pt x="4373" y="1600"/>
                  </a:lnTo>
                  <a:lnTo>
                    <a:pt x="4160" y="1280"/>
                  </a:lnTo>
                  <a:lnTo>
                    <a:pt x="3840" y="1067"/>
                  </a:lnTo>
                  <a:lnTo>
                    <a:pt x="3520" y="854"/>
                  </a:lnTo>
                  <a:lnTo>
                    <a:pt x="2560" y="427"/>
                  </a:lnTo>
                  <a:lnTo>
                    <a:pt x="1920" y="214"/>
                  </a:lnTo>
                  <a:lnTo>
                    <a:pt x="1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30;p50">
              <a:extLst>
                <a:ext uri="{FF2B5EF4-FFF2-40B4-BE49-F238E27FC236}">
                  <a16:creationId xmlns:a16="http://schemas.microsoft.com/office/drawing/2014/main" id="{BEEACF8E-E20B-473B-AE64-DA1AED3FEF9D}"/>
                </a:ext>
              </a:extLst>
            </p:cNvPr>
            <p:cNvSpPr/>
            <p:nvPr/>
          </p:nvSpPr>
          <p:spPr>
            <a:xfrm>
              <a:off x="4913632" y="2804000"/>
              <a:ext cx="3131" cy="337057"/>
            </a:xfrm>
            <a:custGeom>
              <a:avLst/>
              <a:gdLst/>
              <a:ahLst/>
              <a:cxnLst/>
              <a:rect l="l" t="t" r="r" b="b"/>
              <a:pathLst>
                <a:path w="215" h="23147" extrusionOk="0">
                  <a:moveTo>
                    <a:pt x="108" y="1"/>
                  </a:moveTo>
                  <a:lnTo>
                    <a:pt x="1" y="3414"/>
                  </a:lnTo>
                  <a:lnTo>
                    <a:pt x="1" y="11627"/>
                  </a:lnTo>
                  <a:lnTo>
                    <a:pt x="1" y="19733"/>
                  </a:lnTo>
                  <a:lnTo>
                    <a:pt x="108" y="23146"/>
                  </a:lnTo>
                  <a:lnTo>
                    <a:pt x="214" y="19733"/>
                  </a:lnTo>
                  <a:lnTo>
                    <a:pt x="214" y="11627"/>
                  </a:lnTo>
                  <a:lnTo>
                    <a:pt x="108" y="3414"/>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31;p50">
              <a:extLst>
                <a:ext uri="{FF2B5EF4-FFF2-40B4-BE49-F238E27FC236}">
                  <a16:creationId xmlns:a16="http://schemas.microsoft.com/office/drawing/2014/main" id="{12AE030C-9E59-41CF-A490-8292C87EBDB8}"/>
                </a:ext>
              </a:extLst>
            </p:cNvPr>
            <p:cNvSpPr/>
            <p:nvPr/>
          </p:nvSpPr>
          <p:spPr>
            <a:xfrm>
              <a:off x="4520651" y="2861480"/>
              <a:ext cx="38836" cy="147567"/>
            </a:xfrm>
            <a:custGeom>
              <a:avLst/>
              <a:gdLst/>
              <a:ahLst/>
              <a:cxnLst/>
              <a:rect l="l" t="t" r="r" b="b"/>
              <a:pathLst>
                <a:path w="2667" h="10134" extrusionOk="0">
                  <a:moveTo>
                    <a:pt x="1707" y="0"/>
                  </a:moveTo>
                  <a:lnTo>
                    <a:pt x="1600" y="107"/>
                  </a:lnTo>
                  <a:lnTo>
                    <a:pt x="1387" y="427"/>
                  </a:lnTo>
                  <a:lnTo>
                    <a:pt x="1173" y="1387"/>
                  </a:lnTo>
                  <a:lnTo>
                    <a:pt x="960" y="2240"/>
                  </a:lnTo>
                  <a:lnTo>
                    <a:pt x="853" y="3200"/>
                  </a:lnTo>
                  <a:lnTo>
                    <a:pt x="853" y="4160"/>
                  </a:lnTo>
                  <a:lnTo>
                    <a:pt x="640" y="3733"/>
                  </a:lnTo>
                  <a:lnTo>
                    <a:pt x="107" y="3733"/>
                  </a:lnTo>
                  <a:lnTo>
                    <a:pt x="107" y="3947"/>
                  </a:lnTo>
                  <a:lnTo>
                    <a:pt x="0" y="4053"/>
                  </a:lnTo>
                  <a:lnTo>
                    <a:pt x="107" y="4373"/>
                  </a:lnTo>
                  <a:lnTo>
                    <a:pt x="1173" y="7253"/>
                  </a:lnTo>
                  <a:lnTo>
                    <a:pt x="2453" y="10133"/>
                  </a:lnTo>
                  <a:lnTo>
                    <a:pt x="2667" y="9920"/>
                  </a:lnTo>
                  <a:lnTo>
                    <a:pt x="2347" y="5653"/>
                  </a:lnTo>
                  <a:lnTo>
                    <a:pt x="2240" y="2560"/>
                  </a:lnTo>
                  <a:lnTo>
                    <a:pt x="2133" y="533"/>
                  </a:lnTo>
                  <a:lnTo>
                    <a:pt x="2027" y="213"/>
                  </a:lnTo>
                  <a:lnTo>
                    <a:pt x="192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32;p50">
              <a:extLst>
                <a:ext uri="{FF2B5EF4-FFF2-40B4-BE49-F238E27FC236}">
                  <a16:creationId xmlns:a16="http://schemas.microsoft.com/office/drawing/2014/main" id="{5747EFB9-240E-45B6-AAF3-8ECF9719E945}"/>
                </a:ext>
              </a:extLst>
            </p:cNvPr>
            <p:cNvSpPr/>
            <p:nvPr/>
          </p:nvSpPr>
          <p:spPr>
            <a:xfrm>
              <a:off x="4520651" y="2861480"/>
              <a:ext cx="38836" cy="147567"/>
            </a:xfrm>
            <a:custGeom>
              <a:avLst/>
              <a:gdLst/>
              <a:ahLst/>
              <a:cxnLst/>
              <a:rect l="l" t="t" r="r" b="b"/>
              <a:pathLst>
                <a:path w="2667" h="10134" fill="none" extrusionOk="0">
                  <a:moveTo>
                    <a:pt x="1813" y="0"/>
                  </a:moveTo>
                  <a:lnTo>
                    <a:pt x="1813" y="0"/>
                  </a:lnTo>
                  <a:lnTo>
                    <a:pt x="1707" y="0"/>
                  </a:lnTo>
                  <a:lnTo>
                    <a:pt x="1600" y="107"/>
                  </a:lnTo>
                  <a:lnTo>
                    <a:pt x="1387" y="427"/>
                  </a:lnTo>
                  <a:lnTo>
                    <a:pt x="1387" y="427"/>
                  </a:lnTo>
                  <a:lnTo>
                    <a:pt x="1173" y="1387"/>
                  </a:lnTo>
                  <a:lnTo>
                    <a:pt x="960" y="2240"/>
                  </a:lnTo>
                  <a:lnTo>
                    <a:pt x="853" y="3200"/>
                  </a:lnTo>
                  <a:lnTo>
                    <a:pt x="853" y="4160"/>
                  </a:lnTo>
                  <a:lnTo>
                    <a:pt x="853" y="4160"/>
                  </a:lnTo>
                  <a:lnTo>
                    <a:pt x="640" y="3733"/>
                  </a:lnTo>
                  <a:lnTo>
                    <a:pt x="640" y="3733"/>
                  </a:lnTo>
                  <a:lnTo>
                    <a:pt x="320" y="3733"/>
                  </a:lnTo>
                  <a:lnTo>
                    <a:pt x="320" y="3733"/>
                  </a:lnTo>
                  <a:lnTo>
                    <a:pt x="107" y="3733"/>
                  </a:lnTo>
                  <a:lnTo>
                    <a:pt x="107" y="3733"/>
                  </a:lnTo>
                  <a:lnTo>
                    <a:pt x="107" y="3947"/>
                  </a:lnTo>
                  <a:lnTo>
                    <a:pt x="0" y="4053"/>
                  </a:lnTo>
                  <a:lnTo>
                    <a:pt x="107" y="4373"/>
                  </a:lnTo>
                  <a:lnTo>
                    <a:pt x="107" y="4373"/>
                  </a:lnTo>
                  <a:lnTo>
                    <a:pt x="1173" y="7253"/>
                  </a:lnTo>
                  <a:lnTo>
                    <a:pt x="2453" y="10133"/>
                  </a:lnTo>
                  <a:lnTo>
                    <a:pt x="2667" y="9920"/>
                  </a:lnTo>
                  <a:lnTo>
                    <a:pt x="2667" y="9920"/>
                  </a:lnTo>
                  <a:lnTo>
                    <a:pt x="2347" y="5653"/>
                  </a:lnTo>
                  <a:lnTo>
                    <a:pt x="2347" y="5653"/>
                  </a:lnTo>
                  <a:lnTo>
                    <a:pt x="2240" y="2560"/>
                  </a:lnTo>
                  <a:lnTo>
                    <a:pt x="2240" y="2560"/>
                  </a:lnTo>
                  <a:lnTo>
                    <a:pt x="2133" y="533"/>
                  </a:lnTo>
                  <a:lnTo>
                    <a:pt x="2133" y="533"/>
                  </a:lnTo>
                  <a:lnTo>
                    <a:pt x="2027" y="213"/>
                  </a:lnTo>
                  <a:lnTo>
                    <a:pt x="1920" y="0"/>
                  </a:lnTo>
                  <a:lnTo>
                    <a:pt x="1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33;p50">
              <a:extLst>
                <a:ext uri="{FF2B5EF4-FFF2-40B4-BE49-F238E27FC236}">
                  <a16:creationId xmlns:a16="http://schemas.microsoft.com/office/drawing/2014/main" id="{92620732-AAFC-435E-B205-29E6C5705F1D}"/>
                </a:ext>
              </a:extLst>
            </p:cNvPr>
            <p:cNvSpPr/>
            <p:nvPr/>
          </p:nvSpPr>
          <p:spPr>
            <a:xfrm>
              <a:off x="4553272" y="2898761"/>
              <a:ext cx="6218" cy="107173"/>
            </a:xfrm>
            <a:custGeom>
              <a:avLst/>
              <a:gdLst/>
              <a:ahLst/>
              <a:cxnLst/>
              <a:rect l="l" t="t" r="r" b="b"/>
              <a:pathLst>
                <a:path w="427" h="7360" extrusionOk="0">
                  <a:moveTo>
                    <a:pt x="0" y="0"/>
                  </a:moveTo>
                  <a:lnTo>
                    <a:pt x="107" y="3093"/>
                  </a:lnTo>
                  <a:lnTo>
                    <a:pt x="427" y="7360"/>
                  </a:lnTo>
                  <a:lnTo>
                    <a:pt x="213" y="3627"/>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34;p50">
              <a:extLst>
                <a:ext uri="{FF2B5EF4-FFF2-40B4-BE49-F238E27FC236}">
                  <a16:creationId xmlns:a16="http://schemas.microsoft.com/office/drawing/2014/main" id="{BB4072C5-B081-4FE3-A0BC-C7AD7C6B4785}"/>
                </a:ext>
              </a:extLst>
            </p:cNvPr>
            <p:cNvSpPr/>
            <p:nvPr/>
          </p:nvSpPr>
          <p:spPr>
            <a:xfrm>
              <a:off x="4553272" y="2898761"/>
              <a:ext cx="6218" cy="107173"/>
            </a:xfrm>
            <a:custGeom>
              <a:avLst/>
              <a:gdLst/>
              <a:ahLst/>
              <a:cxnLst/>
              <a:rect l="l" t="t" r="r" b="b"/>
              <a:pathLst>
                <a:path w="427" h="7360" fill="none" extrusionOk="0">
                  <a:moveTo>
                    <a:pt x="0" y="0"/>
                  </a:moveTo>
                  <a:lnTo>
                    <a:pt x="0" y="0"/>
                  </a:lnTo>
                  <a:lnTo>
                    <a:pt x="107" y="3093"/>
                  </a:lnTo>
                  <a:lnTo>
                    <a:pt x="107" y="3093"/>
                  </a:lnTo>
                  <a:lnTo>
                    <a:pt x="427" y="7360"/>
                  </a:lnTo>
                  <a:lnTo>
                    <a:pt x="427" y="7360"/>
                  </a:lnTo>
                  <a:lnTo>
                    <a:pt x="427" y="7360"/>
                  </a:lnTo>
                  <a:lnTo>
                    <a:pt x="213" y="362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35;p50">
              <a:extLst>
                <a:ext uri="{FF2B5EF4-FFF2-40B4-BE49-F238E27FC236}">
                  <a16:creationId xmlns:a16="http://schemas.microsoft.com/office/drawing/2014/main" id="{D2CB3267-5AE8-4F82-BEE5-0C1D4845035D}"/>
                </a:ext>
              </a:extLst>
            </p:cNvPr>
            <p:cNvSpPr/>
            <p:nvPr/>
          </p:nvSpPr>
          <p:spPr>
            <a:xfrm>
              <a:off x="4393269" y="3085152"/>
              <a:ext cx="94767" cy="40394"/>
            </a:xfrm>
            <a:custGeom>
              <a:avLst/>
              <a:gdLst/>
              <a:ahLst/>
              <a:cxnLst/>
              <a:rect l="l" t="t" r="r" b="b"/>
              <a:pathLst>
                <a:path w="6508" h="2774" extrusionOk="0">
                  <a:moveTo>
                    <a:pt x="6401" y="747"/>
                  </a:moveTo>
                  <a:lnTo>
                    <a:pt x="6294" y="854"/>
                  </a:lnTo>
                  <a:lnTo>
                    <a:pt x="6507" y="961"/>
                  </a:lnTo>
                  <a:lnTo>
                    <a:pt x="6507" y="854"/>
                  </a:lnTo>
                  <a:lnTo>
                    <a:pt x="6401" y="747"/>
                  </a:lnTo>
                  <a:close/>
                  <a:moveTo>
                    <a:pt x="4161" y="1"/>
                  </a:moveTo>
                  <a:lnTo>
                    <a:pt x="3201" y="107"/>
                  </a:lnTo>
                  <a:lnTo>
                    <a:pt x="2241" y="321"/>
                  </a:lnTo>
                  <a:lnTo>
                    <a:pt x="1387" y="747"/>
                  </a:lnTo>
                  <a:lnTo>
                    <a:pt x="534" y="1281"/>
                  </a:lnTo>
                  <a:lnTo>
                    <a:pt x="214" y="1494"/>
                  </a:lnTo>
                  <a:lnTo>
                    <a:pt x="1" y="1921"/>
                  </a:lnTo>
                  <a:lnTo>
                    <a:pt x="1" y="2134"/>
                  </a:lnTo>
                  <a:lnTo>
                    <a:pt x="1" y="2347"/>
                  </a:lnTo>
                  <a:lnTo>
                    <a:pt x="107" y="2561"/>
                  </a:lnTo>
                  <a:lnTo>
                    <a:pt x="214" y="2667"/>
                  </a:lnTo>
                  <a:lnTo>
                    <a:pt x="534" y="2774"/>
                  </a:lnTo>
                  <a:lnTo>
                    <a:pt x="854" y="2774"/>
                  </a:lnTo>
                  <a:lnTo>
                    <a:pt x="1387" y="2454"/>
                  </a:lnTo>
                  <a:lnTo>
                    <a:pt x="2134" y="2027"/>
                  </a:lnTo>
                  <a:lnTo>
                    <a:pt x="2774" y="1601"/>
                  </a:lnTo>
                  <a:lnTo>
                    <a:pt x="3521" y="1174"/>
                  </a:lnTo>
                  <a:lnTo>
                    <a:pt x="4481" y="854"/>
                  </a:lnTo>
                  <a:lnTo>
                    <a:pt x="5547" y="747"/>
                  </a:lnTo>
                  <a:lnTo>
                    <a:pt x="5974" y="747"/>
                  </a:lnTo>
                  <a:lnTo>
                    <a:pt x="6294" y="854"/>
                  </a:lnTo>
                  <a:lnTo>
                    <a:pt x="6401" y="641"/>
                  </a:lnTo>
                  <a:lnTo>
                    <a:pt x="6081" y="427"/>
                  </a:lnTo>
                  <a:lnTo>
                    <a:pt x="5441" y="214"/>
                  </a:lnTo>
                  <a:lnTo>
                    <a:pt x="4801" y="107"/>
                  </a:lnTo>
                  <a:lnTo>
                    <a:pt x="416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36;p50">
              <a:extLst>
                <a:ext uri="{FF2B5EF4-FFF2-40B4-BE49-F238E27FC236}">
                  <a16:creationId xmlns:a16="http://schemas.microsoft.com/office/drawing/2014/main" id="{C949C61A-65DA-4390-B6B5-79BDF910C569}"/>
                </a:ext>
              </a:extLst>
            </p:cNvPr>
            <p:cNvSpPr/>
            <p:nvPr/>
          </p:nvSpPr>
          <p:spPr>
            <a:xfrm>
              <a:off x="4393269" y="3085152"/>
              <a:ext cx="94767" cy="40394"/>
            </a:xfrm>
            <a:custGeom>
              <a:avLst/>
              <a:gdLst/>
              <a:ahLst/>
              <a:cxnLst/>
              <a:rect l="l" t="t" r="r" b="b"/>
              <a:pathLst>
                <a:path w="6508" h="2774" fill="none" extrusionOk="0">
                  <a:moveTo>
                    <a:pt x="4161" y="1"/>
                  </a:moveTo>
                  <a:lnTo>
                    <a:pt x="4161" y="1"/>
                  </a:lnTo>
                  <a:lnTo>
                    <a:pt x="3201" y="107"/>
                  </a:lnTo>
                  <a:lnTo>
                    <a:pt x="2241" y="321"/>
                  </a:lnTo>
                  <a:lnTo>
                    <a:pt x="1387" y="747"/>
                  </a:lnTo>
                  <a:lnTo>
                    <a:pt x="534" y="1281"/>
                  </a:lnTo>
                  <a:lnTo>
                    <a:pt x="534" y="1281"/>
                  </a:lnTo>
                  <a:lnTo>
                    <a:pt x="214" y="1494"/>
                  </a:lnTo>
                  <a:lnTo>
                    <a:pt x="1" y="1921"/>
                  </a:lnTo>
                  <a:lnTo>
                    <a:pt x="1" y="1921"/>
                  </a:lnTo>
                  <a:lnTo>
                    <a:pt x="1" y="2134"/>
                  </a:lnTo>
                  <a:lnTo>
                    <a:pt x="1" y="2347"/>
                  </a:lnTo>
                  <a:lnTo>
                    <a:pt x="107" y="2561"/>
                  </a:lnTo>
                  <a:lnTo>
                    <a:pt x="214" y="2667"/>
                  </a:lnTo>
                  <a:lnTo>
                    <a:pt x="214" y="2667"/>
                  </a:lnTo>
                  <a:lnTo>
                    <a:pt x="534" y="2774"/>
                  </a:lnTo>
                  <a:lnTo>
                    <a:pt x="534" y="2774"/>
                  </a:lnTo>
                  <a:lnTo>
                    <a:pt x="854" y="2774"/>
                  </a:lnTo>
                  <a:lnTo>
                    <a:pt x="854" y="2774"/>
                  </a:lnTo>
                  <a:lnTo>
                    <a:pt x="1387" y="2454"/>
                  </a:lnTo>
                  <a:lnTo>
                    <a:pt x="1387" y="2454"/>
                  </a:lnTo>
                  <a:lnTo>
                    <a:pt x="2134" y="2027"/>
                  </a:lnTo>
                  <a:lnTo>
                    <a:pt x="2134" y="2027"/>
                  </a:lnTo>
                  <a:lnTo>
                    <a:pt x="2774" y="1601"/>
                  </a:lnTo>
                  <a:lnTo>
                    <a:pt x="3521" y="1174"/>
                  </a:lnTo>
                  <a:lnTo>
                    <a:pt x="3521" y="1174"/>
                  </a:lnTo>
                  <a:lnTo>
                    <a:pt x="4481" y="854"/>
                  </a:lnTo>
                  <a:lnTo>
                    <a:pt x="5547" y="747"/>
                  </a:lnTo>
                  <a:lnTo>
                    <a:pt x="5547" y="747"/>
                  </a:lnTo>
                  <a:lnTo>
                    <a:pt x="5654" y="747"/>
                  </a:lnTo>
                  <a:lnTo>
                    <a:pt x="5654" y="747"/>
                  </a:lnTo>
                  <a:lnTo>
                    <a:pt x="5654" y="747"/>
                  </a:lnTo>
                  <a:lnTo>
                    <a:pt x="5654" y="747"/>
                  </a:lnTo>
                  <a:lnTo>
                    <a:pt x="5974" y="747"/>
                  </a:lnTo>
                  <a:lnTo>
                    <a:pt x="6294" y="854"/>
                  </a:lnTo>
                  <a:lnTo>
                    <a:pt x="6294" y="854"/>
                  </a:lnTo>
                  <a:lnTo>
                    <a:pt x="6507" y="961"/>
                  </a:lnTo>
                  <a:lnTo>
                    <a:pt x="6507" y="854"/>
                  </a:lnTo>
                  <a:lnTo>
                    <a:pt x="6507" y="854"/>
                  </a:lnTo>
                  <a:lnTo>
                    <a:pt x="6401" y="747"/>
                  </a:lnTo>
                  <a:lnTo>
                    <a:pt x="6401" y="747"/>
                  </a:lnTo>
                  <a:lnTo>
                    <a:pt x="6294" y="854"/>
                  </a:lnTo>
                  <a:lnTo>
                    <a:pt x="6294" y="854"/>
                  </a:lnTo>
                  <a:lnTo>
                    <a:pt x="6294" y="854"/>
                  </a:lnTo>
                  <a:lnTo>
                    <a:pt x="6294" y="854"/>
                  </a:lnTo>
                  <a:lnTo>
                    <a:pt x="6401" y="641"/>
                  </a:lnTo>
                  <a:lnTo>
                    <a:pt x="6401" y="641"/>
                  </a:lnTo>
                  <a:lnTo>
                    <a:pt x="6401" y="641"/>
                  </a:lnTo>
                  <a:lnTo>
                    <a:pt x="6401" y="641"/>
                  </a:lnTo>
                  <a:lnTo>
                    <a:pt x="6081" y="427"/>
                  </a:lnTo>
                  <a:lnTo>
                    <a:pt x="6081" y="427"/>
                  </a:lnTo>
                  <a:lnTo>
                    <a:pt x="5441" y="214"/>
                  </a:lnTo>
                  <a:lnTo>
                    <a:pt x="5441" y="214"/>
                  </a:lnTo>
                  <a:lnTo>
                    <a:pt x="4801" y="107"/>
                  </a:lnTo>
                  <a:lnTo>
                    <a:pt x="41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37;p50">
              <a:extLst>
                <a:ext uri="{FF2B5EF4-FFF2-40B4-BE49-F238E27FC236}">
                  <a16:creationId xmlns:a16="http://schemas.microsoft.com/office/drawing/2014/main" id="{4A8D146A-D82B-4F53-AFA7-7191E079FEAC}"/>
                </a:ext>
              </a:extLst>
            </p:cNvPr>
            <p:cNvSpPr/>
            <p:nvPr/>
          </p:nvSpPr>
          <p:spPr>
            <a:xfrm>
              <a:off x="4484913" y="3094472"/>
              <a:ext cx="1573" cy="3116"/>
            </a:xfrm>
            <a:custGeom>
              <a:avLst/>
              <a:gdLst/>
              <a:ahLst/>
              <a:cxnLst/>
              <a:rect l="l" t="t" r="r" b="b"/>
              <a:pathLst>
                <a:path w="108" h="214" extrusionOk="0">
                  <a:moveTo>
                    <a:pt x="108" y="1"/>
                  </a:moveTo>
                  <a:lnTo>
                    <a:pt x="1" y="214"/>
                  </a:lnTo>
                  <a:lnTo>
                    <a:pt x="108" y="107"/>
                  </a:lnTo>
                  <a:lnTo>
                    <a:pt x="10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38;p50">
              <a:extLst>
                <a:ext uri="{FF2B5EF4-FFF2-40B4-BE49-F238E27FC236}">
                  <a16:creationId xmlns:a16="http://schemas.microsoft.com/office/drawing/2014/main" id="{4D67BE7F-3782-4FCD-8125-43C9E892C2BC}"/>
                </a:ext>
              </a:extLst>
            </p:cNvPr>
            <p:cNvSpPr/>
            <p:nvPr/>
          </p:nvSpPr>
          <p:spPr>
            <a:xfrm>
              <a:off x="4484913" y="3094472"/>
              <a:ext cx="1573" cy="3116"/>
            </a:xfrm>
            <a:custGeom>
              <a:avLst/>
              <a:gdLst/>
              <a:ahLst/>
              <a:cxnLst/>
              <a:rect l="l" t="t" r="r" b="b"/>
              <a:pathLst>
                <a:path w="108" h="214" fill="none" extrusionOk="0">
                  <a:moveTo>
                    <a:pt x="108" y="1"/>
                  </a:moveTo>
                  <a:lnTo>
                    <a:pt x="108" y="1"/>
                  </a:lnTo>
                  <a:lnTo>
                    <a:pt x="108" y="1"/>
                  </a:lnTo>
                  <a:lnTo>
                    <a:pt x="108" y="1"/>
                  </a:lnTo>
                  <a:lnTo>
                    <a:pt x="1" y="214"/>
                  </a:lnTo>
                  <a:lnTo>
                    <a:pt x="1" y="214"/>
                  </a:lnTo>
                  <a:lnTo>
                    <a:pt x="1" y="214"/>
                  </a:lnTo>
                  <a:lnTo>
                    <a:pt x="1" y="214"/>
                  </a:lnTo>
                  <a:lnTo>
                    <a:pt x="108" y="107"/>
                  </a:lnTo>
                  <a:lnTo>
                    <a:pt x="108" y="107"/>
                  </a:lnTo>
                  <a:lnTo>
                    <a:pt x="1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39;p50">
              <a:extLst>
                <a:ext uri="{FF2B5EF4-FFF2-40B4-BE49-F238E27FC236}">
                  <a16:creationId xmlns:a16="http://schemas.microsoft.com/office/drawing/2014/main" id="{9BA13C7F-C420-44BB-A92F-08F5E6AF46D5}"/>
                </a:ext>
              </a:extLst>
            </p:cNvPr>
            <p:cNvSpPr/>
            <p:nvPr/>
          </p:nvSpPr>
          <p:spPr>
            <a:xfrm>
              <a:off x="4508214" y="2873902"/>
              <a:ext cx="48170" cy="79230"/>
            </a:xfrm>
            <a:custGeom>
              <a:avLst/>
              <a:gdLst/>
              <a:ahLst/>
              <a:cxnLst/>
              <a:rect l="l" t="t" r="r" b="b"/>
              <a:pathLst>
                <a:path w="3308" h="5441" extrusionOk="0">
                  <a:moveTo>
                    <a:pt x="1" y="0"/>
                  </a:moveTo>
                  <a:lnTo>
                    <a:pt x="214" y="960"/>
                  </a:lnTo>
                  <a:lnTo>
                    <a:pt x="641" y="2134"/>
                  </a:lnTo>
                  <a:lnTo>
                    <a:pt x="1068" y="3307"/>
                  </a:lnTo>
                  <a:lnTo>
                    <a:pt x="1707" y="4374"/>
                  </a:lnTo>
                  <a:lnTo>
                    <a:pt x="2347" y="5334"/>
                  </a:lnTo>
                  <a:lnTo>
                    <a:pt x="2561" y="5440"/>
                  </a:lnTo>
                  <a:lnTo>
                    <a:pt x="2774" y="5440"/>
                  </a:lnTo>
                  <a:lnTo>
                    <a:pt x="3094" y="5334"/>
                  </a:lnTo>
                  <a:lnTo>
                    <a:pt x="3307" y="5120"/>
                  </a:lnTo>
                  <a:lnTo>
                    <a:pt x="3307" y="5120"/>
                  </a:lnTo>
                  <a:lnTo>
                    <a:pt x="3094" y="5227"/>
                  </a:lnTo>
                  <a:lnTo>
                    <a:pt x="2774" y="5334"/>
                  </a:lnTo>
                  <a:lnTo>
                    <a:pt x="2561" y="5334"/>
                  </a:lnTo>
                  <a:lnTo>
                    <a:pt x="2454" y="5227"/>
                  </a:lnTo>
                  <a:lnTo>
                    <a:pt x="1814" y="4267"/>
                  </a:lnTo>
                  <a:lnTo>
                    <a:pt x="1281" y="3200"/>
                  </a:lnTo>
                  <a:lnTo>
                    <a:pt x="748" y="1920"/>
                  </a:lnTo>
                  <a:lnTo>
                    <a:pt x="428" y="96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40;p50">
              <a:extLst>
                <a:ext uri="{FF2B5EF4-FFF2-40B4-BE49-F238E27FC236}">
                  <a16:creationId xmlns:a16="http://schemas.microsoft.com/office/drawing/2014/main" id="{A713B3D5-41B9-4BB8-B9B3-459F6E3E6E38}"/>
                </a:ext>
              </a:extLst>
            </p:cNvPr>
            <p:cNvSpPr/>
            <p:nvPr/>
          </p:nvSpPr>
          <p:spPr>
            <a:xfrm>
              <a:off x="4602975" y="2662652"/>
              <a:ext cx="10878" cy="554491"/>
            </a:xfrm>
            <a:custGeom>
              <a:avLst/>
              <a:gdLst/>
              <a:ahLst/>
              <a:cxnLst/>
              <a:rect l="l" t="t" r="r" b="b"/>
              <a:pathLst>
                <a:path w="747" h="38079" extrusionOk="0">
                  <a:moveTo>
                    <a:pt x="747" y="0"/>
                  </a:moveTo>
                  <a:lnTo>
                    <a:pt x="534" y="1174"/>
                  </a:lnTo>
                  <a:lnTo>
                    <a:pt x="320" y="5227"/>
                  </a:lnTo>
                  <a:lnTo>
                    <a:pt x="0" y="11413"/>
                  </a:lnTo>
                  <a:lnTo>
                    <a:pt x="0" y="18880"/>
                  </a:lnTo>
                  <a:lnTo>
                    <a:pt x="107" y="26453"/>
                  </a:lnTo>
                  <a:lnTo>
                    <a:pt x="214" y="32532"/>
                  </a:lnTo>
                  <a:lnTo>
                    <a:pt x="427" y="36692"/>
                  </a:lnTo>
                  <a:lnTo>
                    <a:pt x="427" y="37866"/>
                  </a:lnTo>
                  <a:lnTo>
                    <a:pt x="534" y="38079"/>
                  </a:lnTo>
                  <a:lnTo>
                    <a:pt x="534" y="37866"/>
                  </a:lnTo>
                  <a:lnTo>
                    <a:pt x="534" y="36692"/>
                  </a:lnTo>
                  <a:lnTo>
                    <a:pt x="427" y="32532"/>
                  </a:lnTo>
                  <a:lnTo>
                    <a:pt x="320" y="26453"/>
                  </a:lnTo>
                  <a:lnTo>
                    <a:pt x="214" y="18880"/>
                  </a:lnTo>
                  <a:lnTo>
                    <a:pt x="214" y="11413"/>
                  </a:lnTo>
                  <a:lnTo>
                    <a:pt x="427" y="5227"/>
                  </a:lnTo>
                  <a:lnTo>
                    <a:pt x="640" y="117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41;p50">
              <a:extLst>
                <a:ext uri="{FF2B5EF4-FFF2-40B4-BE49-F238E27FC236}">
                  <a16:creationId xmlns:a16="http://schemas.microsoft.com/office/drawing/2014/main" id="{3D5875EB-8596-4C12-BE10-C1F06BF1A9DE}"/>
                </a:ext>
              </a:extLst>
            </p:cNvPr>
            <p:cNvSpPr/>
            <p:nvPr/>
          </p:nvSpPr>
          <p:spPr>
            <a:xfrm>
              <a:off x="4725682" y="2667312"/>
              <a:ext cx="10892" cy="577789"/>
            </a:xfrm>
            <a:custGeom>
              <a:avLst/>
              <a:gdLst/>
              <a:ahLst/>
              <a:cxnLst/>
              <a:rect l="l" t="t" r="r" b="b"/>
              <a:pathLst>
                <a:path w="748" h="39679" extrusionOk="0">
                  <a:moveTo>
                    <a:pt x="1" y="0"/>
                  </a:moveTo>
                  <a:lnTo>
                    <a:pt x="1" y="1174"/>
                  </a:lnTo>
                  <a:lnTo>
                    <a:pt x="214" y="5547"/>
                  </a:lnTo>
                  <a:lnTo>
                    <a:pt x="427" y="11947"/>
                  </a:lnTo>
                  <a:lnTo>
                    <a:pt x="534" y="19840"/>
                  </a:lnTo>
                  <a:lnTo>
                    <a:pt x="427" y="27733"/>
                  </a:lnTo>
                  <a:lnTo>
                    <a:pt x="214" y="34239"/>
                  </a:lnTo>
                  <a:lnTo>
                    <a:pt x="1" y="38506"/>
                  </a:lnTo>
                  <a:lnTo>
                    <a:pt x="1" y="39679"/>
                  </a:lnTo>
                  <a:lnTo>
                    <a:pt x="107" y="38506"/>
                  </a:lnTo>
                  <a:lnTo>
                    <a:pt x="427" y="34239"/>
                  </a:lnTo>
                  <a:lnTo>
                    <a:pt x="641" y="27733"/>
                  </a:lnTo>
                  <a:lnTo>
                    <a:pt x="747" y="19840"/>
                  </a:lnTo>
                  <a:lnTo>
                    <a:pt x="641" y="11947"/>
                  </a:lnTo>
                  <a:lnTo>
                    <a:pt x="321" y="5547"/>
                  </a:lnTo>
                  <a:lnTo>
                    <a:pt x="107" y="117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42;p50">
              <a:extLst>
                <a:ext uri="{FF2B5EF4-FFF2-40B4-BE49-F238E27FC236}">
                  <a16:creationId xmlns:a16="http://schemas.microsoft.com/office/drawing/2014/main" id="{37C3CBE3-2954-4AFE-B922-4728A3090B60}"/>
                </a:ext>
              </a:extLst>
            </p:cNvPr>
            <p:cNvSpPr/>
            <p:nvPr/>
          </p:nvSpPr>
          <p:spPr>
            <a:xfrm>
              <a:off x="4839084" y="2678176"/>
              <a:ext cx="31074" cy="570042"/>
            </a:xfrm>
            <a:custGeom>
              <a:avLst/>
              <a:gdLst/>
              <a:ahLst/>
              <a:cxnLst/>
              <a:rect l="l" t="t" r="r" b="b"/>
              <a:pathLst>
                <a:path w="2134" h="39147" extrusionOk="0">
                  <a:moveTo>
                    <a:pt x="2133" y="1"/>
                  </a:moveTo>
                  <a:lnTo>
                    <a:pt x="1920" y="1174"/>
                  </a:lnTo>
                  <a:lnTo>
                    <a:pt x="1387" y="5441"/>
                  </a:lnTo>
                  <a:lnTo>
                    <a:pt x="747" y="11734"/>
                  </a:lnTo>
                  <a:lnTo>
                    <a:pt x="427" y="15467"/>
                  </a:lnTo>
                  <a:lnTo>
                    <a:pt x="213" y="19520"/>
                  </a:lnTo>
                  <a:lnTo>
                    <a:pt x="0" y="23573"/>
                  </a:lnTo>
                  <a:lnTo>
                    <a:pt x="0" y="27307"/>
                  </a:lnTo>
                  <a:lnTo>
                    <a:pt x="0" y="33706"/>
                  </a:lnTo>
                  <a:lnTo>
                    <a:pt x="107" y="37973"/>
                  </a:lnTo>
                  <a:lnTo>
                    <a:pt x="213" y="39146"/>
                  </a:lnTo>
                  <a:lnTo>
                    <a:pt x="213" y="37973"/>
                  </a:lnTo>
                  <a:lnTo>
                    <a:pt x="107" y="33706"/>
                  </a:lnTo>
                  <a:lnTo>
                    <a:pt x="213" y="27307"/>
                  </a:lnTo>
                  <a:lnTo>
                    <a:pt x="213" y="23573"/>
                  </a:lnTo>
                  <a:lnTo>
                    <a:pt x="427" y="19520"/>
                  </a:lnTo>
                  <a:lnTo>
                    <a:pt x="640" y="15467"/>
                  </a:lnTo>
                  <a:lnTo>
                    <a:pt x="960" y="11734"/>
                  </a:lnTo>
                  <a:lnTo>
                    <a:pt x="1493" y="5441"/>
                  </a:lnTo>
                  <a:lnTo>
                    <a:pt x="2027" y="1174"/>
                  </a:lnTo>
                  <a:lnTo>
                    <a:pt x="2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43;p50">
              <a:extLst>
                <a:ext uri="{FF2B5EF4-FFF2-40B4-BE49-F238E27FC236}">
                  <a16:creationId xmlns:a16="http://schemas.microsoft.com/office/drawing/2014/main" id="{8DF82882-B323-45D4-A862-A2BEED64830C}"/>
                </a:ext>
              </a:extLst>
            </p:cNvPr>
            <p:cNvSpPr/>
            <p:nvPr/>
          </p:nvSpPr>
          <p:spPr>
            <a:xfrm>
              <a:off x="4349784" y="2703035"/>
              <a:ext cx="164648" cy="465971"/>
            </a:xfrm>
            <a:custGeom>
              <a:avLst/>
              <a:gdLst/>
              <a:ahLst/>
              <a:cxnLst/>
              <a:rect l="l" t="t" r="r" b="b"/>
              <a:pathLst>
                <a:path w="11307" h="32000" extrusionOk="0">
                  <a:moveTo>
                    <a:pt x="11307" y="1"/>
                  </a:moveTo>
                  <a:lnTo>
                    <a:pt x="11200" y="321"/>
                  </a:lnTo>
                  <a:lnTo>
                    <a:pt x="10880" y="1281"/>
                  </a:lnTo>
                  <a:lnTo>
                    <a:pt x="9707" y="4694"/>
                  </a:lnTo>
                  <a:lnTo>
                    <a:pt x="7787" y="9814"/>
                  </a:lnTo>
                  <a:lnTo>
                    <a:pt x="5333" y="16000"/>
                  </a:lnTo>
                  <a:lnTo>
                    <a:pt x="2773" y="22186"/>
                  </a:lnTo>
                  <a:lnTo>
                    <a:pt x="1600" y="24746"/>
                  </a:lnTo>
                  <a:lnTo>
                    <a:pt x="1067" y="26026"/>
                  </a:lnTo>
                  <a:lnTo>
                    <a:pt x="534" y="27093"/>
                  </a:lnTo>
                  <a:lnTo>
                    <a:pt x="214" y="28160"/>
                  </a:lnTo>
                  <a:lnTo>
                    <a:pt x="0" y="29120"/>
                  </a:lnTo>
                  <a:lnTo>
                    <a:pt x="0" y="29973"/>
                  </a:lnTo>
                  <a:lnTo>
                    <a:pt x="107" y="30719"/>
                  </a:lnTo>
                  <a:lnTo>
                    <a:pt x="107" y="29973"/>
                  </a:lnTo>
                  <a:lnTo>
                    <a:pt x="107" y="29120"/>
                  </a:lnTo>
                  <a:lnTo>
                    <a:pt x="320" y="28266"/>
                  </a:lnTo>
                  <a:lnTo>
                    <a:pt x="747" y="27200"/>
                  </a:lnTo>
                  <a:lnTo>
                    <a:pt x="1707" y="24853"/>
                  </a:lnTo>
                  <a:lnTo>
                    <a:pt x="2987" y="22186"/>
                  </a:lnTo>
                  <a:lnTo>
                    <a:pt x="5547" y="16107"/>
                  </a:lnTo>
                  <a:lnTo>
                    <a:pt x="6827" y="12907"/>
                  </a:lnTo>
                  <a:lnTo>
                    <a:pt x="8000" y="9920"/>
                  </a:lnTo>
                  <a:lnTo>
                    <a:pt x="9813" y="4800"/>
                  </a:lnTo>
                  <a:lnTo>
                    <a:pt x="10987" y="1281"/>
                  </a:lnTo>
                  <a:lnTo>
                    <a:pt x="11307" y="321"/>
                  </a:lnTo>
                  <a:lnTo>
                    <a:pt x="11307" y="1"/>
                  </a:lnTo>
                  <a:close/>
                  <a:moveTo>
                    <a:pt x="107" y="30719"/>
                  </a:moveTo>
                  <a:lnTo>
                    <a:pt x="214" y="31253"/>
                  </a:lnTo>
                  <a:lnTo>
                    <a:pt x="427" y="31679"/>
                  </a:lnTo>
                  <a:lnTo>
                    <a:pt x="640" y="31999"/>
                  </a:lnTo>
                  <a:lnTo>
                    <a:pt x="320" y="31359"/>
                  </a:lnTo>
                  <a:lnTo>
                    <a:pt x="107" y="307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44;p50">
              <a:extLst>
                <a:ext uri="{FF2B5EF4-FFF2-40B4-BE49-F238E27FC236}">
                  <a16:creationId xmlns:a16="http://schemas.microsoft.com/office/drawing/2014/main" id="{FED2163B-DA6C-4125-9852-19E5617CCD27}"/>
                </a:ext>
              </a:extLst>
            </p:cNvPr>
            <p:cNvSpPr/>
            <p:nvPr/>
          </p:nvSpPr>
          <p:spPr>
            <a:xfrm>
              <a:off x="4450749" y="2925163"/>
              <a:ext cx="76113" cy="152227"/>
            </a:xfrm>
            <a:custGeom>
              <a:avLst/>
              <a:gdLst/>
              <a:ahLst/>
              <a:cxnLst/>
              <a:rect l="l" t="t" r="r" b="b"/>
              <a:pathLst>
                <a:path w="5227" h="10454" extrusionOk="0">
                  <a:moveTo>
                    <a:pt x="5227" y="0"/>
                  </a:moveTo>
                  <a:lnTo>
                    <a:pt x="4374" y="1494"/>
                  </a:lnTo>
                  <a:lnTo>
                    <a:pt x="2454" y="5227"/>
                  </a:lnTo>
                  <a:lnTo>
                    <a:pt x="747" y="8853"/>
                  </a:lnTo>
                  <a:lnTo>
                    <a:pt x="0" y="10453"/>
                  </a:lnTo>
                  <a:lnTo>
                    <a:pt x="854" y="8960"/>
                  </a:lnTo>
                  <a:lnTo>
                    <a:pt x="2667" y="5333"/>
                  </a:lnTo>
                  <a:lnTo>
                    <a:pt x="4480" y="1600"/>
                  </a:lnTo>
                  <a:lnTo>
                    <a:pt x="5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45;p50">
              <a:extLst>
                <a:ext uri="{FF2B5EF4-FFF2-40B4-BE49-F238E27FC236}">
                  <a16:creationId xmlns:a16="http://schemas.microsoft.com/office/drawing/2014/main" id="{FC18A3CE-3669-49CA-AE03-10D7127431FD}"/>
                </a:ext>
              </a:extLst>
            </p:cNvPr>
            <p:cNvSpPr/>
            <p:nvPr/>
          </p:nvSpPr>
          <p:spPr>
            <a:xfrm>
              <a:off x="4432108" y="3114671"/>
              <a:ext cx="37292" cy="57475"/>
            </a:xfrm>
            <a:custGeom>
              <a:avLst/>
              <a:gdLst/>
              <a:ahLst/>
              <a:cxnLst/>
              <a:rect l="l" t="t" r="r" b="b"/>
              <a:pathLst>
                <a:path w="2561" h="3947" extrusionOk="0">
                  <a:moveTo>
                    <a:pt x="0" y="0"/>
                  </a:moveTo>
                  <a:lnTo>
                    <a:pt x="107" y="640"/>
                  </a:lnTo>
                  <a:lnTo>
                    <a:pt x="320" y="1173"/>
                  </a:lnTo>
                  <a:lnTo>
                    <a:pt x="534" y="1707"/>
                  </a:lnTo>
                  <a:lnTo>
                    <a:pt x="854" y="2240"/>
                  </a:lnTo>
                  <a:lnTo>
                    <a:pt x="1280" y="2773"/>
                  </a:lnTo>
                  <a:lnTo>
                    <a:pt x="1600" y="3200"/>
                  </a:lnTo>
                  <a:lnTo>
                    <a:pt x="2134" y="3627"/>
                  </a:lnTo>
                  <a:lnTo>
                    <a:pt x="2560" y="3947"/>
                  </a:lnTo>
                  <a:lnTo>
                    <a:pt x="1814" y="3093"/>
                  </a:lnTo>
                  <a:lnTo>
                    <a:pt x="1067" y="2133"/>
                  </a:lnTo>
                  <a:lnTo>
                    <a:pt x="534" y="10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46;p50">
              <a:extLst>
                <a:ext uri="{FF2B5EF4-FFF2-40B4-BE49-F238E27FC236}">
                  <a16:creationId xmlns:a16="http://schemas.microsoft.com/office/drawing/2014/main" id="{BE39F82F-7D42-43ED-980B-2D33028E2C01}"/>
                </a:ext>
              </a:extLst>
            </p:cNvPr>
            <p:cNvSpPr/>
            <p:nvPr/>
          </p:nvSpPr>
          <p:spPr>
            <a:xfrm>
              <a:off x="4916748" y="3127093"/>
              <a:ext cx="9334" cy="3116"/>
            </a:xfrm>
            <a:custGeom>
              <a:avLst/>
              <a:gdLst/>
              <a:ahLst/>
              <a:cxnLst/>
              <a:rect l="l" t="t" r="r" b="b"/>
              <a:pathLst>
                <a:path w="641" h="214" extrusionOk="0">
                  <a:moveTo>
                    <a:pt x="0" y="1"/>
                  </a:moveTo>
                  <a:lnTo>
                    <a:pt x="0" y="214"/>
                  </a:lnTo>
                  <a:lnTo>
                    <a:pt x="640" y="1"/>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47;p50">
              <a:extLst>
                <a:ext uri="{FF2B5EF4-FFF2-40B4-BE49-F238E27FC236}">
                  <a16:creationId xmlns:a16="http://schemas.microsoft.com/office/drawing/2014/main" id="{661EF8CD-B528-4F0E-BE88-98B3761E29B9}"/>
                </a:ext>
              </a:extLst>
            </p:cNvPr>
            <p:cNvSpPr/>
            <p:nvPr/>
          </p:nvSpPr>
          <p:spPr>
            <a:xfrm>
              <a:off x="4916748" y="3127093"/>
              <a:ext cx="9334" cy="3116"/>
            </a:xfrm>
            <a:custGeom>
              <a:avLst/>
              <a:gdLst/>
              <a:ahLst/>
              <a:cxnLst/>
              <a:rect l="l" t="t" r="r" b="b"/>
              <a:pathLst>
                <a:path w="641" h="214" fill="none" extrusionOk="0">
                  <a:moveTo>
                    <a:pt x="640" y="1"/>
                  </a:moveTo>
                  <a:lnTo>
                    <a:pt x="0" y="1"/>
                  </a:lnTo>
                  <a:lnTo>
                    <a:pt x="0" y="1"/>
                  </a:lnTo>
                  <a:lnTo>
                    <a:pt x="0" y="214"/>
                  </a:lnTo>
                  <a:lnTo>
                    <a:pt x="0" y="214"/>
                  </a:lnTo>
                  <a:lnTo>
                    <a:pt x="6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48;p50">
              <a:extLst>
                <a:ext uri="{FF2B5EF4-FFF2-40B4-BE49-F238E27FC236}">
                  <a16:creationId xmlns:a16="http://schemas.microsoft.com/office/drawing/2014/main" id="{202C115C-5122-46AE-AE10-364803AC1872}"/>
                </a:ext>
              </a:extLst>
            </p:cNvPr>
            <p:cNvSpPr/>
            <p:nvPr/>
          </p:nvSpPr>
          <p:spPr>
            <a:xfrm>
              <a:off x="4840628" y="3127093"/>
              <a:ext cx="74570" cy="17095"/>
            </a:xfrm>
            <a:custGeom>
              <a:avLst/>
              <a:gdLst/>
              <a:ahLst/>
              <a:cxnLst/>
              <a:rect l="l" t="t" r="r" b="b"/>
              <a:pathLst>
                <a:path w="5121" h="1174" extrusionOk="0">
                  <a:moveTo>
                    <a:pt x="5121" y="1"/>
                  </a:moveTo>
                  <a:lnTo>
                    <a:pt x="1" y="107"/>
                  </a:lnTo>
                  <a:lnTo>
                    <a:pt x="1" y="1174"/>
                  </a:lnTo>
                  <a:lnTo>
                    <a:pt x="2561" y="747"/>
                  </a:lnTo>
                  <a:lnTo>
                    <a:pt x="5121" y="214"/>
                  </a:lnTo>
                  <a:lnTo>
                    <a:pt x="51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49;p50">
              <a:extLst>
                <a:ext uri="{FF2B5EF4-FFF2-40B4-BE49-F238E27FC236}">
                  <a16:creationId xmlns:a16="http://schemas.microsoft.com/office/drawing/2014/main" id="{71BD5F0B-D0FF-42E9-AC60-253007B9ADA9}"/>
                </a:ext>
              </a:extLst>
            </p:cNvPr>
            <p:cNvSpPr/>
            <p:nvPr/>
          </p:nvSpPr>
          <p:spPr>
            <a:xfrm>
              <a:off x="4840628" y="3127093"/>
              <a:ext cx="74570" cy="17095"/>
            </a:xfrm>
            <a:custGeom>
              <a:avLst/>
              <a:gdLst/>
              <a:ahLst/>
              <a:cxnLst/>
              <a:rect l="l" t="t" r="r" b="b"/>
              <a:pathLst>
                <a:path w="5121" h="1174" fill="none" extrusionOk="0">
                  <a:moveTo>
                    <a:pt x="5121" y="1"/>
                  </a:moveTo>
                  <a:lnTo>
                    <a:pt x="1" y="107"/>
                  </a:lnTo>
                  <a:lnTo>
                    <a:pt x="1" y="107"/>
                  </a:lnTo>
                  <a:lnTo>
                    <a:pt x="1" y="1174"/>
                  </a:lnTo>
                  <a:lnTo>
                    <a:pt x="1" y="1174"/>
                  </a:lnTo>
                  <a:lnTo>
                    <a:pt x="2561" y="747"/>
                  </a:lnTo>
                  <a:lnTo>
                    <a:pt x="5121" y="214"/>
                  </a:lnTo>
                  <a:lnTo>
                    <a:pt x="5121" y="214"/>
                  </a:lnTo>
                  <a:lnTo>
                    <a:pt x="51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50;p50">
              <a:extLst>
                <a:ext uri="{FF2B5EF4-FFF2-40B4-BE49-F238E27FC236}">
                  <a16:creationId xmlns:a16="http://schemas.microsoft.com/office/drawing/2014/main" id="{F3CA04B8-6CB7-4A3C-B8C9-835898B09A1F}"/>
                </a:ext>
              </a:extLst>
            </p:cNvPr>
            <p:cNvSpPr/>
            <p:nvPr/>
          </p:nvSpPr>
          <p:spPr>
            <a:xfrm>
              <a:off x="4915190" y="3127093"/>
              <a:ext cx="1573" cy="3116"/>
            </a:xfrm>
            <a:custGeom>
              <a:avLst/>
              <a:gdLst/>
              <a:ahLst/>
              <a:cxnLst/>
              <a:rect l="l" t="t" r="r" b="b"/>
              <a:pathLst>
                <a:path w="108" h="214" extrusionOk="0">
                  <a:moveTo>
                    <a:pt x="1" y="1"/>
                  </a:moveTo>
                  <a:lnTo>
                    <a:pt x="1" y="214"/>
                  </a:lnTo>
                  <a:lnTo>
                    <a:pt x="107" y="214"/>
                  </a:lnTo>
                  <a:lnTo>
                    <a:pt x="10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51;p50">
              <a:extLst>
                <a:ext uri="{FF2B5EF4-FFF2-40B4-BE49-F238E27FC236}">
                  <a16:creationId xmlns:a16="http://schemas.microsoft.com/office/drawing/2014/main" id="{61EEEFA2-6C0A-42EF-9BAF-5280F2D9999C}"/>
                </a:ext>
              </a:extLst>
            </p:cNvPr>
            <p:cNvSpPr/>
            <p:nvPr/>
          </p:nvSpPr>
          <p:spPr>
            <a:xfrm>
              <a:off x="4915190" y="3127093"/>
              <a:ext cx="1573" cy="3116"/>
            </a:xfrm>
            <a:custGeom>
              <a:avLst/>
              <a:gdLst/>
              <a:ahLst/>
              <a:cxnLst/>
              <a:rect l="l" t="t" r="r" b="b"/>
              <a:pathLst>
                <a:path w="108" h="214" fill="none" extrusionOk="0">
                  <a:moveTo>
                    <a:pt x="107" y="1"/>
                  </a:moveTo>
                  <a:lnTo>
                    <a:pt x="1" y="1"/>
                  </a:lnTo>
                  <a:lnTo>
                    <a:pt x="1" y="1"/>
                  </a:lnTo>
                  <a:lnTo>
                    <a:pt x="1" y="214"/>
                  </a:lnTo>
                  <a:lnTo>
                    <a:pt x="1" y="214"/>
                  </a:lnTo>
                  <a:lnTo>
                    <a:pt x="107" y="214"/>
                  </a:lnTo>
                  <a:lnTo>
                    <a:pt x="107" y="214"/>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52;p50">
              <a:extLst>
                <a:ext uri="{FF2B5EF4-FFF2-40B4-BE49-F238E27FC236}">
                  <a16:creationId xmlns:a16="http://schemas.microsoft.com/office/drawing/2014/main" id="{5626A5D5-6E48-4DC0-BD1C-DA75576488A6}"/>
                </a:ext>
              </a:extLst>
            </p:cNvPr>
            <p:cNvSpPr/>
            <p:nvPr/>
          </p:nvSpPr>
          <p:spPr>
            <a:xfrm>
              <a:off x="4620057" y="3128651"/>
              <a:ext cx="219021" cy="20197"/>
            </a:xfrm>
            <a:custGeom>
              <a:avLst/>
              <a:gdLst/>
              <a:ahLst/>
              <a:cxnLst/>
              <a:rect l="l" t="t" r="r" b="b"/>
              <a:pathLst>
                <a:path w="15041" h="1387" extrusionOk="0">
                  <a:moveTo>
                    <a:pt x="7574" y="0"/>
                  </a:moveTo>
                  <a:lnTo>
                    <a:pt x="1" y="107"/>
                  </a:lnTo>
                  <a:lnTo>
                    <a:pt x="1921" y="533"/>
                  </a:lnTo>
                  <a:lnTo>
                    <a:pt x="3734" y="853"/>
                  </a:lnTo>
                  <a:lnTo>
                    <a:pt x="5654" y="1173"/>
                  </a:lnTo>
                  <a:lnTo>
                    <a:pt x="7574" y="1280"/>
                  </a:lnTo>
                  <a:lnTo>
                    <a:pt x="7574" y="0"/>
                  </a:lnTo>
                  <a:close/>
                  <a:moveTo>
                    <a:pt x="7787" y="0"/>
                  </a:moveTo>
                  <a:lnTo>
                    <a:pt x="7680" y="1387"/>
                  </a:lnTo>
                  <a:lnTo>
                    <a:pt x="10027" y="1387"/>
                  </a:lnTo>
                  <a:lnTo>
                    <a:pt x="12587" y="1280"/>
                  </a:lnTo>
                  <a:lnTo>
                    <a:pt x="15040" y="1067"/>
                  </a:lnTo>
                  <a:lnTo>
                    <a:pt x="1493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53;p50">
              <a:extLst>
                <a:ext uri="{FF2B5EF4-FFF2-40B4-BE49-F238E27FC236}">
                  <a16:creationId xmlns:a16="http://schemas.microsoft.com/office/drawing/2014/main" id="{C88044CB-FE40-463E-B04D-DEED25C530EA}"/>
                </a:ext>
              </a:extLst>
            </p:cNvPr>
            <p:cNvSpPr/>
            <p:nvPr/>
          </p:nvSpPr>
          <p:spPr>
            <a:xfrm>
              <a:off x="4620057" y="3128651"/>
              <a:ext cx="110289" cy="18653"/>
            </a:xfrm>
            <a:custGeom>
              <a:avLst/>
              <a:gdLst/>
              <a:ahLst/>
              <a:cxnLst/>
              <a:rect l="l" t="t" r="r" b="b"/>
              <a:pathLst>
                <a:path w="7574" h="1281" fill="none" extrusionOk="0">
                  <a:moveTo>
                    <a:pt x="7574" y="0"/>
                  </a:moveTo>
                  <a:lnTo>
                    <a:pt x="1" y="107"/>
                  </a:lnTo>
                  <a:lnTo>
                    <a:pt x="1" y="107"/>
                  </a:lnTo>
                  <a:lnTo>
                    <a:pt x="1921" y="533"/>
                  </a:lnTo>
                  <a:lnTo>
                    <a:pt x="3734" y="853"/>
                  </a:lnTo>
                  <a:lnTo>
                    <a:pt x="5654" y="1173"/>
                  </a:lnTo>
                  <a:lnTo>
                    <a:pt x="7574" y="1280"/>
                  </a:lnTo>
                  <a:lnTo>
                    <a:pt x="7574" y="1280"/>
                  </a:lnTo>
                  <a:lnTo>
                    <a:pt x="75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54;p50">
              <a:extLst>
                <a:ext uri="{FF2B5EF4-FFF2-40B4-BE49-F238E27FC236}">
                  <a16:creationId xmlns:a16="http://schemas.microsoft.com/office/drawing/2014/main" id="{F630F5E2-75D5-4FD3-B450-32E36FF9975D}"/>
                </a:ext>
              </a:extLst>
            </p:cNvPr>
            <p:cNvSpPr/>
            <p:nvPr/>
          </p:nvSpPr>
          <p:spPr>
            <a:xfrm>
              <a:off x="4731901" y="3128651"/>
              <a:ext cx="107188" cy="20197"/>
            </a:xfrm>
            <a:custGeom>
              <a:avLst/>
              <a:gdLst/>
              <a:ahLst/>
              <a:cxnLst/>
              <a:rect l="l" t="t" r="r" b="b"/>
              <a:pathLst>
                <a:path w="7361" h="1387" fill="none" extrusionOk="0">
                  <a:moveTo>
                    <a:pt x="7253" y="0"/>
                  </a:moveTo>
                  <a:lnTo>
                    <a:pt x="107" y="0"/>
                  </a:lnTo>
                  <a:lnTo>
                    <a:pt x="107" y="0"/>
                  </a:lnTo>
                  <a:lnTo>
                    <a:pt x="0" y="1387"/>
                  </a:lnTo>
                  <a:lnTo>
                    <a:pt x="0" y="1387"/>
                  </a:lnTo>
                  <a:lnTo>
                    <a:pt x="2347" y="1387"/>
                  </a:lnTo>
                  <a:lnTo>
                    <a:pt x="2347" y="1387"/>
                  </a:lnTo>
                  <a:lnTo>
                    <a:pt x="4907" y="1280"/>
                  </a:lnTo>
                  <a:lnTo>
                    <a:pt x="7360" y="1067"/>
                  </a:lnTo>
                  <a:lnTo>
                    <a:pt x="7360" y="1067"/>
                  </a:lnTo>
                  <a:lnTo>
                    <a:pt x="7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55;p50">
              <a:extLst>
                <a:ext uri="{FF2B5EF4-FFF2-40B4-BE49-F238E27FC236}">
                  <a16:creationId xmlns:a16="http://schemas.microsoft.com/office/drawing/2014/main" id="{3FC6B28C-C99F-4A11-9D99-5B693231D9BA}"/>
                </a:ext>
              </a:extLst>
            </p:cNvPr>
            <p:cNvSpPr/>
            <p:nvPr/>
          </p:nvSpPr>
          <p:spPr>
            <a:xfrm>
              <a:off x="4730342" y="3128651"/>
              <a:ext cx="3116" cy="20197"/>
            </a:xfrm>
            <a:custGeom>
              <a:avLst/>
              <a:gdLst/>
              <a:ahLst/>
              <a:cxnLst/>
              <a:rect l="l" t="t" r="r" b="b"/>
              <a:pathLst>
                <a:path w="214" h="1387" extrusionOk="0">
                  <a:moveTo>
                    <a:pt x="1" y="0"/>
                  </a:moveTo>
                  <a:lnTo>
                    <a:pt x="1" y="1280"/>
                  </a:lnTo>
                  <a:lnTo>
                    <a:pt x="107" y="138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56;p50">
              <a:extLst>
                <a:ext uri="{FF2B5EF4-FFF2-40B4-BE49-F238E27FC236}">
                  <a16:creationId xmlns:a16="http://schemas.microsoft.com/office/drawing/2014/main" id="{B6D41E35-06B2-485A-A64D-09D0882BF61A}"/>
                </a:ext>
              </a:extLst>
            </p:cNvPr>
            <p:cNvSpPr/>
            <p:nvPr/>
          </p:nvSpPr>
          <p:spPr>
            <a:xfrm>
              <a:off x="4730342" y="3128651"/>
              <a:ext cx="3116" cy="20197"/>
            </a:xfrm>
            <a:custGeom>
              <a:avLst/>
              <a:gdLst/>
              <a:ahLst/>
              <a:cxnLst/>
              <a:rect l="l" t="t" r="r" b="b"/>
              <a:pathLst>
                <a:path w="214" h="1387" fill="none" extrusionOk="0">
                  <a:moveTo>
                    <a:pt x="214" y="0"/>
                  </a:moveTo>
                  <a:lnTo>
                    <a:pt x="1" y="0"/>
                  </a:lnTo>
                  <a:lnTo>
                    <a:pt x="1" y="0"/>
                  </a:lnTo>
                  <a:lnTo>
                    <a:pt x="1" y="1280"/>
                  </a:lnTo>
                  <a:lnTo>
                    <a:pt x="1" y="1280"/>
                  </a:lnTo>
                  <a:lnTo>
                    <a:pt x="107" y="1387"/>
                  </a:lnTo>
                  <a:lnTo>
                    <a:pt x="107" y="138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57;p50">
              <a:extLst>
                <a:ext uri="{FF2B5EF4-FFF2-40B4-BE49-F238E27FC236}">
                  <a16:creationId xmlns:a16="http://schemas.microsoft.com/office/drawing/2014/main" id="{17EAB709-C154-478F-B16D-A2A43B091265}"/>
                </a:ext>
              </a:extLst>
            </p:cNvPr>
            <p:cNvSpPr/>
            <p:nvPr/>
          </p:nvSpPr>
          <p:spPr>
            <a:xfrm>
              <a:off x="4837526" y="3128651"/>
              <a:ext cx="3116" cy="15537"/>
            </a:xfrm>
            <a:custGeom>
              <a:avLst/>
              <a:gdLst/>
              <a:ahLst/>
              <a:cxnLst/>
              <a:rect l="l" t="t" r="r" b="b"/>
              <a:pathLst>
                <a:path w="214" h="1067" extrusionOk="0">
                  <a:moveTo>
                    <a:pt x="0" y="0"/>
                  </a:moveTo>
                  <a:lnTo>
                    <a:pt x="107" y="1067"/>
                  </a:lnTo>
                  <a:lnTo>
                    <a:pt x="214" y="106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58;p50">
              <a:extLst>
                <a:ext uri="{FF2B5EF4-FFF2-40B4-BE49-F238E27FC236}">
                  <a16:creationId xmlns:a16="http://schemas.microsoft.com/office/drawing/2014/main" id="{48DF9795-CF7A-4D61-B8E3-12F483A2469C}"/>
                </a:ext>
              </a:extLst>
            </p:cNvPr>
            <p:cNvSpPr/>
            <p:nvPr/>
          </p:nvSpPr>
          <p:spPr>
            <a:xfrm>
              <a:off x="4837526" y="3128651"/>
              <a:ext cx="3116" cy="15537"/>
            </a:xfrm>
            <a:custGeom>
              <a:avLst/>
              <a:gdLst/>
              <a:ahLst/>
              <a:cxnLst/>
              <a:rect l="l" t="t" r="r" b="b"/>
              <a:pathLst>
                <a:path w="214" h="1067" fill="none" extrusionOk="0">
                  <a:moveTo>
                    <a:pt x="214" y="0"/>
                  </a:moveTo>
                  <a:lnTo>
                    <a:pt x="0" y="0"/>
                  </a:lnTo>
                  <a:lnTo>
                    <a:pt x="0" y="0"/>
                  </a:lnTo>
                  <a:lnTo>
                    <a:pt x="107" y="1067"/>
                  </a:lnTo>
                  <a:lnTo>
                    <a:pt x="107" y="1067"/>
                  </a:lnTo>
                  <a:lnTo>
                    <a:pt x="214" y="1067"/>
                  </a:lnTo>
                  <a:lnTo>
                    <a:pt x="214" y="106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59;p50">
              <a:extLst>
                <a:ext uri="{FF2B5EF4-FFF2-40B4-BE49-F238E27FC236}">
                  <a16:creationId xmlns:a16="http://schemas.microsoft.com/office/drawing/2014/main" id="{F456B524-C47A-4A56-A507-810943EA975A}"/>
                </a:ext>
              </a:extLst>
            </p:cNvPr>
            <p:cNvSpPr/>
            <p:nvPr/>
          </p:nvSpPr>
          <p:spPr>
            <a:xfrm>
              <a:off x="4452307" y="3145733"/>
              <a:ext cx="234543" cy="225224"/>
            </a:xfrm>
            <a:custGeom>
              <a:avLst/>
              <a:gdLst/>
              <a:ahLst/>
              <a:cxnLst/>
              <a:rect l="l" t="t" r="r" b="b"/>
              <a:pathLst>
                <a:path w="16107" h="15467" extrusionOk="0">
                  <a:moveTo>
                    <a:pt x="3307" y="0"/>
                  </a:moveTo>
                  <a:lnTo>
                    <a:pt x="0" y="4374"/>
                  </a:lnTo>
                  <a:lnTo>
                    <a:pt x="4053" y="6507"/>
                  </a:lnTo>
                  <a:lnTo>
                    <a:pt x="4587" y="7894"/>
                  </a:lnTo>
                  <a:lnTo>
                    <a:pt x="4800" y="8213"/>
                  </a:lnTo>
                  <a:lnTo>
                    <a:pt x="5226" y="8640"/>
                  </a:lnTo>
                  <a:lnTo>
                    <a:pt x="6400" y="9920"/>
                  </a:lnTo>
                  <a:lnTo>
                    <a:pt x="8000" y="11413"/>
                  </a:lnTo>
                  <a:lnTo>
                    <a:pt x="9386" y="14187"/>
                  </a:lnTo>
                  <a:lnTo>
                    <a:pt x="9600" y="14507"/>
                  </a:lnTo>
                  <a:lnTo>
                    <a:pt x="9920" y="14720"/>
                  </a:lnTo>
                  <a:lnTo>
                    <a:pt x="10240" y="14720"/>
                  </a:lnTo>
                  <a:lnTo>
                    <a:pt x="10346" y="14613"/>
                  </a:lnTo>
                  <a:lnTo>
                    <a:pt x="10346" y="14507"/>
                  </a:lnTo>
                  <a:lnTo>
                    <a:pt x="10240" y="13440"/>
                  </a:lnTo>
                  <a:lnTo>
                    <a:pt x="10026" y="12373"/>
                  </a:lnTo>
                  <a:lnTo>
                    <a:pt x="10346" y="12907"/>
                  </a:lnTo>
                  <a:lnTo>
                    <a:pt x="11840" y="15253"/>
                  </a:lnTo>
                  <a:lnTo>
                    <a:pt x="11946" y="15360"/>
                  </a:lnTo>
                  <a:lnTo>
                    <a:pt x="12160" y="15467"/>
                  </a:lnTo>
                  <a:lnTo>
                    <a:pt x="12373" y="15467"/>
                  </a:lnTo>
                  <a:lnTo>
                    <a:pt x="12586" y="15360"/>
                  </a:lnTo>
                  <a:lnTo>
                    <a:pt x="12693" y="15253"/>
                  </a:lnTo>
                  <a:lnTo>
                    <a:pt x="12800" y="14827"/>
                  </a:lnTo>
                  <a:lnTo>
                    <a:pt x="12800" y="14400"/>
                  </a:lnTo>
                  <a:lnTo>
                    <a:pt x="13226" y="14933"/>
                  </a:lnTo>
                  <a:lnTo>
                    <a:pt x="13440" y="15147"/>
                  </a:lnTo>
                  <a:lnTo>
                    <a:pt x="13653" y="15253"/>
                  </a:lnTo>
                  <a:lnTo>
                    <a:pt x="13973" y="15253"/>
                  </a:lnTo>
                  <a:lnTo>
                    <a:pt x="14080" y="15147"/>
                  </a:lnTo>
                  <a:lnTo>
                    <a:pt x="14293" y="14933"/>
                  </a:lnTo>
                  <a:lnTo>
                    <a:pt x="14400" y="14613"/>
                  </a:lnTo>
                  <a:lnTo>
                    <a:pt x="14400" y="14293"/>
                  </a:lnTo>
                  <a:lnTo>
                    <a:pt x="14293" y="13867"/>
                  </a:lnTo>
                  <a:lnTo>
                    <a:pt x="13866" y="13013"/>
                  </a:lnTo>
                  <a:lnTo>
                    <a:pt x="13120" y="11627"/>
                  </a:lnTo>
                  <a:lnTo>
                    <a:pt x="11840" y="9493"/>
                  </a:lnTo>
                  <a:lnTo>
                    <a:pt x="11840" y="9280"/>
                  </a:lnTo>
                  <a:lnTo>
                    <a:pt x="12160" y="9280"/>
                  </a:lnTo>
                  <a:lnTo>
                    <a:pt x="13653" y="10773"/>
                  </a:lnTo>
                  <a:lnTo>
                    <a:pt x="14719" y="11840"/>
                  </a:lnTo>
                  <a:lnTo>
                    <a:pt x="15466" y="12480"/>
                  </a:lnTo>
                  <a:lnTo>
                    <a:pt x="15786" y="12587"/>
                  </a:lnTo>
                  <a:lnTo>
                    <a:pt x="15999" y="12587"/>
                  </a:lnTo>
                  <a:lnTo>
                    <a:pt x="16106" y="12373"/>
                  </a:lnTo>
                  <a:lnTo>
                    <a:pt x="16106" y="12053"/>
                  </a:lnTo>
                  <a:lnTo>
                    <a:pt x="15786" y="11520"/>
                  </a:lnTo>
                  <a:lnTo>
                    <a:pt x="15359" y="10667"/>
                  </a:lnTo>
                  <a:lnTo>
                    <a:pt x="13866" y="8640"/>
                  </a:lnTo>
                  <a:lnTo>
                    <a:pt x="11840" y="5974"/>
                  </a:lnTo>
                  <a:lnTo>
                    <a:pt x="11946" y="5974"/>
                  </a:lnTo>
                  <a:lnTo>
                    <a:pt x="11200" y="5334"/>
                  </a:lnTo>
                  <a:lnTo>
                    <a:pt x="10026" y="4480"/>
                  </a:lnTo>
                  <a:lnTo>
                    <a:pt x="7146" y="2454"/>
                  </a:lnTo>
                  <a:lnTo>
                    <a:pt x="330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60;p50">
              <a:extLst>
                <a:ext uri="{FF2B5EF4-FFF2-40B4-BE49-F238E27FC236}">
                  <a16:creationId xmlns:a16="http://schemas.microsoft.com/office/drawing/2014/main" id="{A1D29192-B0F5-4ECB-A7D0-96815A93EBFB}"/>
                </a:ext>
              </a:extLst>
            </p:cNvPr>
            <p:cNvSpPr/>
            <p:nvPr/>
          </p:nvSpPr>
          <p:spPr>
            <a:xfrm>
              <a:off x="4452307" y="3145733"/>
              <a:ext cx="234543" cy="225224"/>
            </a:xfrm>
            <a:custGeom>
              <a:avLst/>
              <a:gdLst/>
              <a:ahLst/>
              <a:cxnLst/>
              <a:rect l="l" t="t" r="r" b="b"/>
              <a:pathLst>
                <a:path w="16107" h="15467" fill="none" extrusionOk="0">
                  <a:moveTo>
                    <a:pt x="11840" y="5974"/>
                  </a:moveTo>
                  <a:lnTo>
                    <a:pt x="11840" y="5974"/>
                  </a:lnTo>
                  <a:lnTo>
                    <a:pt x="13866" y="8640"/>
                  </a:lnTo>
                  <a:lnTo>
                    <a:pt x="15359" y="10667"/>
                  </a:lnTo>
                  <a:lnTo>
                    <a:pt x="15786" y="11520"/>
                  </a:lnTo>
                  <a:lnTo>
                    <a:pt x="16106" y="12053"/>
                  </a:lnTo>
                  <a:lnTo>
                    <a:pt x="16106" y="12053"/>
                  </a:lnTo>
                  <a:lnTo>
                    <a:pt x="16106" y="12373"/>
                  </a:lnTo>
                  <a:lnTo>
                    <a:pt x="15999" y="12587"/>
                  </a:lnTo>
                  <a:lnTo>
                    <a:pt x="15786" y="12587"/>
                  </a:lnTo>
                  <a:lnTo>
                    <a:pt x="15466" y="12480"/>
                  </a:lnTo>
                  <a:lnTo>
                    <a:pt x="15466" y="12480"/>
                  </a:lnTo>
                  <a:lnTo>
                    <a:pt x="14719" y="11840"/>
                  </a:lnTo>
                  <a:lnTo>
                    <a:pt x="13653" y="10773"/>
                  </a:lnTo>
                  <a:lnTo>
                    <a:pt x="12160" y="9280"/>
                  </a:lnTo>
                  <a:lnTo>
                    <a:pt x="12160" y="9280"/>
                  </a:lnTo>
                  <a:lnTo>
                    <a:pt x="11946" y="9280"/>
                  </a:lnTo>
                  <a:lnTo>
                    <a:pt x="11840" y="9280"/>
                  </a:lnTo>
                  <a:lnTo>
                    <a:pt x="11840" y="9493"/>
                  </a:lnTo>
                  <a:lnTo>
                    <a:pt x="11840" y="9493"/>
                  </a:lnTo>
                  <a:lnTo>
                    <a:pt x="13120" y="11627"/>
                  </a:lnTo>
                  <a:lnTo>
                    <a:pt x="13866" y="13013"/>
                  </a:lnTo>
                  <a:lnTo>
                    <a:pt x="14293" y="13867"/>
                  </a:lnTo>
                  <a:lnTo>
                    <a:pt x="14293" y="13867"/>
                  </a:lnTo>
                  <a:lnTo>
                    <a:pt x="14400" y="14293"/>
                  </a:lnTo>
                  <a:lnTo>
                    <a:pt x="14400" y="14613"/>
                  </a:lnTo>
                  <a:lnTo>
                    <a:pt x="14293" y="14933"/>
                  </a:lnTo>
                  <a:lnTo>
                    <a:pt x="14080" y="15147"/>
                  </a:lnTo>
                  <a:lnTo>
                    <a:pt x="13973" y="15253"/>
                  </a:lnTo>
                  <a:lnTo>
                    <a:pt x="13653" y="15253"/>
                  </a:lnTo>
                  <a:lnTo>
                    <a:pt x="13440" y="15147"/>
                  </a:lnTo>
                  <a:lnTo>
                    <a:pt x="13226" y="14933"/>
                  </a:lnTo>
                  <a:lnTo>
                    <a:pt x="13226" y="14933"/>
                  </a:lnTo>
                  <a:lnTo>
                    <a:pt x="12800" y="14400"/>
                  </a:lnTo>
                  <a:lnTo>
                    <a:pt x="12800" y="14400"/>
                  </a:lnTo>
                  <a:lnTo>
                    <a:pt x="12800" y="14827"/>
                  </a:lnTo>
                  <a:lnTo>
                    <a:pt x="12693" y="15253"/>
                  </a:lnTo>
                  <a:lnTo>
                    <a:pt x="12693" y="15253"/>
                  </a:lnTo>
                  <a:lnTo>
                    <a:pt x="12586" y="15360"/>
                  </a:lnTo>
                  <a:lnTo>
                    <a:pt x="12373" y="15467"/>
                  </a:lnTo>
                  <a:lnTo>
                    <a:pt x="12160" y="15467"/>
                  </a:lnTo>
                  <a:lnTo>
                    <a:pt x="11946" y="15360"/>
                  </a:lnTo>
                  <a:lnTo>
                    <a:pt x="11840" y="15253"/>
                  </a:lnTo>
                  <a:lnTo>
                    <a:pt x="11840" y="15253"/>
                  </a:lnTo>
                  <a:lnTo>
                    <a:pt x="10346" y="12907"/>
                  </a:lnTo>
                  <a:lnTo>
                    <a:pt x="10346" y="12907"/>
                  </a:lnTo>
                  <a:lnTo>
                    <a:pt x="10026" y="12373"/>
                  </a:lnTo>
                  <a:lnTo>
                    <a:pt x="10026" y="12373"/>
                  </a:lnTo>
                  <a:lnTo>
                    <a:pt x="10240" y="13440"/>
                  </a:lnTo>
                  <a:lnTo>
                    <a:pt x="10346" y="14507"/>
                  </a:lnTo>
                  <a:lnTo>
                    <a:pt x="10346" y="14507"/>
                  </a:lnTo>
                  <a:lnTo>
                    <a:pt x="10346" y="14613"/>
                  </a:lnTo>
                  <a:lnTo>
                    <a:pt x="10240" y="14720"/>
                  </a:lnTo>
                  <a:lnTo>
                    <a:pt x="9920" y="14720"/>
                  </a:lnTo>
                  <a:lnTo>
                    <a:pt x="9600" y="14507"/>
                  </a:lnTo>
                  <a:lnTo>
                    <a:pt x="9386" y="14187"/>
                  </a:lnTo>
                  <a:lnTo>
                    <a:pt x="9386" y="14187"/>
                  </a:lnTo>
                  <a:lnTo>
                    <a:pt x="8000" y="11413"/>
                  </a:lnTo>
                  <a:lnTo>
                    <a:pt x="8000" y="11413"/>
                  </a:lnTo>
                  <a:lnTo>
                    <a:pt x="6400" y="9920"/>
                  </a:lnTo>
                  <a:lnTo>
                    <a:pt x="5226" y="8640"/>
                  </a:lnTo>
                  <a:lnTo>
                    <a:pt x="4800" y="8213"/>
                  </a:lnTo>
                  <a:lnTo>
                    <a:pt x="4587" y="7894"/>
                  </a:lnTo>
                  <a:lnTo>
                    <a:pt x="4587" y="7894"/>
                  </a:lnTo>
                  <a:lnTo>
                    <a:pt x="4053" y="6507"/>
                  </a:lnTo>
                  <a:lnTo>
                    <a:pt x="0" y="4374"/>
                  </a:lnTo>
                  <a:lnTo>
                    <a:pt x="3307" y="0"/>
                  </a:lnTo>
                  <a:lnTo>
                    <a:pt x="3307" y="0"/>
                  </a:lnTo>
                  <a:lnTo>
                    <a:pt x="7146" y="2454"/>
                  </a:lnTo>
                  <a:lnTo>
                    <a:pt x="10026" y="4480"/>
                  </a:lnTo>
                  <a:lnTo>
                    <a:pt x="11200" y="5334"/>
                  </a:lnTo>
                  <a:lnTo>
                    <a:pt x="11946" y="5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61;p50">
              <a:extLst>
                <a:ext uri="{FF2B5EF4-FFF2-40B4-BE49-F238E27FC236}">
                  <a16:creationId xmlns:a16="http://schemas.microsoft.com/office/drawing/2014/main" id="{434B223F-45AC-42CC-B401-2A87AB090BE0}"/>
                </a:ext>
              </a:extLst>
            </p:cNvPr>
            <p:cNvSpPr/>
            <p:nvPr/>
          </p:nvSpPr>
          <p:spPr>
            <a:xfrm>
              <a:off x="4610737" y="3296401"/>
              <a:ext cx="29531" cy="59033"/>
            </a:xfrm>
            <a:custGeom>
              <a:avLst/>
              <a:gdLst/>
              <a:ahLst/>
              <a:cxnLst/>
              <a:rect l="l" t="t" r="r" b="b"/>
              <a:pathLst>
                <a:path w="2028" h="4054" extrusionOk="0">
                  <a:moveTo>
                    <a:pt x="1" y="1"/>
                  </a:moveTo>
                  <a:lnTo>
                    <a:pt x="427" y="961"/>
                  </a:lnTo>
                  <a:lnTo>
                    <a:pt x="961" y="2027"/>
                  </a:lnTo>
                  <a:lnTo>
                    <a:pt x="1494" y="2987"/>
                  </a:lnTo>
                  <a:lnTo>
                    <a:pt x="2027" y="4054"/>
                  </a:lnTo>
                  <a:lnTo>
                    <a:pt x="1707" y="2987"/>
                  </a:lnTo>
                  <a:lnTo>
                    <a:pt x="1174" y="1921"/>
                  </a:lnTo>
                  <a:lnTo>
                    <a:pt x="641" y="854"/>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62;p50">
              <a:extLst>
                <a:ext uri="{FF2B5EF4-FFF2-40B4-BE49-F238E27FC236}">
                  <a16:creationId xmlns:a16="http://schemas.microsoft.com/office/drawing/2014/main" id="{4251E3E8-583F-4D5D-8AE3-2A62EB78F685}"/>
                </a:ext>
              </a:extLst>
            </p:cNvPr>
            <p:cNvSpPr/>
            <p:nvPr/>
          </p:nvSpPr>
          <p:spPr>
            <a:xfrm>
              <a:off x="4584334" y="3293299"/>
              <a:ext cx="15537" cy="37292"/>
            </a:xfrm>
            <a:custGeom>
              <a:avLst/>
              <a:gdLst/>
              <a:ahLst/>
              <a:cxnLst/>
              <a:rect l="l" t="t" r="r" b="b"/>
              <a:pathLst>
                <a:path w="1067" h="2561" extrusionOk="0">
                  <a:moveTo>
                    <a:pt x="0" y="0"/>
                  </a:moveTo>
                  <a:lnTo>
                    <a:pt x="214" y="320"/>
                  </a:lnTo>
                  <a:lnTo>
                    <a:pt x="640" y="1280"/>
                  </a:lnTo>
                  <a:lnTo>
                    <a:pt x="960" y="2134"/>
                  </a:lnTo>
                  <a:lnTo>
                    <a:pt x="1067" y="2560"/>
                  </a:lnTo>
                  <a:lnTo>
                    <a:pt x="1067" y="1814"/>
                  </a:lnTo>
                  <a:lnTo>
                    <a:pt x="854" y="1174"/>
                  </a:lnTo>
                  <a:lnTo>
                    <a:pt x="534" y="534"/>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63;p50">
              <a:extLst>
                <a:ext uri="{FF2B5EF4-FFF2-40B4-BE49-F238E27FC236}">
                  <a16:creationId xmlns:a16="http://schemas.microsoft.com/office/drawing/2014/main" id="{666E8B6E-A56B-450B-95CA-0A71D0D0468C}"/>
                </a:ext>
              </a:extLst>
            </p:cNvPr>
            <p:cNvSpPr/>
            <p:nvPr/>
          </p:nvSpPr>
          <p:spPr>
            <a:xfrm>
              <a:off x="4915190" y="3120874"/>
              <a:ext cx="150669" cy="37292"/>
            </a:xfrm>
            <a:custGeom>
              <a:avLst/>
              <a:gdLst/>
              <a:ahLst/>
              <a:cxnLst/>
              <a:rect l="l" t="t" r="r" b="b"/>
              <a:pathLst>
                <a:path w="10347" h="2561" extrusionOk="0">
                  <a:moveTo>
                    <a:pt x="1" y="1"/>
                  </a:moveTo>
                  <a:lnTo>
                    <a:pt x="1" y="2561"/>
                  </a:lnTo>
                  <a:lnTo>
                    <a:pt x="6934" y="2561"/>
                  </a:lnTo>
                  <a:lnTo>
                    <a:pt x="8854" y="2454"/>
                  </a:lnTo>
                  <a:lnTo>
                    <a:pt x="9707" y="2347"/>
                  </a:lnTo>
                  <a:lnTo>
                    <a:pt x="10027" y="2241"/>
                  </a:lnTo>
                  <a:lnTo>
                    <a:pt x="10134" y="2134"/>
                  </a:lnTo>
                  <a:lnTo>
                    <a:pt x="10347" y="1601"/>
                  </a:lnTo>
                  <a:lnTo>
                    <a:pt x="10347" y="961"/>
                  </a:lnTo>
                  <a:lnTo>
                    <a:pt x="10347" y="108"/>
                  </a:lnTo>
                  <a:lnTo>
                    <a:pt x="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64;p50">
              <a:extLst>
                <a:ext uri="{FF2B5EF4-FFF2-40B4-BE49-F238E27FC236}">
                  <a16:creationId xmlns:a16="http://schemas.microsoft.com/office/drawing/2014/main" id="{EF5A389B-8979-42B7-9997-0D232DCC51CF}"/>
                </a:ext>
              </a:extLst>
            </p:cNvPr>
            <p:cNvSpPr/>
            <p:nvPr/>
          </p:nvSpPr>
          <p:spPr>
            <a:xfrm>
              <a:off x="4620057" y="2877004"/>
              <a:ext cx="535866" cy="250081"/>
            </a:xfrm>
            <a:custGeom>
              <a:avLst/>
              <a:gdLst/>
              <a:ahLst/>
              <a:cxnLst/>
              <a:rect l="l" t="t" r="r" b="b"/>
              <a:pathLst>
                <a:path w="36800" h="17174" extrusionOk="0">
                  <a:moveTo>
                    <a:pt x="13760" y="1"/>
                  </a:moveTo>
                  <a:lnTo>
                    <a:pt x="13440" y="107"/>
                  </a:lnTo>
                  <a:lnTo>
                    <a:pt x="13227" y="321"/>
                  </a:lnTo>
                  <a:lnTo>
                    <a:pt x="13013" y="641"/>
                  </a:lnTo>
                  <a:lnTo>
                    <a:pt x="6720" y="15787"/>
                  </a:lnTo>
                  <a:lnTo>
                    <a:pt x="1387" y="15787"/>
                  </a:lnTo>
                  <a:lnTo>
                    <a:pt x="854" y="15894"/>
                  </a:lnTo>
                  <a:lnTo>
                    <a:pt x="427" y="16214"/>
                  </a:lnTo>
                  <a:lnTo>
                    <a:pt x="107" y="16640"/>
                  </a:lnTo>
                  <a:lnTo>
                    <a:pt x="1" y="17174"/>
                  </a:lnTo>
                  <a:lnTo>
                    <a:pt x="29333" y="17174"/>
                  </a:lnTo>
                  <a:lnTo>
                    <a:pt x="32319" y="10987"/>
                  </a:lnTo>
                  <a:lnTo>
                    <a:pt x="36693" y="1601"/>
                  </a:lnTo>
                  <a:lnTo>
                    <a:pt x="36799" y="1067"/>
                  </a:lnTo>
                  <a:lnTo>
                    <a:pt x="36693" y="641"/>
                  </a:lnTo>
                  <a:lnTo>
                    <a:pt x="36479" y="321"/>
                  </a:lnTo>
                  <a:lnTo>
                    <a:pt x="36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65;p50">
              <a:extLst>
                <a:ext uri="{FF2B5EF4-FFF2-40B4-BE49-F238E27FC236}">
                  <a16:creationId xmlns:a16="http://schemas.microsoft.com/office/drawing/2014/main" id="{20C1E066-BF38-4896-8BE9-00D267892C09}"/>
                </a:ext>
              </a:extLst>
            </p:cNvPr>
            <p:cNvSpPr/>
            <p:nvPr/>
          </p:nvSpPr>
          <p:spPr>
            <a:xfrm>
              <a:off x="4933830" y="2996609"/>
              <a:ext cx="34191" cy="32633"/>
            </a:xfrm>
            <a:custGeom>
              <a:avLst/>
              <a:gdLst/>
              <a:ahLst/>
              <a:cxnLst/>
              <a:rect l="l" t="t" r="r" b="b"/>
              <a:pathLst>
                <a:path w="2348" h="2241" extrusionOk="0">
                  <a:moveTo>
                    <a:pt x="1174" y="1"/>
                  </a:moveTo>
                  <a:lnTo>
                    <a:pt x="747" y="107"/>
                  </a:lnTo>
                  <a:lnTo>
                    <a:pt x="427" y="321"/>
                  </a:lnTo>
                  <a:lnTo>
                    <a:pt x="107" y="747"/>
                  </a:lnTo>
                  <a:lnTo>
                    <a:pt x="1" y="1174"/>
                  </a:lnTo>
                  <a:lnTo>
                    <a:pt x="1" y="1494"/>
                  </a:lnTo>
                  <a:lnTo>
                    <a:pt x="214" y="1921"/>
                  </a:lnTo>
                  <a:lnTo>
                    <a:pt x="534" y="2134"/>
                  </a:lnTo>
                  <a:lnTo>
                    <a:pt x="960" y="2241"/>
                  </a:lnTo>
                  <a:lnTo>
                    <a:pt x="1387" y="2241"/>
                  </a:lnTo>
                  <a:lnTo>
                    <a:pt x="1707" y="2027"/>
                  </a:lnTo>
                  <a:lnTo>
                    <a:pt x="2027" y="1814"/>
                  </a:lnTo>
                  <a:lnTo>
                    <a:pt x="2240" y="1494"/>
                  </a:lnTo>
                  <a:lnTo>
                    <a:pt x="2347" y="1174"/>
                  </a:lnTo>
                  <a:lnTo>
                    <a:pt x="2347" y="961"/>
                  </a:lnTo>
                  <a:lnTo>
                    <a:pt x="2347" y="641"/>
                  </a:lnTo>
                  <a:lnTo>
                    <a:pt x="2134" y="427"/>
                  </a:lnTo>
                  <a:lnTo>
                    <a:pt x="1920" y="214"/>
                  </a:lnTo>
                  <a:lnTo>
                    <a:pt x="1707" y="107"/>
                  </a:lnTo>
                  <a:lnTo>
                    <a:pt x="1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66;p50">
              <a:extLst>
                <a:ext uri="{FF2B5EF4-FFF2-40B4-BE49-F238E27FC236}">
                  <a16:creationId xmlns:a16="http://schemas.microsoft.com/office/drawing/2014/main" id="{D158421A-1CB0-45BD-A153-6B6CDAB39066}"/>
                </a:ext>
              </a:extLst>
            </p:cNvPr>
            <p:cNvSpPr/>
            <p:nvPr/>
          </p:nvSpPr>
          <p:spPr>
            <a:xfrm>
              <a:off x="5020815" y="3068069"/>
              <a:ext cx="24871" cy="71454"/>
            </a:xfrm>
            <a:custGeom>
              <a:avLst/>
              <a:gdLst/>
              <a:ahLst/>
              <a:cxnLst/>
              <a:rect l="l" t="t" r="r" b="b"/>
              <a:pathLst>
                <a:path w="1708" h="4907" extrusionOk="0">
                  <a:moveTo>
                    <a:pt x="961" y="0"/>
                  </a:moveTo>
                  <a:lnTo>
                    <a:pt x="641" y="107"/>
                  </a:lnTo>
                  <a:lnTo>
                    <a:pt x="427" y="320"/>
                  </a:lnTo>
                  <a:lnTo>
                    <a:pt x="214" y="640"/>
                  </a:lnTo>
                  <a:lnTo>
                    <a:pt x="214" y="960"/>
                  </a:lnTo>
                  <a:lnTo>
                    <a:pt x="107" y="2880"/>
                  </a:lnTo>
                  <a:lnTo>
                    <a:pt x="1" y="4907"/>
                  </a:lnTo>
                  <a:lnTo>
                    <a:pt x="1707" y="4800"/>
                  </a:lnTo>
                  <a:lnTo>
                    <a:pt x="1707" y="3734"/>
                  </a:lnTo>
                  <a:lnTo>
                    <a:pt x="1707" y="2774"/>
                  </a:lnTo>
                  <a:lnTo>
                    <a:pt x="1707" y="1707"/>
                  </a:lnTo>
                  <a:lnTo>
                    <a:pt x="1494" y="747"/>
                  </a:lnTo>
                  <a:lnTo>
                    <a:pt x="1387" y="214"/>
                  </a:lnTo>
                  <a:lnTo>
                    <a:pt x="117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67;p50">
              <a:extLst>
                <a:ext uri="{FF2B5EF4-FFF2-40B4-BE49-F238E27FC236}">
                  <a16:creationId xmlns:a16="http://schemas.microsoft.com/office/drawing/2014/main" id="{8953815F-F9B7-414A-A16C-E07DF1C5E8A1}"/>
                </a:ext>
              </a:extLst>
            </p:cNvPr>
            <p:cNvSpPr/>
            <p:nvPr/>
          </p:nvSpPr>
          <p:spPr>
            <a:xfrm>
              <a:off x="5020815" y="3068069"/>
              <a:ext cx="24871" cy="71454"/>
            </a:xfrm>
            <a:custGeom>
              <a:avLst/>
              <a:gdLst/>
              <a:ahLst/>
              <a:cxnLst/>
              <a:rect l="l" t="t" r="r" b="b"/>
              <a:pathLst>
                <a:path w="1708" h="4907" fill="none" extrusionOk="0">
                  <a:moveTo>
                    <a:pt x="1707" y="4800"/>
                  </a:moveTo>
                  <a:lnTo>
                    <a:pt x="1707" y="4800"/>
                  </a:lnTo>
                  <a:lnTo>
                    <a:pt x="1707" y="3734"/>
                  </a:lnTo>
                  <a:lnTo>
                    <a:pt x="1707" y="2774"/>
                  </a:lnTo>
                  <a:lnTo>
                    <a:pt x="1707" y="1707"/>
                  </a:lnTo>
                  <a:lnTo>
                    <a:pt x="1494" y="747"/>
                  </a:lnTo>
                  <a:lnTo>
                    <a:pt x="1494" y="747"/>
                  </a:lnTo>
                  <a:lnTo>
                    <a:pt x="1387" y="214"/>
                  </a:lnTo>
                  <a:lnTo>
                    <a:pt x="1387" y="214"/>
                  </a:lnTo>
                  <a:lnTo>
                    <a:pt x="1174" y="0"/>
                  </a:lnTo>
                  <a:lnTo>
                    <a:pt x="961" y="0"/>
                  </a:lnTo>
                  <a:lnTo>
                    <a:pt x="961" y="0"/>
                  </a:lnTo>
                  <a:lnTo>
                    <a:pt x="641" y="107"/>
                  </a:lnTo>
                  <a:lnTo>
                    <a:pt x="427" y="320"/>
                  </a:lnTo>
                  <a:lnTo>
                    <a:pt x="427" y="320"/>
                  </a:lnTo>
                  <a:lnTo>
                    <a:pt x="214" y="640"/>
                  </a:lnTo>
                  <a:lnTo>
                    <a:pt x="214" y="960"/>
                  </a:lnTo>
                  <a:lnTo>
                    <a:pt x="214" y="960"/>
                  </a:lnTo>
                  <a:lnTo>
                    <a:pt x="107" y="2880"/>
                  </a:lnTo>
                  <a:lnTo>
                    <a:pt x="1" y="4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68;p50">
              <a:extLst>
                <a:ext uri="{FF2B5EF4-FFF2-40B4-BE49-F238E27FC236}">
                  <a16:creationId xmlns:a16="http://schemas.microsoft.com/office/drawing/2014/main" id="{A54AC5DE-0841-4BAB-AD35-1CC6FF11E604}"/>
                </a:ext>
              </a:extLst>
            </p:cNvPr>
            <p:cNvSpPr/>
            <p:nvPr/>
          </p:nvSpPr>
          <p:spPr>
            <a:xfrm>
              <a:off x="4999072" y="3075831"/>
              <a:ext cx="23313" cy="59033"/>
            </a:xfrm>
            <a:custGeom>
              <a:avLst/>
              <a:gdLst/>
              <a:ahLst/>
              <a:cxnLst/>
              <a:rect l="l" t="t" r="r" b="b"/>
              <a:pathLst>
                <a:path w="1601" h="4054" extrusionOk="0">
                  <a:moveTo>
                    <a:pt x="854" y="1"/>
                  </a:moveTo>
                  <a:lnTo>
                    <a:pt x="534" y="107"/>
                  </a:lnTo>
                  <a:lnTo>
                    <a:pt x="320" y="321"/>
                  </a:lnTo>
                  <a:lnTo>
                    <a:pt x="214" y="961"/>
                  </a:lnTo>
                  <a:lnTo>
                    <a:pt x="0" y="2347"/>
                  </a:lnTo>
                  <a:lnTo>
                    <a:pt x="0" y="3840"/>
                  </a:lnTo>
                  <a:lnTo>
                    <a:pt x="1494" y="4054"/>
                  </a:lnTo>
                  <a:lnTo>
                    <a:pt x="1600" y="3201"/>
                  </a:lnTo>
                  <a:lnTo>
                    <a:pt x="1600" y="2347"/>
                  </a:lnTo>
                  <a:lnTo>
                    <a:pt x="1600" y="1601"/>
                  </a:lnTo>
                  <a:lnTo>
                    <a:pt x="1494" y="747"/>
                  </a:lnTo>
                  <a:lnTo>
                    <a:pt x="1280" y="321"/>
                  </a:lnTo>
                  <a:lnTo>
                    <a:pt x="1067" y="107"/>
                  </a:lnTo>
                  <a:lnTo>
                    <a:pt x="85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69;p50">
              <a:extLst>
                <a:ext uri="{FF2B5EF4-FFF2-40B4-BE49-F238E27FC236}">
                  <a16:creationId xmlns:a16="http://schemas.microsoft.com/office/drawing/2014/main" id="{D5190D4E-4795-4BFA-A6CA-0E039DD73410}"/>
                </a:ext>
              </a:extLst>
            </p:cNvPr>
            <p:cNvSpPr/>
            <p:nvPr/>
          </p:nvSpPr>
          <p:spPr>
            <a:xfrm>
              <a:off x="4999072" y="3075831"/>
              <a:ext cx="23313" cy="59033"/>
            </a:xfrm>
            <a:custGeom>
              <a:avLst/>
              <a:gdLst/>
              <a:ahLst/>
              <a:cxnLst/>
              <a:rect l="l" t="t" r="r" b="b"/>
              <a:pathLst>
                <a:path w="1601" h="4054" fill="none" extrusionOk="0">
                  <a:moveTo>
                    <a:pt x="1494" y="4054"/>
                  </a:moveTo>
                  <a:lnTo>
                    <a:pt x="1494" y="4054"/>
                  </a:lnTo>
                  <a:lnTo>
                    <a:pt x="1600" y="3201"/>
                  </a:lnTo>
                  <a:lnTo>
                    <a:pt x="1600" y="2347"/>
                  </a:lnTo>
                  <a:lnTo>
                    <a:pt x="1600" y="1601"/>
                  </a:lnTo>
                  <a:lnTo>
                    <a:pt x="1494" y="747"/>
                  </a:lnTo>
                  <a:lnTo>
                    <a:pt x="1494" y="747"/>
                  </a:lnTo>
                  <a:lnTo>
                    <a:pt x="1280" y="321"/>
                  </a:lnTo>
                  <a:lnTo>
                    <a:pt x="1280" y="321"/>
                  </a:lnTo>
                  <a:lnTo>
                    <a:pt x="1067" y="107"/>
                  </a:lnTo>
                  <a:lnTo>
                    <a:pt x="854" y="1"/>
                  </a:lnTo>
                  <a:lnTo>
                    <a:pt x="854" y="1"/>
                  </a:lnTo>
                  <a:lnTo>
                    <a:pt x="534" y="107"/>
                  </a:lnTo>
                  <a:lnTo>
                    <a:pt x="320" y="321"/>
                  </a:lnTo>
                  <a:lnTo>
                    <a:pt x="320" y="321"/>
                  </a:lnTo>
                  <a:lnTo>
                    <a:pt x="214" y="961"/>
                  </a:lnTo>
                  <a:lnTo>
                    <a:pt x="214" y="961"/>
                  </a:lnTo>
                  <a:lnTo>
                    <a:pt x="0" y="2347"/>
                  </a:lnTo>
                  <a:lnTo>
                    <a:pt x="0"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70;p50">
              <a:extLst>
                <a:ext uri="{FF2B5EF4-FFF2-40B4-BE49-F238E27FC236}">
                  <a16:creationId xmlns:a16="http://schemas.microsoft.com/office/drawing/2014/main" id="{50B9081F-0F07-4D6A-891E-AC207EB21304}"/>
                </a:ext>
              </a:extLst>
            </p:cNvPr>
            <p:cNvSpPr/>
            <p:nvPr/>
          </p:nvSpPr>
          <p:spPr>
            <a:xfrm>
              <a:off x="4977330" y="3091370"/>
              <a:ext cx="23313" cy="57475"/>
            </a:xfrm>
            <a:custGeom>
              <a:avLst/>
              <a:gdLst/>
              <a:ahLst/>
              <a:cxnLst/>
              <a:rect l="l" t="t" r="r" b="b"/>
              <a:pathLst>
                <a:path w="1601" h="3947" extrusionOk="0">
                  <a:moveTo>
                    <a:pt x="533" y="0"/>
                  </a:moveTo>
                  <a:lnTo>
                    <a:pt x="320" y="320"/>
                  </a:lnTo>
                  <a:lnTo>
                    <a:pt x="107" y="960"/>
                  </a:lnTo>
                  <a:lnTo>
                    <a:pt x="0" y="2347"/>
                  </a:lnTo>
                  <a:lnTo>
                    <a:pt x="0" y="3733"/>
                  </a:lnTo>
                  <a:lnTo>
                    <a:pt x="1493" y="3947"/>
                  </a:lnTo>
                  <a:lnTo>
                    <a:pt x="1600" y="3200"/>
                  </a:lnTo>
                  <a:lnTo>
                    <a:pt x="1600" y="2347"/>
                  </a:lnTo>
                  <a:lnTo>
                    <a:pt x="1600" y="1494"/>
                  </a:lnTo>
                  <a:lnTo>
                    <a:pt x="1493" y="747"/>
                  </a:lnTo>
                  <a:lnTo>
                    <a:pt x="1280" y="214"/>
                  </a:lnTo>
                  <a:lnTo>
                    <a:pt x="106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71;p50">
              <a:extLst>
                <a:ext uri="{FF2B5EF4-FFF2-40B4-BE49-F238E27FC236}">
                  <a16:creationId xmlns:a16="http://schemas.microsoft.com/office/drawing/2014/main" id="{5EDBF2A8-8535-4D1F-B1C5-50B1C123E947}"/>
                </a:ext>
              </a:extLst>
            </p:cNvPr>
            <p:cNvSpPr/>
            <p:nvPr/>
          </p:nvSpPr>
          <p:spPr>
            <a:xfrm>
              <a:off x="4977330" y="3091370"/>
              <a:ext cx="23313" cy="57475"/>
            </a:xfrm>
            <a:custGeom>
              <a:avLst/>
              <a:gdLst/>
              <a:ahLst/>
              <a:cxnLst/>
              <a:rect l="l" t="t" r="r" b="b"/>
              <a:pathLst>
                <a:path w="1601" h="3947" fill="none" extrusionOk="0">
                  <a:moveTo>
                    <a:pt x="1493" y="3947"/>
                  </a:moveTo>
                  <a:lnTo>
                    <a:pt x="1493" y="3947"/>
                  </a:lnTo>
                  <a:lnTo>
                    <a:pt x="1600" y="3200"/>
                  </a:lnTo>
                  <a:lnTo>
                    <a:pt x="1600" y="2347"/>
                  </a:lnTo>
                  <a:lnTo>
                    <a:pt x="1600" y="1494"/>
                  </a:lnTo>
                  <a:lnTo>
                    <a:pt x="1493" y="747"/>
                  </a:lnTo>
                  <a:lnTo>
                    <a:pt x="1493" y="747"/>
                  </a:lnTo>
                  <a:lnTo>
                    <a:pt x="1280" y="214"/>
                  </a:lnTo>
                  <a:lnTo>
                    <a:pt x="1280" y="214"/>
                  </a:lnTo>
                  <a:lnTo>
                    <a:pt x="1067" y="0"/>
                  </a:lnTo>
                  <a:lnTo>
                    <a:pt x="853" y="0"/>
                  </a:lnTo>
                  <a:lnTo>
                    <a:pt x="853" y="0"/>
                  </a:lnTo>
                  <a:lnTo>
                    <a:pt x="533" y="0"/>
                  </a:lnTo>
                  <a:lnTo>
                    <a:pt x="320" y="320"/>
                  </a:lnTo>
                  <a:lnTo>
                    <a:pt x="320" y="320"/>
                  </a:lnTo>
                  <a:lnTo>
                    <a:pt x="107" y="960"/>
                  </a:lnTo>
                  <a:lnTo>
                    <a:pt x="107" y="960"/>
                  </a:lnTo>
                  <a:lnTo>
                    <a:pt x="0" y="2347"/>
                  </a:lnTo>
                  <a:lnTo>
                    <a:pt x="0" y="3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72;p50">
              <a:extLst>
                <a:ext uri="{FF2B5EF4-FFF2-40B4-BE49-F238E27FC236}">
                  <a16:creationId xmlns:a16="http://schemas.microsoft.com/office/drawing/2014/main" id="{9654A763-971D-48D0-9030-1C60EFEB1EA4}"/>
                </a:ext>
              </a:extLst>
            </p:cNvPr>
            <p:cNvSpPr/>
            <p:nvPr/>
          </p:nvSpPr>
          <p:spPr>
            <a:xfrm>
              <a:off x="5042557" y="3096030"/>
              <a:ext cx="23313" cy="55931"/>
            </a:xfrm>
            <a:custGeom>
              <a:avLst/>
              <a:gdLst/>
              <a:ahLst/>
              <a:cxnLst/>
              <a:rect l="l" t="t" r="r" b="b"/>
              <a:pathLst>
                <a:path w="1601" h="3841" extrusionOk="0">
                  <a:moveTo>
                    <a:pt x="854" y="0"/>
                  </a:moveTo>
                  <a:lnTo>
                    <a:pt x="534" y="107"/>
                  </a:lnTo>
                  <a:lnTo>
                    <a:pt x="321" y="320"/>
                  </a:lnTo>
                  <a:lnTo>
                    <a:pt x="214" y="960"/>
                  </a:lnTo>
                  <a:lnTo>
                    <a:pt x="1" y="2453"/>
                  </a:lnTo>
                  <a:lnTo>
                    <a:pt x="1" y="3840"/>
                  </a:lnTo>
                  <a:lnTo>
                    <a:pt x="1601" y="3307"/>
                  </a:lnTo>
                  <a:lnTo>
                    <a:pt x="1601" y="2027"/>
                  </a:lnTo>
                  <a:lnTo>
                    <a:pt x="1494" y="747"/>
                  </a:lnTo>
                  <a:lnTo>
                    <a:pt x="1281" y="320"/>
                  </a:lnTo>
                  <a:lnTo>
                    <a:pt x="1068" y="107"/>
                  </a:lnTo>
                  <a:lnTo>
                    <a:pt x="8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73;p50">
              <a:extLst>
                <a:ext uri="{FF2B5EF4-FFF2-40B4-BE49-F238E27FC236}">
                  <a16:creationId xmlns:a16="http://schemas.microsoft.com/office/drawing/2014/main" id="{85542B9E-47DC-4534-8C87-8429B7C0FDB0}"/>
                </a:ext>
              </a:extLst>
            </p:cNvPr>
            <p:cNvSpPr/>
            <p:nvPr/>
          </p:nvSpPr>
          <p:spPr>
            <a:xfrm>
              <a:off x="5042557" y="3096030"/>
              <a:ext cx="23313" cy="55931"/>
            </a:xfrm>
            <a:custGeom>
              <a:avLst/>
              <a:gdLst/>
              <a:ahLst/>
              <a:cxnLst/>
              <a:rect l="l" t="t" r="r" b="b"/>
              <a:pathLst>
                <a:path w="1601" h="3841" fill="none" extrusionOk="0">
                  <a:moveTo>
                    <a:pt x="1601" y="3307"/>
                  </a:moveTo>
                  <a:lnTo>
                    <a:pt x="1601" y="3307"/>
                  </a:lnTo>
                  <a:lnTo>
                    <a:pt x="1601" y="2027"/>
                  </a:lnTo>
                  <a:lnTo>
                    <a:pt x="1494" y="747"/>
                  </a:lnTo>
                  <a:lnTo>
                    <a:pt x="1494" y="747"/>
                  </a:lnTo>
                  <a:lnTo>
                    <a:pt x="1281" y="320"/>
                  </a:lnTo>
                  <a:lnTo>
                    <a:pt x="1281" y="320"/>
                  </a:lnTo>
                  <a:lnTo>
                    <a:pt x="1068" y="107"/>
                  </a:lnTo>
                  <a:lnTo>
                    <a:pt x="854" y="0"/>
                  </a:lnTo>
                  <a:lnTo>
                    <a:pt x="854" y="0"/>
                  </a:lnTo>
                  <a:lnTo>
                    <a:pt x="534" y="107"/>
                  </a:lnTo>
                  <a:lnTo>
                    <a:pt x="321" y="320"/>
                  </a:lnTo>
                  <a:lnTo>
                    <a:pt x="321" y="320"/>
                  </a:lnTo>
                  <a:lnTo>
                    <a:pt x="214" y="960"/>
                  </a:lnTo>
                  <a:lnTo>
                    <a:pt x="214" y="960"/>
                  </a:lnTo>
                  <a:lnTo>
                    <a:pt x="1" y="2453"/>
                  </a:lnTo>
                  <a:lnTo>
                    <a:pt x="1"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74;p50">
              <a:extLst>
                <a:ext uri="{FF2B5EF4-FFF2-40B4-BE49-F238E27FC236}">
                  <a16:creationId xmlns:a16="http://schemas.microsoft.com/office/drawing/2014/main" id="{16FF20D4-D750-4AC7-BFBE-E8D7FD71CFED}"/>
                </a:ext>
              </a:extLst>
            </p:cNvPr>
            <p:cNvSpPr/>
            <p:nvPr/>
          </p:nvSpPr>
          <p:spPr>
            <a:xfrm>
              <a:off x="4994412" y="3105350"/>
              <a:ext cx="9334" cy="41952"/>
            </a:xfrm>
            <a:custGeom>
              <a:avLst/>
              <a:gdLst/>
              <a:ahLst/>
              <a:cxnLst/>
              <a:rect l="l" t="t" r="r" b="b"/>
              <a:pathLst>
                <a:path w="641" h="2881" extrusionOk="0">
                  <a:moveTo>
                    <a:pt x="427" y="0"/>
                  </a:moveTo>
                  <a:lnTo>
                    <a:pt x="320" y="747"/>
                  </a:lnTo>
                  <a:lnTo>
                    <a:pt x="427" y="1600"/>
                  </a:lnTo>
                  <a:lnTo>
                    <a:pt x="427" y="2133"/>
                  </a:lnTo>
                  <a:lnTo>
                    <a:pt x="427" y="2453"/>
                  </a:lnTo>
                  <a:lnTo>
                    <a:pt x="320" y="2667"/>
                  </a:lnTo>
                  <a:lnTo>
                    <a:pt x="107" y="2773"/>
                  </a:lnTo>
                  <a:lnTo>
                    <a:pt x="0" y="2880"/>
                  </a:lnTo>
                  <a:lnTo>
                    <a:pt x="320" y="2880"/>
                  </a:lnTo>
                  <a:lnTo>
                    <a:pt x="427" y="2667"/>
                  </a:lnTo>
                  <a:lnTo>
                    <a:pt x="534" y="2453"/>
                  </a:lnTo>
                  <a:lnTo>
                    <a:pt x="640" y="2240"/>
                  </a:lnTo>
                  <a:lnTo>
                    <a:pt x="640" y="1600"/>
                  </a:lnTo>
                  <a:lnTo>
                    <a:pt x="534" y="747"/>
                  </a:lnTo>
                  <a:lnTo>
                    <a:pt x="42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75;p50">
              <a:extLst>
                <a:ext uri="{FF2B5EF4-FFF2-40B4-BE49-F238E27FC236}">
                  <a16:creationId xmlns:a16="http://schemas.microsoft.com/office/drawing/2014/main" id="{F4C4F414-31CC-41FE-8AF0-31CA7E001C52}"/>
                </a:ext>
              </a:extLst>
            </p:cNvPr>
            <p:cNvSpPr/>
            <p:nvPr/>
          </p:nvSpPr>
          <p:spPr>
            <a:xfrm>
              <a:off x="5019257" y="3096030"/>
              <a:ext cx="6232" cy="52815"/>
            </a:xfrm>
            <a:custGeom>
              <a:avLst/>
              <a:gdLst/>
              <a:ahLst/>
              <a:cxnLst/>
              <a:rect l="l" t="t" r="r" b="b"/>
              <a:pathLst>
                <a:path w="428" h="3627" extrusionOk="0">
                  <a:moveTo>
                    <a:pt x="214" y="0"/>
                  </a:moveTo>
                  <a:lnTo>
                    <a:pt x="108" y="960"/>
                  </a:lnTo>
                  <a:lnTo>
                    <a:pt x="214" y="1920"/>
                  </a:lnTo>
                  <a:lnTo>
                    <a:pt x="214" y="2667"/>
                  </a:lnTo>
                  <a:lnTo>
                    <a:pt x="321" y="3200"/>
                  </a:lnTo>
                  <a:lnTo>
                    <a:pt x="214" y="3520"/>
                  </a:lnTo>
                  <a:lnTo>
                    <a:pt x="1" y="3627"/>
                  </a:lnTo>
                  <a:lnTo>
                    <a:pt x="214" y="3627"/>
                  </a:lnTo>
                  <a:lnTo>
                    <a:pt x="321" y="3520"/>
                  </a:lnTo>
                  <a:lnTo>
                    <a:pt x="428" y="3307"/>
                  </a:lnTo>
                  <a:lnTo>
                    <a:pt x="428" y="2667"/>
                  </a:lnTo>
                  <a:lnTo>
                    <a:pt x="428" y="1920"/>
                  </a:lnTo>
                  <a:lnTo>
                    <a:pt x="321" y="960"/>
                  </a:lnTo>
                  <a:lnTo>
                    <a:pt x="214"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76;p50">
              <a:extLst>
                <a:ext uri="{FF2B5EF4-FFF2-40B4-BE49-F238E27FC236}">
                  <a16:creationId xmlns:a16="http://schemas.microsoft.com/office/drawing/2014/main" id="{5D59C577-6795-443E-BE7B-12F061086888}"/>
                </a:ext>
              </a:extLst>
            </p:cNvPr>
            <p:cNvSpPr/>
            <p:nvPr/>
          </p:nvSpPr>
          <p:spPr>
            <a:xfrm>
              <a:off x="5044115" y="3102234"/>
              <a:ext cx="4674" cy="41952"/>
            </a:xfrm>
            <a:custGeom>
              <a:avLst/>
              <a:gdLst/>
              <a:ahLst/>
              <a:cxnLst/>
              <a:rect l="l" t="t" r="r" b="b"/>
              <a:pathLst>
                <a:path w="321" h="2881" extrusionOk="0">
                  <a:moveTo>
                    <a:pt x="107" y="1"/>
                  </a:moveTo>
                  <a:lnTo>
                    <a:pt x="1" y="748"/>
                  </a:lnTo>
                  <a:lnTo>
                    <a:pt x="107" y="1494"/>
                  </a:lnTo>
                  <a:lnTo>
                    <a:pt x="214" y="2134"/>
                  </a:lnTo>
                  <a:lnTo>
                    <a:pt x="321" y="2881"/>
                  </a:lnTo>
                  <a:lnTo>
                    <a:pt x="321" y="1388"/>
                  </a:lnTo>
                  <a:lnTo>
                    <a:pt x="10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3268;p50">
            <a:extLst>
              <a:ext uri="{FF2B5EF4-FFF2-40B4-BE49-F238E27FC236}">
                <a16:creationId xmlns:a16="http://schemas.microsoft.com/office/drawing/2014/main" id="{60A79CE2-62E1-45E5-AF41-8B5E1206422C}"/>
              </a:ext>
            </a:extLst>
          </p:cNvPr>
          <p:cNvGrpSpPr/>
          <p:nvPr/>
        </p:nvGrpSpPr>
        <p:grpSpPr>
          <a:xfrm flipH="1">
            <a:off x="8168383" y="2336491"/>
            <a:ext cx="815243" cy="2230589"/>
            <a:chOff x="5355547" y="2399539"/>
            <a:chExt cx="848103" cy="2230589"/>
          </a:xfrm>
        </p:grpSpPr>
        <p:sp>
          <p:nvSpPr>
            <p:cNvPr id="173" name="Google Shape;3269;p50">
              <a:extLst>
                <a:ext uri="{FF2B5EF4-FFF2-40B4-BE49-F238E27FC236}">
                  <a16:creationId xmlns:a16="http://schemas.microsoft.com/office/drawing/2014/main" id="{1C9657C1-03D1-4D8C-9F3E-47F82C9529B9}"/>
                </a:ext>
              </a:extLst>
            </p:cNvPr>
            <p:cNvSpPr/>
            <p:nvPr/>
          </p:nvSpPr>
          <p:spPr>
            <a:xfrm>
              <a:off x="6118222" y="2874859"/>
              <a:ext cx="24871" cy="31074"/>
            </a:xfrm>
            <a:custGeom>
              <a:avLst/>
              <a:gdLst/>
              <a:ahLst/>
              <a:cxnLst/>
              <a:rect l="l" t="t" r="r" b="b"/>
              <a:pathLst>
                <a:path w="1708" h="2134" extrusionOk="0">
                  <a:moveTo>
                    <a:pt x="1068" y="1"/>
                  </a:moveTo>
                  <a:lnTo>
                    <a:pt x="1" y="1707"/>
                  </a:lnTo>
                  <a:lnTo>
                    <a:pt x="748" y="2134"/>
                  </a:lnTo>
                  <a:lnTo>
                    <a:pt x="1708" y="427"/>
                  </a:lnTo>
                  <a:lnTo>
                    <a:pt x="1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70;p50">
              <a:extLst>
                <a:ext uri="{FF2B5EF4-FFF2-40B4-BE49-F238E27FC236}">
                  <a16:creationId xmlns:a16="http://schemas.microsoft.com/office/drawing/2014/main" id="{10CE5DD5-8F07-4994-B1CA-D38C52551A55}"/>
                </a:ext>
              </a:extLst>
            </p:cNvPr>
            <p:cNvSpPr/>
            <p:nvPr/>
          </p:nvSpPr>
          <p:spPr>
            <a:xfrm>
              <a:off x="5807566" y="3622010"/>
              <a:ext cx="32633" cy="32633"/>
            </a:xfrm>
            <a:custGeom>
              <a:avLst/>
              <a:gdLst/>
              <a:ahLst/>
              <a:cxnLst/>
              <a:rect l="l" t="t" r="r" b="b"/>
              <a:pathLst>
                <a:path w="2241" h="2241" extrusionOk="0">
                  <a:moveTo>
                    <a:pt x="1067" y="0"/>
                  </a:moveTo>
                  <a:lnTo>
                    <a:pt x="640" y="107"/>
                  </a:lnTo>
                  <a:lnTo>
                    <a:pt x="320" y="320"/>
                  </a:lnTo>
                  <a:lnTo>
                    <a:pt x="107" y="640"/>
                  </a:lnTo>
                  <a:lnTo>
                    <a:pt x="0" y="1174"/>
                  </a:lnTo>
                  <a:lnTo>
                    <a:pt x="107" y="1600"/>
                  </a:lnTo>
                  <a:lnTo>
                    <a:pt x="320" y="1920"/>
                  </a:lnTo>
                  <a:lnTo>
                    <a:pt x="640" y="2134"/>
                  </a:lnTo>
                  <a:lnTo>
                    <a:pt x="1067" y="2240"/>
                  </a:lnTo>
                  <a:lnTo>
                    <a:pt x="1600" y="2134"/>
                  </a:lnTo>
                  <a:lnTo>
                    <a:pt x="1920" y="1920"/>
                  </a:lnTo>
                  <a:lnTo>
                    <a:pt x="2134" y="1600"/>
                  </a:lnTo>
                  <a:lnTo>
                    <a:pt x="2240" y="1174"/>
                  </a:lnTo>
                  <a:lnTo>
                    <a:pt x="2134" y="640"/>
                  </a:lnTo>
                  <a:lnTo>
                    <a:pt x="1920" y="320"/>
                  </a:lnTo>
                  <a:lnTo>
                    <a:pt x="1600" y="107"/>
                  </a:lnTo>
                  <a:lnTo>
                    <a:pt x="1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71;p50">
              <a:extLst>
                <a:ext uri="{FF2B5EF4-FFF2-40B4-BE49-F238E27FC236}">
                  <a16:creationId xmlns:a16="http://schemas.microsoft.com/office/drawing/2014/main" id="{A9B4D264-F1DA-4F11-B2A3-12BCD64BF4C7}"/>
                </a:ext>
              </a:extLst>
            </p:cNvPr>
            <p:cNvSpPr/>
            <p:nvPr/>
          </p:nvSpPr>
          <p:spPr>
            <a:xfrm>
              <a:off x="5823105" y="4072470"/>
              <a:ext cx="147553" cy="528090"/>
            </a:xfrm>
            <a:custGeom>
              <a:avLst/>
              <a:gdLst/>
              <a:ahLst/>
              <a:cxnLst/>
              <a:rect l="l" t="t" r="r" b="b"/>
              <a:pathLst>
                <a:path w="10133" h="36266" extrusionOk="0">
                  <a:moveTo>
                    <a:pt x="0" y="1"/>
                  </a:moveTo>
                  <a:lnTo>
                    <a:pt x="427" y="6080"/>
                  </a:lnTo>
                  <a:lnTo>
                    <a:pt x="1173" y="18453"/>
                  </a:lnTo>
                  <a:lnTo>
                    <a:pt x="2240" y="36266"/>
                  </a:lnTo>
                  <a:lnTo>
                    <a:pt x="9600" y="35733"/>
                  </a:lnTo>
                  <a:lnTo>
                    <a:pt x="101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72;p50">
              <a:extLst>
                <a:ext uri="{FF2B5EF4-FFF2-40B4-BE49-F238E27FC236}">
                  <a16:creationId xmlns:a16="http://schemas.microsoft.com/office/drawing/2014/main" id="{D3EC68F9-261F-4CCE-857E-C57FE8272368}"/>
                </a:ext>
              </a:extLst>
            </p:cNvPr>
            <p:cNvSpPr/>
            <p:nvPr/>
          </p:nvSpPr>
          <p:spPr>
            <a:xfrm>
              <a:off x="5823105" y="4072470"/>
              <a:ext cx="147553" cy="528090"/>
            </a:xfrm>
            <a:custGeom>
              <a:avLst/>
              <a:gdLst/>
              <a:ahLst/>
              <a:cxnLst/>
              <a:rect l="l" t="t" r="r" b="b"/>
              <a:pathLst>
                <a:path w="10133" h="36266" fill="none" extrusionOk="0">
                  <a:moveTo>
                    <a:pt x="0" y="1"/>
                  </a:moveTo>
                  <a:lnTo>
                    <a:pt x="0" y="1"/>
                  </a:lnTo>
                  <a:lnTo>
                    <a:pt x="427" y="6080"/>
                  </a:lnTo>
                  <a:lnTo>
                    <a:pt x="1173" y="18453"/>
                  </a:lnTo>
                  <a:lnTo>
                    <a:pt x="2240" y="36266"/>
                  </a:lnTo>
                  <a:lnTo>
                    <a:pt x="9600" y="35733"/>
                  </a:lnTo>
                  <a:lnTo>
                    <a:pt x="1013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73;p50">
              <a:extLst>
                <a:ext uri="{FF2B5EF4-FFF2-40B4-BE49-F238E27FC236}">
                  <a16:creationId xmlns:a16="http://schemas.microsoft.com/office/drawing/2014/main" id="{D60E6318-E942-40A5-87FA-05545141A2DC}"/>
                </a:ext>
              </a:extLst>
            </p:cNvPr>
            <p:cNvSpPr/>
            <p:nvPr/>
          </p:nvSpPr>
          <p:spPr>
            <a:xfrm>
              <a:off x="5851051" y="4588172"/>
              <a:ext cx="194164" cy="40394"/>
            </a:xfrm>
            <a:custGeom>
              <a:avLst/>
              <a:gdLst/>
              <a:ahLst/>
              <a:cxnLst/>
              <a:rect l="l" t="t" r="r" b="b"/>
              <a:pathLst>
                <a:path w="13334" h="2774" extrusionOk="0">
                  <a:moveTo>
                    <a:pt x="8001" y="1"/>
                  </a:moveTo>
                  <a:lnTo>
                    <a:pt x="1" y="107"/>
                  </a:lnTo>
                  <a:lnTo>
                    <a:pt x="108" y="2667"/>
                  </a:lnTo>
                  <a:lnTo>
                    <a:pt x="534" y="2667"/>
                  </a:lnTo>
                  <a:lnTo>
                    <a:pt x="7147" y="2774"/>
                  </a:lnTo>
                  <a:lnTo>
                    <a:pt x="10881" y="2667"/>
                  </a:lnTo>
                  <a:lnTo>
                    <a:pt x="12267" y="2667"/>
                  </a:lnTo>
                  <a:lnTo>
                    <a:pt x="13121" y="2454"/>
                  </a:lnTo>
                  <a:lnTo>
                    <a:pt x="13334" y="2347"/>
                  </a:lnTo>
                  <a:lnTo>
                    <a:pt x="13334" y="2241"/>
                  </a:lnTo>
                  <a:lnTo>
                    <a:pt x="13227" y="2134"/>
                  </a:lnTo>
                  <a:lnTo>
                    <a:pt x="13014" y="2027"/>
                  </a:lnTo>
                  <a:lnTo>
                    <a:pt x="12161" y="1707"/>
                  </a:lnTo>
                  <a:lnTo>
                    <a:pt x="11094" y="1494"/>
                  </a:lnTo>
                  <a:lnTo>
                    <a:pt x="8961" y="961"/>
                  </a:lnTo>
                  <a:lnTo>
                    <a:pt x="8001" y="747"/>
                  </a:lnTo>
                  <a:lnTo>
                    <a:pt x="80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74;p50">
              <a:extLst>
                <a:ext uri="{FF2B5EF4-FFF2-40B4-BE49-F238E27FC236}">
                  <a16:creationId xmlns:a16="http://schemas.microsoft.com/office/drawing/2014/main" id="{BB563148-7F9E-43C8-BE78-2FA3B8F627E6}"/>
                </a:ext>
              </a:extLst>
            </p:cNvPr>
            <p:cNvSpPr/>
            <p:nvPr/>
          </p:nvSpPr>
          <p:spPr>
            <a:xfrm>
              <a:off x="5851051" y="4588172"/>
              <a:ext cx="194164" cy="40394"/>
            </a:xfrm>
            <a:custGeom>
              <a:avLst/>
              <a:gdLst/>
              <a:ahLst/>
              <a:cxnLst/>
              <a:rect l="l" t="t" r="r" b="b"/>
              <a:pathLst>
                <a:path w="13334" h="2774" fill="none" extrusionOk="0">
                  <a:moveTo>
                    <a:pt x="8001" y="747"/>
                  </a:moveTo>
                  <a:lnTo>
                    <a:pt x="8001" y="1"/>
                  </a:lnTo>
                  <a:lnTo>
                    <a:pt x="1" y="107"/>
                  </a:lnTo>
                  <a:lnTo>
                    <a:pt x="108" y="2667"/>
                  </a:lnTo>
                  <a:lnTo>
                    <a:pt x="534" y="2667"/>
                  </a:lnTo>
                  <a:lnTo>
                    <a:pt x="534" y="2667"/>
                  </a:lnTo>
                  <a:lnTo>
                    <a:pt x="7147" y="2774"/>
                  </a:lnTo>
                  <a:lnTo>
                    <a:pt x="10881" y="2667"/>
                  </a:lnTo>
                  <a:lnTo>
                    <a:pt x="12267" y="2667"/>
                  </a:lnTo>
                  <a:lnTo>
                    <a:pt x="13121" y="2454"/>
                  </a:lnTo>
                  <a:lnTo>
                    <a:pt x="13121" y="2454"/>
                  </a:lnTo>
                  <a:lnTo>
                    <a:pt x="13334" y="2347"/>
                  </a:lnTo>
                  <a:lnTo>
                    <a:pt x="13334" y="2241"/>
                  </a:lnTo>
                  <a:lnTo>
                    <a:pt x="13227" y="2134"/>
                  </a:lnTo>
                  <a:lnTo>
                    <a:pt x="13014" y="2027"/>
                  </a:lnTo>
                  <a:lnTo>
                    <a:pt x="12161" y="1707"/>
                  </a:lnTo>
                  <a:lnTo>
                    <a:pt x="11094" y="1494"/>
                  </a:lnTo>
                  <a:lnTo>
                    <a:pt x="8961" y="961"/>
                  </a:lnTo>
                  <a:lnTo>
                    <a:pt x="8001" y="74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75;p50">
              <a:extLst>
                <a:ext uri="{FF2B5EF4-FFF2-40B4-BE49-F238E27FC236}">
                  <a16:creationId xmlns:a16="http://schemas.microsoft.com/office/drawing/2014/main" id="{2753CE29-1D0A-4D72-A522-45455529743C}"/>
                </a:ext>
              </a:extLst>
            </p:cNvPr>
            <p:cNvSpPr/>
            <p:nvPr/>
          </p:nvSpPr>
          <p:spPr>
            <a:xfrm>
              <a:off x="5851051" y="4595934"/>
              <a:ext cx="41952" cy="29531"/>
            </a:xfrm>
            <a:custGeom>
              <a:avLst/>
              <a:gdLst/>
              <a:ahLst/>
              <a:cxnLst/>
              <a:rect l="l" t="t" r="r" b="b"/>
              <a:pathLst>
                <a:path w="2881" h="2028" extrusionOk="0">
                  <a:moveTo>
                    <a:pt x="1" y="1"/>
                  </a:moveTo>
                  <a:lnTo>
                    <a:pt x="108" y="2028"/>
                  </a:lnTo>
                  <a:lnTo>
                    <a:pt x="2881" y="2028"/>
                  </a:lnTo>
                  <a:lnTo>
                    <a:pt x="2774" y="1601"/>
                  </a:lnTo>
                  <a:lnTo>
                    <a:pt x="2561" y="1174"/>
                  </a:lnTo>
                  <a:lnTo>
                    <a:pt x="2241" y="854"/>
                  </a:lnTo>
                  <a:lnTo>
                    <a:pt x="1921" y="534"/>
                  </a:lnTo>
                  <a:lnTo>
                    <a:pt x="1494" y="321"/>
                  </a:lnTo>
                  <a:lnTo>
                    <a:pt x="1174" y="108"/>
                  </a:lnTo>
                  <a:lnTo>
                    <a:pt x="7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76;p50">
              <a:extLst>
                <a:ext uri="{FF2B5EF4-FFF2-40B4-BE49-F238E27FC236}">
                  <a16:creationId xmlns:a16="http://schemas.microsoft.com/office/drawing/2014/main" id="{C14A35C0-1900-4C67-83F1-2126184EF90B}"/>
                </a:ext>
              </a:extLst>
            </p:cNvPr>
            <p:cNvSpPr/>
            <p:nvPr/>
          </p:nvSpPr>
          <p:spPr>
            <a:xfrm>
              <a:off x="5851051" y="4595934"/>
              <a:ext cx="41952" cy="29531"/>
            </a:xfrm>
            <a:custGeom>
              <a:avLst/>
              <a:gdLst/>
              <a:ahLst/>
              <a:cxnLst/>
              <a:rect l="l" t="t" r="r" b="b"/>
              <a:pathLst>
                <a:path w="2881" h="2028" fill="none" extrusionOk="0">
                  <a:moveTo>
                    <a:pt x="321" y="1"/>
                  </a:moveTo>
                  <a:lnTo>
                    <a:pt x="321" y="1"/>
                  </a:lnTo>
                  <a:lnTo>
                    <a:pt x="1" y="1"/>
                  </a:lnTo>
                  <a:lnTo>
                    <a:pt x="108" y="2028"/>
                  </a:lnTo>
                  <a:lnTo>
                    <a:pt x="2881" y="2028"/>
                  </a:lnTo>
                  <a:lnTo>
                    <a:pt x="2881" y="2028"/>
                  </a:lnTo>
                  <a:lnTo>
                    <a:pt x="2774" y="1601"/>
                  </a:lnTo>
                  <a:lnTo>
                    <a:pt x="2561" y="1174"/>
                  </a:lnTo>
                  <a:lnTo>
                    <a:pt x="2241" y="854"/>
                  </a:lnTo>
                  <a:lnTo>
                    <a:pt x="1921" y="534"/>
                  </a:lnTo>
                  <a:lnTo>
                    <a:pt x="1921" y="534"/>
                  </a:lnTo>
                  <a:lnTo>
                    <a:pt x="1494" y="321"/>
                  </a:lnTo>
                  <a:lnTo>
                    <a:pt x="1174" y="108"/>
                  </a:lnTo>
                  <a:lnTo>
                    <a:pt x="748" y="1"/>
                  </a:lnTo>
                  <a:lnTo>
                    <a:pt x="32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77;p50">
              <a:extLst>
                <a:ext uri="{FF2B5EF4-FFF2-40B4-BE49-F238E27FC236}">
                  <a16:creationId xmlns:a16="http://schemas.microsoft.com/office/drawing/2014/main" id="{AA8DFEB8-E6A3-4C40-B842-28FFBFBC4161}"/>
                </a:ext>
              </a:extLst>
            </p:cNvPr>
            <p:cNvSpPr/>
            <p:nvPr/>
          </p:nvSpPr>
          <p:spPr>
            <a:xfrm>
              <a:off x="6031238" y="4623895"/>
              <a:ext cx="13994" cy="1573"/>
            </a:xfrm>
            <a:custGeom>
              <a:avLst/>
              <a:gdLst/>
              <a:ahLst/>
              <a:cxnLst/>
              <a:rect l="l" t="t" r="r" b="b"/>
              <a:pathLst>
                <a:path w="961" h="108" extrusionOk="0">
                  <a:moveTo>
                    <a:pt x="748" y="1"/>
                  </a:moveTo>
                  <a:lnTo>
                    <a:pt x="1" y="108"/>
                  </a:lnTo>
                  <a:lnTo>
                    <a:pt x="641" y="108"/>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78;p50">
              <a:extLst>
                <a:ext uri="{FF2B5EF4-FFF2-40B4-BE49-F238E27FC236}">
                  <a16:creationId xmlns:a16="http://schemas.microsoft.com/office/drawing/2014/main" id="{17CFD9D4-C3D6-4D18-8F70-BA7E9E939DDC}"/>
                </a:ext>
              </a:extLst>
            </p:cNvPr>
            <p:cNvSpPr/>
            <p:nvPr/>
          </p:nvSpPr>
          <p:spPr>
            <a:xfrm>
              <a:off x="6031238" y="4622351"/>
              <a:ext cx="13994" cy="3116"/>
            </a:xfrm>
            <a:custGeom>
              <a:avLst/>
              <a:gdLst/>
              <a:ahLst/>
              <a:cxnLst/>
              <a:rect l="l" t="t" r="r" b="b"/>
              <a:pathLst>
                <a:path w="961" h="214" fill="none" extrusionOk="0">
                  <a:moveTo>
                    <a:pt x="961" y="0"/>
                  </a:moveTo>
                  <a:lnTo>
                    <a:pt x="961" y="0"/>
                  </a:lnTo>
                  <a:lnTo>
                    <a:pt x="961" y="0"/>
                  </a:lnTo>
                  <a:lnTo>
                    <a:pt x="961" y="0"/>
                  </a:lnTo>
                  <a:lnTo>
                    <a:pt x="961" y="107"/>
                  </a:lnTo>
                  <a:lnTo>
                    <a:pt x="748" y="107"/>
                  </a:lnTo>
                  <a:lnTo>
                    <a:pt x="748" y="107"/>
                  </a:lnTo>
                  <a:lnTo>
                    <a:pt x="1" y="214"/>
                  </a:lnTo>
                  <a:lnTo>
                    <a:pt x="1" y="214"/>
                  </a:lnTo>
                  <a:lnTo>
                    <a:pt x="641" y="214"/>
                  </a:lnTo>
                  <a:lnTo>
                    <a:pt x="961" y="107"/>
                  </a:lnTo>
                  <a:lnTo>
                    <a:pt x="961" y="107"/>
                  </a:lnTo>
                  <a:lnTo>
                    <a:pt x="96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79;p50">
              <a:extLst>
                <a:ext uri="{FF2B5EF4-FFF2-40B4-BE49-F238E27FC236}">
                  <a16:creationId xmlns:a16="http://schemas.microsoft.com/office/drawing/2014/main" id="{C917FDC7-6470-4473-A42B-439948613784}"/>
                </a:ext>
              </a:extLst>
            </p:cNvPr>
            <p:cNvSpPr/>
            <p:nvPr/>
          </p:nvSpPr>
          <p:spPr>
            <a:xfrm>
              <a:off x="6045218" y="4622351"/>
              <a:ext cx="15" cy="15"/>
            </a:xfrm>
            <a:custGeom>
              <a:avLst/>
              <a:gdLst/>
              <a:ahLst/>
              <a:cxnLst/>
              <a:rect l="l" t="t" r="r" b="b"/>
              <a:pathLst>
                <a:path w="1" h="1" extrusionOk="0">
                  <a:moveTo>
                    <a:pt x="1" y="0"/>
                  </a:moveTo>
                  <a:lnTo>
                    <a:pt x="1" y="0"/>
                  </a:lnTo>
                  <a:lnTo>
                    <a:pt x="1" y="0"/>
                  </a:lnTo>
                  <a:lnTo>
                    <a:pt x="1" y="0"/>
                  </a:lnTo>
                  <a:lnTo>
                    <a:pt x="1" y="0"/>
                  </a:lnTo>
                  <a:lnTo>
                    <a:pt x="1" y="0"/>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80;p50">
              <a:extLst>
                <a:ext uri="{FF2B5EF4-FFF2-40B4-BE49-F238E27FC236}">
                  <a16:creationId xmlns:a16="http://schemas.microsoft.com/office/drawing/2014/main" id="{9A165FC0-76E6-4778-B585-BB53AA6F9450}"/>
                </a:ext>
              </a:extLst>
            </p:cNvPr>
            <p:cNvSpPr/>
            <p:nvPr/>
          </p:nvSpPr>
          <p:spPr>
            <a:xfrm>
              <a:off x="6045218" y="4622351"/>
              <a:ext cx="15" cy="1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81;p50">
              <a:extLst>
                <a:ext uri="{FF2B5EF4-FFF2-40B4-BE49-F238E27FC236}">
                  <a16:creationId xmlns:a16="http://schemas.microsoft.com/office/drawing/2014/main" id="{30C60D9E-E3DD-403F-98E7-CDEFE933827F}"/>
                </a:ext>
              </a:extLst>
            </p:cNvPr>
            <p:cNvSpPr/>
            <p:nvPr/>
          </p:nvSpPr>
          <p:spPr>
            <a:xfrm>
              <a:off x="5852609" y="4627012"/>
              <a:ext cx="147567" cy="3116"/>
            </a:xfrm>
            <a:custGeom>
              <a:avLst/>
              <a:gdLst/>
              <a:ahLst/>
              <a:cxnLst/>
              <a:rect l="l" t="t" r="r" b="b"/>
              <a:pathLst>
                <a:path w="10134" h="214" extrusionOk="0">
                  <a:moveTo>
                    <a:pt x="1" y="0"/>
                  </a:moveTo>
                  <a:lnTo>
                    <a:pt x="2347" y="107"/>
                  </a:lnTo>
                  <a:lnTo>
                    <a:pt x="5120" y="214"/>
                  </a:lnTo>
                  <a:lnTo>
                    <a:pt x="10134" y="107"/>
                  </a:lnTo>
                  <a:lnTo>
                    <a:pt x="6400"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82;p50">
              <a:extLst>
                <a:ext uri="{FF2B5EF4-FFF2-40B4-BE49-F238E27FC236}">
                  <a16:creationId xmlns:a16="http://schemas.microsoft.com/office/drawing/2014/main" id="{6ABFB96F-C6DC-4DA3-AEF6-3CA95995BC38}"/>
                </a:ext>
              </a:extLst>
            </p:cNvPr>
            <p:cNvSpPr/>
            <p:nvPr/>
          </p:nvSpPr>
          <p:spPr>
            <a:xfrm>
              <a:off x="5852609" y="4627012"/>
              <a:ext cx="147567" cy="3116"/>
            </a:xfrm>
            <a:custGeom>
              <a:avLst/>
              <a:gdLst/>
              <a:ahLst/>
              <a:cxnLst/>
              <a:rect l="l" t="t" r="r" b="b"/>
              <a:pathLst>
                <a:path w="10134" h="214" fill="none" extrusionOk="0">
                  <a:moveTo>
                    <a:pt x="427" y="0"/>
                  </a:moveTo>
                  <a:lnTo>
                    <a:pt x="1" y="0"/>
                  </a:lnTo>
                  <a:lnTo>
                    <a:pt x="1" y="0"/>
                  </a:lnTo>
                  <a:lnTo>
                    <a:pt x="2347" y="107"/>
                  </a:lnTo>
                  <a:lnTo>
                    <a:pt x="5120" y="214"/>
                  </a:lnTo>
                  <a:lnTo>
                    <a:pt x="5120" y="214"/>
                  </a:lnTo>
                  <a:lnTo>
                    <a:pt x="10134" y="107"/>
                  </a:lnTo>
                  <a:lnTo>
                    <a:pt x="10134" y="107"/>
                  </a:lnTo>
                  <a:lnTo>
                    <a:pt x="6400" y="107"/>
                  </a:lnTo>
                  <a:lnTo>
                    <a:pt x="6400" y="107"/>
                  </a:lnTo>
                  <a:lnTo>
                    <a:pt x="42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83;p50">
              <a:extLst>
                <a:ext uri="{FF2B5EF4-FFF2-40B4-BE49-F238E27FC236}">
                  <a16:creationId xmlns:a16="http://schemas.microsoft.com/office/drawing/2014/main" id="{5608BCF7-379F-4AE7-A855-F91D92A6146A}"/>
                </a:ext>
              </a:extLst>
            </p:cNvPr>
            <p:cNvSpPr/>
            <p:nvPr/>
          </p:nvSpPr>
          <p:spPr>
            <a:xfrm>
              <a:off x="5852609" y="4609915"/>
              <a:ext cx="192606" cy="18653"/>
            </a:xfrm>
            <a:custGeom>
              <a:avLst/>
              <a:gdLst/>
              <a:ahLst/>
              <a:cxnLst/>
              <a:rect l="l" t="t" r="r" b="b"/>
              <a:pathLst>
                <a:path w="13227" h="1281" extrusionOk="0">
                  <a:moveTo>
                    <a:pt x="10987" y="1"/>
                  </a:moveTo>
                  <a:lnTo>
                    <a:pt x="10880" y="108"/>
                  </a:lnTo>
                  <a:lnTo>
                    <a:pt x="10667" y="428"/>
                  </a:lnTo>
                  <a:lnTo>
                    <a:pt x="10454" y="961"/>
                  </a:lnTo>
                  <a:lnTo>
                    <a:pt x="2774" y="1068"/>
                  </a:lnTo>
                  <a:lnTo>
                    <a:pt x="1" y="1068"/>
                  </a:lnTo>
                  <a:lnTo>
                    <a:pt x="1" y="1174"/>
                  </a:lnTo>
                  <a:lnTo>
                    <a:pt x="427" y="1174"/>
                  </a:lnTo>
                  <a:lnTo>
                    <a:pt x="6400" y="1281"/>
                  </a:lnTo>
                  <a:lnTo>
                    <a:pt x="10134" y="1281"/>
                  </a:lnTo>
                  <a:lnTo>
                    <a:pt x="12267" y="1068"/>
                  </a:lnTo>
                  <a:lnTo>
                    <a:pt x="13014" y="961"/>
                  </a:lnTo>
                  <a:lnTo>
                    <a:pt x="13227" y="961"/>
                  </a:lnTo>
                  <a:lnTo>
                    <a:pt x="13227" y="854"/>
                  </a:lnTo>
                  <a:lnTo>
                    <a:pt x="12800" y="534"/>
                  </a:lnTo>
                  <a:lnTo>
                    <a:pt x="12160" y="214"/>
                  </a:lnTo>
                  <a:lnTo>
                    <a:pt x="11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84;p50">
              <a:extLst>
                <a:ext uri="{FF2B5EF4-FFF2-40B4-BE49-F238E27FC236}">
                  <a16:creationId xmlns:a16="http://schemas.microsoft.com/office/drawing/2014/main" id="{71C74526-80B1-4E42-816B-DB7CA3159269}"/>
                </a:ext>
              </a:extLst>
            </p:cNvPr>
            <p:cNvSpPr/>
            <p:nvPr/>
          </p:nvSpPr>
          <p:spPr>
            <a:xfrm>
              <a:off x="5852609" y="4625453"/>
              <a:ext cx="41952" cy="15"/>
            </a:xfrm>
            <a:custGeom>
              <a:avLst/>
              <a:gdLst/>
              <a:ahLst/>
              <a:cxnLst/>
              <a:rect l="l" t="t" r="r" b="b"/>
              <a:pathLst>
                <a:path w="2881" h="1" extrusionOk="0">
                  <a:moveTo>
                    <a:pt x="2774" y="1"/>
                  </a:moveTo>
                  <a:lnTo>
                    <a:pt x="1" y="1"/>
                  </a:lnTo>
                  <a:lnTo>
                    <a:pt x="1" y="1"/>
                  </a:lnTo>
                  <a:lnTo>
                    <a:pt x="2881" y="1"/>
                  </a:lnTo>
                  <a:lnTo>
                    <a:pt x="2881" y="1"/>
                  </a:lnTo>
                  <a:lnTo>
                    <a:pt x="27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85;p50">
              <a:extLst>
                <a:ext uri="{FF2B5EF4-FFF2-40B4-BE49-F238E27FC236}">
                  <a16:creationId xmlns:a16="http://schemas.microsoft.com/office/drawing/2014/main" id="{91296CD3-81F9-44EA-865E-33ED09B5FE7E}"/>
                </a:ext>
              </a:extLst>
            </p:cNvPr>
            <p:cNvSpPr/>
            <p:nvPr/>
          </p:nvSpPr>
          <p:spPr>
            <a:xfrm>
              <a:off x="5852609" y="4625453"/>
              <a:ext cx="41952" cy="15"/>
            </a:xfrm>
            <a:custGeom>
              <a:avLst/>
              <a:gdLst/>
              <a:ahLst/>
              <a:cxnLst/>
              <a:rect l="l" t="t" r="r" b="b"/>
              <a:pathLst>
                <a:path w="2881" h="1" fill="none" extrusionOk="0">
                  <a:moveTo>
                    <a:pt x="2774" y="1"/>
                  </a:moveTo>
                  <a:lnTo>
                    <a:pt x="1" y="1"/>
                  </a:lnTo>
                  <a:lnTo>
                    <a:pt x="1" y="1"/>
                  </a:lnTo>
                  <a:lnTo>
                    <a:pt x="2881" y="1"/>
                  </a:lnTo>
                  <a:lnTo>
                    <a:pt x="2881" y="1"/>
                  </a:lnTo>
                  <a:lnTo>
                    <a:pt x="277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86;p50">
              <a:extLst>
                <a:ext uri="{FF2B5EF4-FFF2-40B4-BE49-F238E27FC236}">
                  <a16:creationId xmlns:a16="http://schemas.microsoft.com/office/drawing/2014/main" id="{8D506E05-12DE-4DA3-A790-D7B39A0A859E}"/>
                </a:ext>
              </a:extLst>
            </p:cNvPr>
            <p:cNvSpPr/>
            <p:nvPr/>
          </p:nvSpPr>
          <p:spPr>
            <a:xfrm>
              <a:off x="5879012" y="4622351"/>
              <a:ext cx="158445" cy="3116"/>
            </a:xfrm>
            <a:custGeom>
              <a:avLst/>
              <a:gdLst/>
              <a:ahLst/>
              <a:cxnLst/>
              <a:rect l="l" t="t" r="r" b="b"/>
              <a:pathLst>
                <a:path w="10881" h="214" extrusionOk="0">
                  <a:moveTo>
                    <a:pt x="9494" y="0"/>
                  </a:moveTo>
                  <a:lnTo>
                    <a:pt x="4694" y="107"/>
                  </a:lnTo>
                  <a:lnTo>
                    <a:pt x="1" y="214"/>
                  </a:lnTo>
                  <a:lnTo>
                    <a:pt x="4694" y="214"/>
                  </a:lnTo>
                  <a:lnTo>
                    <a:pt x="9494" y="107"/>
                  </a:lnTo>
                  <a:lnTo>
                    <a:pt x="10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87;p50">
              <a:extLst>
                <a:ext uri="{FF2B5EF4-FFF2-40B4-BE49-F238E27FC236}">
                  <a16:creationId xmlns:a16="http://schemas.microsoft.com/office/drawing/2014/main" id="{ED83A854-5B3C-40BA-92AB-E5A8751B85F7}"/>
                </a:ext>
              </a:extLst>
            </p:cNvPr>
            <p:cNvSpPr/>
            <p:nvPr/>
          </p:nvSpPr>
          <p:spPr>
            <a:xfrm>
              <a:off x="6004835" y="4608371"/>
              <a:ext cx="10892" cy="17095"/>
            </a:xfrm>
            <a:custGeom>
              <a:avLst/>
              <a:gdLst/>
              <a:ahLst/>
              <a:cxnLst/>
              <a:rect l="l" t="t" r="r" b="b"/>
              <a:pathLst>
                <a:path w="748" h="1174" extrusionOk="0">
                  <a:moveTo>
                    <a:pt x="747" y="0"/>
                  </a:moveTo>
                  <a:lnTo>
                    <a:pt x="427" y="214"/>
                  </a:lnTo>
                  <a:lnTo>
                    <a:pt x="214" y="427"/>
                  </a:lnTo>
                  <a:lnTo>
                    <a:pt x="1" y="854"/>
                  </a:lnTo>
                  <a:lnTo>
                    <a:pt x="1" y="1174"/>
                  </a:lnTo>
                  <a:lnTo>
                    <a:pt x="321" y="53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88;p50">
              <a:extLst>
                <a:ext uri="{FF2B5EF4-FFF2-40B4-BE49-F238E27FC236}">
                  <a16:creationId xmlns:a16="http://schemas.microsoft.com/office/drawing/2014/main" id="{1944E7C4-402A-424D-9BC0-25029B33A57B}"/>
                </a:ext>
              </a:extLst>
            </p:cNvPr>
            <p:cNvSpPr/>
            <p:nvPr/>
          </p:nvSpPr>
          <p:spPr>
            <a:xfrm>
              <a:off x="5970671" y="4600594"/>
              <a:ext cx="6218" cy="9334"/>
            </a:xfrm>
            <a:custGeom>
              <a:avLst/>
              <a:gdLst/>
              <a:ahLst/>
              <a:cxnLst/>
              <a:rect l="l" t="t" r="r" b="b"/>
              <a:pathLst>
                <a:path w="427" h="641" extrusionOk="0">
                  <a:moveTo>
                    <a:pt x="427" y="1"/>
                  </a:moveTo>
                  <a:lnTo>
                    <a:pt x="213" y="321"/>
                  </a:lnTo>
                  <a:lnTo>
                    <a:pt x="0" y="641"/>
                  </a:lnTo>
                  <a:lnTo>
                    <a:pt x="0" y="641"/>
                  </a:lnTo>
                  <a:lnTo>
                    <a:pt x="320" y="321"/>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89;p50">
              <a:extLst>
                <a:ext uri="{FF2B5EF4-FFF2-40B4-BE49-F238E27FC236}">
                  <a16:creationId xmlns:a16="http://schemas.microsoft.com/office/drawing/2014/main" id="{E3E3FE3C-BDFD-4BB3-BF10-9EB38022F8C5}"/>
                </a:ext>
              </a:extLst>
            </p:cNvPr>
            <p:cNvSpPr/>
            <p:nvPr/>
          </p:nvSpPr>
          <p:spPr>
            <a:xfrm>
              <a:off x="5961351" y="4599051"/>
              <a:ext cx="7776" cy="6218"/>
            </a:xfrm>
            <a:custGeom>
              <a:avLst/>
              <a:gdLst/>
              <a:ahLst/>
              <a:cxnLst/>
              <a:rect l="l" t="t" r="r" b="b"/>
              <a:pathLst>
                <a:path w="534" h="427" extrusionOk="0">
                  <a:moveTo>
                    <a:pt x="533" y="0"/>
                  </a:moveTo>
                  <a:lnTo>
                    <a:pt x="213" y="214"/>
                  </a:lnTo>
                  <a:lnTo>
                    <a:pt x="0" y="427"/>
                  </a:lnTo>
                  <a:lnTo>
                    <a:pt x="320" y="320"/>
                  </a:lnTo>
                  <a:lnTo>
                    <a:pt x="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90;p50">
              <a:extLst>
                <a:ext uri="{FF2B5EF4-FFF2-40B4-BE49-F238E27FC236}">
                  <a16:creationId xmlns:a16="http://schemas.microsoft.com/office/drawing/2014/main" id="{642A3A04-4377-4CA9-BED2-E84D09C2A8F8}"/>
                </a:ext>
              </a:extLst>
            </p:cNvPr>
            <p:cNvSpPr/>
            <p:nvPr/>
          </p:nvSpPr>
          <p:spPr>
            <a:xfrm>
              <a:off x="5955132" y="4594391"/>
              <a:ext cx="12436" cy="1558"/>
            </a:xfrm>
            <a:custGeom>
              <a:avLst/>
              <a:gdLst/>
              <a:ahLst/>
              <a:cxnLst/>
              <a:rect l="l" t="t" r="r" b="b"/>
              <a:pathLst>
                <a:path w="854" h="107" extrusionOk="0">
                  <a:moveTo>
                    <a:pt x="427" y="0"/>
                  </a:moveTo>
                  <a:lnTo>
                    <a:pt x="0" y="107"/>
                  </a:lnTo>
                  <a:lnTo>
                    <a:pt x="854"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91;p50">
              <a:extLst>
                <a:ext uri="{FF2B5EF4-FFF2-40B4-BE49-F238E27FC236}">
                  <a16:creationId xmlns:a16="http://schemas.microsoft.com/office/drawing/2014/main" id="{98B14F26-AB08-4BD8-9A51-D6EE16DC7F61}"/>
                </a:ext>
              </a:extLst>
            </p:cNvPr>
            <p:cNvSpPr/>
            <p:nvPr/>
          </p:nvSpPr>
          <p:spPr>
            <a:xfrm>
              <a:off x="5953574" y="4588172"/>
              <a:ext cx="13994" cy="1573"/>
            </a:xfrm>
            <a:custGeom>
              <a:avLst/>
              <a:gdLst/>
              <a:ahLst/>
              <a:cxnLst/>
              <a:rect l="l" t="t" r="r" b="b"/>
              <a:pathLst>
                <a:path w="961" h="108" extrusionOk="0">
                  <a:moveTo>
                    <a:pt x="1" y="1"/>
                  </a:moveTo>
                  <a:lnTo>
                    <a:pt x="214" y="107"/>
                  </a:lnTo>
                  <a:lnTo>
                    <a:pt x="961" y="107"/>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92;p50">
              <a:extLst>
                <a:ext uri="{FF2B5EF4-FFF2-40B4-BE49-F238E27FC236}">
                  <a16:creationId xmlns:a16="http://schemas.microsoft.com/office/drawing/2014/main" id="{26AB495B-73D3-4A54-95B6-9EC01080A252}"/>
                </a:ext>
              </a:extLst>
            </p:cNvPr>
            <p:cNvSpPr/>
            <p:nvPr/>
          </p:nvSpPr>
          <p:spPr>
            <a:xfrm>
              <a:off x="5975331" y="4591274"/>
              <a:ext cx="20197" cy="10892"/>
            </a:xfrm>
            <a:custGeom>
              <a:avLst/>
              <a:gdLst/>
              <a:ahLst/>
              <a:cxnLst/>
              <a:rect l="l" t="t" r="r" b="b"/>
              <a:pathLst>
                <a:path w="1387" h="748" extrusionOk="0">
                  <a:moveTo>
                    <a:pt x="960" y="1"/>
                  </a:moveTo>
                  <a:lnTo>
                    <a:pt x="1280" y="108"/>
                  </a:lnTo>
                  <a:lnTo>
                    <a:pt x="1387" y="214"/>
                  </a:lnTo>
                  <a:lnTo>
                    <a:pt x="1387" y="108"/>
                  </a:lnTo>
                  <a:lnTo>
                    <a:pt x="1067" y="1"/>
                  </a:lnTo>
                  <a:close/>
                  <a:moveTo>
                    <a:pt x="747" y="1"/>
                  </a:moveTo>
                  <a:lnTo>
                    <a:pt x="427" y="108"/>
                  </a:lnTo>
                  <a:lnTo>
                    <a:pt x="213" y="321"/>
                  </a:lnTo>
                  <a:lnTo>
                    <a:pt x="116" y="612"/>
                  </a:lnTo>
                  <a:lnTo>
                    <a:pt x="0" y="641"/>
                  </a:lnTo>
                  <a:lnTo>
                    <a:pt x="107" y="641"/>
                  </a:lnTo>
                  <a:lnTo>
                    <a:pt x="107" y="748"/>
                  </a:lnTo>
                  <a:lnTo>
                    <a:pt x="160" y="641"/>
                  </a:lnTo>
                  <a:lnTo>
                    <a:pt x="427" y="641"/>
                  </a:lnTo>
                  <a:lnTo>
                    <a:pt x="960" y="534"/>
                  </a:lnTo>
                  <a:lnTo>
                    <a:pt x="1280" y="428"/>
                  </a:lnTo>
                  <a:lnTo>
                    <a:pt x="1387" y="214"/>
                  </a:lnTo>
                  <a:lnTo>
                    <a:pt x="1280" y="321"/>
                  </a:lnTo>
                  <a:lnTo>
                    <a:pt x="960" y="428"/>
                  </a:lnTo>
                  <a:lnTo>
                    <a:pt x="427" y="534"/>
                  </a:lnTo>
                  <a:lnTo>
                    <a:pt x="183" y="595"/>
                  </a:lnTo>
                  <a:lnTo>
                    <a:pt x="183" y="595"/>
                  </a:lnTo>
                  <a:lnTo>
                    <a:pt x="320" y="321"/>
                  </a:lnTo>
                  <a:lnTo>
                    <a:pt x="427" y="214"/>
                  </a:lnTo>
                  <a:lnTo>
                    <a:pt x="747" y="108"/>
                  </a:lnTo>
                  <a:lnTo>
                    <a:pt x="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93;p50">
              <a:extLst>
                <a:ext uri="{FF2B5EF4-FFF2-40B4-BE49-F238E27FC236}">
                  <a16:creationId xmlns:a16="http://schemas.microsoft.com/office/drawing/2014/main" id="{572BE520-795C-4423-BD99-E7E106AEABDE}"/>
                </a:ext>
              </a:extLst>
            </p:cNvPr>
            <p:cNvSpPr/>
            <p:nvPr/>
          </p:nvSpPr>
          <p:spPr>
            <a:xfrm>
              <a:off x="5967554" y="4588172"/>
              <a:ext cx="9334" cy="9334"/>
            </a:xfrm>
            <a:custGeom>
              <a:avLst/>
              <a:gdLst/>
              <a:ahLst/>
              <a:cxnLst/>
              <a:rect l="l" t="t" r="r" b="b"/>
              <a:pathLst>
                <a:path w="641" h="641" extrusionOk="0">
                  <a:moveTo>
                    <a:pt x="1" y="1"/>
                  </a:moveTo>
                  <a:lnTo>
                    <a:pt x="1" y="214"/>
                  </a:lnTo>
                  <a:lnTo>
                    <a:pt x="107" y="107"/>
                  </a:lnTo>
                  <a:lnTo>
                    <a:pt x="321" y="107"/>
                  </a:lnTo>
                  <a:lnTo>
                    <a:pt x="427" y="214"/>
                  </a:lnTo>
                  <a:lnTo>
                    <a:pt x="641" y="534"/>
                  </a:lnTo>
                  <a:lnTo>
                    <a:pt x="534" y="214"/>
                  </a:lnTo>
                  <a:lnTo>
                    <a:pt x="321" y="1"/>
                  </a:lnTo>
                  <a:close/>
                  <a:moveTo>
                    <a:pt x="1" y="214"/>
                  </a:moveTo>
                  <a:lnTo>
                    <a:pt x="1" y="427"/>
                  </a:lnTo>
                  <a:lnTo>
                    <a:pt x="321" y="641"/>
                  </a:lnTo>
                  <a:lnTo>
                    <a:pt x="107" y="321"/>
                  </a:lnTo>
                  <a:lnTo>
                    <a:pt x="1"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94;p50">
              <a:extLst>
                <a:ext uri="{FF2B5EF4-FFF2-40B4-BE49-F238E27FC236}">
                  <a16:creationId xmlns:a16="http://schemas.microsoft.com/office/drawing/2014/main" id="{B5165C63-2311-4B8A-BB44-666B85F7763D}"/>
                </a:ext>
              </a:extLst>
            </p:cNvPr>
            <p:cNvSpPr/>
            <p:nvPr/>
          </p:nvSpPr>
          <p:spPr>
            <a:xfrm>
              <a:off x="5852609" y="4594391"/>
              <a:ext cx="40394" cy="31074"/>
            </a:xfrm>
            <a:custGeom>
              <a:avLst/>
              <a:gdLst/>
              <a:ahLst/>
              <a:cxnLst/>
              <a:rect l="l" t="t" r="r" b="b"/>
              <a:pathLst>
                <a:path w="2774" h="2134" extrusionOk="0">
                  <a:moveTo>
                    <a:pt x="107" y="0"/>
                  </a:moveTo>
                  <a:lnTo>
                    <a:pt x="1" y="107"/>
                  </a:lnTo>
                  <a:lnTo>
                    <a:pt x="534" y="107"/>
                  </a:lnTo>
                  <a:lnTo>
                    <a:pt x="1174" y="214"/>
                  </a:lnTo>
                  <a:lnTo>
                    <a:pt x="1814" y="534"/>
                  </a:lnTo>
                  <a:lnTo>
                    <a:pt x="2347" y="1067"/>
                  </a:lnTo>
                  <a:lnTo>
                    <a:pt x="2667" y="1600"/>
                  </a:lnTo>
                  <a:lnTo>
                    <a:pt x="2347" y="960"/>
                  </a:lnTo>
                  <a:lnTo>
                    <a:pt x="1921" y="534"/>
                  </a:lnTo>
                  <a:lnTo>
                    <a:pt x="1281" y="214"/>
                  </a:lnTo>
                  <a:lnTo>
                    <a:pt x="534" y="0"/>
                  </a:lnTo>
                  <a:close/>
                  <a:moveTo>
                    <a:pt x="2667" y="1600"/>
                  </a:moveTo>
                  <a:lnTo>
                    <a:pt x="2774" y="2134"/>
                  </a:lnTo>
                  <a:lnTo>
                    <a:pt x="2774" y="1920"/>
                  </a:lnTo>
                  <a:lnTo>
                    <a:pt x="2667" y="16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95;p50">
              <a:extLst>
                <a:ext uri="{FF2B5EF4-FFF2-40B4-BE49-F238E27FC236}">
                  <a16:creationId xmlns:a16="http://schemas.microsoft.com/office/drawing/2014/main" id="{51DC3130-74F1-4752-83F8-0BDE0FC39E4C}"/>
                </a:ext>
              </a:extLst>
            </p:cNvPr>
            <p:cNvSpPr/>
            <p:nvPr/>
          </p:nvSpPr>
          <p:spPr>
            <a:xfrm>
              <a:off x="5908531" y="4614575"/>
              <a:ext cx="32633" cy="1573"/>
            </a:xfrm>
            <a:custGeom>
              <a:avLst/>
              <a:gdLst/>
              <a:ahLst/>
              <a:cxnLst/>
              <a:rect l="l" t="t" r="r" b="b"/>
              <a:pathLst>
                <a:path w="2241" h="108" extrusionOk="0">
                  <a:moveTo>
                    <a:pt x="0" y="1"/>
                  </a:moveTo>
                  <a:lnTo>
                    <a:pt x="534" y="108"/>
                  </a:lnTo>
                  <a:lnTo>
                    <a:pt x="1707" y="108"/>
                  </a:lnTo>
                  <a:lnTo>
                    <a:pt x="2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96;p50">
              <a:extLst>
                <a:ext uri="{FF2B5EF4-FFF2-40B4-BE49-F238E27FC236}">
                  <a16:creationId xmlns:a16="http://schemas.microsoft.com/office/drawing/2014/main" id="{87C98049-2347-40E6-8F90-EC6485699A89}"/>
                </a:ext>
              </a:extLst>
            </p:cNvPr>
            <p:cNvSpPr/>
            <p:nvPr/>
          </p:nvSpPr>
          <p:spPr>
            <a:xfrm>
              <a:off x="5885230" y="4616133"/>
              <a:ext cx="3116" cy="6232"/>
            </a:xfrm>
            <a:custGeom>
              <a:avLst/>
              <a:gdLst/>
              <a:ahLst/>
              <a:cxnLst/>
              <a:rect l="l" t="t" r="r" b="b"/>
              <a:pathLst>
                <a:path w="214" h="428" extrusionOk="0">
                  <a:moveTo>
                    <a:pt x="1" y="1"/>
                  </a:moveTo>
                  <a:lnTo>
                    <a:pt x="107" y="214"/>
                  </a:lnTo>
                  <a:lnTo>
                    <a:pt x="214" y="427"/>
                  </a:lnTo>
                  <a:lnTo>
                    <a:pt x="214" y="321"/>
                  </a:lnTo>
                  <a:lnTo>
                    <a:pt x="214"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97;p50">
              <a:extLst>
                <a:ext uri="{FF2B5EF4-FFF2-40B4-BE49-F238E27FC236}">
                  <a16:creationId xmlns:a16="http://schemas.microsoft.com/office/drawing/2014/main" id="{F246A6EE-55B3-4526-8D33-9E7222E3AAEC}"/>
                </a:ext>
              </a:extLst>
            </p:cNvPr>
            <p:cNvSpPr/>
            <p:nvPr/>
          </p:nvSpPr>
          <p:spPr>
            <a:xfrm>
              <a:off x="5877468" y="4606813"/>
              <a:ext cx="3116" cy="3116"/>
            </a:xfrm>
            <a:custGeom>
              <a:avLst/>
              <a:gdLst/>
              <a:ahLst/>
              <a:cxnLst/>
              <a:rect l="l" t="t" r="r" b="b"/>
              <a:pathLst>
                <a:path w="214" h="214" extrusionOk="0">
                  <a:moveTo>
                    <a:pt x="0" y="1"/>
                  </a:moveTo>
                  <a:lnTo>
                    <a:pt x="107" y="107"/>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298;p50">
              <a:extLst>
                <a:ext uri="{FF2B5EF4-FFF2-40B4-BE49-F238E27FC236}">
                  <a16:creationId xmlns:a16="http://schemas.microsoft.com/office/drawing/2014/main" id="{6E4EC1A5-00C1-48E9-AAB3-3ED6A708233E}"/>
                </a:ext>
              </a:extLst>
            </p:cNvPr>
            <p:cNvSpPr/>
            <p:nvPr/>
          </p:nvSpPr>
          <p:spPr>
            <a:xfrm>
              <a:off x="5865031" y="4600594"/>
              <a:ext cx="6232" cy="3131"/>
            </a:xfrm>
            <a:custGeom>
              <a:avLst/>
              <a:gdLst/>
              <a:ahLst/>
              <a:cxnLst/>
              <a:rect l="l" t="t" r="r" b="b"/>
              <a:pathLst>
                <a:path w="428" h="215" extrusionOk="0">
                  <a:moveTo>
                    <a:pt x="1" y="1"/>
                  </a:moveTo>
                  <a:lnTo>
                    <a:pt x="1" y="108"/>
                  </a:lnTo>
                  <a:lnTo>
                    <a:pt x="214" y="108"/>
                  </a:lnTo>
                  <a:lnTo>
                    <a:pt x="1" y="1"/>
                  </a:lnTo>
                  <a:close/>
                  <a:moveTo>
                    <a:pt x="214" y="108"/>
                  </a:moveTo>
                  <a:lnTo>
                    <a:pt x="428" y="214"/>
                  </a:lnTo>
                  <a:lnTo>
                    <a:pt x="428" y="10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299;p50">
              <a:extLst>
                <a:ext uri="{FF2B5EF4-FFF2-40B4-BE49-F238E27FC236}">
                  <a16:creationId xmlns:a16="http://schemas.microsoft.com/office/drawing/2014/main" id="{0F2BABC4-7A0A-4285-9B0A-7879A4F45F17}"/>
                </a:ext>
              </a:extLst>
            </p:cNvPr>
            <p:cNvSpPr/>
            <p:nvPr/>
          </p:nvSpPr>
          <p:spPr>
            <a:xfrm>
              <a:off x="5855711" y="4599051"/>
              <a:ext cx="3131" cy="1558"/>
            </a:xfrm>
            <a:custGeom>
              <a:avLst/>
              <a:gdLst/>
              <a:ahLst/>
              <a:cxnLst/>
              <a:rect l="l" t="t" r="r" b="b"/>
              <a:pathLst>
                <a:path w="215" h="107" extrusionOk="0">
                  <a:moveTo>
                    <a:pt x="1" y="0"/>
                  </a:moveTo>
                  <a:lnTo>
                    <a:pt x="1" y="0"/>
                  </a:lnTo>
                  <a:lnTo>
                    <a:pt x="108" y="107"/>
                  </a:lnTo>
                  <a:lnTo>
                    <a:pt x="108" y="107"/>
                  </a:lnTo>
                  <a:lnTo>
                    <a:pt x="214" y="107"/>
                  </a:lnTo>
                  <a:lnTo>
                    <a:pt x="214" y="107"/>
                  </a:lnTo>
                  <a:lnTo>
                    <a:pt x="108" y="107"/>
                  </a:lnTo>
                  <a:lnTo>
                    <a:pt x="108" y="107"/>
                  </a:ln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00;p50">
              <a:extLst>
                <a:ext uri="{FF2B5EF4-FFF2-40B4-BE49-F238E27FC236}">
                  <a16:creationId xmlns:a16="http://schemas.microsoft.com/office/drawing/2014/main" id="{01C8722B-DE3B-4A8F-B9D9-8ADA51F58081}"/>
                </a:ext>
              </a:extLst>
            </p:cNvPr>
            <p:cNvSpPr/>
            <p:nvPr/>
          </p:nvSpPr>
          <p:spPr>
            <a:xfrm>
              <a:off x="5364867" y="2773894"/>
              <a:ext cx="259400" cy="552947"/>
            </a:xfrm>
            <a:custGeom>
              <a:avLst/>
              <a:gdLst/>
              <a:ahLst/>
              <a:cxnLst/>
              <a:rect l="l" t="t" r="r" b="b"/>
              <a:pathLst>
                <a:path w="17814" h="37973" extrusionOk="0">
                  <a:moveTo>
                    <a:pt x="15360" y="1"/>
                  </a:moveTo>
                  <a:lnTo>
                    <a:pt x="2240" y="12587"/>
                  </a:lnTo>
                  <a:lnTo>
                    <a:pt x="1814" y="13120"/>
                  </a:lnTo>
                  <a:lnTo>
                    <a:pt x="1387" y="13653"/>
                  </a:lnTo>
                  <a:lnTo>
                    <a:pt x="640" y="14827"/>
                  </a:lnTo>
                  <a:lnTo>
                    <a:pt x="214" y="16107"/>
                  </a:lnTo>
                  <a:lnTo>
                    <a:pt x="0" y="17387"/>
                  </a:lnTo>
                  <a:lnTo>
                    <a:pt x="0" y="18773"/>
                  </a:lnTo>
                  <a:lnTo>
                    <a:pt x="214" y="20053"/>
                  </a:lnTo>
                  <a:lnTo>
                    <a:pt x="747" y="21333"/>
                  </a:lnTo>
                  <a:lnTo>
                    <a:pt x="1067" y="21866"/>
                  </a:lnTo>
                  <a:lnTo>
                    <a:pt x="1387" y="22506"/>
                  </a:lnTo>
                  <a:lnTo>
                    <a:pt x="12373" y="34773"/>
                  </a:lnTo>
                  <a:lnTo>
                    <a:pt x="12160" y="35199"/>
                  </a:lnTo>
                  <a:lnTo>
                    <a:pt x="11840" y="35519"/>
                  </a:lnTo>
                  <a:lnTo>
                    <a:pt x="11413" y="35626"/>
                  </a:lnTo>
                  <a:lnTo>
                    <a:pt x="10987" y="35733"/>
                  </a:lnTo>
                  <a:lnTo>
                    <a:pt x="8000" y="35519"/>
                  </a:lnTo>
                  <a:lnTo>
                    <a:pt x="7680" y="35519"/>
                  </a:lnTo>
                  <a:lnTo>
                    <a:pt x="7574" y="35626"/>
                  </a:lnTo>
                  <a:lnTo>
                    <a:pt x="7467" y="35733"/>
                  </a:lnTo>
                  <a:lnTo>
                    <a:pt x="7467" y="35839"/>
                  </a:lnTo>
                  <a:lnTo>
                    <a:pt x="7467" y="36053"/>
                  </a:lnTo>
                  <a:lnTo>
                    <a:pt x="7574" y="36266"/>
                  </a:lnTo>
                  <a:lnTo>
                    <a:pt x="7680" y="36373"/>
                  </a:lnTo>
                  <a:lnTo>
                    <a:pt x="9813" y="37546"/>
                  </a:lnTo>
                  <a:lnTo>
                    <a:pt x="10347" y="37759"/>
                  </a:lnTo>
                  <a:lnTo>
                    <a:pt x="11093" y="37866"/>
                  </a:lnTo>
                  <a:lnTo>
                    <a:pt x="11733" y="37972"/>
                  </a:lnTo>
                  <a:lnTo>
                    <a:pt x="12373" y="37759"/>
                  </a:lnTo>
                  <a:lnTo>
                    <a:pt x="13013" y="37546"/>
                  </a:lnTo>
                  <a:lnTo>
                    <a:pt x="13547" y="37226"/>
                  </a:lnTo>
                  <a:lnTo>
                    <a:pt x="14080" y="36799"/>
                  </a:lnTo>
                  <a:lnTo>
                    <a:pt x="14507" y="36159"/>
                  </a:lnTo>
                  <a:lnTo>
                    <a:pt x="14720" y="35519"/>
                  </a:lnTo>
                  <a:lnTo>
                    <a:pt x="15253" y="34133"/>
                  </a:lnTo>
                  <a:lnTo>
                    <a:pt x="15467" y="33493"/>
                  </a:lnTo>
                  <a:lnTo>
                    <a:pt x="15573" y="32853"/>
                  </a:lnTo>
                  <a:lnTo>
                    <a:pt x="15680" y="32106"/>
                  </a:lnTo>
                  <a:lnTo>
                    <a:pt x="15680" y="31359"/>
                  </a:lnTo>
                  <a:lnTo>
                    <a:pt x="15573" y="30719"/>
                  </a:lnTo>
                  <a:lnTo>
                    <a:pt x="15360" y="30079"/>
                  </a:lnTo>
                  <a:lnTo>
                    <a:pt x="15040" y="29333"/>
                  </a:lnTo>
                  <a:lnTo>
                    <a:pt x="14720" y="28799"/>
                  </a:lnTo>
                  <a:lnTo>
                    <a:pt x="7680" y="18347"/>
                  </a:lnTo>
                  <a:lnTo>
                    <a:pt x="12693" y="13867"/>
                  </a:lnTo>
                  <a:lnTo>
                    <a:pt x="17813" y="9280"/>
                  </a:lnTo>
                  <a:lnTo>
                    <a:pt x="1536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01;p50">
              <a:extLst>
                <a:ext uri="{FF2B5EF4-FFF2-40B4-BE49-F238E27FC236}">
                  <a16:creationId xmlns:a16="http://schemas.microsoft.com/office/drawing/2014/main" id="{D5D4EF9C-4B05-46B6-930B-760D108CA8F8}"/>
                </a:ext>
              </a:extLst>
            </p:cNvPr>
            <p:cNvSpPr/>
            <p:nvPr/>
          </p:nvSpPr>
          <p:spPr>
            <a:xfrm>
              <a:off x="5454953" y="3014663"/>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02;p50">
              <a:extLst>
                <a:ext uri="{FF2B5EF4-FFF2-40B4-BE49-F238E27FC236}">
                  <a16:creationId xmlns:a16="http://schemas.microsoft.com/office/drawing/2014/main" id="{C140C269-27FF-4E9D-8E20-D6B576BF464B}"/>
                </a:ext>
              </a:extLst>
            </p:cNvPr>
            <p:cNvSpPr/>
            <p:nvPr/>
          </p:nvSpPr>
          <p:spPr>
            <a:xfrm>
              <a:off x="5454953" y="3014663"/>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03;p50">
              <a:extLst>
                <a:ext uri="{FF2B5EF4-FFF2-40B4-BE49-F238E27FC236}">
                  <a16:creationId xmlns:a16="http://schemas.microsoft.com/office/drawing/2014/main" id="{5A39C235-E14F-4BDD-8C8C-AEEFC0A56986}"/>
                </a:ext>
              </a:extLst>
            </p:cNvPr>
            <p:cNvSpPr/>
            <p:nvPr/>
          </p:nvSpPr>
          <p:spPr>
            <a:xfrm>
              <a:off x="5905429" y="2617007"/>
              <a:ext cx="298221" cy="520329"/>
            </a:xfrm>
            <a:custGeom>
              <a:avLst/>
              <a:gdLst/>
              <a:ahLst/>
              <a:cxnLst/>
              <a:rect l="l" t="t" r="r" b="b"/>
              <a:pathLst>
                <a:path w="20480" h="35733" extrusionOk="0">
                  <a:moveTo>
                    <a:pt x="16426" y="1"/>
                  </a:moveTo>
                  <a:lnTo>
                    <a:pt x="16320" y="214"/>
                  </a:lnTo>
                  <a:lnTo>
                    <a:pt x="16106" y="534"/>
                  </a:lnTo>
                  <a:lnTo>
                    <a:pt x="16106" y="1067"/>
                  </a:lnTo>
                  <a:lnTo>
                    <a:pt x="16000" y="3520"/>
                  </a:lnTo>
                  <a:lnTo>
                    <a:pt x="15786" y="5227"/>
                  </a:lnTo>
                  <a:lnTo>
                    <a:pt x="15573" y="5760"/>
                  </a:lnTo>
                  <a:lnTo>
                    <a:pt x="15466" y="5867"/>
                  </a:lnTo>
                  <a:lnTo>
                    <a:pt x="15466" y="5974"/>
                  </a:lnTo>
                  <a:lnTo>
                    <a:pt x="15253" y="5867"/>
                  </a:lnTo>
                  <a:lnTo>
                    <a:pt x="15146" y="5440"/>
                  </a:lnTo>
                  <a:lnTo>
                    <a:pt x="15040" y="4374"/>
                  </a:lnTo>
                  <a:lnTo>
                    <a:pt x="14933" y="3094"/>
                  </a:lnTo>
                  <a:lnTo>
                    <a:pt x="15040" y="2027"/>
                  </a:lnTo>
                  <a:lnTo>
                    <a:pt x="15040" y="1494"/>
                  </a:lnTo>
                  <a:lnTo>
                    <a:pt x="14826" y="1067"/>
                  </a:lnTo>
                  <a:lnTo>
                    <a:pt x="14506" y="854"/>
                  </a:lnTo>
                  <a:lnTo>
                    <a:pt x="14186" y="961"/>
                  </a:lnTo>
                  <a:lnTo>
                    <a:pt x="14080" y="1174"/>
                  </a:lnTo>
                  <a:lnTo>
                    <a:pt x="13973" y="1601"/>
                  </a:lnTo>
                  <a:lnTo>
                    <a:pt x="13760" y="2774"/>
                  </a:lnTo>
                  <a:lnTo>
                    <a:pt x="13546" y="5120"/>
                  </a:lnTo>
                  <a:lnTo>
                    <a:pt x="13440" y="6080"/>
                  </a:lnTo>
                  <a:lnTo>
                    <a:pt x="13333" y="7147"/>
                  </a:lnTo>
                  <a:lnTo>
                    <a:pt x="13226" y="7467"/>
                  </a:lnTo>
                  <a:lnTo>
                    <a:pt x="13013" y="7787"/>
                  </a:lnTo>
                  <a:lnTo>
                    <a:pt x="12800" y="7787"/>
                  </a:lnTo>
                  <a:lnTo>
                    <a:pt x="12693" y="7680"/>
                  </a:lnTo>
                  <a:lnTo>
                    <a:pt x="12373" y="7360"/>
                  </a:lnTo>
                  <a:lnTo>
                    <a:pt x="11626" y="6507"/>
                  </a:lnTo>
                  <a:lnTo>
                    <a:pt x="10773" y="5867"/>
                  </a:lnTo>
                  <a:lnTo>
                    <a:pt x="10133" y="5440"/>
                  </a:lnTo>
                  <a:lnTo>
                    <a:pt x="9600" y="5334"/>
                  </a:lnTo>
                  <a:lnTo>
                    <a:pt x="9387" y="5547"/>
                  </a:lnTo>
                  <a:lnTo>
                    <a:pt x="9280" y="5760"/>
                  </a:lnTo>
                  <a:lnTo>
                    <a:pt x="9280" y="6080"/>
                  </a:lnTo>
                  <a:lnTo>
                    <a:pt x="9493" y="6294"/>
                  </a:lnTo>
                  <a:lnTo>
                    <a:pt x="10240" y="6934"/>
                  </a:lnTo>
                  <a:lnTo>
                    <a:pt x="10773" y="7467"/>
                  </a:lnTo>
                  <a:lnTo>
                    <a:pt x="11200" y="8107"/>
                  </a:lnTo>
                  <a:lnTo>
                    <a:pt x="11520" y="8640"/>
                  </a:lnTo>
                  <a:lnTo>
                    <a:pt x="11840" y="9387"/>
                  </a:lnTo>
                  <a:lnTo>
                    <a:pt x="12053" y="10134"/>
                  </a:lnTo>
                  <a:lnTo>
                    <a:pt x="12160" y="10987"/>
                  </a:lnTo>
                  <a:lnTo>
                    <a:pt x="12160" y="11733"/>
                  </a:lnTo>
                  <a:lnTo>
                    <a:pt x="10346" y="26133"/>
                  </a:lnTo>
                  <a:lnTo>
                    <a:pt x="7360" y="20800"/>
                  </a:lnTo>
                  <a:lnTo>
                    <a:pt x="0" y="23253"/>
                  </a:lnTo>
                  <a:lnTo>
                    <a:pt x="1600" y="27093"/>
                  </a:lnTo>
                  <a:lnTo>
                    <a:pt x="3093" y="30399"/>
                  </a:lnTo>
                  <a:lnTo>
                    <a:pt x="3947" y="31786"/>
                  </a:lnTo>
                  <a:lnTo>
                    <a:pt x="4587" y="33066"/>
                  </a:lnTo>
                  <a:lnTo>
                    <a:pt x="5120" y="33706"/>
                  </a:lnTo>
                  <a:lnTo>
                    <a:pt x="5760" y="34346"/>
                  </a:lnTo>
                  <a:lnTo>
                    <a:pt x="6507" y="34773"/>
                  </a:lnTo>
                  <a:lnTo>
                    <a:pt x="7147" y="35199"/>
                  </a:lnTo>
                  <a:lnTo>
                    <a:pt x="8000" y="35519"/>
                  </a:lnTo>
                  <a:lnTo>
                    <a:pt x="8747" y="35626"/>
                  </a:lnTo>
                  <a:lnTo>
                    <a:pt x="9600" y="35733"/>
                  </a:lnTo>
                  <a:lnTo>
                    <a:pt x="10346" y="35733"/>
                  </a:lnTo>
                  <a:lnTo>
                    <a:pt x="11200" y="35626"/>
                  </a:lnTo>
                  <a:lnTo>
                    <a:pt x="11946" y="35413"/>
                  </a:lnTo>
                  <a:lnTo>
                    <a:pt x="12693" y="35093"/>
                  </a:lnTo>
                  <a:lnTo>
                    <a:pt x="13333" y="34666"/>
                  </a:lnTo>
                  <a:lnTo>
                    <a:pt x="13866" y="34133"/>
                  </a:lnTo>
                  <a:lnTo>
                    <a:pt x="14400" y="33493"/>
                  </a:lnTo>
                  <a:lnTo>
                    <a:pt x="14826" y="32746"/>
                  </a:lnTo>
                  <a:lnTo>
                    <a:pt x="15146" y="31999"/>
                  </a:lnTo>
                  <a:lnTo>
                    <a:pt x="15893" y="28906"/>
                  </a:lnTo>
                  <a:lnTo>
                    <a:pt x="16640" y="25600"/>
                  </a:lnTo>
                  <a:lnTo>
                    <a:pt x="17280" y="22186"/>
                  </a:lnTo>
                  <a:lnTo>
                    <a:pt x="17813" y="18987"/>
                  </a:lnTo>
                  <a:lnTo>
                    <a:pt x="18560" y="13760"/>
                  </a:lnTo>
                  <a:lnTo>
                    <a:pt x="18773" y="11733"/>
                  </a:lnTo>
                  <a:lnTo>
                    <a:pt x="18880" y="10987"/>
                  </a:lnTo>
                  <a:lnTo>
                    <a:pt x="19199" y="9174"/>
                  </a:lnTo>
                  <a:lnTo>
                    <a:pt x="19626" y="7680"/>
                  </a:lnTo>
                  <a:lnTo>
                    <a:pt x="19946" y="6294"/>
                  </a:lnTo>
                  <a:lnTo>
                    <a:pt x="20266" y="5227"/>
                  </a:lnTo>
                  <a:lnTo>
                    <a:pt x="20479" y="3734"/>
                  </a:lnTo>
                  <a:lnTo>
                    <a:pt x="20479" y="2987"/>
                  </a:lnTo>
                  <a:lnTo>
                    <a:pt x="20373" y="2774"/>
                  </a:lnTo>
                  <a:lnTo>
                    <a:pt x="20159" y="2667"/>
                  </a:lnTo>
                  <a:lnTo>
                    <a:pt x="20053" y="2774"/>
                  </a:lnTo>
                  <a:lnTo>
                    <a:pt x="19946" y="2880"/>
                  </a:lnTo>
                  <a:lnTo>
                    <a:pt x="19733" y="3307"/>
                  </a:lnTo>
                  <a:lnTo>
                    <a:pt x="19413" y="4694"/>
                  </a:lnTo>
                  <a:lnTo>
                    <a:pt x="19093" y="5867"/>
                  </a:lnTo>
                  <a:lnTo>
                    <a:pt x="18880" y="6187"/>
                  </a:lnTo>
                  <a:lnTo>
                    <a:pt x="18773" y="5974"/>
                  </a:lnTo>
                  <a:lnTo>
                    <a:pt x="18666" y="5547"/>
                  </a:lnTo>
                  <a:lnTo>
                    <a:pt x="18666" y="4800"/>
                  </a:lnTo>
                  <a:lnTo>
                    <a:pt x="18880" y="2987"/>
                  </a:lnTo>
                  <a:lnTo>
                    <a:pt x="18986" y="1494"/>
                  </a:lnTo>
                  <a:lnTo>
                    <a:pt x="18880" y="961"/>
                  </a:lnTo>
                  <a:lnTo>
                    <a:pt x="18880" y="854"/>
                  </a:lnTo>
                  <a:lnTo>
                    <a:pt x="18666" y="747"/>
                  </a:lnTo>
                  <a:lnTo>
                    <a:pt x="18560" y="854"/>
                  </a:lnTo>
                  <a:lnTo>
                    <a:pt x="18346" y="961"/>
                  </a:lnTo>
                  <a:lnTo>
                    <a:pt x="18026" y="1494"/>
                  </a:lnTo>
                  <a:lnTo>
                    <a:pt x="17920" y="2240"/>
                  </a:lnTo>
                  <a:lnTo>
                    <a:pt x="17706" y="3094"/>
                  </a:lnTo>
                  <a:lnTo>
                    <a:pt x="17600" y="4800"/>
                  </a:lnTo>
                  <a:lnTo>
                    <a:pt x="17493" y="5654"/>
                  </a:lnTo>
                  <a:lnTo>
                    <a:pt x="17386" y="5867"/>
                  </a:lnTo>
                  <a:lnTo>
                    <a:pt x="17173" y="5974"/>
                  </a:lnTo>
                  <a:lnTo>
                    <a:pt x="17066" y="5867"/>
                  </a:lnTo>
                  <a:lnTo>
                    <a:pt x="16960" y="5654"/>
                  </a:lnTo>
                  <a:lnTo>
                    <a:pt x="17066" y="4587"/>
                  </a:lnTo>
                  <a:lnTo>
                    <a:pt x="17173" y="2667"/>
                  </a:lnTo>
                  <a:lnTo>
                    <a:pt x="17173" y="1707"/>
                  </a:lnTo>
                  <a:lnTo>
                    <a:pt x="17173" y="854"/>
                  </a:lnTo>
                  <a:lnTo>
                    <a:pt x="16960" y="214"/>
                  </a:lnTo>
                  <a:lnTo>
                    <a:pt x="16746" y="107"/>
                  </a:lnTo>
                  <a:lnTo>
                    <a:pt x="1664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04;p50">
              <a:extLst>
                <a:ext uri="{FF2B5EF4-FFF2-40B4-BE49-F238E27FC236}">
                  <a16:creationId xmlns:a16="http://schemas.microsoft.com/office/drawing/2014/main" id="{F5FDB3D2-DF0D-4966-A098-9E23A1372EE6}"/>
                </a:ext>
              </a:extLst>
            </p:cNvPr>
            <p:cNvSpPr/>
            <p:nvPr/>
          </p:nvSpPr>
          <p:spPr>
            <a:xfrm>
              <a:off x="6107359" y="2736613"/>
              <a:ext cx="57475" cy="32633"/>
            </a:xfrm>
            <a:custGeom>
              <a:avLst/>
              <a:gdLst/>
              <a:ahLst/>
              <a:cxnLst/>
              <a:rect l="l" t="t" r="r" b="b"/>
              <a:pathLst>
                <a:path w="3947" h="2241" extrusionOk="0">
                  <a:moveTo>
                    <a:pt x="0" y="1"/>
                  </a:moveTo>
                  <a:lnTo>
                    <a:pt x="747" y="214"/>
                  </a:lnTo>
                  <a:lnTo>
                    <a:pt x="1174" y="427"/>
                  </a:lnTo>
                  <a:lnTo>
                    <a:pt x="1494" y="641"/>
                  </a:lnTo>
                  <a:lnTo>
                    <a:pt x="1814" y="854"/>
                  </a:lnTo>
                  <a:lnTo>
                    <a:pt x="2134" y="1174"/>
                  </a:lnTo>
                  <a:lnTo>
                    <a:pt x="2347" y="1601"/>
                  </a:lnTo>
                  <a:lnTo>
                    <a:pt x="2454" y="2027"/>
                  </a:lnTo>
                  <a:lnTo>
                    <a:pt x="2560" y="2241"/>
                  </a:lnTo>
                  <a:lnTo>
                    <a:pt x="2667" y="2027"/>
                  </a:lnTo>
                  <a:lnTo>
                    <a:pt x="2987" y="1601"/>
                  </a:lnTo>
                  <a:lnTo>
                    <a:pt x="3520" y="1281"/>
                  </a:lnTo>
                  <a:lnTo>
                    <a:pt x="3947" y="1174"/>
                  </a:lnTo>
                  <a:lnTo>
                    <a:pt x="3627" y="1174"/>
                  </a:lnTo>
                  <a:lnTo>
                    <a:pt x="3414" y="1281"/>
                  </a:lnTo>
                  <a:lnTo>
                    <a:pt x="2880" y="1494"/>
                  </a:lnTo>
                  <a:lnTo>
                    <a:pt x="2624" y="1835"/>
                  </a:lnTo>
                  <a:lnTo>
                    <a:pt x="2454" y="1494"/>
                  </a:lnTo>
                  <a:lnTo>
                    <a:pt x="2240" y="1067"/>
                  </a:lnTo>
                  <a:lnTo>
                    <a:pt x="1920" y="747"/>
                  </a:lnTo>
                  <a:lnTo>
                    <a:pt x="1600" y="427"/>
                  </a:lnTo>
                  <a:lnTo>
                    <a:pt x="1174" y="214"/>
                  </a:lnTo>
                  <a:lnTo>
                    <a:pt x="747" y="107"/>
                  </a:lnTo>
                  <a:lnTo>
                    <a:pt x="42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305;p50">
              <a:extLst>
                <a:ext uri="{FF2B5EF4-FFF2-40B4-BE49-F238E27FC236}">
                  <a16:creationId xmlns:a16="http://schemas.microsoft.com/office/drawing/2014/main" id="{A7FB2970-1CA1-4CF1-8277-598B62817420}"/>
                </a:ext>
              </a:extLst>
            </p:cNvPr>
            <p:cNvSpPr/>
            <p:nvPr/>
          </p:nvSpPr>
          <p:spPr>
            <a:xfrm>
              <a:off x="5496895" y="4091111"/>
              <a:ext cx="173982" cy="504792"/>
            </a:xfrm>
            <a:custGeom>
              <a:avLst/>
              <a:gdLst/>
              <a:ahLst/>
              <a:cxnLst/>
              <a:rect l="l" t="t" r="r" b="b"/>
              <a:pathLst>
                <a:path w="11948" h="34666" extrusionOk="0">
                  <a:moveTo>
                    <a:pt x="3094" y="1"/>
                  </a:moveTo>
                  <a:lnTo>
                    <a:pt x="2881" y="1707"/>
                  </a:lnTo>
                  <a:lnTo>
                    <a:pt x="2454" y="5654"/>
                  </a:lnTo>
                  <a:lnTo>
                    <a:pt x="1387" y="17387"/>
                  </a:lnTo>
                  <a:lnTo>
                    <a:pt x="1" y="34133"/>
                  </a:lnTo>
                  <a:lnTo>
                    <a:pt x="7467" y="34666"/>
                  </a:lnTo>
                  <a:lnTo>
                    <a:pt x="11947" y="3200"/>
                  </a:lnTo>
                  <a:lnTo>
                    <a:pt x="309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306;p50">
              <a:extLst>
                <a:ext uri="{FF2B5EF4-FFF2-40B4-BE49-F238E27FC236}">
                  <a16:creationId xmlns:a16="http://schemas.microsoft.com/office/drawing/2014/main" id="{C74636A9-2CA8-4FC4-B0AC-6864DA3465A5}"/>
                </a:ext>
              </a:extLst>
            </p:cNvPr>
            <p:cNvSpPr/>
            <p:nvPr/>
          </p:nvSpPr>
          <p:spPr>
            <a:xfrm>
              <a:off x="5496895" y="4091111"/>
              <a:ext cx="173982" cy="504792"/>
            </a:xfrm>
            <a:custGeom>
              <a:avLst/>
              <a:gdLst/>
              <a:ahLst/>
              <a:cxnLst/>
              <a:rect l="l" t="t" r="r" b="b"/>
              <a:pathLst>
                <a:path w="11948" h="34666" fill="none" extrusionOk="0">
                  <a:moveTo>
                    <a:pt x="3094" y="1"/>
                  </a:moveTo>
                  <a:lnTo>
                    <a:pt x="3094" y="1"/>
                  </a:lnTo>
                  <a:lnTo>
                    <a:pt x="2881" y="1707"/>
                  </a:lnTo>
                  <a:lnTo>
                    <a:pt x="2454" y="5654"/>
                  </a:lnTo>
                  <a:lnTo>
                    <a:pt x="1387" y="17387"/>
                  </a:lnTo>
                  <a:lnTo>
                    <a:pt x="1" y="34133"/>
                  </a:lnTo>
                  <a:lnTo>
                    <a:pt x="7467" y="34666"/>
                  </a:lnTo>
                  <a:lnTo>
                    <a:pt x="11947" y="3200"/>
                  </a:lnTo>
                  <a:lnTo>
                    <a:pt x="30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307;p50">
              <a:extLst>
                <a:ext uri="{FF2B5EF4-FFF2-40B4-BE49-F238E27FC236}">
                  <a16:creationId xmlns:a16="http://schemas.microsoft.com/office/drawing/2014/main" id="{7459CB3B-D6BD-40DF-9C08-5E750E7C3FE7}"/>
                </a:ext>
              </a:extLst>
            </p:cNvPr>
            <p:cNvSpPr/>
            <p:nvPr/>
          </p:nvSpPr>
          <p:spPr>
            <a:xfrm>
              <a:off x="5411468" y="4586629"/>
              <a:ext cx="194164" cy="41937"/>
            </a:xfrm>
            <a:custGeom>
              <a:avLst/>
              <a:gdLst/>
              <a:ahLst/>
              <a:cxnLst/>
              <a:rect l="l" t="t" r="r" b="b"/>
              <a:pathLst>
                <a:path w="13334" h="2880" extrusionOk="0">
                  <a:moveTo>
                    <a:pt x="5440" y="0"/>
                  </a:moveTo>
                  <a:lnTo>
                    <a:pt x="5440" y="853"/>
                  </a:lnTo>
                  <a:lnTo>
                    <a:pt x="4374" y="1067"/>
                  </a:lnTo>
                  <a:lnTo>
                    <a:pt x="2240" y="1493"/>
                  </a:lnTo>
                  <a:lnTo>
                    <a:pt x="1174" y="1813"/>
                  </a:lnTo>
                  <a:lnTo>
                    <a:pt x="427" y="2133"/>
                  </a:lnTo>
                  <a:lnTo>
                    <a:pt x="107" y="2240"/>
                  </a:lnTo>
                  <a:lnTo>
                    <a:pt x="0" y="2347"/>
                  </a:lnTo>
                  <a:lnTo>
                    <a:pt x="107" y="2453"/>
                  </a:lnTo>
                  <a:lnTo>
                    <a:pt x="214" y="2560"/>
                  </a:lnTo>
                  <a:lnTo>
                    <a:pt x="1174" y="2667"/>
                  </a:lnTo>
                  <a:lnTo>
                    <a:pt x="2560" y="2773"/>
                  </a:lnTo>
                  <a:lnTo>
                    <a:pt x="6293" y="2880"/>
                  </a:lnTo>
                  <a:lnTo>
                    <a:pt x="12800" y="2773"/>
                  </a:lnTo>
                  <a:lnTo>
                    <a:pt x="13333" y="2773"/>
                  </a:lnTo>
                  <a:lnTo>
                    <a:pt x="13333" y="213"/>
                  </a:lnTo>
                  <a:lnTo>
                    <a:pt x="54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308;p50">
              <a:extLst>
                <a:ext uri="{FF2B5EF4-FFF2-40B4-BE49-F238E27FC236}">
                  <a16:creationId xmlns:a16="http://schemas.microsoft.com/office/drawing/2014/main" id="{B473D9EB-0686-4AA6-AFC2-6DB7BD63845B}"/>
                </a:ext>
              </a:extLst>
            </p:cNvPr>
            <p:cNvSpPr/>
            <p:nvPr/>
          </p:nvSpPr>
          <p:spPr>
            <a:xfrm>
              <a:off x="5411468" y="4586629"/>
              <a:ext cx="194164" cy="41937"/>
            </a:xfrm>
            <a:custGeom>
              <a:avLst/>
              <a:gdLst/>
              <a:ahLst/>
              <a:cxnLst/>
              <a:rect l="l" t="t" r="r" b="b"/>
              <a:pathLst>
                <a:path w="13334" h="2880" fill="none" extrusionOk="0">
                  <a:moveTo>
                    <a:pt x="5440" y="853"/>
                  </a:moveTo>
                  <a:lnTo>
                    <a:pt x="5440" y="0"/>
                  </a:lnTo>
                  <a:lnTo>
                    <a:pt x="13333" y="213"/>
                  </a:lnTo>
                  <a:lnTo>
                    <a:pt x="13333" y="2773"/>
                  </a:lnTo>
                  <a:lnTo>
                    <a:pt x="12800" y="2773"/>
                  </a:lnTo>
                  <a:lnTo>
                    <a:pt x="12800" y="2773"/>
                  </a:lnTo>
                  <a:lnTo>
                    <a:pt x="6293" y="2880"/>
                  </a:lnTo>
                  <a:lnTo>
                    <a:pt x="2560" y="2773"/>
                  </a:lnTo>
                  <a:lnTo>
                    <a:pt x="1174" y="2667"/>
                  </a:lnTo>
                  <a:lnTo>
                    <a:pt x="214" y="2560"/>
                  </a:lnTo>
                  <a:lnTo>
                    <a:pt x="214" y="2560"/>
                  </a:lnTo>
                  <a:lnTo>
                    <a:pt x="107" y="2453"/>
                  </a:lnTo>
                  <a:lnTo>
                    <a:pt x="0" y="2347"/>
                  </a:lnTo>
                  <a:lnTo>
                    <a:pt x="107" y="2240"/>
                  </a:lnTo>
                  <a:lnTo>
                    <a:pt x="427" y="2133"/>
                  </a:lnTo>
                  <a:lnTo>
                    <a:pt x="1174" y="1813"/>
                  </a:lnTo>
                  <a:lnTo>
                    <a:pt x="2240" y="1493"/>
                  </a:lnTo>
                  <a:lnTo>
                    <a:pt x="4374" y="1067"/>
                  </a:lnTo>
                  <a:lnTo>
                    <a:pt x="5440" y="85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309;p50">
              <a:extLst>
                <a:ext uri="{FF2B5EF4-FFF2-40B4-BE49-F238E27FC236}">
                  <a16:creationId xmlns:a16="http://schemas.microsoft.com/office/drawing/2014/main" id="{DA05A8A4-8B48-4FDA-91FE-CFFEFAD725BE}"/>
                </a:ext>
              </a:extLst>
            </p:cNvPr>
            <p:cNvSpPr/>
            <p:nvPr/>
          </p:nvSpPr>
          <p:spPr>
            <a:xfrm>
              <a:off x="5605636" y="4619235"/>
              <a:ext cx="15" cy="3131"/>
            </a:xfrm>
            <a:custGeom>
              <a:avLst/>
              <a:gdLst/>
              <a:ahLst/>
              <a:cxnLst/>
              <a:rect l="l" t="t" r="r" b="b"/>
              <a:pathLst>
                <a:path w="1" h="215" extrusionOk="0">
                  <a:moveTo>
                    <a:pt x="0" y="1"/>
                  </a:moveTo>
                  <a:lnTo>
                    <a:pt x="0" y="1"/>
                  </a:lnTo>
                  <a:lnTo>
                    <a:pt x="0" y="214"/>
                  </a:lnTo>
                  <a:lnTo>
                    <a:pt x="0" y="2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310;p50">
              <a:extLst>
                <a:ext uri="{FF2B5EF4-FFF2-40B4-BE49-F238E27FC236}">
                  <a16:creationId xmlns:a16="http://schemas.microsoft.com/office/drawing/2014/main" id="{C17B4CE8-3542-43D1-83A3-BE96DA06433A}"/>
                </a:ext>
              </a:extLst>
            </p:cNvPr>
            <p:cNvSpPr/>
            <p:nvPr/>
          </p:nvSpPr>
          <p:spPr>
            <a:xfrm>
              <a:off x="5605636" y="4619235"/>
              <a:ext cx="15" cy="3131"/>
            </a:xfrm>
            <a:custGeom>
              <a:avLst/>
              <a:gdLst/>
              <a:ahLst/>
              <a:cxnLst/>
              <a:rect l="l" t="t" r="r" b="b"/>
              <a:pathLst>
                <a:path w="1" h="215" fill="none" extrusionOk="0">
                  <a:moveTo>
                    <a:pt x="0" y="1"/>
                  </a:moveTo>
                  <a:lnTo>
                    <a:pt x="0" y="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311;p50">
              <a:extLst>
                <a:ext uri="{FF2B5EF4-FFF2-40B4-BE49-F238E27FC236}">
                  <a16:creationId xmlns:a16="http://schemas.microsoft.com/office/drawing/2014/main" id="{8037A2F7-1A53-45EB-BF16-CEA9CC1C534C}"/>
                </a:ext>
              </a:extLst>
            </p:cNvPr>
            <p:cNvSpPr/>
            <p:nvPr/>
          </p:nvSpPr>
          <p:spPr>
            <a:xfrm>
              <a:off x="5605636" y="4595934"/>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312;p50">
              <a:extLst>
                <a:ext uri="{FF2B5EF4-FFF2-40B4-BE49-F238E27FC236}">
                  <a16:creationId xmlns:a16="http://schemas.microsoft.com/office/drawing/2014/main" id="{49EF5100-07BB-4951-9534-832C15357EFD}"/>
                </a:ext>
              </a:extLst>
            </p:cNvPr>
            <p:cNvSpPr/>
            <p:nvPr/>
          </p:nvSpPr>
          <p:spPr>
            <a:xfrm>
              <a:off x="5605636" y="4595934"/>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313;p50">
              <a:extLst>
                <a:ext uri="{FF2B5EF4-FFF2-40B4-BE49-F238E27FC236}">
                  <a16:creationId xmlns:a16="http://schemas.microsoft.com/office/drawing/2014/main" id="{7AC94D4B-4996-4624-8975-70F8097E58ED}"/>
                </a:ext>
              </a:extLst>
            </p:cNvPr>
            <p:cNvSpPr/>
            <p:nvPr/>
          </p:nvSpPr>
          <p:spPr>
            <a:xfrm>
              <a:off x="5563695" y="4595934"/>
              <a:ext cx="41952" cy="29531"/>
            </a:xfrm>
            <a:custGeom>
              <a:avLst/>
              <a:gdLst/>
              <a:ahLst/>
              <a:cxnLst/>
              <a:rect l="l" t="t" r="r" b="b"/>
              <a:pathLst>
                <a:path w="2881" h="2028" extrusionOk="0">
                  <a:moveTo>
                    <a:pt x="2240" y="1"/>
                  </a:moveTo>
                  <a:lnTo>
                    <a:pt x="1814" y="108"/>
                  </a:lnTo>
                  <a:lnTo>
                    <a:pt x="1387" y="321"/>
                  </a:lnTo>
                  <a:lnTo>
                    <a:pt x="1067" y="534"/>
                  </a:lnTo>
                  <a:lnTo>
                    <a:pt x="640" y="748"/>
                  </a:lnTo>
                  <a:lnTo>
                    <a:pt x="427" y="1174"/>
                  </a:lnTo>
                  <a:lnTo>
                    <a:pt x="107" y="1494"/>
                  </a:lnTo>
                  <a:lnTo>
                    <a:pt x="0" y="1921"/>
                  </a:lnTo>
                  <a:lnTo>
                    <a:pt x="2880" y="2028"/>
                  </a:lnTo>
                  <a:lnTo>
                    <a:pt x="2880" y="1814"/>
                  </a:lnTo>
                  <a:lnTo>
                    <a:pt x="2880" y="1601"/>
                  </a:lnTo>
                  <a:lnTo>
                    <a:pt x="2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314;p50">
              <a:extLst>
                <a:ext uri="{FF2B5EF4-FFF2-40B4-BE49-F238E27FC236}">
                  <a16:creationId xmlns:a16="http://schemas.microsoft.com/office/drawing/2014/main" id="{91CEFC0F-BA36-4235-8162-6DE29EF751AD}"/>
                </a:ext>
              </a:extLst>
            </p:cNvPr>
            <p:cNvSpPr/>
            <p:nvPr/>
          </p:nvSpPr>
          <p:spPr>
            <a:xfrm>
              <a:off x="5563695" y="4595934"/>
              <a:ext cx="41952" cy="29531"/>
            </a:xfrm>
            <a:custGeom>
              <a:avLst/>
              <a:gdLst/>
              <a:ahLst/>
              <a:cxnLst/>
              <a:rect l="l" t="t" r="r" b="b"/>
              <a:pathLst>
                <a:path w="2881" h="2028" fill="none" extrusionOk="0">
                  <a:moveTo>
                    <a:pt x="2667" y="1"/>
                  </a:moveTo>
                  <a:lnTo>
                    <a:pt x="2667" y="1"/>
                  </a:lnTo>
                  <a:lnTo>
                    <a:pt x="2240" y="1"/>
                  </a:lnTo>
                  <a:lnTo>
                    <a:pt x="1814" y="108"/>
                  </a:lnTo>
                  <a:lnTo>
                    <a:pt x="1387" y="321"/>
                  </a:lnTo>
                  <a:lnTo>
                    <a:pt x="1067" y="534"/>
                  </a:lnTo>
                  <a:lnTo>
                    <a:pt x="1067" y="534"/>
                  </a:lnTo>
                  <a:lnTo>
                    <a:pt x="640" y="748"/>
                  </a:lnTo>
                  <a:lnTo>
                    <a:pt x="427" y="1174"/>
                  </a:lnTo>
                  <a:lnTo>
                    <a:pt x="107" y="1494"/>
                  </a:lnTo>
                  <a:lnTo>
                    <a:pt x="0" y="1921"/>
                  </a:lnTo>
                  <a:lnTo>
                    <a:pt x="2880" y="2028"/>
                  </a:lnTo>
                  <a:lnTo>
                    <a:pt x="2880" y="1814"/>
                  </a:lnTo>
                  <a:lnTo>
                    <a:pt x="2880" y="1601"/>
                  </a:lnTo>
                  <a:lnTo>
                    <a:pt x="2880" y="1"/>
                  </a:lnTo>
                  <a:lnTo>
                    <a:pt x="2880" y="1"/>
                  </a:lnTo>
                  <a:lnTo>
                    <a:pt x="2880" y="1"/>
                  </a:lnTo>
                  <a:lnTo>
                    <a:pt x="266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315;p50">
              <a:extLst>
                <a:ext uri="{FF2B5EF4-FFF2-40B4-BE49-F238E27FC236}">
                  <a16:creationId xmlns:a16="http://schemas.microsoft.com/office/drawing/2014/main" id="{FE7077BB-E789-44B7-89EC-EDCAB44CC6C0}"/>
                </a:ext>
              </a:extLst>
            </p:cNvPr>
            <p:cNvSpPr/>
            <p:nvPr/>
          </p:nvSpPr>
          <p:spPr>
            <a:xfrm>
              <a:off x="5413041" y="4623138"/>
              <a:ext cx="1544" cy="772"/>
            </a:xfrm>
            <a:custGeom>
              <a:avLst/>
              <a:gdLst/>
              <a:ahLst/>
              <a:cxnLst/>
              <a:rect l="l" t="t" r="r" b="b"/>
              <a:pathLst>
                <a:path w="106" h="53" extrusionOk="0">
                  <a:moveTo>
                    <a:pt x="0" y="0"/>
                  </a:moveTo>
                  <a:lnTo>
                    <a:pt x="106" y="53"/>
                  </a:lnTo>
                  <a:lnTo>
                    <a:pt x="106" y="5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316;p50">
              <a:extLst>
                <a:ext uri="{FF2B5EF4-FFF2-40B4-BE49-F238E27FC236}">
                  <a16:creationId xmlns:a16="http://schemas.microsoft.com/office/drawing/2014/main" id="{7BCD35D3-0947-4FA3-B86D-735F71DBB284}"/>
                </a:ext>
              </a:extLst>
            </p:cNvPr>
            <p:cNvSpPr/>
            <p:nvPr/>
          </p:nvSpPr>
          <p:spPr>
            <a:xfrm>
              <a:off x="5411468" y="4622351"/>
              <a:ext cx="6218" cy="3116"/>
            </a:xfrm>
            <a:custGeom>
              <a:avLst/>
              <a:gdLst/>
              <a:ahLst/>
              <a:cxnLst/>
              <a:rect l="l" t="t" r="r" b="b"/>
              <a:pathLst>
                <a:path w="427" h="214" fill="none" extrusionOk="0">
                  <a:moveTo>
                    <a:pt x="0" y="0"/>
                  </a:moveTo>
                  <a:lnTo>
                    <a:pt x="0" y="0"/>
                  </a:lnTo>
                  <a:lnTo>
                    <a:pt x="0" y="0"/>
                  </a:lnTo>
                  <a:lnTo>
                    <a:pt x="0" y="0"/>
                  </a:lnTo>
                  <a:lnTo>
                    <a:pt x="427" y="214"/>
                  </a:lnTo>
                  <a:lnTo>
                    <a:pt x="427" y="214"/>
                  </a:lnTo>
                  <a:lnTo>
                    <a:pt x="214" y="107"/>
                  </a:lnTo>
                  <a:lnTo>
                    <a:pt x="214" y="107"/>
                  </a:lnTo>
                  <a:lnTo>
                    <a:pt x="0" y="0"/>
                  </a:lnTo>
                  <a:lnTo>
                    <a:pt x="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317;p50">
              <a:extLst>
                <a:ext uri="{FF2B5EF4-FFF2-40B4-BE49-F238E27FC236}">
                  <a16:creationId xmlns:a16="http://schemas.microsoft.com/office/drawing/2014/main" id="{97ABD93C-1971-4379-B191-4EE6B4EC6D37}"/>
                </a:ext>
              </a:extLst>
            </p:cNvPr>
            <p:cNvSpPr/>
            <p:nvPr/>
          </p:nvSpPr>
          <p:spPr>
            <a:xfrm>
              <a:off x="5411468" y="4620793"/>
              <a:ext cx="15" cy="1573"/>
            </a:xfrm>
            <a:custGeom>
              <a:avLst/>
              <a:gdLst/>
              <a:ahLst/>
              <a:cxnLst/>
              <a:rect l="l" t="t" r="r" b="b"/>
              <a:pathLst>
                <a:path w="1" h="108" extrusionOk="0">
                  <a:moveTo>
                    <a:pt x="0" y="1"/>
                  </a:moveTo>
                  <a:lnTo>
                    <a:pt x="0" y="1"/>
                  </a:lnTo>
                  <a:lnTo>
                    <a:pt x="0" y="107"/>
                  </a:lnTo>
                  <a:lnTo>
                    <a:pt x="0" y="107"/>
                  </a:lnTo>
                  <a:lnTo>
                    <a:pt x="0" y="107"/>
                  </a:lnTo>
                  <a:lnTo>
                    <a:pt x="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318;p50">
              <a:extLst>
                <a:ext uri="{FF2B5EF4-FFF2-40B4-BE49-F238E27FC236}">
                  <a16:creationId xmlns:a16="http://schemas.microsoft.com/office/drawing/2014/main" id="{8349CAA6-3971-4140-B64F-6DF7673E977F}"/>
                </a:ext>
              </a:extLst>
            </p:cNvPr>
            <p:cNvSpPr/>
            <p:nvPr/>
          </p:nvSpPr>
          <p:spPr>
            <a:xfrm>
              <a:off x="5411468" y="4620793"/>
              <a:ext cx="15" cy="1573"/>
            </a:xfrm>
            <a:custGeom>
              <a:avLst/>
              <a:gdLst/>
              <a:ahLst/>
              <a:cxnLst/>
              <a:rect l="l" t="t" r="r" b="b"/>
              <a:pathLst>
                <a:path w="1" h="108" fill="none" extrusionOk="0">
                  <a:moveTo>
                    <a:pt x="0" y="1"/>
                  </a:moveTo>
                  <a:lnTo>
                    <a:pt x="0" y="1"/>
                  </a:lnTo>
                  <a:lnTo>
                    <a:pt x="0" y="107"/>
                  </a:lnTo>
                  <a:lnTo>
                    <a:pt x="0" y="107"/>
                  </a:lnTo>
                  <a:lnTo>
                    <a:pt x="0" y="107"/>
                  </a:lnTo>
                  <a:lnTo>
                    <a:pt x="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319;p50">
              <a:extLst>
                <a:ext uri="{FF2B5EF4-FFF2-40B4-BE49-F238E27FC236}">
                  <a16:creationId xmlns:a16="http://schemas.microsoft.com/office/drawing/2014/main" id="{875F55E0-EFDF-4FDF-9F25-7180DC955BFF}"/>
                </a:ext>
              </a:extLst>
            </p:cNvPr>
            <p:cNvSpPr/>
            <p:nvPr/>
          </p:nvSpPr>
          <p:spPr>
            <a:xfrm>
              <a:off x="5510875" y="4627012"/>
              <a:ext cx="94767" cy="1558"/>
            </a:xfrm>
            <a:custGeom>
              <a:avLst/>
              <a:gdLst/>
              <a:ahLst/>
              <a:cxnLst/>
              <a:rect l="l" t="t" r="r" b="b"/>
              <a:pathLst>
                <a:path w="6508" h="107" extrusionOk="0">
                  <a:moveTo>
                    <a:pt x="5974" y="0"/>
                  </a:moveTo>
                  <a:lnTo>
                    <a:pt x="1" y="107"/>
                  </a:lnTo>
                  <a:lnTo>
                    <a:pt x="4161" y="107"/>
                  </a:lnTo>
                  <a:lnTo>
                    <a:pt x="6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320;p50">
              <a:extLst>
                <a:ext uri="{FF2B5EF4-FFF2-40B4-BE49-F238E27FC236}">
                  <a16:creationId xmlns:a16="http://schemas.microsoft.com/office/drawing/2014/main" id="{EE48785C-805C-4F55-BF7F-E92FAA756D1F}"/>
                </a:ext>
              </a:extLst>
            </p:cNvPr>
            <p:cNvSpPr/>
            <p:nvPr/>
          </p:nvSpPr>
          <p:spPr>
            <a:xfrm>
              <a:off x="5482914" y="4625453"/>
              <a:ext cx="122725" cy="3116"/>
            </a:xfrm>
            <a:custGeom>
              <a:avLst/>
              <a:gdLst/>
              <a:ahLst/>
              <a:cxnLst/>
              <a:rect l="l" t="t" r="r" b="b"/>
              <a:pathLst>
                <a:path w="8428" h="214" fill="none" extrusionOk="0">
                  <a:moveTo>
                    <a:pt x="8427" y="1"/>
                  </a:moveTo>
                  <a:lnTo>
                    <a:pt x="8427" y="1"/>
                  </a:lnTo>
                  <a:lnTo>
                    <a:pt x="8427" y="1"/>
                  </a:lnTo>
                  <a:lnTo>
                    <a:pt x="8427" y="107"/>
                  </a:lnTo>
                  <a:lnTo>
                    <a:pt x="7894" y="107"/>
                  </a:lnTo>
                  <a:lnTo>
                    <a:pt x="7894" y="107"/>
                  </a:lnTo>
                  <a:lnTo>
                    <a:pt x="1921" y="214"/>
                  </a:lnTo>
                  <a:lnTo>
                    <a:pt x="1921" y="214"/>
                  </a:lnTo>
                  <a:lnTo>
                    <a:pt x="1" y="214"/>
                  </a:lnTo>
                  <a:lnTo>
                    <a:pt x="1" y="214"/>
                  </a:lnTo>
                  <a:lnTo>
                    <a:pt x="3307" y="214"/>
                  </a:lnTo>
                  <a:lnTo>
                    <a:pt x="3307" y="214"/>
                  </a:lnTo>
                  <a:lnTo>
                    <a:pt x="6081" y="214"/>
                  </a:lnTo>
                  <a:lnTo>
                    <a:pt x="8427" y="107"/>
                  </a:lnTo>
                  <a:lnTo>
                    <a:pt x="8427" y="1"/>
                  </a:lnTo>
                  <a:lnTo>
                    <a:pt x="8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321;p50">
              <a:extLst>
                <a:ext uri="{FF2B5EF4-FFF2-40B4-BE49-F238E27FC236}">
                  <a16:creationId xmlns:a16="http://schemas.microsoft.com/office/drawing/2014/main" id="{CC3A515F-0251-4C10-BEA8-4BBB86929FBA}"/>
                </a:ext>
              </a:extLst>
            </p:cNvPr>
            <p:cNvSpPr/>
            <p:nvPr/>
          </p:nvSpPr>
          <p:spPr>
            <a:xfrm>
              <a:off x="5411468" y="4609915"/>
              <a:ext cx="194164" cy="18653"/>
            </a:xfrm>
            <a:custGeom>
              <a:avLst/>
              <a:gdLst/>
              <a:ahLst/>
              <a:cxnLst/>
              <a:rect l="l" t="t" r="r" b="b"/>
              <a:pathLst>
                <a:path w="13334" h="1281" extrusionOk="0">
                  <a:moveTo>
                    <a:pt x="2134" y="1"/>
                  </a:moveTo>
                  <a:lnTo>
                    <a:pt x="1174" y="214"/>
                  </a:lnTo>
                  <a:lnTo>
                    <a:pt x="427" y="534"/>
                  </a:lnTo>
                  <a:lnTo>
                    <a:pt x="214" y="641"/>
                  </a:lnTo>
                  <a:lnTo>
                    <a:pt x="0" y="748"/>
                  </a:lnTo>
                  <a:lnTo>
                    <a:pt x="0" y="854"/>
                  </a:lnTo>
                  <a:lnTo>
                    <a:pt x="214" y="961"/>
                  </a:lnTo>
                  <a:lnTo>
                    <a:pt x="427" y="1068"/>
                  </a:lnTo>
                  <a:lnTo>
                    <a:pt x="2240" y="1174"/>
                  </a:lnTo>
                  <a:lnTo>
                    <a:pt x="4907" y="1281"/>
                  </a:lnTo>
                  <a:lnTo>
                    <a:pt x="6827" y="1281"/>
                  </a:lnTo>
                  <a:lnTo>
                    <a:pt x="12800" y="1174"/>
                  </a:lnTo>
                  <a:lnTo>
                    <a:pt x="13333" y="1174"/>
                  </a:lnTo>
                  <a:lnTo>
                    <a:pt x="13333" y="1068"/>
                  </a:lnTo>
                  <a:lnTo>
                    <a:pt x="10453" y="1068"/>
                  </a:lnTo>
                  <a:lnTo>
                    <a:pt x="10453" y="961"/>
                  </a:lnTo>
                  <a:lnTo>
                    <a:pt x="2774" y="961"/>
                  </a:lnTo>
                  <a:lnTo>
                    <a:pt x="2667" y="428"/>
                  </a:lnTo>
                  <a:lnTo>
                    <a:pt x="2454" y="108"/>
                  </a:lnTo>
                  <a:lnTo>
                    <a:pt x="2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322;p50">
              <a:extLst>
                <a:ext uri="{FF2B5EF4-FFF2-40B4-BE49-F238E27FC236}">
                  <a16:creationId xmlns:a16="http://schemas.microsoft.com/office/drawing/2014/main" id="{46E19DFC-37F3-4D9F-A496-A4BD7338750E}"/>
                </a:ext>
              </a:extLst>
            </p:cNvPr>
            <p:cNvSpPr/>
            <p:nvPr/>
          </p:nvSpPr>
          <p:spPr>
            <a:xfrm>
              <a:off x="5605636" y="4625453"/>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323;p50">
              <a:extLst>
                <a:ext uri="{FF2B5EF4-FFF2-40B4-BE49-F238E27FC236}">
                  <a16:creationId xmlns:a16="http://schemas.microsoft.com/office/drawing/2014/main" id="{A227A03B-2903-490A-A9F7-41B62B750E0A}"/>
                </a:ext>
              </a:extLst>
            </p:cNvPr>
            <p:cNvSpPr/>
            <p:nvPr/>
          </p:nvSpPr>
          <p:spPr>
            <a:xfrm>
              <a:off x="5605636" y="4625453"/>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324;p50">
              <a:extLst>
                <a:ext uri="{FF2B5EF4-FFF2-40B4-BE49-F238E27FC236}">
                  <a16:creationId xmlns:a16="http://schemas.microsoft.com/office/drawing/2014/main" id="{CC9BDE10-12B0-4AC4-A49F-FE828532F274}"/>
                </a:ext>
              </a:extLst>
            </p:cNvPr>
            <p:cNvSpPr/>
            <p:nvPr/>
          </p:nvSpPr>
          <p:spPr>
            <a:xfrm>
              <a:off x="5563695" y="4623895"/>
              <a:ext cx="41952" cy="1573"/>
            </a:xfrm>
            <a:custGeom>
              <a:avLst/>
              <a:gdLst/>
              <a:ahLst/>
              <a:cxnLst/>
              <a:rect l="l" t="t" r="r" b="b"/>
              <a:pathLst>
                <a:path w="2881" h="108" extrusionOk="0">
                  <a:moveTo>
                    <a:pt x="0" y="1"/>
                  </a:moveTo>
                  <a:lnTo>
                    <a:pt x="0" y="108"/>
                  </a:lnTo>
                  <a:lnTo>
                    <a:pt x="2880"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325;p50">
              <a:extLst>
                <a:ext uri="{FF2B5EF4-FFF2-40B4-BE49-F238E27FC236}">
                  <a16:creationId xmlns:a16="http://schemas.microsoft.com/office/drawing/2014/main" id="{7E48CB2C-251B-425A-80DD-E2A48ADC7626}"/>
                </a:ext>
              </a:extLst>
            </p:cNvPr>
            <p:cNvSpPr/>
            <p:nvPr/>
          </p:nvSpPr>
          <p:spPr>
            <a:xfrm>
              <a:off x="5563695" y="4623895"/>
              <a:ext cx="41952" cy="1573"/>
            </a:xfrm>
            <a:custGeom>
              <a:avLst/>
              <a:gdLst/>
              <a:ahLst/>
              <a:cxnLst/>
              <a:rect l="l" t="t" r="r" b="b"/>
              <a:pathLst>
                <a:path w="2881" h="108" fill="none" extrusionOk="0">
                  <a:moveTo>
                    <a:pt x="0" y="1"/>
                  </a:moveTo>
                  <a:lnTo>
                    <a:pt x="0" y="1"/>
                  </a:lnTo>
                  <a:lnTo>
                    <a:pt x="0" y="108"/>
                  </a:lnTo>
                  <a:lnTo>
                    <a:pt x="2880" y="108"/>
                  </a:lnTo>
                  <a:lnTo>
                    <a:pt x="2880" y="108"/>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326;p50">
              <a:extLst>
                <a:ext uri="{FF2B5EF4-FFF2-40B4-BE49-F238E27FC236}">
                  <a16:creationId xmlns:a16="http://schemas.microsoft.com/office/drawing/2014/main" id="{3F7AD07E-07AE-492D-9EB4-B6F30B27D4E7}"/>
                </a:ext>
              </a:extLst>
            </p:cNvPr>
            <p:cNvSpPr/>
            <p:nvPr/>
          </p:nvSpPr>
          <p:spPr>
            <a:xfrm>
              <a:off x="5413027" y="4620793"/>
              <a:ext cx="194150" cy="4674"/>
            </a:xfrm>
            <a:custGeom>
              <a:avLst/>
              <a:gdLst/>
              <a:ahLst/>
              <a:cxnLst/>
              <a:rect l="l" t="t" r="r" b="b"/>
              <a:pathLst>
                <a:path w="13333" h="321" extrusionOk="0">
                  <a:moveTo>
                    <a:pt x="0" y="1"/>
                  </a:moveTo>
                  <a:lnTo>
                    <a:pt x="427" y="107"/>
                  </a:lnTo>
                  <a:lnTo>
                    <a:pt x="1920" y="107"/>
                  </a:lnTo>
                  <a:lnTo>
                    <a:pt x="427" y="1"/>
                  </a:lnTo>
                  <a:close/>
                  <a:moveTo>
                    <a:pt x="1920" y="107"/>
                  </a:moveTo>
                  <a:lnTo>
                    <a:pt x="6613" y="321"/>
                  </a:lnTo>
                  <a:lnTo>
                    <a:pt x="13333" y="321"/>
                  </a:lnTo>
                  <a:lnTo>
                    <a:pt x="13333" y="214"/>
                  </a:lnTo>
                  <a:lnTo>
                    <a:pt x="6613" y="214"/>
                  </a:lnTo>
                  <a:lnTo>
                    <a:pt x="1920"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327;p50">
              <a:extLst>
                <a:ext uri="{FF2B5EF4-FFF2-40B4-BE49-F238E27FC236}">
                  <a16:creationId xmlns:a16="http://schemas.microsoft.com/office/drawing/2014/main" id="{C2B25AA6-390A-4792-8E69-EC470BDB89E2}"/>
                </a:ext>
              </a:extLst>
            </p:cNvPr>
            <p:cNvSpPr/>
            <p:nvPr/>
          </p:nvSpPr>
          <p:spPr>
            <a:xfrm>
              <a:off x="5440973" y="4608371"/>
              <a:ext cx="10892" cy="17095"/>
            </a:xfrm>
            <a:custGeom>
              <a:avLst/>
              <a:gdLst/>
              <a:ahLst/>
              <a:cxnLst/>
              <a:rect l="l" t="t" r="r" b="b"/>
              <a:pathLst>
                <a:path w="748" h="1174" extrusionOk="0">
                  <a:moveTo>
                    <a:pt x="1" y="0"/>
                  </a:moveTo>
                  <a:lnTo>
                    <a:pt x="534" y="534"/>
                  </a:lnTo>
                  <a:lnTo>
                    <a:pt x="748" y="1174"/>
                  </a:lnTo>
                  <a:lnTo>
                    <a:pt x="748" y="747"/>
                  </a:lnTo>
                  <a:lnTo>
                    <a:pt x="534" y="427"/>
                  </a:lnTo>
                  <a:lnTo>
                    <a:pt x="32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328;p50">
              <a:extLst>
                <a:ext uri="{FF2B5EF4-FFF2-40B4-BE49-F238E27FC236}">
                  <a16:creationId xmlns:a16="http://schemas.microsoft.com/office/drawing/2014/main" id="{B864E455-BAF8-465E-987F-DECB32CADBB8}"/>
                </a:ext>
              </a:extLst>
            </p:cNvPr>
            <p:cNvSpPr/>
            <p:nvPr/>
          </p:nvSpPr>
          <p:spPr>
            <a:xfrm>
              <a:off x="5479812" y="4600594"/>
              <a:ext cx="6232" cy="9334"/>
            </a:xfrm>
            <a:custGeom>
              <a:avLst/>
              <a:gdLst/>
              <a:ahLst/>
              <a:cxnLst/>
              <a:rect l="l" t="t" r="r" b="b"/>
              <a:pathLst>
                <a:path w="428" h="641" extrusionOk="0">
                  <a:moveTo>
                    <a:pt x="1" y="1"/>
                  </a:moveTo>
                  <a:lnTo>
                    <a:pt x="214" y="321"/>
                  </a:lnTo>
                  <a:lnTo>
                    <a:pt x="427" y="641"/>
                  </a:lnTo>
                  <a:lnTo>
                    <a:pt x="321" y="32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329;p50">
              <a:extLst>
                <a:ext uri="{FF2B5EF4-FFF2-40B4-BE49-F238E27FC236}">
                  <a16:creationId xmlns:a16="http://schemas.microsoft.com/office/drawing/2014/main" id="{5C8BE8BA-C3DF-44BF-AF49-64F787B5CC49}"/>
                </a:ext>
              </a:extLst>
            </p:cNvPr>
            <p:cNvSpPr/>
            <p:nvPr/>
          </p:nvSpPr>
          <p:spPr>
            <a:xfrm>
              <a:off x="5489133" y="4599051"/>
              <a:ext cx="6232" cy="6218"/>
            </a:xfrm>
            <a:custGeom>
              <a:avLst/>
              <a:gdLst/>
              <a:ahLst/>
              <a:cxnLst/>
              <a:rect l="l" t="t" r="r" b="b"/>
              <a:pathLst>
                <a:path w="428" h="427" extrusionOk="0">
                  <a:moveTo>
                    <a:pt x="427" y="427"/>
                  </a:moveTo>
                  <a:lnTo>
                    <a:pt x="427" y="427"/>
                  </a:lnTo>
                  <a:lnTo>
                    <a:pt x="214" y="214"/>
                  </a:lnTo>
                  <a:lnTo>
                    <a:pt x="214" y="214"/>
                  </a:lnTo>
                  <a:lnTo>
                    <a:pt x="0" y="0"/>
                  </a:lnTo>
                  <a:lnTo>
                    <a:pt x="0" y="0"/>
                  </a:lnTo>
                  <a:lnTo>
                    <a:pt x="214" y="214"/>
                  </a:lnTo>
                  <a:lnTo>
                    <a:pt x="214" y="214"/>
                  </a:lnTo>
                  <a:lnTo>
                    <a:pt x="427" y="427"/>
                  </a:lnTo>
                  <a:lnTo>
                    <a:pt x="42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330;p50">
              <a:extLst>
                <a:ext uri="{FF2B5EF4-FFF2-40B4-BE49-F238E27FC236}">
                  <a16:creationId xmlns:a16="http://schemas.microsoft.com/office/drawing/2014/main" id="{F4516792-8AE5-44CA-9F56-51B87C4B43A9}"/>
                </a:ext>
              </a:extLst>
            </p:cNvPr>
            <p:cNvSpPr/>
            <p:nvPr/>
          </p:nvSpPr>
          <p:spPr>
            <a:xfrm>
              <a:off x="5489133" y="4594391"/>
              <a:ext cx="12436" cy="1558"/>
            </a:xfrm>
            <a:custGeom>
              <a:avLst/>
              <a:gdLst/>
              <a:ahLst/>
              <a:cxnLst/>
              <a:rect l="l" t="t" r="r" b="b"/>
              <a:pathLst>
                <a:path w="854" h="107" extrusionOk="0">
                  <a:moveTo>
                    <a:pt x="0" y="0"/>
                  </a:moveTo>
                  <a:lnTo>
                    <a:pt x="427" y="107"/>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331;p50">
              <a:extLst>
                <a:ext uri="{FF2B5EF4-FFF2-40B4-BE49-F238E27FC236}">
                  <a16:creationId xmlns:a16="http://schemas.microsoft.com/office/drawing/2014/main" id="{240C51A9-75EF-4423-AF0A-4F39179536C3}"/>
                </a:ext>
              </a:extLst>
            </p:cNvPr>
            <p:cNvSpPr/>
            <p:nvPr/>
          </p:nvSpPr>
          <p:spPr>
            <a:xfrm>
              <a:off x="5490691" y="4588172"/>
              <a:ext cx="12436" cy="1573"/>
            </a:xfrm>
            <a:custGeom>
              <a:avLst/>
              <a:gdLst/>
              <a:ahLst/>
              <a:cxnLst/>
              <a:rect l="l" t="t" r="r" b="b"/>
              <a:pathLst>
                <a:path w="854" h="108" extrusionOk="0">
                  <a:moveTo>
                    <a:pt x="0" y="1"/>
                  </a:moveTo>
                  <a:lnTo>
                    <a:pt x="213" y="107"/>
                  </a:lnTo>
                  <a:lnTo>
                    <a:pt x="640"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332;p50">
              <a:extLst>
                <a:ext uri="{FF2B5EF4-FFF2-40B4-BE49-F238E27FC236}">
                  <a16:creationId xmlns:a16="http://schemas.microsoft.com/office/drawing/2014/main" id="{A5C7C2CA-FD9F-4F95-98DA-BE0060091992}"/>
                </a:ext>
              </a:extLst>
            </p:cNvPr>
            <p:cNvSpPr/>
            <p:nvPr/>
          </p:nvSpPr>
          <p:spPr>
            <a:xfrm>
              <a:off x="5461172" y="4589731"/>
              <a:ext cx="21755" cy="12436"/>
            </a:xfrm>
            <a:custGeom>
              <a:avLst/>
              <a:gdLst/>
              <a:ahLst/>
              <a:cxnLst/>
              <a:rect l="l" t="t" r="r" b="b"/>
              <a:pathLst>
                <a:path w="1494" h="854" extrusionOk="0">
                  <a:moveTo>
                    <a:pt x="427" y="0"/>
                  </a:moveTo>
                  <a:lnTo>
                    <a:pt x="107" y="107"/>
                  </a:lnTo>
                  <a:lnTo>
                    <a:pt x="1" y="320"/>
                  </a:lnTo>
                  <a:lnTo>
                    <a:pt x="107" y="427"/>
                  </a:lnTo>
                  <a:lnTo>
                    <a:pt x="107" y="320"/>
                  </a:lnTo>
                  <a:lnTo>
                    <a:pt x="107" y="214"/>
                  </a:lnTo>
                  <a:lnTo>
                    <a:pt x="427" y="107"/>
                  </a:lnTo>
                  <a:lnTo>
                    <a:pt x="747" y="214"/>
                  </a:lnTo>
                  <a:lnTo>
                    <a:pt x="961" y="320"/>
                  </a:lnTo>
                  <a:lnTo>
                    <a:pt x="1174" y="427"/>
                  </a:lnTo>
                  <a:lnTo>
                    <a:pt x="961" y="214"/>
                  </a:lnTo>
                  <a:lnTo>
                    <a:pt x="641" y="107"/>
                  </a:lnTo>
                  <a:lnTo>
                    <a:pt x="427" y="0"/>
                  </a:lnTo>
                  <a:close/>
                  <a:moveTo>
                    <a:pt x="107" y="427"/>
                  </a:moveTo>
                  <a:lnTo>
                    <a:pt x="427" y="640"/>
                  </a:lnTo>
                  <a:lnTo>
                    <a:pt x="961" y="747"/>
                  </a:lnTo>
                  <a:lnTo>
                    <a:pt x="1334" y="747"/>
                  </a:lnTo>
                  <a:lnTo>
                    <a:pt x="1387" y="854"/>
                  </a:lnTo>
                  <a:lnTo>
                    <a:pt x="1387" y="747"/>
                  </a:lnTo>
                  <a:lnTo>
                    <a:pt x="1494" y="747"/>
                  </a:lnTo>
                  <a:lnTo>
                    <a:pt x="1371" y="722"/>
                  </a:lnTo>
                  <a:lnTo>
                    <a:pt x="1371" y="722"/>
                  </a:lnTo>
                  <a:lnTo>
                    <a:pt x="1174" y="427"/>
                  </a:lnTo>
                  <a:lnTo>
                    <a:pt x="1316" y="711"/>
                  </a:lnTo>
                  <a:lnTo>
                    <a:pt x="1316" y="711"/>
                  </a:lnTo>
                  <a:lnTo>
                    <a:pt x="961" y="640"/>
                  </a:lnTo>
                  <a:lnTo>
                    <a:pt x="427" y="534"/>
                  </a:lnTo>
                  <a:lnTo>
                    <a:pt x="10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333;p50">
              <a:extLst>
                <a:ext uri="{FF2B5EF4-FFF2-40B4-BE49-F238E27FC236}">
                  <a16:creationId xmlns:a16="http://schemas.microsoft.com/office/drawing/2014/main" id="{C19EA5C9-4A50-4A1B-82B7-9CB882F60C6D}"/>
                </a:ext>
              </a:extLst>
            </p:cNvPr>
            <p:cNvSpPr/>
            <p:nvPr/>
          </p:nvSpPr>
          <p:spPr>
            <a:xfrm>
              <a:off x="5479812" y="4586629"/>
              <a:ext cx="10892" cy="13979"/>
            </a:xfrm>
            <a:custGeom>
              <a:avLst/>
              <a:gdLst/>
              <a:ahLst/>
              <a:cxnLst/>
              <a:rect l="l" t="t" r="r" b="b"/>
              <a:pathLst>
                <a:path w="748" h="960" extrusionOk="0">
                  <a:moveTo>
                    <a:pt x="534" y="0"/>
                  </a:moveTo>
                  <a:lnTo>
                    <a:pt x="321" y="107"/>
                  </a:lnTo>
                  <a:lnTo>
                    <a:pt x="107" y="320"/>
                  </a:lnTo>
                  <a:lnTo>
                    <a:pt x="1" y="640"/>
                  </a:lnTo>
                  <a:lnTo>
                    <a:pt x="1" y="747"/>
                  </a:lnTo>
                  <a:lnTo>
                    <a:pt x="1" y="960"/>
                  </a:lnTo>
                  <a:lnTo>
                    <a:pt x="107" y="640"/>
                  </a:lnTo>
                  <a:lnTo>
                    <a:pt x="214" y="320"/>
                  </a:lnTo>
                  <a:lnTo>
                    <a:pt x="321" y="213"/>
                  </a:lnTo>
                  <a:lnTo>
                    <a:pt x="534" y="107"/>
                  </a:lnTo>
                  <a:lnTo>
                    <a:pt x="640" y="213"/>
                  </a:lnTo>
                  <a:lnTo>
                    <a:pt x="534" y="427"/>
                  </a:lnTo>
                  <a:lnTo>
                    <a:pt x="321" y="747"/>
                  </a:lnTo>
                  <a:lnTo>
                    <a:pt x="107" y="960"/>
                  </a:lnTo>
                  <a:lnTo>
                    <a:pt x="107" y="960"/>
                  </a:lnTo>
                  <a:lnTo>
                    <a:pt x="427" y="747"/>
                  </a:lnTo>
                  <a:lnTo>
                    <a:pt x="640" y="427"/>
                  </a:lnTo>
                  <a:lnTo>
                    <a:pt x="747" y="213"/>
                  </a:lnTo>
                  <a:lnTo>
                    <a:pt x="747" y="10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334;p50">
              <a:extLst>
                <a:ext uri="{FF2B5EF4-FFF2-40B4-BE49-F238E27FC236}">
                  <a16:creationId xmlns:a16="http://schemas.microsoft.com/office/drawing/2014/main" id="{42E8BFEB-4DC4-4500-ACB3-27F8EF15E910}"/>
                </a:ext>
              </a:extLst>
            </p:cNvPr>
            <p:cNvSpPr/>
            <p:nvPr/>
          </p:nvSpPr>
          <p:spPr>
            <a:xfrm>
              <a:off x="5563695" y="4594391"/>
              <a:ext cx="41952" cy="31074"/>
            </a:xfrm>
            <a:custGeom>
              <a:avLst/>
              <a:gdLst/>
              <a:ahLst/>
              <a:cxnLst/>
              <a:rect l="l" t="t" r="r" b="b"/>
              <a:pathLst>
                <a:path w="2881" h="2134" extrusionOk="0">
                  <a:moveTo>
                    <a:pt x="2240" y="0"/>
                  </a:moveTo>
                  <a:lnTo>
                    <a:pt x="1600" y="107"/>
                  </a:lnTo>
                  <a:lnTo>
                    <a:pt x="960" y="427"/>
                  </a:lnTo>
                  <a:lnTo>
                    <a:pt x="427" y="960"/>
                  </a:lnTo>
                  <a:lnTo>
                    <a:pt x="107" y="1494"/>
                  </a:lnTo>
                  <a:lnTo>
                    <a:pt x="0" y="1920"/>
                  </a:lnTo>
                  <a:lnTo>
                    <a:pt x="0" y="2134"/>
                  </a:lnTo>
                  <a:lnTo>
                    <a:pt x="214" y="1600"/>
                  </a:lnTo>
                  <a:lnTo>
                    <a:pt x="534" y="960"/>
                  </a:lnTo>
                  <a:lnTo>
                    <a:pt x="960" y="534"/>
                  </a:lnTo>
                  <a:lnTo>
                    <a:pt x="1600" y="214"/>
                  </a:lnTo>
                  <a:lnTo>
                    <a:pt x="2240" y="107"/>
                  </a:lnTo>
                  <a:lnTo>
                    <a:pt x="2880" y="107"/>
                  </a:lnTo>
                  <a:lnTo>
                    <a:pt x="2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335;p50">
              <a:extLst>
                <a:ext uri="{FF2B5EF4-FFF2-40B4-BE49-F238E27FC236}">
                  <a16:creationId xmlns:a16="http://schemas.microsoft.com/office/drawing/2014/main" id="{9CE8787C-5646-4186-83D3-7BCEBB435F3C}"/>
                </a:ext>
              </a:extLst>
            </p:cNvPr>
            <p:cNvSpPr/>
            <p:nvPr/>
          </p:nvSpPr>
          <p:spPr>
            <a:xfrm>
              <a:off x="5515535" y="4614575"/>
              <a:ext cx="34191" cy="1573"/>
            </a:xfrm>
            <a:custGeom>
              <a:avLst/>
              <a:gdLst/>
              <a:ahLst/>
              <a:cxnLst/>
              <a:rect l="l" t="t" r="r" b="b"/>
              <a:pathLst>
                <a:path w="2348" h="108" extrusionOk="0">
                  <a:moveTo>
                    <a:pt x="1" y="1"/>
                  </a:moveTo>
                  <a:lnTo>
                    <a:pt x="534" y="108"/>
                  </a:lnTo>
                  <a:lnTo>
                    <a:pt x="1707" y="108"/>
                  </a:lnTo>
                  <a:lnTo>
                    <a:pt x="2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336;p50">
              <a:extLst>
                <a:ext uri="{FF2B5EF4-FFF2-40B4-BE49-F238E27FC236}">
                  <a16:creationId xmlns:a16="http://schemas.microsoft.com/office/drawing/2014/main" id="{A49DC907-8144-43EE-8B2E-38A4C75A8CBF}"/>
                </a:ext>
              </a:extLst>
            </p:cNvPr>
            <p:cNvSpPr/>
            <p:nvPr/>
          </p:nvSpPr>
          <p:spPr>
            <a:xfrm>
              <a:off x="5568355" y="4614575"/>
              <a:ext cx="3116" cy="6232"/>
            </a:xfrm>
            <a:custGeom>
              <a:avLst/>
              <a:gdLst/>
              <a:ahLst/>
              <a:cxnLst/>
              <a:rect l="l" t="t" r="r" b="b"/>
              <a:pathLst>
                <a:path w="214" h="428" extrusionOk="0">
                  <a:moveTo>
                    <a:pt x="214" y="1"/>
                  </a:moveTo>
                  <a:lnTo>
                    <a:pt x="0" y="214"/>
                  </a:lnTo>
                  <a:lnTo>
                    <a:pt x="0" y="428"/>
                  </a:lnTo>
                  <a:lnTo>
                    <a:pt x="107" y="214"/>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337;p50">
              <a:extLst>
                <a:ext uri="{FF2B5EF4-FFF2-40B4-BE49-F238E27FC236}">
                  <a16:creationId xmlns:a16="http://schemas.microsoft.com/office/drawing/2014/main" id="{4C825C58-9786-4D58-AD15-0F6E5116C1CE}"/>
                </a:ext>
              </a:extLst>
            </p:cNvPr>
            <p:cNvSpPr/>
            <p:nvPr/>
          </p:nvSpPr>
          <p:spPr>
            <a:xfrm>
              <a:off x="5576117" y="4605255"/>
              <a:ext cx="4674" cy="4674"/>
            </a:xfrm>
            <a:custGeom>
              <a:avLst/>
              <a:gdLst/>
              <a:ahLst/>
              <a:cxnLst/>
              <a:rect l="l" t="t" r="r" b="b"/>
              <a:pathLst>
                <a:path w="321" h="321" extrusionOk="0">
                  <a:moveTo>
                    <a:pt x="321" y="1"/>
                  </a:moveTo>
                  <a:lnTo>
                    <a:pt x="107" y="108"/>
                  </a:lnTo>
                  <a:lnTo>
                    <a:pt x="1" y="321"/>
                  </a:lnTo>
                  <a:lnTo>
                    <a:pt x="1" y="321"/>
                  </a:lnTo>
                  <a:lnTo>
                    <a:pt x="214"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338;p50">
              <a:extLst>
                <a:ext uri="{FF2B5EF4-FFF2-40B4-BE49-F238E27FC236}">
                  <a16:creationId xmlns:a16="http://schemas.microsoft.com/office/drawing/2014/main" id="{1274C8EB-7199-4635-AEA2-1D4413A0F50D}"/>
                </a:ext>
              </a:extLst>
            </p:cNvPr>
            <p:cNvSpPr/>
            <p:nvPr/>
          </p:nvSpPr>
          <p:spPr>
            <a:xfrm>
              <a:off x="5585437" y="4600594"/>
              <a:ext cx="7776" cy="3131"/>
            </a:xfrm>
            <a:custGeom>
              <a:avLst/>
              <a:gdLst/>
              <a:ahLst/>
              <a:cxnLst/>
              <a:rect l="l" t="t" r="r" b="b"/>
              <a:pathLst>
                <a:path w="534" h="215" extrusionOk="0">
                  <a:moveTo>
                    <a:pt x="214" y="1"/>
                  </a:moveTo>
                  <a:lnTo>
                    <a:pt x="107" y="108"/>
                  </a:lnTo>
                  <a:lnTo>
                    <a:pt x="1" y="214"/>
                  </a:lnTo>
                  <a:lnTo>
                    <a:pt x="321" y="10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339;p50">
              <a:extLst>
                <a:ext uri="{FF2B5EF4-FFF2-40B4-BE49-F238E27FC236}">
                  <a16:creationId xmlns:a16="http://schemas.microsoft.com/office/drawing/2014/main" id="{F6616F96-B0E3-4955-A603-72695862C069}"/>
                </a:ext>
              </a:extLst>
            </p:cNvPr>
            <p:cNvSpPr/>
            <p:nvPr/>
          </p:nvSpPr>
          <p:spPr>
            <a:xfrm>
              <a:off x="5597860" y="4599051"/>
              <a:ext cx="3131" cy="1558"/>
            </a:xfrm>
            <a:custGeom>
              <a:avLst/>
              <a:gdLst/>
              <a:ahLst/>
              <a:cxnLst/>
              <a:rect l="l" t="t" r="r" b="b"/>
              <a:pathLst>
                <a:path w="215" h="107" extrusionOk="0">
                  <a:moveTo>
                    <a:pt x="108" y="0"/>
                  </a:moveTo>
                  <a:lnTo>
                    <a:pt x="1" y="107"/>
                  </a:lnTo>
                  <a:lnTo>
                    <a:pt x="108"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340;p50">
              <a:extLst>
                <a:ext uri="{FF2B5EF4-FFF2-40B4-BE49-F238E27FC236}">
                  <a16:creationId xmlns:a16="http://schemas.microsoft.com/office/drawing/2014/main" id="{86493F07-93FB-43E3-94BB-67CD247A71A5}"/>
                </a:ext>
              </a:extLst>
            </p:cNvPr>
            <p:cNvSpPr/>
            <p:nvPr/>
          </p:nvSpPr>
          <p:spPr>
            <a:xfrm>
              <a:off x="5472051" y="3151350"/>
              <a:ext cx="532750" cy="1414964"/>
            </a:xfrm>
            <a:custGeom>
              <a:avLst/>
              <a:gdLst/>
              <a:ahLst/>
              <a:cxnLst/>
              <a:rect l="l" t="t" r="r" b="b"/>
              <a:pathLst>
                <a:path w="36586" h="97171" extrusionOk="0">
                  <a:moveTo>
                    <a:pt x="30079" y="1"/>
                  </a:moveTo>
                  <a:lnTo>
                    <a:pt x="11520" y="107"/>
                  </a:lnTo>
                  <a:lnTo>
                    <a:pt x="6293" y="12373"/>
                  </a:lnTo>
                  <a:lnTo>
                    <a:pt x="0" y="96850"/>
                  </a:lnTo>
                  <a:lnTo>
                    <a:pt x="13440" y="96850"/>
                  </a:lnTo>
                  <a:lnTo>
                    <a:pt x="21013" y="23253"/>
                  </a:lnTo>
                  <a:lnTo>
                    <a:pt x="24106" y="97170"/>
                  </a:lnTo>
                  <a:lnTo>
                    <a:pt x="36586" y="96104"/>
                  </a:lnTo>
                  <a:lnTo>
                    <a:pt x="34879" y="12480"/>
                  </a:lnTo>
                  <a:lnTo>
                    <a:pt x="34772" y="11094"/>
                  </a:lnTo>
                  <a:lnTo>
                    <a:pt x="34452" y="9707"/>
                  </a:lnTo>
                  <a:lnTo>
                    <a:pt x="34026" y="8320"/>
                  </a:lnTo>
                  <a:lnTo>
                    <a:pt x="33492" y="7040"/>
                  </a:lnTo>
                  <a:lnTo>
                    <a:pt x="30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341;p50">
              <a:extLst>
                <a:ext uri="{FF2B5EF4-FFF2-40B4-BE49-F238E27FC236}">
                  <a16:creationId xmlns:a16="http://schemas.microsoft.com/office/drawing/2014/main" id="{C3F91B09-5455-426D-8619-181F2E701B3D}"/>
                </a:ext>
              </a:extLst>
            </p:cNvPr>
            <p:cNvSpPr/>
            <p:nvPr/>
          </p:nvSpPr>
          <p:spPr>
            <a:xfrm>
              <a:off x="5472050" y="3151350"/>
              <a:ext cx="532750" cy="1414964"/>
            </a:xfrm>
            <a:custGeom>
              <a:avLst/>
              <a:gdLst/>
              <a:ahLst/>
              <a:cxnLst/>
              <a:rect l="l" t="t" r="r" b="b"/>
              <a:pathLst>
                <a:path w="36586" h="97171" fill="none" extrusionOk="0">
                  <a:moveTo>
                    <a:pt x="11520" y="107"/>
                  </a:moveTo>
                  <a:lnTo>
                    <a:pt x="6293" y="12373"/>
                  </a:lnTo>
                  <a:lnTo>
                    <a:pt x="0" y="96850"/>
                  </a:lnTo>
                  <a:lnTo>
                    <a:pt x="13440" y="96850"/>
                  </a:lnTo>
                  <a:lnTo>
                    <a:pt x="21013" y="23253"/>
                  </a:lnTo>
                  <a:lnTo>
                    <a:pt x="24106" y="97170"/>
                  </a:lnTo>
                  <a:lnTo>
                    <a:pt x="36586" y="96104"/>
                  </a:lnTo>
                  <a:lnTo>
                    <a:pt x="34879" y="12480"/>
                  </a:lnTo>
                  <a:lnTo>
                    <a:pt x="34879" y="12480"/>
                  </a:lnTo>
                  <a:lnTo>
                    <a:pt x="34772" y="11094"/>
                  </a:lnTo>
                  <a:lnTo>
                    <a:pt x="34452" y="9707"/>
                  </a:lnTo>
                  <a:lnTo>
                    <a:pt x="34026" y="8320"/>
                  </a:lnTo>
                  <a:lnTo>
                    <a:pt x="33492" y="7040"/>
                  </a:lnTo>
                  <a:lnTo>
                    <a:pt x="30079" y="1"/>
                  </a:lnTo>
                  <a:lnTo>
                    <a:pt x="11520" y="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342;p50">
              <a:extLst>
                <a:ext uri="{FF2B5EF4-FFF2-40B4-BE49-F238E27FC236}">
                  <a16:creationId xmlns:a16="http://schemas.microsoft.com/office/drawing/2014/main" id="{811D55E8-3B73-488C-B4B6-5CEA11213B9C}"/>
                </a:ext>
              </a:extLst>
            </p:cNvPr>
            <p:cNvSpPr/>
            <p:nvPr/>
          </p:nvSpPr>
          <p:spPr>
            <a:xfrm>
              <a:off x="5622718" y="3191733"/>
              <a:ext cx="307541" cy="3131"/>
            </a:xfrm>
            <a:custGeom>
              <a:avLst/>
              <a:gdLst/>
              <a:ahLst/>
              <a:cxnLst/>
              <a:rect l="l" t="t" r="r" b="b"/>
              <a:pathLst>
                <a:path w="21120" h="215" extrusionOk="0">
                  <a:moveTo>
                    <a:pt x="3094" y="1"/>
                  </a:moveTo>
                  <a:lnTo>
                    <a:pt x="1" y="107"/>
                  </a:lnTo>
                  <a:lnTo>
                    <a:pt x="3094" y="107"/>
                  </a:lnTo>
                  <a:lnTo>
                    <a:pt x="10560" y="214"/>
                  </a:lnTo>
                  <a:lnTo>
                    <a:pt x="18027" y="107"/>
                  </a:lnTo>
                  <a:lnTo>
                    <a:pt x="21120" y="107"/>
                  </a:lnTo>
                  <a:lnTo>
                    <a:pt x="18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343;p50">
              <a:extLst>
                <a:ext uri="{FF2B5EF4-FFF2-40B4-BE49-F238E27FC236}">
                  <a16:creationId xmlns:a16="http://schemas.microsoft.com/office/drawing/2014/main" id="{B3697600-DC70-48CE-BBD9-EF61E8689507}"/>
                </a:ext>
              </a:extLst>
            </p:cNvPr>
            <p:cNvSpPr/>
            <p:nvPr/>
          </p:nvSpPr>
          <p:spPr>
            <a:xfrm>
              <a:off x="5773387" y="3194850"/>
              <a:ext cx="3131" cy="309099"/>
            </a:xfrm>
            <a:custGeom>
              <a:avLst/>
              <a:gdLst/>
              <a:ahLst/>
              <a:cxnLst/>
              <a:rect l="l" t="t" r="r" b="b"/>
              <a:pathLst>
                <a:path w="215" h="21227" extrusionOk="0">
                  <a:moveTo>
                    <a:pt x="107" y="0"/>
                  </a:moveTo>
                  <a:lnTo>
                    <a:pt x="1" y="3093"/>
                  </a:lnTo>
                  <a:lnTo>
                    <a:pt x="1" y="10666"/>
                  </a:lnTo>
                  <a:lnTo>
                    <a:pt x="1" y="18133"/>
                  </a:lnTo>
                  <a:lnTo>
                    <a:pt x="107" y="21226"/>
                  </a:lnTo>
                  <a:lnTo>
                    <a:pt x="107" y="18133"/>
                  </a:lnTo>
                  <a:lnTo>
                    <a:pt x="214" y="10666"/>
                  </a:lnTo>
                  <a:lnTo>
                    <a:pt x="107" y="309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344;p50">
              <a:extLst>
                <a:ext uri="{FF2B5EF4-FFF2-40B4-BE49-F238E27FC236}">
                  <a16:creationId xmlns:a16="http://schemas.microsoft.com/office/drawing/2014/main" id="{14731513-02EE-4B9E-84C0-68B96BD2F144}"/>
                </a:ext>
              </a:extLst>
            </p:cNvPr>
            <p:cNvSpPr/>
            <p:nvPr/>
          </p:nvSpPr>
          <p:spPr>
            <a:xfrm>
              <a:off x="5774945" y="3188631"/>
              <a:ext cx="27973" cy="305997"/>
            </a:xfrm>
            <a:custGeom>
              <a:avLst/>
              <a:gdLst/>
              <a:ahLst/>
              <a:cxnLst/>
              <a:rect l="l" t="t" r="r" b="b"/>
              <a:pathLst>
                <a:path w="1921" h="21014" extrusionOk="0">
                  <a:moveTo>
                    <a:pt x="1920" y="0"/>
                  </a:moveTo>
                  <a:lnTo>
                    <a:pt x="1814" y="214"/>
                  </a:lnTo>
                  <a:lnTo>
                    <a:pt x="1814" y="854"/>
                  </a:lnTo>
                  <a:lnTo>
                    <a:pt x="1814" y="3094"/>
                  </a:lnTo>
                  <a:lnTo>
                    <a:pt x="1600" y="10773"/>
                  </a:lnTo>
                  <a:lnTo>
                    <a:pt x="1600" y="14933"/>
                  </a:lnTo>
                  <a:lnTo>
                    <a:pt x="1600" y="16640"/>
                  </a:lnTo>
                  <a:lnTo>
                    <a:pt x="1494" y="18346"/>
                  </a:lnTo>
                  <a:lnTo>
                    <a:pt x="1387" y="18880"/>
                  </a:lnTo>
                  <a:lnTo>
                    <a:pt x="1174" y="19413"/>
                  </a:lnTo>
                  <a:lnTo>
                    <a:pt x="960" y="19946"/>
                  </a:lnTo>
                  <a:lnTo>
                    <a:pt x="640" y="20480"/>
                  </a:lnTo>
                  <a:lnTo>
                    <a:pt x="1067" y="20053"/>
                  </a:lnTo>
                  <a:lnTo>
                    <a:pt x="1280" y="19520"/>
                  </a:lnTo>
                  <a:lnTo>
                    <a:pt x="1494" y="18986"/>
                  </a:lnTo>
                  <a:lnTo>
                    <a:pt x="1600" y="18346"/>
                  </a:lnTo>
                  <a:lnTo>
                    <a:pt x="1814" y="16640"/>
                  </a:lnTo>
                  <a:lnTo>
                    <a:pt x="1814" y="14933"/>
                  </a:lnTo>
                  <a:lnTo>
                    <a:pt x="1920" y="10773"/>
                  </a:lnTo>
                  <a:lnTo>
                    <a:pt x="1920" y="3200"/>
                  </a:lnTo>
                  <a:lnTo>
                    <a:pt x="1920" y="854"/>
                  </a:lnTo>
                  <a:lnTo>
                    <a:pt x="1920" y="214"/>
                  </a:lnTo>
                  <a:lnTo>
                    <a:pt x="1920" y="0"/>
                  </a:lnTo>
                  <a:close/>
                  <a:moveTo>
                    <a:pt x="640" y="20480"/>
                  </a:moveTo>
                  <a:lnTo>
                    <a:pt x="0" y="21013"/>
                  </a:lnTo>
                  <a:lnTo>
                    <a:pt x="320" y="20800"/>
                  </a:lnTo>
                  <a:lnTo>
                    <a:pt x="640" y="204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345;p50">
              <a:extLst>
                <a:ext uri="{FF2B5EF4-FFF2-40B4-BE49-F238E27FC236}">
                  <a16:creationId xmlns:a16="http://schemas.microsoft.com/office/drawing/2014/main" id="{502D623E-4DC0-4CD0-AEDB-F9335A1460D3}"/>
                </a:ext>
              </a:extLst>
            </p:cNvPr>
            <p:cNvSpPr/>
            <p:nvPr/>
          </p:nvSpPr>
          <p:spPr>
            <a:xfrm>
              <a:off x="6098038" y="2814277"/>
              <a:ext cx="3116" cy="315317"/>
            </a:xfrm>
            <a:custGeom>
              <a:avLst/>
              <a:gdLst/>
              <a:ahLst/>
              <a:cxnLst/>
              <a:rect l="l" t="t" r="r" b="b"/>
              <a:pathLst>
                <a:path w="214" h="21654" extrusionOk="0">
                  <a:moveTo>
                    <a:pt x="107" y="1"/>
                  </a:moveTo>
                  <a:lnTo>
                    <a:pt x="107" y="3094"/>
                  </a:lnTo>
                  <a:lnTo>
                    <a:pt x="0" y="10774"/>
                  </a:lnTo>
                  <a:lnTo>
                    <a:pt x="107" y="18453"/>
                  </a:lnTo>
                  <a:lnTo>
                    <a:pt x="107" y="21653"/>
                  </a:lnTo>
                  <a:lnTo>
                    <a:pt x="214" y="18453"/>
                  </a:lnTo>
                  <a:lnTo>
                    <a:pt x="214" y="10774"/>
                  </a:lnTo>
                  <a:lnTo>
                    <a:pt x="214" y="3094"/>
                  </a:lnTo>
                  <a:lnTo>
                    <a:pt x="1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346;p50">
              <a:extLst>
                <a:ext uri="{FF2B5EF4-FFF2-40B4-BE49-F238E27FC236}">
                  <a16:creationId xmlns:a16="http://schemas.microsoft.com/office/drawing/2014/main" id="{AABBCB7E-440B-4A3D-8E94-39D996920B79}"/>
                </a:ext>
              </a:extLst>
            </p:cNvPr>
            <p:cNvSpPr/>
            <p:nvPr/>
          </p:nvSpPr>
          <p:spPr>
            <a:xfrm>
              <a:off x="5465832" y="2719530"/>
              <a:ext cx="566926" cy="433353"/>
            </a:xfrm>
            <a:custGeom>
              <a:avLst/>
              <a:gdLst/>
              <a:ahLst/>
              <a:cxnLst/>
              <a:rect l="l" t="t" r="r" b="b"/>
              <a:pathLst>
                <a:path w="38933" h="29760" extrusionOk="0">
                  <a:moveTo>
                    <a:pt x="15360" y="0"/>
                  </a:move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lnTo>
                    <a:pt x="30613" y="16533"/>
                  </a:lnTo>
                  <a:lnTo>
                    <a:pt x="38933" y="15573"/>
                  </a:lnTo>
                  <a:lnTo>
                    <a:pt x="38506" y="14080"/>
                  </a:lnTo>
                  <a:lnTo>
                    <a:pt x="37546" y="10560"/>
                  </a:lnTo>
                  <a:lnTo>
                    <a:pt x="36906" y="8533"/>
                  </a:lnTo>
                  <a:lnTo>
                    <a:pt x="36266" y="6720"/>
                  </a:lnTo>
                  <a:lnTo>
                    <a:pt x="35626" y="512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6320" y="107"/>
                  </a:lnTo>
                  <a:lnTo>
                    <a:pt x="153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347;p50">
              <a:extLst>
                <a:ext uri="{FF2B5EF4-FFF2-40B4-BE49-F238E27FC236}">
                  <a16:creationId xmlns:a16="http://schemas.microsoft.com/office/drawing/2014/main" id="{BE1F893C-944F-4B83-BEEC-F55F3EFBE16E}"/>
                </a:ext>
              </a:extLst>
            </p:cNvPr>
            <p:cNvSpPr/>
            <p:nvPr/>
          </p:nvSpPr>
          <p:spPr>
            <a:xfrm>
              <a:off x="5465832" y="2719530"/>
              <a:ext cx="566926" cy="433353"/>
            </a:xfrm>
            <a:custGeom>
              <a:avLst/>
              <a:gdLst/>
              <a:ahLst/>
              <a:cxnLst/>
              <a:rect l="l" t="t" r="r" b="b"/>
              <a:pathLst>
                <a:path w="38933" h="29760" fill="none" extrusionOk="0">
                  <a:moveTo>
                    <a:pt x="30506" y="29653"/>
                  </a:moveTo>
                  <a:lnTo>
                    <a:pt x="30506" y="29653"/>
                  </a:lnTo>
                  <a:lnTo>
                    <a:pt x="30613" y="16533"/>
                  </a:lnTo>
                  <a:lnTo>
                    <a:pt x="38933" y="15573"/>
                  </a:lnTo>
                  <a:lnTo>
                    <a:pt x="38933" y="15573"/>
                  </a:lnTo>
                  <a:lnTo>
                    <a:pt x="38506" y="14080"/>
                  </a:lnTo>
                  <a:lnTo>
                    <a:pt x="37546" y="10560"/>
                  </a:lnTo>
                  <a:lnTo>
                    <a:pt x="36906" y="8533"/>
                  </a:lnTo>
                  <a:lnTo>
                    <a:pt x="36266" y="6720"/>
                  </a:lnTo>
                  <a:lnTo>
                    <a:pt x="35626" y="5120"/>
                  </a:lnTo>
                  <a:lnTo>
                    <a:pt x="34986" y="416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7067" y="214"/>
                  </a:lnTo>
                  <a:lnTo>
                    <a:pt x="16320" y="107"/>
                  </a:lnTo>
                  <a:lnTo>
                    <a:pt x="16320" y="107"/>
                  </a:lnTo>
                  <a:lnTo>
                    <a:pt x="15360" y="0"/>
                  </a:ln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348;p50">
              <a:extLst>
                <a:ext uri="{FF2B5EF4-FFF2-40B4-BE49-F238E27FC236}">
                  <a16:creationId xmlns:a16="http://schemas.microsoft.com/office/drawing/2014/main" id="{3A7380DC-4220-42C1-915E-6253F0C76493}"/>
                </a:ext>
              </a:extLst>
            </p:cNvPr>
            <p:cNvSpPr/>
            <p:nvPr/>
          </p:nvSpPr>
          <p:spPr>
            <a:xfrm>
              <a:off x="5728343" y="3090769"/>
              <a:ext cx="23313" cy="65250"/>
            </a:xfrm>
            <a:custGeom>
              <a:avLst/>
              <a:gdLst/>
              <a:ahLst/>
              <a:cxnLst/>
              <a:rect l="l" t="t" r="r" b="b"/>
              <a:pathLst>
                <a:path w="1601" h="4481" extrusionOk="0">
                  <a:moveTo>
                    <a:pt x="1" y="1"/>
                  </a:moveTo>
                  <a:lnTo>
                    <a:pt x="1" y="534"/>
                  </a:lnTo>
                  <a:lnTo>
                    <a:pt x="1" y="1174"/>
                  </a:lnTo>
                  <a:lnTo>
                    <a:pt x="214" y="1814"/>
                  </a:lnTo>
                  <a:lnTo>
                    <a:pt x="321" y="2347"/>
                  </a:lnTo>
                  <a:lnTo>
                    <a:pt x="534" y="2987"/>
                  </a:lnTo>
                  <a:lnTo>
                    <a:pt x="854" y="3521"/>
                  </a:lnTo>
                  <a:lnTo>
                    <a:pt x="1174" y="3947"/>
                  </a:lnTo>
                  <a:lnTo>
                    <a:pt x="1601" y="4481"/>
                  </a:lnTo>
                  <a:lnTo>
                    <a:pt x="1067" y="3414"/>
                  </a:lnTo>
                  <a:lnTo>
                    <a:pt x="534" y="2347"/>
                  </a:lnTo>
                  <a:lnTo>
                    <a:pt x="214" y="117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349;p50">
              <a:extLst>
                <a:ext uri="{FF2B5EF4-FFF2-40B4-BE49-F238E27FC236}">
                  <a16:creationId xmlns:a16="http://schemas.microsoft.com/office/drawing/2014/main" id="{D31418DD-F945-437B-9D67-98BAD4E6A0AA}"/>
                </a:ext>
              </a:extLst>
            </p:cNvPr>
            <p:cNvSpPr/>
            <p:nvPr/>
          </p:nvSpPr>
          <p:spPr>
            <a:xfrm>
              <a:off x="5767183" y="3115627"/>
              <a:ext cx="4674" cy="41952"/>
            </a:xfrm>
            <a:custGeom>
              <a:avLst/>
              <a:gdLst/>
              <a:ahLst/>
              <a:cxnLst/>
              <a:rect l="l" t="t" r="r" b="b"/>
              <a:pathLst>
                <a:path w="321" h="2881" extrusionOk="0">
                  <a:moveTo>
                    <a:pt x="213" y="0"/>
                  </a:moveTo>
                  <a:lnTo>
                    <a:pt x="107" y="747"/>
                  </a:lnTo>
                  <a:lnTo>
                    <a:pt x="0" y="1387"/>
                  </a:lnTo>
                  <a:lnTo>
                    <a:pt x="0" y="2134"/>
                  </a:lnTo>
                  <a:lnTo>
                    <a:pt x="107" y="2880"/>
                  </a:lnTo>
                  <a:lnTo>
                    <a:pt x="213" y="2134"/>
                  </a:lnTo>
                  <a:lnTo>
                    <a:pt x="213" y="1494"/>
                  </a:lnTo>
                  <a:lnTo>
                    <a:pt x="320" y="74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350;p50">
              <a:extLst>
                <a:ext uri="{FF2B5EF4-FFF2-40B4-BE49-F238E27FC236}">
                  <a16:creationId xmlns:a16="http://schemas.microsoft.com/office/drawing/2014/main" id="{98C37DEA-3425-47C9-9382-867281B1D720}"/>
                </a:ext>
              </a:extLst>
            </p:cNvPr>
            <p:cNvSpPr/>
            <p:nvPr/>
          </p:nvSpPr>
          <p:spPr>
            <a:xfrm>
              <a:off x="5666218" y="3152909"/>
              <a:ext cx="57475" cy="15"/>
            </a:xfrm>
            <a:custGeom>
              <a:avLst/>
              <a:gdLst/>
              <a:ahLst/>
              <a:cxnLst/>
              <a:rect l="l" t="t" r="r" b="b"/>
              <a:pathLst>
                <a:path w="3947" h="1" extrusionOk="0">
                  <a:moveTo>
                    <a:pt x="3947" y="0"/>
                  </a:moveTo>
                  <a:lnTo>
                    <a:pt x="0" y="0"/>
                  </a:lnTo>
                  <a:lnTo>
                    <a:pt x="0" y="0"/>
                  </a:lnTo>
                  <a:lnTo>
                    <a:pt x="3947" y="0"/>
                  </a:lnTo>
                  <a:lnTo>
                    <a:pt x="3947"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351;p50">
              <a:extLst>
                <a:ext uri="{FF2B5EF4-FFF2-40B4-BE49-F238E27FC236}">
                  <a16:creationId xmlns:a16="http://schemas.microsoft.com/office/drawing/2014/main" id="{BDD7E20A-D5F2-4CD4-9B71-FD96B8836CCF}"/>
                </a:ext>
              </a:extLst>
            </p:cNvPr>
            <p:cNvSpPr/>
            <p:nvPr/>
          </p:nvSpPr>
          <p:spPr>
            <a:xfrm>
              <a:off x="5666218" y="3152909"/>
              <a:ext cx="57475" cy="15"/>
            </a:xfrm>
            <a:custGeom>
              <a:avLst/>
              <a:gdLst/>
              <a:ahLst/>
              <a:cxnLst/>
              <a:rect l="l" t="t" r="r" b="b"/>
              <a:pathLst>
                <a:path w="3947" h="1" fill="none" extrusionOk="0">
                  <a:moveTo>
                    <a:pt x="3947" y="0"/>
                  </a:moveTo>
                  <a:lnTo>
                    <a:pt x="0" y="0"/>
                  </a:lnTo>
                  <a:lnTo>
                    <a:pt x="0" y="0"/>
                  </a:lnTo>
                  <a:lnTo>
                    <a:pt x="3947" y="0"/>
                  </a:lnTo>
                  <a:lnTo>
                    <a:pt x="39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352;p50">
              <a:extLst>
                <a:ext uri="{FF2B5EF4-FFF2-40B4-BE49-F238E27FC236}">
                  <a16:creationId xmlns:a16="http://schemas.microsoft.com/office/drawing/2014/main" id="{32DC5463-3AFC-488C-8E0D-FF9708A69704}"/>
                </a:ext>
              </a:extLst>
            </p:cNvPr>
            <p:cNvSpPr/>
            <p:nvPr/>
          </p:nvSpPr>
          <p:spPr>
            <a:xfrm>
              <a:off x="5666218" y="2741273"/>
              <a:ext cx="57475" cy="411612"/>
            </a:xfrm>
            <a:custGeom>
              <a:avLst/>
              <a:gdLst/>
              <a:ahLst/>
              <a:cxnLst/>
              <a:rect l="l" t="t" r="r" b="b"/>
              <a:pathLst>
                <a:path w="3947" h="28267" extrusionOk="0">
                  <a:moveTo>
                    <a:pt x="107" y="1"/>
                  </a:moveTo>
                  <a:lnTo>
                    <a:pt x="0" y="28266"/>
                  </a:lnTo>
                  <a:lnTo>
                    <a:pt x="3947" y="28266"/>
                  </a:lnTo>
                  <a:lnTo>
                    <a:pt x="1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353;p50">
              <a:extLst>
                <a:ext uri="{FF2B5EF4-FFF2-40B4-BE49-F238E27FC236}">
                  <a16:creationId xmlns:a16="http://schemas.microsoft.com/office/drawing/2014/main" id="{B6CCB870-C069-444F-BFF0-58408D9E223C}"/>
                </a:ext>
              </a:extLst>
            </p:cNvPr>
            <p:cNvSpPr/>
            <p:nvPr/>
          </p:nvSpPr>
          <p:spPr>
            <a:xfrm>
              <a:off x="5666218" y="2741273"/>
              <a:ext cx="57475" cy="411612"/>
            </a:xfrm>
            <a:custGeom>
              <a:avLst/>
              <a:gdLst/>
              <a:ahLst/>
              <a:cxnLst/>
              <a:rect l="l" t="t" r="r" b="b"/>
              <a:pathLst>
                <a:path w="3947" h="28267" fill="none" extrusionOk="0">
                  <a:moveTo>
                    <a:pt x="107" y="1"/>
                  </a:moveTo>
                  <a:lnTo>
                    <a:pt x="0" y="28266"/>
                  </a:lnTo>
                  <a:lnTo>
                    <a:pt x="3947" y="28266"/>
                  </a:lnTo>
                  <a:lnTo>
                    <a:pt x="107" y="1"/>
                  </a:lnTo>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54;p50">
              <a:extLst>
                <a:ext uri="{FF2B5EF4-FFF2-40B4-BE49-F238E27FC236}">
                  <a16:creationId xmlns:a16="http://schemas.microsoft.com/office/drawing/2014/main" id="{A129785B-7D31-401E-B427-7355E07F1A51}"/>
                </a:ext>
              </a:extLst>
            </p:cNvPr>
            <p:cNvSpPr/>
            <p:nvPr/>
          </p:nvSpPr>
          <p:spPr>
            <a:xfrm>
              <a:off x="5883672" y="2725734"/>
              <a:ext cx="292018" cy="448890"/>
            </a:xfrm>
            <a:custGeom>
              <a:avLst/>
              <a:gdLst/>
              <a:ahLst/>
              <a:cxnLst/>
              <a:rect l="l" t="t" r="r" b="b"/>
              <a:pathLst>
                <a:path w="20054" h="30827" extrusionOk="0">
                  <a:moveTo>
                    <a:pt x="1" y="1"/>
                  </a:moveTo>
                  <a:lnTo>
                    <a:pt x="1174" y="30827"/>
                  </a:lnTo>
                  <a:lnTo>
                    <a:pt x="3841" y="30827"/>
                  </a:lnTo>
                  <a:lnTo>
                    <a:pt x="3201" y="19840"/>
                  </a:lnTo>
                  <a:lnTo>
                    <a:pt x="5441" y="25173"/>
                  </a:lnTo>
                  <a:lnTo>
                    <a:pt x="5867" y="26027"/>
                  </a:lnTo>
                  <a:lnTo>
                    <a:pt x="6401" y="26880"/>
                  </a:lnTo>
                  <a:lnTo>
                    <a:pt x="7041" y="27520"/>
                  </a:lnTo>
                  <a:lnTo>
                    <a:pt x="7894" y="28160"/>
                  </a:lnTo>
                  <a:lnTo>
                    <a:pt x="8641" y="28587"/>
                  </a:lnTo>
                  <a:lnTo>
                    <a:pt x="9601" y="28907"/>
                  </a:lnTo>
                  <a:lnTo>
                    <a:pt x="10561" y="29120"/>
                  </a:lnTo>
                  <a:lnTo>
                    <a:pt x="11520" y="29227"/>
                  </a:lnTo>
                  <a:lnTo>
                    <a:pt x="12694" y="29120"/>
                  </a:lnTo>
                  <a:lnTo>
                    <a:pt x="13760" y="28800"/>
                  </a:lnTo>
                  <a:lnTo>
                    <a:pt x="14720" y="28373"/>
                  </a:lnTo>
                  <a:lnTo>
                    <a:pt x="15680" y="27733"/>
                  </a:lnTo>
                  <a:lnTo>
                    <a:pt x="16427" y="26880"/>
                  </a:lnTo>
                  <a:lnTo>
                    <a:pt x="17067" y="26027"/>
                  </a:lnTo>
                  <a:lnTo>
                    <a:pt x="17600" y="25067"/>
                  </a:lnTo>
                  <a:lnTo>
                    <a:pt x="17920" y="23893"/>
                  </a:lnTo>
                  <a:lnTo>
                    <a:pt x="20054" y="9387"/>
                  </a:lnTo>
                  <a:lnTo>
                    <a:pt x="12800" y="4481"/>
                  </a:lnTo>
                  <a:lnTo>
                    <a:pt x="11307" y="16854"/>
                  </a:lnTo>
                  <a:lnTo>
                    <a:pt x="7681" y="6187"/>
                  </a:lnTo>
                  <a:lnTo>
                    <a:pt x="7254" y="5227"/>
                  </a:lnTo>
                  <a:lnTo>
                    <a:pt x="6827" y="4374"/>
                  </a:lnTo>
                  <a:lnTo>
                    <a:pt x="6294" y="3521"/>
                  </a:lnTo>
                  <a:lnTo>
                    <a:pt x="5761" y="2774"/>
                  </a:lnTo>
                  <a:lnTo>
                    <a:pt x="5014" y="2134"/>
                  </a:lnTo>
                  <a:lnTo>
                    <a:pt x="4267" y="1494"/>
                  </a:lnTo>
                  <a:lnTo>
                    <a:pt x="3414" y="961"/>
                  </a:lnTo>
                  <a:lnTo>
                    <a:pt x="2561" y="534"/>
                  </a:lnTo>
                  <a:lnTo>
                    <a:pt x="2027" y="214"/>
                  </a:lnTo>
                  <a:lnTo>
                    <a:pt x="1388" y="108"/>
                  </a:lnTo>
                  <a:lnTo>
                    <a:pt x="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355;p50">
              <a:extLst>
                <a:ext uri="{FF2B5EF4-FFF2-40B4-BE49-F238E27FC236}">
                  <a16:creationId xmlns:a16="http://schemas.microsoft.com/office/drawing/2014/main" id="{A0FE82A3-A538-4022-BB71-7A2C88446E9D}"/>
                </a:ext>
              </a:extLst>
            </p:cNvPr>
            <p:cNvSpPr/>
            <p:nvPr/>
          </p:nvSpPr>
          <p:spPr>
            <a:xfrm>
              <a:off x="5900769" y="3132710"/>
              <a:ext cx="31074" cy="3116"/>
            </a:xfrm>
            <a:custGeom>
              <a:avLst/>
              <a:gdLst/>
              <a:ahLst/>
              <a:cxnLst/>
              <a:rect l="l" t="t" r="r" b="b"/>
              <a:pathLst>
                <a:path w="2134" h="214" extrusionOk="0">
                  <a:moveTo>
                    <a:pt x="1067" y="1"/>
                  </a:moveTo>
                  <a:lnTo>
                    <a:pt x="0" y="107"/>
                  </a:lnTo>
                  <a:lnTo>
                    <a:pt x="1067" y="214"/>
                  </a:lnTo>
                  <a:lnTo>
                    <a:pt x="2133" y="10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356;p50">
              <a:extLst>
                <a:ext uri="{FF2B5EF4-FFF2-40B4-BE49-F238E27FC236}">
                  <a16:creationId xmlns:a16="http://schemas.microsoft.com/office/drawing/2014/main" id="{1A8C9243-477F-4B55-96F5-4EC8390E28A1}"/>
                </a:ext>
              </a:extLst>
            </p:cNvPr>
            <p:cNvSpPr/>
            <p:nvPr/>
          </p:nvSpPr>
          <p:spPr>
            <a:xfrm>
              <a:off x="5896109" y="3069026"/>
              <a:ext cx="37292" cy="3116"/>
            </a:xfrm>
            <a:custGeom>
              <a:avLst/>
              <a:gdLst/>
              <a:ahLst/>
              <a:cxnLst/>
              <a:rect l="l" t="t" r="r" b="b"/>
              <a:pathLst>
                <a:path w="2561" h="214" extrusionOk="0">
                  <a:moveTo>
                    <a:pt x="1280" y="0"/>
                  </a:moveTo>
                  <a:lnTo>
                    <a:pt x="0" y="107"/>
                  </a:lnTo>
                  <a:lnTo>
                    <a:pt x="1280" y="214"/>
                  </a:lnTo>
                  <a:lnTo>
                    <a:pt x="2560" y="107"/>
                  </a:lnTo>
                  <a:lnTo>
                    <a:pt x="1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357;p50">
              <a:extLst>
                <a:ext uri="{FF2B5EF4-FFF2-40B4-BE49-F238E27FC236}">
                  <a16:creationId xmlns:a16="http://schemas.microsoft.com/office/drawing/2014/main" id="{7891C0CD-FEA6-4AF6-B7FF-1BF41AEEADAF}"/>
                </a:ext>
              </a:extLst>
            </p:cNvPr>
            <p:cNvSpPr/>
            <p:nvPr/>
          </p:nvSpPr>
          <p:spPr>
            <a:xfrm>
              <a:off x="5955132" y="3067468"/>
              <a:ext cx="194164" cy="4674"/>
            </a:xfrm>
            <a:custGeom>
              <a:avLst/>
              <a:gdLst/>
              <a:ahLst/>
              <a:cxnLst/>
              <a:rect l="l" t="t" r="r" b="b"/>
              <a:pathLst>
                <a:path w="13334" h="321" extrusionOk="0">
                  <a:moveTo>
                    <a:pt x="6613" y="1"/>
                  </a:moveTo>
                  <a:lnTo>
                    <a:pt x="1920" y="107"/>
                  </a:lnTo>
                  <a:lnTo>
                    <a:pt x="0" y="214"/>
                  </a:lnTo>
                  <a:lnTo>
                    <a:pt x="1920" y="214"/>
                  </a:lnTo>
                  <a:lnTo>
                    <a:pt x="6613" y="321"/>
                  </a:lnTo>
                  <a:lnTo>
                    <a:pt x="11307" y="214"/>
                  </a:lnTo>
                  <a:lnTo>
                    <a:pt x="13333" y="214"/>
                  </a:lnTo>
                  <a:lnTo>
                    <a:pt x="11307" y="107"/>
                  </a:lnTo>
                  <a:lnTo>
                    <a:pt x="6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358;p50">
              <a:extLst>
                <a:ext uri="{FF2B5EF4-FFF2-40B4-BE49-F238E27FC236}">
                  <a16:creationId xmlns:a16="http://schemas.microsoft.com/office/drawing/2014/main" id="{3BCFB942-34E6-4551-B9F1-8985A15F7D86}"/>
                </a:ext>
              </a:extLst>
            </p:cNvPr>
            <p:cNvSpPr/>
            <p:nvPr/>
          </p:nvSpPr>
          <p:spPr>
            <a:xfrm>
              <a:off x="5892992" y="2972721"/>
              <a:ext cx="268719" cy="3116"/>
            </a:xfrm>
            <a:custGeom>
              <a:avLst/>
              <a:gdLst/>
              <a:ahLst/>
              <a:cxnLst/>
              <a:rect l="l" t="t" r="r" b="b"/>
              <a:pathLst>
                <a:path w="18454" h="214" extrusionOk="0">
                  <a:moveTo>
                    <a:pt x="2667" y="0"/>
                  </a:moveTo>
                  <a:lnTo>
                    <a:pt x="1" y="107"/>
                  </a:lnTo>
                  <a:lnTo>
                    <a:pt x="2667" y="214"/>
                  </a:lnTo>
                  <a:lnTo>
                    <a:pt x="15680" y="214"/>
                  </a:lnTo>
                  <a:lnTo>
                    <a:pt x="18454" y="107"/>
                  </a:lnTo>
                  <a:lnTo>
                    <a:pt x="15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359;p50">
              <a:extLst>
                <a:ext uri="{FF2B5EF4-FFF2-40B4-BE49-F238E27FC236}">
                  <a16:creationId xmlns:a16="http://schemas.microsoft.com/office/drawing/2014/main" id="{1D4B6866-E484-4336-8FC3-B7E0B76724B5}"/>
                </a:ext>
              </a:extLst>
            </p:cNvPr>
            <p:cNvSpPr/>
            <p:nvPr/>
          </p:nvSpPr>
          <p:spPr>
            <a:xfrm>
              <a:off x="5889890" y="2870198"/>
              <a:ext cx="122710" cy="3116"/>
            </a:xfrm>
            <a:custGeom>
              <a:avLst/>
              <a:gdLst/>
              <a:ahLst/>
              <a:cxnLst/>
              <a:rect l="l" t="t" r="r" b="b"/>
              <a:pathLst>
                <a:path w="8427" h="214" extrusionOk="0">
                  <a:moveTo>
                    <a:pt x="2134" y="1"/>
                  </a:moveTo>
                  <a:lnTo>
                    <a:pt x="1" y="107"/>
                  </a:lnTo>
                  <a:lnTo>
                    <a:pt x="2134" y="214"/>
                  </a:lnTo>
                  <a:lnTo>
                    <a:pt x="6294" y="214"/>
                  </a:lnTo>
                  <a:lnTo>
                    <a:pt x="8427" y="107"/>
                  </a:lnTo>
                  <a:lnTo>
                    <a:pt x="6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360;p50">
              <a:extLst>
                <a:ext uri="{FF2B5EF4-FFF2-40B4-BE49-F238E27FC236}">
                  <a16:creationId xmlns:a16="http://schemas.microsoft.com/office/drawing/2014/main" id="{B708D4C6-B2E1-480A-9F91-A6C2E77931DF}"/>
                </a:ext>
              </a:extLst>
            </p:cNvPr>
            <p:cNvSpPr/>
            <p:nvPr/>
          </p:nvSpPr>
          <p:spPr>
            <a:xfrm>
              <a:off x="5886788" y="2773894"/>
              <a:ext cx="85433" cy="3116"/>
            </a:xfrm>
            <a:custGeom>
              <a:avLst/>
              <a:gdLst/>
              <a:ahLst/>
              <a:cxnLst/>
              <a:rect l="l" t="t" r="r" b="b"/>
              <a:pathLst>
                <a:path w="5867" h="214" extrusionOk="0">
                  <a:moveTo>
                    <a:pt x="2880" y="1"/>
                  </a:moveTo>
                  <a:lnTo>
                    <a:pt x="0" y="107"/>
                  </a:lnTo>
                  <a:lnTo>
                    <a:pt x="2880" y="214"/>
                  </a:lnTo>
                  <a:lnTo>
                    <a:pt x="5867" y="107"/>
                  </a:lnTo>
                  <a:lnTo>
                    <a:pt x="2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61;p50">
              <a:extLst>
                <a:ext uri="{FF2B5EF4-FFF2-40B4-BE49-F238E27FC236}">
                  <a16:creationId xmlns:a16="http://schemas.microsoft.com/office/drawing/2014/main" id="{7B12EE02-EC73-4330-9609-B45DFBCD94B9}"/>
                </a:ext>
              </a:extLst>
            </p:cNvPr>
            <p:cNvSpPr/>
            <p:nvPr/>
          </p:nvSpPr>
          <p:spPr>
            <a:xfrm>
              <a:off x="5944254" y="2759913"/>
              <a:ext cx="3131" cy="301337"/>
            </a:xfrm>
            <a:custGeom>
              <a:avLst/>
              <a:gdLst/>
              <a:ahLst/>
              <a:cxnLst/>
              <a:rect l="l" t="t" r="r" b="b"/>
              <a:pathLst>
                <a:path w="215" h="20694" extrusionOk="0">
                  <a:moveTo>
                    <a:pt x="107" y="1"/>
                  </a:moveTo>
                  <a:lnTo>
                    <a:pt x="107" y="2987"/>
                  </a:lnTo>
                  <a:lnTo>
                    <a:pt x="1" y="10347"/>
                  </a:lnTo>
                  <a:lnTo>
                    <a:pt x="107" y="17707"/>
                  </a:lnTo>
                  <a:lnTo>
                    <a:pt x="107" y="20693"/>
                  </a:lnTo>
                  <a:lnTo>
                    <a:pt x="214" y="17707"/>
                  </a:lnTo>
                  <a:lnTo>
                    <a:pt x="214" y="10347"/>
                  </a:lnTo>
                  <a:lnTo>
                    <a:pt x="214" y="2987"/>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62;p50">
              <a:extLst>
                <a:ext uri="{FF2B5EF4-FFF2-40B4-BE49-F238E27FC236}">
                  <a16:creationId xmlns:a16="http://schemas.microsoft.com/office/drawing/2014/main" id="{64F3FDED-83CD-4EF7-9BB8-3EDEC80542F7}"/>
                </a:ext>
              </a:extLst>
            </p:cNvPr>
            <p:cNvSpPr/>
            <p:nvPr/>
          </p:nvSpPr>
          <p:spPr>
            <a:xfrm>
              <a:off x="6023476" y="2915242"/>
              <a:ext cx="3116" cy="217463"/>
            </a:xfrm>
            <a:custGeom>
              <a:avLst/>
              <a:gdLst/>
              <a:ahLst/>
              <a:cxnLst/>
              <a:rect l="l" t="t" r="r" b="b"/>
              <a:pathLst>
                <a:path w="214" h="14934" extrusionOk="0">
                  <a:moveTo>
                    <a:pt x="107" y="1"/>
                  </a:moveTo>
                  <a:lnTo>
                    <a:pt x="1" y="2134"/>
                  </a:lnTo>
                  <a:lnTo>
                    <a:pt x="1" y="7467"/>
                  </a:lnTo>
                  <a:lnTo>
                    <a:pt x="1" y="12800"/>
                  </a:lnTo>
                  <a:lnTo>
                    <a:pt x="107" y="14934"/>
                  </a:lnTo>
                  <a:lnTo>
                    <a:pt x="107" y="12800"/>
                  </a:lnTo>
                  <a:lnTo>
                    <a:pt x="214" y="7467"/>
                  </a:lnTo>
                  <a:lnTo>
                    <a:pt x="107" y="2134"/>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63;p50">
              <a:extLst>
                <a:ext uri="{FF2B5EF4-FFF2-40B4-BE49-F238E27FC236}">
                  <a16:creationId xmlns:a16="http://schemas.microsoft.com/office/drawing/2014/main" id="{FF4A5EC3-550F-446E-BD4F-C7157460FC2F}"/>
                </a:ext>
              </a:extLst>
            </p:cNvPr>
            <p:cNvSpPr/>
            <p:nvPr/>
          </p:nvSpPr>
          <p:spPr>
            <a:xfrm>
              <a:off x="5928730" y="2738171"/>
              <a:ext cx="3116" cy="279582"/>
            </a:xfrm>
            <a:custGeom>
              <a:avLst/>
              <a:gdLst/>
              <a:ahLst/>
              <a:cxnLst/>
              <a:rect l="l" t="t" r="r" b="b"/>
              <a:pathLst>
                <a:path w="214" h="19200" extrusionOk="0">
                  <a:moveTo>
                    <a:pt x="107" y="0"/>
                  </a:moveTo>
                  <a:lnTo>
                    <a:pt x="0" y="2774"/>
                  </a:lnTo>
                  <a:lnTo>
                    <a:pt x="0" y="9600"/>
                  </a:lnTo>
                  <a:lnTo>
                    <a:pt x="0" y="16426"/>
                  </a:lnTo>
                  <a:lnTo>
                    <a:pt x="107" y="19200"/>
                  </a:lnTo>
                  <a:lnTo>
                    <a:pt x="107" y="16426"/>
                  </a:lnTo>
                  <a:lnTo>
                    <a:pt x="213" y="9600"/>
                  </a:lnTo>
                  <a:lnTo>
                    <a:pt x="107" y="277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64;p50">
              <a:extLst>
                <a:ext uri="{FF2B5EF4-FFF2-40B4-BE49-F238E27FC236}">
                  <a16:creationId xmlns:a16="http://schemas.microsoft.com/office/drawing/2014/main" id="{DAECBEBC-7E4C-4826-AF2B-BE63F2FDFA64}"/>
                </a:ext>
              </a:extLst>
            </p:cNvPr>
            <p:cNvSpPr/>
            <p:nvPr/>
          </p:nvSpPr>
          <p:spPr>
            <a:xfrm>
              <a:off x="5933390" y="2935440"/>
              <a:ext cx="173967" cy="205027"/>
            </a:xfrm>
            <a:custGeom>
              <a:avLst/>
              <a:gdLst/>
              <a:ahLst/>
              <a:cxnLst/>
              <a:rect l="l" t="t" r="r" b="b"/>
              <a:pathLst>
                <a:path w="11947" h="14080" extrusionOk="0">
                  <a:moveTo>
                    <a:pt x="0" y="0"/>
                  </a:moveTo>
                  <a:lnTo>
                    <a:pt x="747" y="2240"/>
                  </a:lnTo>
                  <a:lnTo>
                    <a:pt x="2027" y="5334"/>
                  </a:lnTo>
                  <a:lnTo>
                    <a:pt x="3733" y="9173"/>
                  </a:lnTo>
                  <a:lnTo>
                    <a:pt x="4693" y="11093"/>
                  </a:lnTo>
                  <a:lnTo>
                    <a:pt x="5333" y="11947"/>
                  </a:lnTo>
                  <a:lnTo>
                    <a:pt x="5973" y="12693"/>
                  </a:lnTo>
                  <a:lnTo>
                    <a:pt x="6613" y="13333"/>
                  </a:lnTo>
                  <a:lnTo>
                    <a:pt x="7467" y="13760"/>
                  </a:lnTo>
                  <a:lnTo>
                    <a:pt x="8213" y="13973"/>
                  </a:lnTo>
                  <a:lnTo>
                    <a:pt x="8960" y="14080"/>
                  </a:lnTo>
                  <a:lnTo>
                    <a:pt x="9600" y="14080"/>
                  </a:lnTo>
                  <a:lnTo>
                    <a:pt x="10133" y="13973"/>
                  </a:lnTo>
                  <a:lnTo>
                    <a:pt x="10773" y="13867"/>
                  </a:lnTo>
                  <a:lnTo>
                    <a:pt x="11306" y="13653"/>
                  </a:lnTo>
                  <a:lnTo>
                    <a:pt x="11840" y="13333"/>
                  </a:lnTo>
                  <a:lnTo>
                    <a:pt x="11946" y="13227"/>
                  </a:lnTo>
                  <a:lnTo>
                    <a:pt x="11200" y="13547"/>
                  </a:lnTo>
                  <a:lnTo>
                    <a:pt x="10666" y="13760"/>
                  </a:lnTo>
                  <a:lnTo>
                    <a:pt x="10133" y="13867"/>
                  </a:lnTo>
                  <a:lnTo>
                    <a:pt x="9600" y="13973"/>
                  </a:lnTo>
                  <a:lnTo>
                    <a:pt x="9066" y="13973"/>
                  </a:lnTo>
                  <a:lnTo>
                    <a:pt x="8213" y="13760"/>
                  </a:lnTo>
                  <a:lnTo>
                    <a:pt x="7467" y="13547"/>
                  </a:lnTo>
                  <a:lnTo>
                    <a:pt x="6720" y="13120"/>
                  </a:lnTo>
                  <a:lnTo>
                    <a:pt x="6080" y="12587"/>
                  </a:lnTo>
                  <a:lnTo>
                    <a:pt x="5440" y="11840"/>
                  </a:lnTo>
                  <a:lnTo>
                    <a:pt x="4907" y="10987"/>
                  </a:lnTo>
                  <a:lnTo>
                    <a:pt x="3947" y="9067"/>
                  </a:lnTo>
                  <a:lnTo>
                    <a:pt x="2240" y="5227"/>
                  </a:lnTo>
                  <a:lnTo>
                    <a:pt x="853" y="21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65;p50">
              <a:extLst>
                <a:ext uri="{FF2B5EF4-FFF2-40B4-BE49-F238E27FC236}">
                  <a16:creationId xmlns:a16="http://schemas.microsoft.com/office/drawing/2014/main" id="{FDAC3EA3-1474-4204-8F3F-364993C49246}"/>
                </a:ext>
              </a:extLst>
            </p:cNvPr>
            <p:cNvSpPr/>
            <p:nvPr/>
          </p:nvSpPr>
          <p:spPr>
            <a:xfrm>
              <a:off x="6046777" y="2969620"/>
              <a:ext cx="3116" cy="74555"/>
            </a:xfrm>
            <a:custGeom>
              <a:avLst/>
              <a:gdLst/>
              <a:ahLst/>
              <a:cxnLst/>
              <a:rect l="l" t="t" r="r" b="b"/>
              <a:pathLst>
                <a:path w="214" h="5120" extrusionOk="0">
                  <a:moveTo>
                    <a:pt x="107" y="0"/>
                  </a:moveTo>
                  <a:lnTo>
                    <a:pt x="0" y="1280"/>
                  </a:lnTo>
                  <a:lnTo>
                    <a:pt x="0" y="2560"/>
                  </a:lnTo>
                  <a:lnTo>
                    <a:pt x="0" y="3840"/>
                  </a:lnTo>
                  <a:lnTo>
                    <a:pt x="107" y="5120"/>
                  </a:lnTo>
                  <a:lnTo>
                    <a:pt x="214" y="3840"/>
                  </a:lnTo>
                  <a:lnTo>
                    <a:pt x="214" y="2560"/>
                  </a:lnTo>
                  <a:lnTo>
                    <a:pt x="214" y="1280"/>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366;p50">
              <a:extLst>
                <a:ext uri="{FF2B5EF4-FFF2-40B4-BE49-F238E27FC236}">
                  <a16:creationId xmlns:a16="http://schemas.microsoft.com/office/drawing/2014/main" id="{E3A0E119-D09C-451C-9769-E8F07A108C3F}"/>
                </a:ext>
              </a:extLst>
            </p:cNvPr>
            <p:cNvSpPr/>
            <p:nvPr/>
          </p:nvSpPr>
          <p:spPr>
            <a:xfrm>
              <a:off x="5355547" y="2719530"/>
              <a:ext cx="312200" cy="546729"/>
            </a:xfrm>
            <a:custGeom>
              <a:avLst/>
              <a:gdLst/>
              <a:ahLst/>
              <a:cxnLst/>
              <a:rect l="l" t="t" r="r" b="b"/>
              <a:pathLst>
                <a:path w="21440" h="37546" extrusionOk="0">
                  <a:moveTo>
                    <a:pt x="21120" y="0"/>
                  </a:moveTo>
                  <a:lnTo>
                    <a:pt x="20053" y="214"/>
                  </a:lnTo>
                  <a:lnTo>
                    <a:pt x="19413" y="427"/>
                  </a:lnTo>
                  <a:lnTo>
                    <a:pt x="18667" y="640"/>
                  </a:lnTo>
                  <a:lnTo>
                    <a:pt x="17920" y="1067"/>
                  </a:lnTo>
                  <a:lnTo>
                    <a:pt x="17280" y="1600"/>
                  </a:lnTo>
                  <a:lnTo>
                    <a:pt x="2134" y="16960"/>
                  </a:lnTo>
                  <a:lnTo>
                    <a:pt x="1280" y="17920"/>
                  </a:lnTo>
                  <a:lnTo>
                    <a:pt x="640" y="19093"/>
                  </a:lnTo>
                  <a:lnTo>
                    <a:pt x="214" y="20266"/>
                  </a:lnTo>
                  <a:lnTo>
                    <a:pt x="0" y="21546"/>
                  </a:lnTo>
                  <a:lnTo>
                    <a:pt x="0" y="22826"/>
                  </a:lnTo>
                  <a:lnTo>
                    <a:pt x="320" y="24106"/>
                  </a:lnTo>
                  <a:lnTo>
                    <a:pt x="747" y="25279"/>
                  </a:lnTo>
                  <a:lnTo>
                    <a:pt x="1494" y="26346"/>
                  </a:lnTo>
                  <a:lnTo>
                    <a:pt x="11520" y="37546"/>
                  </a:lnTo>
                  <a:lnTo>
                    <a:pt x="13440" y="28693"/>
                  </a:lnTo>
                  <a:lnTo>
                    <a:pt x="8854" y="22400"/>
                  </a:lnTo>
                  <a:lnTo>
                    <a:pt x="17493" y="17386"/>
                  </a:lnTo>
                  <a:lnTo>
                    <a:pt x="17280" y="31253"/>
                  </a:lnTo>
                  <a:lnTo>
                    <a:pt x="21440" y="31786"/>
                  </a:lnTo>
                  <a:lnTo>
                    <a:pt x="21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367;p50">
              <a:extLst>
                <a:ext uri="{FF2B5EF4-FFF2-40B4-BE49-F238E27FC236}">
                  <a16:creationId xmlns:a16="http://schemas.microsoft.com/office/drawing/2014/main" id="{9E7762CD-4F0C-41E5-9345-165DE6914B5F}"/>
                </a:ext>
              </a:extLst>
            </p:cNvPr>
            <p:cNvSpPr/>
            <p:nvPr/>
          </p:nvSpPr>
          <p:spPr>
            <a:xfrm>
              <a:off x="5476710" y="2873300"/>
              <a:ext cx="194164" cy="3131"/>
            </a:xfrm>
            <a:custGeom>
              <a:avLst/>
              <a:gdLst/>
              <a:ahLst/>
              <a:cxnLst/>
              <a:rect l="l" t="t" r="r" b="b"/>
              <a:pathLst>
                <a:path w="13334" h="215" extrusionOk="0">
                  <a:moveTo>
                    <a:pt x="2027" y="1"/>
                  </a:moveTo>
                  <a:lnTo>
                    <a:pt x="0" y="108"/>
                  </a:lnTo>
                  <a:lnTo>
                    <a:pt x="2027" y="214"/>
                  </a:lnTo>
                  <a:lnTo>
                    <a:pt x="11306" y="214"/>
                  </a:lnTo>
                  <a:lnTo>
                    <a:pt x="13333" y="108"/>
                  </a:lnTo>
                  <a:lnTo>
                    <a:pt x="11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368;p50">
              <a:extLst>
                <a:ext uri="{FF2B5EF4-FFF2-40B4-BE49-F238E27FC236}">
                  <a16:creationId xmlns:a16="http://schemas.microsoft.com/office/drawing/2014/main" id="{5882485B-2068-4566-9D0D-226AFCA87EEF}"/>
                </a:ext>
              </a:extLst>
            </p:cNvPr>
            <p:cNvSpPr/>
            <p:nvPr/>
          </p:nvSpPr>
          <p:spPr>
            <a:xfrm>
              <a:off x="5569899" y="2780112"/>
              <a:ext cx="96325" cy="3116"/>
            </a:xfrm>
            <a:custGeom>
              <a:avLst/>
              <a:gdLst/>
              <a:ahLst/>
              <a:cxnLst/>
              <a:rect l="l" t="t" r="r" b="b"/>
              <a:pathLst>
                <a:path w="6615" h="214" extrusionOk="0">
                  <a:moveTo>
                    <a:pt x="1708" y="0"/>
                  </a:moveTo>
                  <a:lnTo>
                    <a:pt x="1" y="107"/>
                  </a:lnTo>
                  <a:lnTo>
                    <a:pt x="1708" y="213"/>
                  </a:lnTo>
                  <a:lnTo>
                    <a:pt x="5014" y="213"/>
                  </a:lnTo>
                  <a:lnTo>
                    <a:pt x="6614" y="107"/>
                  </a:lnTo>
                  <a:lnTo>
                    <a:pt x="5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369;p50">
              <a:extLst>
                <a:ext uri="{FF2B5EF4-FFF2-40B4-BE49-F238E27FC236}">
                  <a16:creationId xmlns:a16="http://schemas.microsoft.com/office/drawing/2014/main" id="{DCDB0A8F-B9E1-4CF9-B7F7-2AB0B539C8A3}"/>
                </a:ext>
              </a:extLst>
            </p:cNvPr>
            <p:cNvSpPr/>
            <p:nvPr/>
          </p:nvSpPr>
          <p:spPr>
            <a:xfrm>
              <a:off x="5389726" y="2966503"/>
              <a:ext cx="273365" cy="4674"/>
            </a:xfrm>
            <a:custGeom>
              <a:avLst/>
              <a:gdLst/>
              <a:ahLst/>
              <a:cxnLst/>
              <a:rect l="l" t="t" r="r" b="b"/>
              <a:pathLst>
                <a:path w="18773" h="321" extrusionOk="0">
                  <a:moveTo>
                    <a:pt x="9386" y="1"/>
                  </a:moveTo>
                  <a:lnTo>
                    <a:pt x="2773" y="107"/>
                  </a:lnTo>
                  <a:lnTo>
                    <a:pt x="0" y="107"/>
                  </a:lnTo>
                  <a:lnTo>
                    <a:pt x="2773" y="214"/>
                  </a:lnTo>
                  <a:lnTo>
                    <a:pt x="9386" y="321"/>
                  </a:lnTo>
                  <a:lnTo>
                    <a:pt x="16000" y="214"/>
                  </a:lnTo>
                  <a:lnTo>
                    <a:pt x="18773" y="107"/>
                  </a:lnTo>
                  <a:lnTo>
                    <a:pt x="16000" y="107"/>
                  </a:lnTo>
                  <a:lnTo>
                    <a:pt x="9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370;p50">
              <a:extLst>
                <a:ext uri="{FF2B5EF4-FFF2-40B4-BE49-F238E27FC236}">
                  <a16:creationId xmlns:a16="http://schemas.microsoft.com/office/drawing/2014/main" id="{5AD32440-356C-4142-AB29-641C6526AA4E}"/>
                </a:ext>
              </a:extLst>
            </p:cNvPr>
            <p:cNvSpPr/>
            <p:nvPr/>
          </p:nvSpPr>
          <p:spPr>
            <a:xfrm>
              <a:off x="5610296" y="3076788"/>
              <a:ext cx="55931" cy="4674"/>
            </a:xfrm>
            <a:custGeom>
              <a:avLst/>
              <a:gdLst/>
              <a:ahLst/>
              <a:cxnLst/>
              <a:rect l="l" t="t" r="r" b="b"/>
              <a:pathLst>
                <a:path w="3841" h="321" extrusionOk="0">
                  <a:moveTo>
                    <a:pt x="1920" y="1"/>
                  </a:moveTo>
                  <a:lnTo>
                    <a:pt x="0" y="107"/>
                  </a:lnTo>
                  <a:lnTo>
                    <a:pt x="1920" y="321"/>
                  </a:lnTo>
                  <a:lnTo>
                    <a:pt x="3840" y="107"/>
                  </a:lnTo>
                  <a:lnTo>
                    <a:pt x="1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371;p50">
              <a:extLst>
                <a:ext uri="{FF2B5EF4-FFF2-40B4-BE49-F238E27FC236}">
                  <a16:creationId xmlns:a16="http://schemas.microsoft.com/office/drawing/2014/main" id="{8A498F71-05E5-444B-9E1C-23B9DB1C6017}"/>
                </a:ext>
              </a:extLst>
            </p:cNvPr>
            <p:cNvSpPr/>
            <p:nvPr/>
          </p:nvSpPr>
          <p:spPr>
            <a:xfrm>
              <a:off x="5363309" y="3072128"/>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372;p50">
              <a:extLst>
                <a:ext uri="{FF2B5EF4-FFF2-40B4-BE49-F238E27FC236}">
                  <a16:creationId xmlns:a16="http://schemas.microsoft.com/office/drawing/2014/main" id="{763742DE-F80A-478D-AE7D-4BF78288EF04}"/>
                </a:ext>
              </a:extLst>
            </p:cNvPr>
            <p:cNvSpPr/>
            <p:nvPr/>
          </p:nvSpPr>
          <p:spPr>
            <a:xfrm>
              <a:off x="5431653" y="3160671"/>
              <a:ext cx="114964" cy="3116"/>
            </a:xfrm>
            <a:custGeom>
              <a:avLst/>
              <a:gdLst/>
              <a:ahLst/>
              <a:cxnLst/>
              <a:rect l="l" t="t" r="r" b="b"/>
              <a:pathLst>
                <a:path w="7895" h="214" extrusionOk="0">
                  <a:moveTo>
                    <a:pt x="2028" y="1"/>
                  </a:moveTo>
                  <a:lnTo>
                    <a:pt x="1" y="107"/>
                  </a:lnTo>
                  <a:lnTo>
                    <a:pt x="2028" y="214"/>
                  </a:lnTo>
                  <a:lnTo>
                    <a:pt x="5867" y="214"/>
                  </a:lnTo>
                  <a:lnTo>
                    <a:pt x="7894" y="107"/>
                  </a:lnTo>
                  <a:lnTo>
                    <a:pt x="58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373;p50">
              <a:extLst>
                <a:ext uri="{FF2B5EF4-FFF2-40B4-BE49-F238E27FC236}">
                  <a16:creationId xmlns:a16="http://schemas.microsoft.com/office/drawing/2014/main" id="{E1777159-8DCE-442C-B377-C845D6442380}"/>
                </a:ext>
              </a:extLst>
            </p:cNvPr>
            <p:cNvSpPr/>
            <p:nvPr/>
          </p:nvSpPr>
          <p:spPr>
            <a:xfrm>
              <a:off x="5607180" y="3160671"/>
              <a:ext cx="60591" cy="3116"/>
            </a:xfrm>
            <a:custGeom>
              <a:avLst/>
              <a:gdLst/>
              <a:ahLst/>
              <a:cxnLst/>
              <a:rect l="l" t="t" r="r" b="b"/>
              <a:pathLst>
                <a:path w="4161" h="214" extrusionOk="0">
                  <a:moveTo>
                    <a:pt x="2134" y="1"/>
                  </a:moveTo>
                  <a:lnTo>
                    <a:pt x="1" y="107"/>
                  </a:lnTo>
                  <a:lnTo>
                    <a:pt x="2134" y="214"/>
                  </a:lnTo>
                  <a:lnTo>
                    <a:pt x="4161" y="107"/>
                  </a:lnTo>
                  <a:lnTo>
                    <a:pt x="2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374;p50">
              <a:extLst>
                <a:ext uri="{FF2B5EF4-FFF2-40B4-BE49-F238E27FC236}">
                  <a16:creationId xmlns:a16="http://schemas.microsoft.com/office/drawing/2014/main" id="{9471A536-8AE5-40CB-B0A4-AA2D084D0F51}"/>
                </a:ext>
              </a:extLst>
            </p:cNvPr>
            <p:cNvSpPr/>
            <p:nvPr/>
          </p:nvSpPr>
          <p:spPr>
            <a:xfrm>
              <a:off x="5541952" y="2809617"/>
              <a:ext cx="4674" cy="198824"/>
            </a:xfrm>
            <a:custGeom>
              <a:avLst/>
              <a:gdLst/>
              <a:ahLst/>
              <a:cxnLst/>
              <a:rect l="l" t="t" r="r" b="b"/>
              <a:pathLst>
                <a:path w="321" h="13654" extrusionOk="0">
                  <a:moveTo>
                    <a:pt x="213" y="1"/>
                  </a:moveTo>
                  <a:lnTo>
                    <a:pt x="107" y="2027"/>
                  </a:lnTo>
                  <a:lnTo>
                    <a:pt x="0" y="6827"/>
                  </a:lnTo>
                  <a:lnTo>
                    <a:pt x="107" y="11627"/>
                  </a:lnTo>
                  <a:lnTo>
                    <a:pt x="213" y="13654"/>
                  </a:lnTo>
                  <a:lnTo>
                    <a:pt x="213" y="11627"/>
                  </a:lnTo>
                  <a:lnTo>
                    <a:pt x="320" y="6827"/>
                  </a:lnTo>
                  <a:lnTo>
                    <a:pt x="213" y="2027"/>
                  </a:lnTo>
                  <a:lnTo>
                    <a:pt x="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375;p50">
              <a:extLst>
                <a:ext uri="{FF2B5EF4-FFF2-40B4-BE49-F238E27FC236}">
                  <a16:creationId xmlns:a16="http://schemas.microsoft.com/office/drawing/2014/main" id="{C1B86163-0E90-4BAD-B052-BCCC345A5EBF}"/>
                </a:ext>
              </a:extLst>
            </p:cNvPr>
            <p:cNvSpPr/>
            <p:nvPr/>
          </p:nvSpPr>
          <p:spPr>
            <a:xfrm>
              <a:off x="5459614" y="2891941"/>
              <a:ext cx="4674" cy="127385"/>
            </a:xfrm>
            <a:custGeom>
              <a:avLst/>
              <a:gdLst/>
              <a:ahLst/>
              <a:cxnLst/>
              <a:rect l="l" t="t" r="r" b="b"/>
              <a:pathLst>
                <a:path w="321" h="8748" extrusionOk="0">
                  <a:moveTo>
                    <a:pt x="108" y="1"/>
                  </a:moveTo>
                  <a:lnTo>
                    <a:pt x="108" y="1281"/>
                  </a:lnTo>
                  <a:lnTo>
                    <a:pt x="1" y="4374"/>
                  </a:lnTo>
                  <a:lnTo>
                    <a:pt x="108" y="7467"/>
                  </a:lnTo>
                  <a:lnTo>
                    <a:pt x="108" y="8747"/>
                  </a:lnTo>
                  <a:lnTo>
                    <a:pt x="321" y="6507"/>
                  </a:lnTo>
                  <a:lnTo>
                    <a:pt x="321" y="4374"/>
                  </a:lnTo>
                  <a:lnTo>
                    <a:pt x="321" y="2134"/>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376;p50">
              <a:extLst>
                <a:ext uri="{FF2B5EF4-FFF2-40B4-BE49-F238E27FC236}">
                  <a16:creationId xmlns:a16="http://schemas.microsoft.com/office/drawing/2014/main" id="{FCAB418B-8F8F-4F74-9533-4E55D0892D85}"/>
                </a:ext>
              </a:extLst>
            </p:cNvPr>
            <p:cNvSpPr/>
            <p:nvPr/>
          </p:nvSpPr>
          <p:spPr>
            <a:xfrm>
              <a:off x="5408367" y="2946319"/>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377;p50">
              <a:extLst>
                <a:ext uri="{FF2B5EF4-FFF2-40B4-BE49-F238E27FC236}">
                  <a16:creationId xmlns:a16="http://schemas.microsoft.com/office/drawing/2014/main" id="{61D49891-4E84-4B35-975F-7C28A13F5A40}"/>
                </a:ext>
              </a:extLst>
            </p:cNvPr>
            <p:cNvSpPr/>
            <p:nvPr/>
          </p:nvSpPr>
          <p:spPr>
            <a:xfrm>
              <a:off x="5493793" y="3069026"/>
              <a:ext cx="3116" cy="158445"/>
            </a:xfrm>
            <a:custGeom>
              <a:avLst/>
              <a:gdLst/>
              <a:ahLst/>
              <a:cxnLst/>
              <a:rect l="l" t="t" r="r" b="b"/>
              <a:pathLst>
                <a:path w="214" h="10881" extrusionOk="0">
                  <a:moveTo>
                    <a:pt x="107" y="0"/>
                  </a:moveTo>
                  <a:lnTo>
                    <a:pt x="107" y="1600"/>
                  </a:lnTo>
                  <a:lnTo>
                    <a:pt x="0" y="5440"/>
                  </a:lnTo>
                  <a:lnTo>
                    <a:pt x="107" y="9280"/>
                  </a:lnTo>
                  <a:lnTo>
                    <a:pt x="107" y="10880"/>
                  </a:lnTo>
                  <a:lnTo>
                    <a:pt x="214" y="9280"/>
                  </a:lnTo>
                  <a:lnTo>
                    <a:pt x="214" y="5440"/>
                  </a:lnTo>
                  <a:lnTo>
                    <a:pt x="214" y="160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378;p50">
              <a:extLst>
                <a:ext uri="{FF2B5EF4-FFF2-40B4-BE49-F238E27FC236}">
                  <a16:creationId xmlns:a16="http://schemas.microsoft.com/office/drawing/2014/main" id="{F2E302E0-E1BD-47F2-8923-4D5DFB10E729}"/>
                </a:ext>
              </a:extLst>
            </p:cNvPr>
            <p:cNvSpPr/>
            <p:nvPr/>
          </p:nvSpPr>
          <p:spPr>
            <a:xfrm>
              <a:off x="5636699" y="2728851"/>
              <a:ext cx="3116" cy="447332"/>
            </a:xfrm>
            <a:custGeom>
              <a:avLst/>
              <a:gdLst/>
              <a:ahLst/>
              <a:cxnLst/>
              <a:rect l="l" t="t" r="r" b="b"/>
              <a:pathLst>
                <a:path w="214" h="30720" extrusionOk="0">
                  <a:moveTo>
                    <a:pt x="107" y="0"/>
                  </a:moveTo>
                  <a:lnTo>
                    <a:pt x="107" y="4480"/>
                  </a:lnTo>
                  <a:lnTo>
                    <a:pt x="0" y="15360"/>
                  </a:lnTo>
                  <a:lnTo>
                    <a:pt x="107" y="26239"/>
                  </a:lnTo>
                  <a:lnTo>
                    <a:pt x="107" y="30719"/>
                  </a:lnTo>
                  <a:lnTo>
                    <a:pt x="214" y="26239"/>
                  </a:lnTo>
                  <a:lnTo>
                    <a:pt x="214" y="15360"/>
                  </a:lnTo>
                  <a:lnTo>
                    <a:pt x="214" y="448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379;p50">
              <a:extLst>
                <a:ext uri="{FF2B5EF4-FFF2-40B4-BE49-F238E27FC236}">
                  <a16:creationId xmlns:a16="http://schemas.microsoft.com/office/drawing/2014/main" id="{6845072A-9BD9-47DC-82CE-7ED4CEE5020A}"/>
                </a:ext>
              </a:extLst>
            </p:cNvPr>
            <p:cNvSpPr/>
            <p:nvPr/>
          </p:nvSpPr>
          <p:spPr>
            <a:xfrm>
              <a:off x="5608738" y="2742831"/>
              <a:ext cx="3116" cy="232985"/>
            </a:xfrm>
            <a:custGeom>
              <a:avLst/>
              <a:gdLst/>
              <a:ahLst/>
              <a:cxnLst/>
              <a:rect l="l" t="t" r="r" b="b"/>
              <a:pathLst>
                <a:path w="214" h="16000" extrusionOk="0">
                  <a:moveTo>
                    <a:pt x="107" y="0"/>
                  </a:moveTo>
                  <a:lnTo>
                    <a:pt x="1" y="2347"/>
                  </a:lnTo>
                  <a:lnTo>
                    <a:pt x="1" y="8000"/>
                  </a:lnTo>
                  <a:lnTo>
                    <a:pt x="1" y="13653"/>
                  </a:lnTo>
                  <a:lnTo>
                    <a:pt x="107" y="16000"/>
                  </a:lnTo>
                  <a:lnTo>
                    <a:pt x="214" y="13653"/>
                  </a:lnTo>
                  <a:lnTo>
                    <a:pt x="214" y="8000"/>
                  </a:lnTo>
                  <a:lnTo>
                    <a:pt x="214" y="2347"/>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380;p50">
              <a:extLst>
                <a:ext uri="{FF2B5EF4-FFF2-40B4-BE49-F238E27FC236}">
                  <a16:creationId xmlns:a16="http://schemas.microsoft.com/office/drawing/2014/main" id="{E62C3B67-0274-4995-BBF0-A22599179B14}"/>
                </a:ext>
              </a:extLst>
            </p:cNvPr>
            <p:cNvSpPr/>
            <p:nvPr/>
          </p:nvSpPr>
          <p:spPr>
            <a:xfrm>
              <a:off x="5453410" y="3002226"/>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381;p50">
              <a:extLst>
                <a:ext uri="{FF2B5EF4-FFF2-40B4-BE49-F238E27FC236}">
                  <a16:creationId xmlns:a16="http://schemas.microsoft.com/office/drawing/2014/main" id="{1E7A5C8E-2254-460D-97A2-AE80ACC3B7C0}"/>
                </a:ext>
              </a:extLst>
            </p:cNvPr>
            <p:cNvSpPr/>
            <p:nvPr/>
          </p:nvSpPr>
          <p:spPr>
            <a:xfrm>
              <a:off x="5737664" y="2405758"/>
              <a:ext cx="156887" cy="232985"/>
            </a:xfrm>
            <a:custGeom>
              <a:avLst/>
              <a:gdLst/>
              <a:ahLst/>
              <a:cxnLst/>
              <a:rect l="l" t="t" r="r" b="b"/>
              <a:pathLst>
                <a:path w="10774" h="16000" extrusionOk="0">
                  <a:moveTo>
                    <a:pt x="6614" y="0"/>
                  </a:moveTo>
                  <a:lnTo>
                    <a:pt x="5867" y="214"/>
                  </a:lnTo>
                  <a:lnTo>
                    <a:pt x="5227" y="427"/>
                  </a:lnTo>
                  <a:lnTo>
                    <a:pt x="4587" y="854"/>
                  </a:lnTo>
                  <a:lnTo>
                    <a:pt x="1281" y="3627"/>
                  </a:lnTo>
                  <a:lnTo>
                    <a:pt x="961" y="4054"/>
                  </a:lnTo>
                  <a:lnTo>
                    <a:pt x="641" y="4587"/>
                  </a:lnTo>
                  <a:lnTo>
                    <a:pt x="321" y="5120"/>
                  </a:lnTo>
                  <a:lnTo>
                    <a:pt x="214" y="5654"/>
                  </a:lnTo>
                  <a:lnTo>
                    <a:pt x="107" y="6294"/>
                  </a:lnTo>
                  <a:lnTo>
                    <a:pt x="1" y="6934"/>
                  </a:lnTo>
                  <a:lnTo>
                    <a:pt x="107" y="8107"/>
                  </a:lnTo>
                  <a:lnTo>
                    <a:pt x="427" y="9280"/>
                  </a:lnTo>
                  <a:lnTo>
                    <a:pt x="854" y="10453"/>
                  </a:lnTo>
                  <a:lnTo>
                    <a:pt x="1387" y="11520"/>
                  </a:lnTo>
                  <a:lnTo>
                    <a:pt x="2027" y="12587"/>
                  </a:lnTo>
                  <a:lnTo>
                    <a:pt x="2454" y="13333"/>
                  </a:lnTo>
                  <a:lnTo>
                    <a:pt x="2987" y="14080"/>
                  </a:lnTo>
                  <a:lnTo>
                    <a:pt x="3627" y="14827"/>
                  </a:lnTo>
                  <a:lnTo>
                    <a:pt x="4374" y="15360"/>
                  </a:lnTo>
                  <a:lnTo>
                    <a:pt x="5120" y="15787"/>
                  </a:lnTo>
                  <a:lnTo>
                    <a:pt x="5867" y="15893"/>
                  </a:lnTo>
                  <a:lnTo>
                    <a:pt x="6614" y="16000"/>
                  </a:lnTo>
                  <a:lnTo>
                    <a:pt x="7360" y="15893"/>
                  </a:lnTo>
                  <a:lnTo>
                    <a:pt x="8107" y="15573"/>
                  </a:lnTo>
                  <a:lnTo>
                    <a:pt x="8747" y="15253"/>
                  </a:lnTo>
                  <a:lnTo>
                    <a:pt x="9280" y="14720"/>
                  </a:lnTo>
                  <a:lnTo>
                    <a:pt x="9814" y="14080"/>
                  </a:lnTo>
                  <a:lnTo>
                    <a:pt x="10134" y="13333"/>
                  </a:lnTo>
                  <a:lnTo>
                    <a:pt x="10240" y="12800"/>
                  </a:lnTo>
                  <a:lnTo>
                    <a:pt x="10347" y="12267"/>
                  </a:lnTo>
                  <a:lnTo>
                    <a:pt x="10347" y="11200"/>
                  </a:lnTo>
                  <a:lnTo>
                    <a:pt x="10347" y="10027"/>
                  </a:lnTo>
                  <a:lnTo>
                    <a:pt x="10347" y="8960"/>
                  </a:lnTo>
                  <a:lnTo>
                    <a:pt x="10347" y="8000"/>
                  </a:lnTo>
                  <a:lnTo>
                    <a:pt x="10454" y="7147"/>
                  </a:lnTo>
                  <a:lnTo>
                    <a:pt x="10667" y="5440"/>
                  </a:lnTo>
                  <a:lnTo>
                    <a:pt x="10774" y="4587"/>
                  </a:lnTo>
                  <a:lnTo>
                    <a:pt x="10667" y="3734"/>
                  </a:lnTo>
                  <a:lnTo>
                    <a:pt x="10560" y="2880"/>
                  </a:lnTo>
                  <a:lnTo>
                    <a:pt x="10240" y="2027"/>
                  </a:lnTo>
                  <a:lnTo>
                    <a:pt x="9920" y="1494"/>
                  </a:lnTo>
                  <a:lnTo>
                    <a:pt x="9387" y="960"/>
                  </a:lnTo>
                  <a:lnTo>
                    <a:pt x="8747" y="534"/>
                  </a:lnTo>
                  <a:lnTo>
                    <a:pt x="8107" y="214"/>
                  </a:lnTo>
                  <a:lnTo>
                    <a:pt x="7360" y="107"/>
                  </a:lnTo>
                  <a:lnTo>
                    <a:pt x="66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382;p50">
              <a:extLst>
                <a:ext uri="{FF2B5EF4-FFF2-40B4-BE49-F238E27FC236}">
                  <a16:creationId xmlns:a16="http://schemas.microsoft.com/office/drawing/2014/main" id="{FB420929-1E80-419C-BD46-EA3B09DCA880}"/>
                </a:ext>
              </a:extLst>
            </p:cNvPr>
            <p:cNvSpPr/>
            <p:nvPr/>
          </p:nvSpPr>
          <p:spPr>
            <a:xfrm>
              <a:off x="5737664" y="2405758"/>
              <a:ext cx="156887" cy="232985"/>
            </a:xfrm>
            <a:custGeom>
              <a:avLst/>
              <a:gdLst/>
              <a:ahLst/>
              <a:cxnLst/>
              <a:rect l="l" t="t" r="r" b="b"/>
              <a:pathLst>
                <a:path w="10774" h="16000" fill="none" extrusionOk="0">
                  <a:moveTo>
                    <a:pt x="4587" y="854"/>
                  </a:moveTo>
                  <a:lnTo>
                    <a:pt x="4587" y="854"/>
                  </a:lnTo>
                  <a:lnTo>
                    <a:pt x="5227" y="427"/>
                  </a:lnTo>
                  <a:lnTo>
                    <a:pt x="5867" y="214"/>
                  </a:lnTo>
                  <a:lnTo>
                    <a:pt x="6614" y="0"/>
                  </a:lnTo>
                  <a:lnTo>
                    <a:pt x="7360" y="107"/>
                  </a:lnTo>
                  <a:lnTo>
                    <a:pt x="8107" y="214"/>
                  </a:lnTo>
                  <a:lnTo>
                    <a:pt x="8747" y="534"/>
                  </a:lnTo>
                  <a:lnTo>
                    <a:pt x="9387" y="960"/>
                  </a:lnTo>
                  <a:lnTo>
                    <a:pt x="9920" y="1494"/>
                  </a:lnTo>
                  <a:lnTo>
                    <a:pt x="9920" y="1494"/>
                  </a:lnTo>
                  <a:lnTo>
                    <a:pt x="10240" y="2027"/>
                  </a:lnTo>
                  <a:lnTo>
                    <a:pt x="10240" y="2027"/>
                  </a:lnTo>
                  <a:lnTo>
                    <a:pt x="10560" y="2880"/>
                  </a:lnTo>
                  <a:lnTo>
                    <a:pt x="10667" y="3734"/>
                  </a:lnTo>
                  <a:lnTo>
                    <a:pt x="10774" y="4587"/>
                  </a:lnTo>
                  <a:lnTo>
                    <a:pt x="10667" y="5440"/>
                  </a:lnTo>
                  <a:lnTo>
                    <a:pt x="10667" y="5440"/>
                  </a:lnTo>
                  <a:lnTo>
                    <a:pt x="10454" y="7147"/>
                  </a:lnTo>
                  <a:lnTo>
                    <a:pt x="10347" y="8000"/>
                  </a:lnTo>
                  <a:lnTo>
                    <a:pt x="10347" y="8960"/>
                  </a:lnTo>
                  <a:lnTo>
                    <a:pt x="10347" y="8960"/>
                  </a:lnTo>
                  <a:lnTo>
                    <a:pt x="10347" y="10027"/>
                  </a:lnTo>
                  <a:lnTo>
                    <a:pt x="10347" y="11200"/>
                  </a:lnTo>
                  <a:lnTo>
                    <a:pt x="10347" y="12267"/>
                  </a:lnTo>
                  <a:lnTo>
                    <a:pt x="10240" y="12800"/>
                  </a:lnTo>
                  <a:lnTo>
                    <a:pt x="10134" y="13333"/>
                  </a:lnTo>
                  <a:lnTo>
                    <a:pt x="10134" y="13333"/>
                  </a:lnTo>
                  <a:lnTo>
                    <a:pt x="9814" y="14080"/>
                  </a:lnTo>
                  <a:lnTo>
                    <a:pt x="9280" y="14720"/>
                  </a:lnTo>
                  <a:lnTo>
                    <a:pt x="8747" y="15253"/>
                  </a:lnTo>
                  <a:lnTo>
                    <a:pt x="8107" y="15573"/>
                  </a:lnTo>
                  <a:lnTo>
                    <a:pt x="7360" y="15893"/>
                  </a:lnTo>
                  <a:lnTo>
                    <a:pt x="6614" y="16000"/>
                  </a:lnTo>
                  <a:lnTo>
                    <a:pt x="5867" y="15893"/>
                  </a:lnTo>
                  <a:lnTo>
                    <a:pt x="5120" y="15787"/>
                  </a:lnTo>
                  <a:lnTo>
                    <a:pt x="5120" y="15787"/>
                  </a:lnTo>
                  <a:lnTo>
                    <a:pt x="4374" y="15360"/>
                  </a:lnTo>
                  <a:lnTo>
                    <a:pt x="4374" y="15360"/>
                  </a:lnTo>
                  <a:lnTo>
                    <a:pt x="3627" y="14827"/>
                  </a:lnTo>
                  <a:lnTo>
                    <a:pt x="2987" y="14080"/>
                  </a:lnTo>
                  <a:lnTo>
                    <a:pt x="2454" y="13333"/>
                  </a:lnTo>
                  <a:lnTo>
                    <a:pt x="2027" y="12587"/>
                  </a:lnTo>
                  <a:lnTo>
                    <a:pt x="2027" y="12587"/>
                  </a:lnTo>
                  <a:lnTo>
                    <a:pt x="1387" y="11520"/>
                  </a:lnTo>
                  <a:lnTo>
                    <a:pt x="854" y="10453"/>
                  </a:lnTo>
                  <a:lnTo>
                    <a:pt x="427" y="9280"/>
                  </a:lnTo>
                  <a:lnTo>
                    <a:pt x="107" y="8107"/>
                  </a:lnTo>
                  <a:lnTo>
                    <a:pt x="107" y="8107"/>
                  </a:lnTo>
                  <a:lnTo>
                    <a:pt x="1" y="6934"/>
                  </a:lnTo>
                  <a:lnTo>
                    <a:pt x="107" y="6294"/>
                  </a:lnTo>
                  <a:lnTo>
                    <a:pt x="214" y="5654"/>
                  </a:lnTo>
                  <a:lnTo>
                    <a:pt x="321" y="5120"/>
                  </a:lnTo>
                  <a:lnTo>
                    <a:pt x="641" y="4587"/>
                  </a:lnTo>
                  <a:lnTo>
                    <a:pt x="961" y="4054"/>
                  </a:lnTo>
                  <a:lnTo>
                    <a:pt x="1281" y="3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383;p50">
              <a:extLst>
                <a:ext uri="{FF2B5EF4-FFF2-40B4-BE49-F238E27FC236}">
                  <a16:creationId xmlns:a16="http://schemas.microsoft.com/office/drawing/2014/main" id="{D9FAB9AF-4382-4F0F-8A08-BB5821F7B2DB}"/>
                </a:ext>
              </a:extLst>
            </p:cNvPr>
            <p:cNvSpPr/>
            <p:nvPr/>
          </p:nvSpPr>
          <p:spPr>
            <a:xfrm>
              <a:off x="5796687" y="2436820"/>
              <a:ext cx="38850" cy="281140"/>
            </a:xfrm>
            <a:custGeom>
              <a:avLst/>
              <a:gdLst/>
              <a:ahLst/>
              <a:cxnLst/>
              <a:rect l="l" t="t" r="r" b="b"/>
              <a:pathLst>
                <a:path w="2668" h="19307" extrusionOk="0">
                  <a:moveTo>
                    <a:pt x="854" y="1"/>
                  </a:moveTo>
                  <a:lnTo>
                    <a:pt x="854" y="3947"/>
                  </a:lnTo>
                  <a:lnTo>
                    <a:pt x="747" y="8000"/>
                  </a:lnTo>
                  <a:lnTo>
                    <a:pt x="534" y="12054"/>
                  </a:lnTo>
                  <a:lnTo>
                    <a:pt x="1" y="16000"/>
                  </a:lnTo>
                  <a:lnTo>
                    <a:pt x="1" y="16427"/>
                  </a:lnTo>
                  <a:lnTo>
                    <a:pt x="107" y="16747"/>
                  </a:lnTo>
                  <a:lnTo>
                    <a:pt x="107" y="16960"/>
                  </a:lnTo>
                  <a:lnTo>
                    <a:pt x="321" y="17173"/>
                  </a:lnTo>
                  <a:lnTo>
                    <a:pt x="641" y="17493"/>
                  </a:lnTo>
                  <a:lnTo>
                    <a:pt x="1174" y="17600"/>
                  </a:lnTo>
                  <a:lnTo>
                    <a:pt x="1707" y="17813"/>
                  </a:lnTo>
                  <a:lnTo>
                    <a:pt x="2134" y="18133"/>
                  </a:lnTo>
                  <a:lnTo>
                    <a:pt x="2347" y="18347"/>
                  </a:lnTo>
                  <a:lnTo>
                    <a:pt x="2454" y="18560"/>
                  </a:lnTo>
                  <a:lnTo>
                    <a:pt x="2561" y="18880"/>
                  </a:lnTo>
                  <a:lnTo>
                    <a:pt x="2667" y="19307"/>
                  </a:lnTo>
                  <a:lnTo>
                    <a:pt x="8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384;p50">
              <a:extLst>
                <a:ext uri="{FF2B5EF4-FFF2-40B4-BE49-F238E27FC236}">
                  <a16:creationId xmlns:a16="http://schemas.microsoft.com/office/drawing/2014/main" id="{05769E54-625A-4BA2-A6E7-46A7E9FB6799}"/>
                </a:ext>
              </a:extLst>
            </p:cNvPr>
            <p:cNvSpPr/>
            <p:nvPr/>
          </p:nvSpPr>
          <p:spPr>
            <a:xfrm>
              <a:off x="5796687" y="2436820"/>
              <a:ext cx="38850" cy="281140"/>
            </a:xfrm>
            <a:custGeom>
              <a:avLst/>
              <a:gdLst/>
              <a:ahLst/>
              <a:cxnLst/>
              <a:rect l="l" t="t" r="r" b="b"/>
              <a:pathLst>
                <a:path w="2668" h="19307" fill="none" extrusionOk="0">
                  <a:moveTo>
                    <a:pt x="2667" y="19307"/>
                  </a:moveTo>
                  <a:lnTo>
                    <a:pt x="2667" y="19307"/>
                  </a:lnTo>
                  <a:lnTo>
                    <a:pt x="2561" y="18880"/>
                  </a:lnTo>
                  <a:lnTo>
                    <a:pt x="2454" y="18560"/>
                  </a:lnTo>
                  <a:lnTo>
                    <a:pt x="2347" y="18347"/>
                  </a:lnTo>
                  <a:lnTo>
                    <a:pt x="2134" y="18133"/>
                  </a:lnTo>
                  <a:lnTo>
                    <a:pt x="1707" y="17813"/>
                  </a:lnTo>
                  <a:lnTo>
                    <a:pt x="1174" y="17600"/>
                  </a:lnTo>
                  <a:lnTo>
                    <a:pt x="641" y="17493"/>
                  </a:lnTo>
                  <a:lnTo>
                    <a:pt x="321" y="17173"/>
                  </a:lnTo>
                  <a:lnTo>
                    <a:pt x="107" y="16960"/>
                  </a:lnTo>
                  <a:lnTo>
                    <a:pt x="107" y="16747"/>
                  </a:lnTo>
                  <a:lnTo>
                    <a:pt x="1" y="16427"/>
                  </a:lnTo>
                  <a:lnTo>
                    <a:pt x="1" y="16000"/>
                  </a:lnTo>
                  <a:lnTo>
                    <a:pt x="1" y="16000"/>
                  </a:lnTo>
                  <a:lnTo>
                    <a:pt x="534" y="12054"/>
                  </a:lnTo>
                  <a:lnTo>
                    <a:pt x="747" y="8000"/>
                  </a:lnTo>
                  <a:lnTo>
                    <a:pt x="854" y="3947"/>
                  </a:lnTo>
                  <a:lnTo>
                    <a:pt x="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385;p50">
              <a:extLst>
                <a:ext uri="{FF2B5EF4-FFF2-40B4-BE49-F238E27FC236}">
                  <a16:creationId xmlns:a16="http://schemas.microsoft.com/office/drawing/2014/main" id="{FB8026B9-7861-46F1-8F25-37C91163D91B}"/>
                </a:ext>
              </a:extLst>
            </p:cNvPr>
            <p:cNvSpPr/>
            <p:nvPr/>
          </p:nvSpPr>
          <p:spPr>
            <a:xfrm>
              <a:off x="5670878" y="2427500"/>
              <a:ext cx="209687" cy="358797"/>
            </a:xfrm>
            <a:custGeom>
              <a:avLst/>
              <a:gdLst/>
              <a:ahLst/>
              <a:cxnLst/>
              <a:rect l="l" t="t" r="r" b="b"/>
              <a:pathLst>
                <a:path w="14400" h="24640" extrusionOk="0">
                  <a:moveTo>
                    <a:pt x="8533" y="1"/>
                  </a:moveTo>
                  <a:lnTo>
                    <a:pt x="7573" y="107"/>
                  </a:lnTo>
                  <a:lnTo>
                    <a:pt x="6720" y="321"/>
                  </a:lnTo>
                  <a:lnTo>
                    <a:pt x="5867" y="641"/>
                  </a:lnTo>
                  <a:lnTo>
                    <a:pt x="5013" y="961"/>
                  </a:lnTo>
                  <a:lnTo>
                    <a:pt x="4160" y="1494"/>
                  </a:lnTo>
                  <a:lnTo>
                    <a:pt x="3413" y="2134"/>
                  </a:lnTo>
                  <a:lnTo>
                    <a:pt x="2667" y="2881"/>
                  </a:lnTo>
                  <a:lnTo>
                    <a:pt x="1920" y="3734"/>
                  </a:lnTo>
                  <a:lnTo>
                    <a:pt x="3733" y="19520"/>
                  </a:lnTo>
                  <a:lnTo>
                    <a:pt x="0" y="20160"/>
                  </a:lnTo>
                  <a:lnTo>
                    <a:pt x="1280" y="22080"/>
                  </a:lnTo>
                  <a:lnTo>
                    <a:pt x="2027" y="22827"/>
                  </a:lnTo>
                  <a:lnTo>
                    <a:pt x="2987" y="23467"/>
                  </a:lnTo>
                  <a:lnTo>
                    <a:pt x="3733" y="23893"/>
                  </a:lnTo>
                  <a:lnTo>
                    <a:pt x="4480" y="24107"/>
                  </a:lnTo>
                  <a:lnTo>
                    <a:pt x="5227" y="24426"/>
                  </a:lnTo>
                  <a:lnTo>
                    <a:pt x="5973" y="24533"/>
                  </a:lnTo>
                  <a:lnTo>
                    <a:pt x="6826" y="24640"/>
                  </a:lnTo>
                  <a:lnTo>
                    <a:pt x="7573" y="24640"/>
                  </a:lnTo>
                  <a:lnTo>
                    <a:pt x="8320" y="24533"/>
                  </a:lnTo>
                  <a:lnTo>
                    <a:pt x="9066" y="24426"/>
                  </a:lnTo>
                  <a:lnTo>
                    <a:pt x="9813" y="24213"/>
                  </a:lnTo>
                  <a:lnTo>
                    <a:pt x="10560" y="23893"/>
                  </a:lnTo>
                  <a:lnTo>
                    <a:pt x="11306" y="23573"/>
                  </a:lnTo>
                  <a:lnTo>
                    <a:pt x="11946" y="23147"/>
                  </a:lnTo>
                  <a:lnTo>
                    <a:pt x="12586" y="22613"/>
                  </a:lnTo>
                  <a:lnTo>
                    <a:pt x="13120" y="22080"/>
                  </a:lnTo>
                  <a:lnTo>
                    <a:pt x="13653" y="21440"/>
                  </a:lnTo>
                  <a:lnTo>
                    <a:pt x="14080" y="20800"/>
                  </a:lnTo>
                  <a:lnTo>
                    <a:pt x="14293" y="20373"/>
                  </a:lnTo>
                  <a:lnTo>
                    <a:pt x="12906" y="20053"/>
                  </a:lnTo>
                  <a:lnTo>
                    <a:pt x="11520" y="19840"/>
                  </a:lnTo>
                  <a:lnTo>
                    <a:pt x="11306" y="16853"/>
                  </a:lnTo>
                  <a:lnTo>
                    <a:pt x="11733" y="16747"/>
                  </a:lnTo>
                  <a:lnTo>
                    <a:pt x="12160" y="16427"/>
                  </a:lnTo>
                  <a:lnTo>
                    <a:pt x="12693" y="16000"/>
                  </a:lnTo>
                  <a:lnTo>
                    <a:pt x="13333" y="15360"/>
                  </a:lnTo>
                  <a:lnTo>
                    <a:pt x="13866" y="14614"/>
                  </a:lnTo>
                  <a:lnTo>
                    <a:pt x="14186" y="13547"/>
                  </a:lnTo>
                  <a:lnTo>
                    <a:pt x="14293" y="12907"/>
                  </a:lnTo>
                  <a:lnTo>
                    <a:pt x="14400" y="12160"/>
                  </a:lnTo>
                  <a:lnTo>
                    <a:pt x="14400" y="10347"/>
                  </a:lnTo>
                  <a:lnTo>
                    <a:pt x="14186" y="8214"/>
                  </a:lnTo>
                  <a:lnTo>
                    <a:pt x="13866" y="6080"/>
                  </a:lnTo>
                  <a:lnTo>
                    <a:pt x="13440" y="3947"/>
                  </a:lnTo>
                  <a:lnTo>
                    <a:pt x="13226" y="3094"/>
                  </a:lnTo>
                  <a:lnTo>
                    <a:pt x="12906" y="2347"/>
                  </a:lnTo>
                  <a:lnTo>
                    <a:pt x="12373" y="1707"/>
                  </a:lnTo>
                  <a:lnTo>
                    <a:pt x="11733" y="1067"/>
                  </a:lnTo>
                  <a:lnTo>
                    <a:pt x="11093" y="641"/>
                  </a:lnTo>
                  <a:lnTo>
                    <a:pt x="10240" y="321"/>
                  </a:lnTo>
                  <a:lnTo>
                    <a:pt x="9493" y="107"/>
                  </a:lnTo>
                  <a:lnTo>
                    <a:pt x="85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386;p50">
              <a:extLst>
                <a:ext uri="{FF2B5EF4-FFF2-40B4-BE49-F238E27FC236}">
                  <a16:creationId xmlns:a16="http://schemas.microsoft.com/office/drawing/2014/main" id="{0A51622D-D6D0-47FA-B321-5B5CEC25781D}"/>
                </a:ext>
              </a:extLst>
            </p:cNvPr>
            <p:cNvSpPr/>
            <p:nvPr/>
          </p:nvSpPr>
          <p:spPr>
            <a:xfrm>
              <a:off x="5849507" y="2519145"/>
              <a:ext cx="13994" cy="13994"/>
            </a:xfrm>
            <a:custGeom>
              <a:avLst/>
              <a:gdLst/>
              <a:ahLst/>
              <a:cxnLst/>
              <a:rect l="l" t="t" r="r" b="b"/>
              <a:pathLst>
                <a:path w="961" h="961" extrusionOk="0">
                  <a:moveTo>
                    <a:pt x="427" y="1"/>
                  </a:moveTo>
                  <a:lnTo>
                    <a:pt x="214" y="107"/>
                  </a:lnTo>
                  <a:lnTo>
                    <a:pt x="107" y="214"/>
                  </a:lnTo>
                  <a:lnTo>
                    <a:pt x="0" y="427"/>
                  </a:lnTo>
                  <a:lnTo>
                    <a:pt x="0" y="641"/>
                  </a:lnTo>
                  <a:lnTo>
                    <a:pt x="107" y="747"/>
                  </a:lnTo>
                  <a:lnTo>
                    <a:pt x="214" y="961"/>
                  </a:lnTo>
                  <a:lnTo>
                    <a:pt x="747" y="961"/>
                  </a:lnTo>
                  <a:lnTo>
                    <a:pt x="854" y="854"/>
                  </a:lnTo>
                  <a:lnTo>
                    <a:pt x="960" y="641"/>
                  </a:lnTo>
                  <a:lnTo>
                    <a:pt x="960" y="427"/>
                  </a:lnTo>
                  <a:lnTo>
                    <a:pt x="854" y="214"/>
                  </a:lnTo>
                  <a:lnTo>
                    <a:pt x="747" y="107"/>
                  </a:lnTo>
                  <a:lnTo>
                    <a:pt x="640" y="107"/>
                  </a:lnTo>
                  <a:lnTo>
                    <a:pt x="4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387;p50">
              <a:extLst>
                <a:ext uri="{FF2B5EF4-FFF2-40B4-BE49-F238E27FC236}">
                  <a16:creationId xmlns:a16="http://schemas.microsoft.com/office/drawing/2014/main" id="{8A52CEA0-538D-4B7A-8CE6-C8762450687D}"/>
                </a:ext>
              </a:extLst>
            </p:cNvPr>
            <p:cNvSpPr/>
            <p:nvPr/>
          </p:nvSpPr>
          <p:spPr>
            <a:xfrm>
              <a:off x="5837085" y="2512941"/>
              <a:ext cx="27958" cy="9334"/>
            </a:xfrm>
            <a:custGeom>
              <a:avLst/>
              <a:gdLst/>
              <a:ahLst/>
              <a:cxnLst/>
              <a:rect l="l" t="t" r="r" b="b"/>
              <a:pathLst>
                <a:path w="1920" h="641" extrusionOk="0">
                  <a:moveTo>
                    <a:pt x="960" y="0"/>
                  </a:moveTo>
                  <a:lnTo>
                    <a:pt x="533" y="107"/>
                  </a:lnTo>
                  <a:lnTo>
                    <a:pt x="107" y="320"/>
                  </a:lnTo>
                  <a:lnTo>
                    <a:pt x="0" y="533"/>
                  </a:lnTo>
                  <a:lnTo>
                    <a:pt x="0" y="640"/>
                  </a:lnTo>
                  <a:lnTo>
                    <a:pt x="320" y="533"/>
                  </a:lnTo>
                  <a:lnTo>
                    <a:pt x="533"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388;p50">
              <a:extLst>
                <a:ext uri="{FF2B5EF4-FFF2-40B4-BE49-F238E27FC236}">
                  <a16:creationId xmlns:a16="http://schemas.microsoft.com/office/drawing/2014/main" id="{49D233A4-3E7A-466C-B903-8F447A2BD9B7}"/>
                </a:ext>
              </a:extLst>
            </p:cNvPr>
            <p:cNvSpPr/>
            <p:nvPr/>
          </p:nvSpPr>
          <p:spPr>
            <a:xfrm>
              <a:off x="5770285" y="2530023"/>
              <a:ext cx="13994" cy="13994"/>
            </a:xfrm>
            <a:custGeom>
              <a:avLst/>
              <a:gdLst/>
              <a:ahLst/>
              <a:cxnLst/>
              <a:rect l="l" t="t" r="r" b="b"/>
              <a:pathLst>
                <a:path w="961" h="961" extrusionOk="0">
                  <a:moveTo>
                    <a:pt x="214" y="0"/>
                  </a:moveTo>
                  <a:lnTo>
                    <a:pt x="107" y="214"/>
                  </a:lnTo>
                  <a:lnTo>
                    <a:pt x="0" y="320"/>
                  </a:lnTo>
                  <a:lnTo>
                    <a:pt x="0" y="534"/>
                  </a:lnTo>
                  <a:lnTo>
                    <a:pt x="0" y="747"/>
                  </a:lnTo>
                  <a:lnTo>
                    <a:pt x="214" y="854"/>
                  </a:lnTo>
                  <a:lnTo>
                    <a:pt x="320" y="960"/>
                  </a:lnTo>
                  <a:lnTo>
                    <a:pt x="534" y="960"/>
                  </a:lnTo>
                  <a:lnTo>
                    <a:pt x="747" y="854"/>
                  </a:lnTo>
                  <a:lnTo>
                    <a:pt x="854" y="747"/>
                  </a:lnTo>
                  <a:lnTo>
                    <a:pt x="960" y="534"/>
                  </a:lnTo>
                  <a:lnTo>
                    <a:pt x="960" y="320"/>
                  </a:lnTo>
                  <a:lnTo>
                    <a:pt x="854" y="214"/>
                  </a:lnTo>
                  <a:lnTo>
                    <a:pt x="747" y="107"/>
                  </a:lnTo>
                  <a:lnTo>
                    <a:pt x="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389;p50">
              <a:extLst>
                <a:ext uri="{FF2B5EF4-FFF2-40B4-BE49-F238E27FC236}">
                  <a16:creationId xmlns:a16="http://schemas.microsoft.com/office/drawing/2014/main" id="{B389F4E5-E8DE-4EF5-851A-ADF163667968}"/>
                </a:ext>
              </a:extLst>
            </p:cNvPr>
            <p:cNvSpPr/>
            <p:nvPr/>
          </p:nvSpPr>
          <p:spPr>
            <a:xfrm>
              <a:off x="5757863" y="2522261"/>
              <a:ext cx="27973" cy="9334"/>
            </a:xfrm>
            <a:custGeom>
              <a:avLst/>
              <a:gdLst/>
              <a:ahLst/>
              <a:cxnLst/>
              <a:rect l="l" t="t" r="r" b="b"/>
              <a:pathLst>
                <a:path w="1921" h="641" extrusionOk="0">
                  <a:moveTo>
                    <a:pt x="960" y="0"/>
                  </a:moveTo>
                  <a:lnTo>
                    <a:pt x="534" y="107"/>
                  </a:lnTo>
                  <a:lnTo>
                    <a:pt x="107" y="320"/>
                  </a:lnTo>
                  <a:lnTo>
                    <a:pt x="0" y="533"/>
                  </a:lnTo>
                  <a:lnTo>
                    <a:pt x="0" y="640"/>
                  </a:lnTo>
                  <a:lnTo>
                    <a:pt x="320" y="533"/>
                  </a:lnTo>
                  <a:lnTo>
                    <a:pt x="534"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390;p50">
              <a:extLst>
                <a:ext uri="{FF2B5EF4-FFF2-40B4-BE49-F238E27FC236}">
                  <a16:creationId xmlns:a16="http://schemas.microsoft.com/office/drawing/2014/main" id="{4733AFF6-30C9-436A-B48A-BC48C7D00093}"/>
                </a:ext>
              </a:extLst>
            </p:cNvPr>
            <p:cNvSpPr/>
            <p:nvPr/>
          </p:nvSpPr>
          <p:spPr>
            <a:xfrm>
              <a:off x="5810668" y="2517601"/>
              <a:ext cx="29531" cy="65236"/>
            </a:xfrm>
            <a:custGeom>
              <a:avLst/>
              <a:gdLst/>
              <a:ahLst/>
              <a:cxnLst/>
              <a:rect l="l" t="t" r="r" b="b"/>
              <a:pathLst>
                <a:path w="2028" h="4480" extrusionOk="0">
                  <a:moveTo>
                    <a:pt x="1" y="0"/>
                  </a:moveTo>
                  <a:lnTo>
                    <a:pt x="534" y="1387"/>
                  </a:lnTo>
                  <a:lnTo>
                    <a:pt x="1174" y="2667"/>
                  </a:lnTo>
                  <a:lnTo>
                    <a:pt x="1707" y="3627"/>
                  </a:lnTo>
                  <a:lnTo>
                    <a:pt x="1814" y="3840"/>
                  </a:lnTo>
                  <a:lnTo>
                    <a:pt x="1814" y="4053"/>
                  </a:lnTo>
                  <a:lnTo>
                    <a:pt x="1707" y="4160"/>
                  </a:lnTo>
                  <a:lnTo>
                    <a:pt x="1494" y="4160"/>
                  </a:lnTo>
                  <a:lnTo>
                    <a:pt x="641" y="4480"/>
                  </a:lnTo>
                  <a:lnTo>
                    <a:pt x="1601" y="4373"/>
                  </a:lnTo>
                  <a:lnTo>
                    <a:pt x="1814" y="4267"/>
                  </a:lnTo>
                  <a:lnTo>
                    <a:pt x="1921" y="4160"/>
                  </a:lnTo>
                  <a:lnTo>
                    <a:pt x="2027" y="4053"/>
                  </a:lnTo>
                  <a:lnTo>
                    <a:pt x="1921" y="3840"/>
                  </a:lnTo>
                  <a:lnTo>
                    <a:pt x="1814" y="3520"/>
                  </a:lnTo>
                  <a:lnTo>
                    <a:pt x="1387" y="2560"/>
                  </a:lnTo>
                  <a:lnTo>
                    <a:pt x="747" y="128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391;p50">
              <a:extLst>
                <a:ext uri="{FF2B5EF4-FFF2-40B4-BE49-F238E27FC236}">
                  <a16:creationId xmlns:a16="http://schemas.microsoft.com/office/drawing/2014/main" id="{45E23544-A833-4497-A913-A111787D85A5}"/>
                </a:ext>
              </a:extLst>
            </p:cNvPr>
            <p:cNvSpPr/>
            <p:nvPr/>
          </p:nvSpPr>
          <p:spPr>
            <a:xfrm>
              <a:off x="5757863" y="2660507"/>
              <a:ext cx="77671" cy="27973"/>
            </a:xfrm>
            <a:custGeom>
              <a:avLst/>
              <a:gdLst/>
              <a:ahLst/>
              <a:cxnLst/>
              <a:rect l="l" t="t" r="r" b="b"/>
              <a:pathLst>
                <a:path w="5334" h="1921" extrusionOk="0">
                  <a:moveTo>
                    <a:pt x="0" y="0"/>
                  </a:moveTo>
                  <a:lnTo>
                    <a:pt x="320" y="427"/>
                  </a:lnTo>
                  <a:lnTo>
                    <a:pt x="640" y="853"/>
                  </a:lnTo>
                  <a:lnTo>
                    <a:pt x="1173" y="1173"/>
                  </a:lnTo>
                  <a:lnTo>
                    <a:pt x="1920" y="1600"/>
                  </a:lnTo>
                  <a:lnTo>
                    <a:pt x="2880" y="1813"/>
                  </a:lnTo>
                  <a:lnTo>
                    <a:pt x="3947" y="1920"/>
                  </a:lnTo>
                  <a:lnTo>
                    <a:pt x="4587" y="1920"/>
                  </a:lnTo>
                  <a:lnTo>
                    <a:pt x="5333" y="1813"/>
                  </a:lnTo>
                  <a:lnTo>
                    <a:pt x="5333" y="853"/>
                  </a:lnTo>
                  <a:lnTo>
                    <a:pt x="3947" y="960"/>
                  </a:lnTo>
                  <a:lnTo>
                    <a:pt x="2560" y="853"/>
                  </a:lnTo>
                  <a:lnTo>
                    <a:pt x="1280" y="533"/>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392;p50">
              <a:extLst>
                <a:ext uri="{FF2B5EF4-FFF2-40B4-BE49-F238E27FC236}">
                  <a16:creationId xmlns:a16="http://schemas.microsoft.com/office/drawing/2014/main" id="{A1631590-A93D-42B9-A096-6FF48CE9E515}"/>
                </a:ext>
              </a:extLst>
            </p:cNvPr>
            <p:cNvSpPr/>
            <p:nvPr/>
          </p:nvSpPr>
          <p:spPr>
            <a:xfrm>
              <a:off x="5796687" y="2596809"/>
              <a:ext cx="23313" cy="18653"/>
            </a:xfrm>
            <a:custGeom>
              <a:avLst/>
              <a:gdLst/>
              <a:ahLst/>
              <a:cxnLst/>
              <a:rect l="l" t="t" r="r" b="b"/>
              <a:pathLst>
                <a:path w="1601" h="1281" extrusionOk="0">
                  <a:moveTo>
                    <a:pt x="641" y="1"/>
                  </a:moveTo>
                  <a:lnTo>
                    <a:pt x="321" y="214"/>
                  </a:lnTo>
                  <a:lnTo>
                    <a:pt x="107" y="428"/>
                  </a:lnTo>
                  <a:lnTo>
                    <a:pt x="1" y="748"/>
                  </a:lnTo>
                  <a:lnTo>
                    <a:pt x="107" y="1068"/>
                  </a:lnTo>
                  <a:lnTo>
                    <a:pt x="427" y="1281"/>
                  </a:lnTo>
                  <a:lnTo>
                    <a:pt x="747" y="1174"/>
                  </a:lnTo>
                  <a:lnTo>
                    <a:pt x="1174" y="961"/>
                  </a:lnTo>
                  <a:lnTo>
                    <a:pt x="1387" y="748"/>
                  </a:lnTo>
                  <a:lnTo>
                    <a:pt x="1601" y="534"/>
                  </a:lnTo>
                  <a:lnTo>
                    <a:pt x="1601" y="321"/>
                  </a:lnTo>
                  <a:lnTo>
                    <a:pt x="1494" y="321"/>
                  </a:lnTo>
                  <a:lnTo>
                    <a:pt x="1067" y="108"/>
                  </a:lnTo>
                  <a:lnTo>
                    <a:pt x="64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393;p50">
              <a:extLst>
                <a:ext uri="{FF2B5EF4-FFF2-40B4-BE49-F238E27FC236}">
                  <a16:creationId xmlns:a16="http://schemas.microsoft.com/office/drawing/2014/main" id="{D0368A53-68D3-4602-A915-67D2F304B61F}"/>
                </a:ext>
              </a:extLst>
            </p:cNvPr>
            <p:cNvSpPr/>
            <p:nvPr/>
          </p:nvSpPr>
          <p:spPr>
            <a:xfrm>
              <a:off x="5796687" y="2596809"/>
              <a:ext cx="23313" cy="18653"/>
            </a:xfrm>
            <a:custGeom>
              <a:avLst/>
              <a:gdLst/>
              <a:ahLst/>
              <a:cxnLst/>
              <a:rect l="l" t="t" r="r" b="b"/>
              <a:pathLst>
                <a:path w="1601" h="1281" fill="none" extrusionOk="0">
                  <a:moveTo>
                    <a:pt x="1494" y="321"/>
                  </a:moveTo>
                  <a:lnTo>
                    <a:pt x="1494" y="321"/>
                  </a:lnTo>
                  <a:lnTo>
                    <a:pt x="1067" y="108"/>
                  </a:lnTo>
                  <a:lnTo>
                    <a:pt x="641" y="1"/>
                  </a:lnTo>
                  <a:lnTo>
                    <a:pt x="641" y="1"/>
                  </a:lnTo>
                  <a:lnTo>
                    <a:pt x="321" y="214"/>
                  </a:lnTo>
                  <a:lnTo>
                    <a:pt x="107" y="428"/>
                  </a:lnTo>
                  <a:lnTo>
                    <a:pt x="107" y="428"/>
                  </a:lnTo>
                  <a:lnTo>
                    <a:pt x="1" y="748"/>
                  </a:lnTo>
                  <a:lnTo>
                    <a:pt x="107" y="1068"/>
                  </a:lnTo>
                  <a:lnTo>
                    <a:pt x="107" y="1068"/>
                  </a:lnTo>
                  <a:lnTo>
                    <a:pt x="427" y="1281"/>
                  </a:lnTo>
                  <a:lnTo>
                    <a:pt x="747" y="1174"/>
                  </a:lnTo>
                  <a:lnTo>
                    <a:pt x="747" y="1174"/>
                  </a:lnTo>
                  <a:lnTo>
                    <a:pt x="1174" y="961"/>
                  </a:lnTo>
                  <a:lnTo>
                    <a:pt x="1387" y="748"/>
                  </a:lnTo>
                  <a:lnTo>
                    <a:pt x="1387" y="748"/>
                  </a:lnTo>
                  <a:lnTo>
                    <a:pt x="1601" y="534"/>
                  </a:lnTo>
                  <a:lnTo>
                    <a:pt x="1601" y="534"/>
                  </a:lnTo>
                  <a:lnTo>
                    <a:pt x="1601" y="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394;p50">
              <a:extLst>
                <a:ext uri="{FF2B5EF4-FFF2-40B4-BE49-F238E27FC236}">
                  <a16:creationId xmlns:a16="http://schemas.microsoft.com/office/drawing/2014/main" id="{A1C0BCE9-B9A9-4F75-8E97-13157BC17B6F}"/>
                </a:ext>
              </a:extLst>
            </p:cNvPr>
            <p:cNvSpPr/>
            <p:nvPr/>
          </p:nvSpPr>
          <p:spPr>
            <a:xfrm>
              <a:off x="5796687" y="2589047"/>
              <a:ext cx="27973" cy="21755"/>
            </a:xfrm>
            <a:custGeom>
              <a:avLst/>
              <a:gdLst/>
              <a:ahLst/>
              <a:cxnLst/>
              <a:rect l="l" t="t" r="r" b="b"/>
              <a:pathLst>
                <a:path w="1921" h="1494" extrusionOk="0">
                  <a:moveTo>
                    <a:pt x="107" y="1"/>
                  </a:moveTo>
                  <a:lnTo>
                    <a:pt x="1" y="107"/>
                  </a:lnTo>
                  <a:lnTo>
                    <a:pt x="107" y="427"/>
                  </a:lnTo>
                  <a:lnTo>
                    <a:pt x="214" y="854"/>
                  </a:lnTo>
                  <a:lnTo>
                    <a:pt x="641" y="1174"/>
                  </a:lnTo>
                  <a:lnTo>
                    <a:pt x="1067" y="1387"/>
                  </a:lnTo>
                  <a:lnTo>
                    <a:pt x="1601" y="1494"/>
                  </a:lnTo>
                  <a:lnTo>
                    <a:pt x="1814" y="1387"/>
                  </a:lnTo>
                  <a:lnTo>
                    <a:pt x="1921" y="1281"/>
                  </a:lnTo>
                  <a:lnTo>
                    <a:pt x="1601" y="1281"/>
                  </a:lnTo>
                  <a:lnTo>
                    <a:pt x="1174" y="1174"/>
                  </a:lnTo>
                  <a:lnTo>
                    <a:pt x="747" y="961"/>
                  </a:lnTo>
                  <a:lnTo>
                    <a:pt x="427" y="641"/>
                  </a:lnTo>
                  <a:lnTo>
                    <a:pt x="321"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395;p50">
              <a:extLst>
                <a:ext uri="{FF2B5EF4-FFF2-40B4-BE49-F238E27FC236}">
                  <a16:creationId xmlns:a16="http://schemas.microsoft.com/office/drawing/2014/main" id="{2C0C999A-4BFA-4D35-B507-DE50D222AAFE}"/>
                </a:ext>
              </a:extLst>
            </p:cNvPr>
            <p:cNvSpPr/>
            <p:nvPr/>
          </p:nvSpPr>
          <p:spPr>
            <a:xfrm>
              <a:off x="5838629" y="2503620"/>
              <a:ext cx="24871" cy="4674"/>
            </a:xfrm>
            <a:custGeom>
              <a:avLst/>
              <a:gdLst/>
              <a:ahLst/>
              <a:cxnLst/>
              <a:rect l="l" t="t" r="r" b="b"/>
              <a:pathLst>
                <a:path w="1708" h="321" extrusionOk="0">
                  <a:moveTo>
                    <a:pt x="854" y="0"/>
                  </a:moveTo>
                  <a:lnTo>
                    <a:pt x="534" y="107"/>
                  </a:lnTo>
                  <a:lnTo>
                    <a:pt x="214" y="107"/>
                  </a:lnTo>
                  <a:lnTo>
                    <a:pt x="1" y="214"/>
                  </a:lnTo>
                  <a:lnTo>
                    <a:pt x="1" y="320"/>
                  </a:lnTo>
                  <a:lnTo>
                    <a:pt x="1707" y="320"/>
                  </a:lnTo>
                  <a:lnTo>
                    <a:pt x="1707" y="214"/>
                  </a:lnTo>
                  <a:lnTo>
                    <a:pt x="1494" y="107"/>
                  </a:lnTo>
                  <a:lnTo>
                    <a:pt x="1174" y="107"/>
                  </a:lnTo>
                  <a:lnTo>
                    <a:pt x="8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396;p50">
              <a:extLst>
                <a:ext uri="{FF2B5EF4-FFF2-40B4-BE49-F238E27FC236}">
                  <a16:creationId xmlns:a16="http://schemas.microsoft.com/office/drawing/2014/main" id="{32A74399-E247-4183-822C-373056AAA494}"/>
                </a:ext>
              </a:extLst>
            </p:cNvPr>
            <p:cNvSpPr/>
            <p:nvPr/>
          </p:nvSpPr>
          <p:spPr>
            <a:xfrm>
              <a:off x="5759406" y="2503620"/>
              <a:ext cx="26429" cy="7776"/>
            </a:xfrm>
            <a:custGeom>
              <a:avLst/>
              <a:gdLst/>
              <a:ahLst/>
              <a:cxnLst/>
              <a:rect l="l" t="t" r="r" b="b"/>
              <a:pathLst>
                <a:path w="1815" h="534" extrusionOk="0">
                  <a:moveTo>
                    <a:pt x="854" y="0"/>
                  </a:moveTo>
                  <a:lnTo>
                    <a:pt x="428" y="107"/>
                  </a:lnTo>
                  <a:lnTo>
                    <a:pt x="1" y="427"/>
                  </a:lnTo>
                  <a:lnTo>
                    <a:pt x="1" y="534"/>
                  </a:lnTo>
                  <a:lnTo>
                    <a:pt x="108" y="534"/>
                  </a:lnTo>
                  <a:lnTo>
                    <a:pt x="961" y="320"/>
                  </a:lnTo>
                  <a:lnTo>
                    <a:pt x="1814" y="320"/>
                  </a:lnTo>
                  <a:lnTo>
                    <a:pt x="1814" y="214"/>
                  </a:lnTo>
                  <a:lnTo>
                    <a:pt x="1601" y="107"/>
                  </a:lnTo>
                  <a:lnTo>
                    <a:pt x="12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397;p50">
              <a:extLst>
                <a:ext uri="{FF2B5EF4-FFF2-40B4-BE49-F238E27FC236}">
                  <a16:creationId xmlns:a16="http://schemas.microsoft.com/office/drawing/2014/main" id="{0F5DAB47-AE08-4D9A-8C2C-92A616A5070B}"/>
                </a:ext>
              </a:extLst>
            </p:cNvPr>
            <p:cNvSpPr/>
            <p:nvPr/>
          </p:nvSpPr>
          <p:spPr>
            <a:xfrm>
              <a:off x="5757863" y="2557984"/>
              <a:ext cx="1558" cy="4674"/>
            </a:xfrm>
            <a:custGeom>
              <a:avLst/>
              <a:gdLst/>
              <a:ahLst/>
              <a:cxnLst/>
              <a:rect l="l" t="t" r="r" b="b"/>
              <a:pathLst>
                <a:path w="107" h="321" extrusionOk="0">
                  <a:moveTo>
                    <a:pt x="0" y="0"/>
                  </a:moveTo>
                  <a:lnTo>
                    <a:pt x="0" y="107"/>
                  </a:lnTo>
                  <a:lnTo>
                    <a:pt x="0" y="320"/>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398;p50">
              <a:extLst>
                <a:ext uri="{FF2B5EF4-FFF2-40B4-BE49-F238E27FC236}">
                  <a16:creationId xmlns:a16="http://schemas.microsoft.com/office/drawing/2014/main" id="{D53558F5-BB18-4898-8AB0-A47246A2F6E6}"/>
                </a:ext>
              </a:extLst>
            </p:cNvPr>
            <p:cNvSpPr/>
            <p:nvPr/>
          </p:nvSpPr>
          <p:spPr>
            <a:xfrm>
              <a:off x="5774945" y="2557984"/>
              <a:ext cx="1573" cy="3116"/>
            </a:xfrm>
            <a:custGeom>
              <a:avLst/>
              <a:gdLst/>
              <a:ahLst/>
              <a:cxnLst/>
              <a:rect l="l" t="t" r="r" b="b"/>
              <a:pathLst>
                <a:path w="108" h="214" extrusionOk="0">
                  <a:moveTo>
                    <a:pt x="0" y="0"/>
                  </a:moveTo>
                  <a:lnTo>
                    <a:pt x="0" y="107"/>
                  </a:lnTo>
                  <a:lnTo>
                    <a:pt x="0" y="214"/>
                  </a:lnTo>
                  <a:lnTo>
                    <a:pt x="107" y="214"/>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399;p50">
              <a:extLst>
                <a:ext uri="{FF2B5EF4-FFF2-40B4-BE49-F238E27FC236}">
                  <a16:creationId xmlns:a16="http://schemas.microsoft.com/office/drawing/2014/main" id="{0B874800-A38D-4496-A49F-9CD723B2CBC5}"/>
                </a:ext>
              </a:extLst>
            </p:cNvPr>
            <p:cNvSpPr/>
            <p:nvPr/>
          </p:nvSpPr>
          <p:spPr>
            <a:xfrm>
              <a:off x="5765625" y="2565746"/>
              <a:ext cx="1573" cy="3131"/>
            </a:xfrm>
            <a:custGeom>
              <a:avLst/>
              <a:gdLst/>
              <a:ahLst/>
              <a:cxnLst/>
              <a:rect l="l" t="t" r="r" b="b"/>
              <a:pathLst>
                <a:path w="108" h="215" extrusionOk="0">
                  <a:moveTo>
                    <a:pt x="1" y="1"/>
                  </a:moveTo>
                  <a:lnTo>
                    <a:pt x="1" y="107"/>
                  </a:lnTo>
                  <a:lnTo>
                    <a:pt x="1" y="214"/>
                  </a:lnTo>
                  <a:lnTo>
                    <a:pt x="107" y="214"/>
                  </a:lnTo>
                  <a:lnTo>
                    <a:pt x="107" y="107"/>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400;p50">
              <a:extLst>
                <a:ext uri="{FF2B5EF4-FFF2-40B4-BE49-F238E27FC236}">
                  <a16:creationId xmlns:a16="http://schemas.microsoft.com/office/drawing/2014/main" id="{1CC45B97-C51E-430E-B5E1-27BB31C86D7C}"/>
                </a:ext>
              </a:extLst>
            </p:cNvPr>
            <p:cNvSpPr/>
            <p:nvPr/>
          </p:nvSpPr>
          <p:spPr>
            <a:xfrm>
              <a:off x="5866589" y="2553324"/>
              <a:ext cx="3116" cy="4674"/>
            </a:xfrm>
            <a:custGeom>
              <a:avLst/>
              <a:gdLst/>
              <a:ahLst/>
              <a:cxnLst/>
              <a:rect l="l" t="t" r="r" b="b"/>
              <a:pathLst>
                <a:path w="214" h="321" extrusionOk="0">
                  <a:moveTo>
                    <a:pt x="107" y="0"/>
                  </a:moveTo>
                  <a:lnTo>
                    <a:pt x="1" y="214"/>
                  </a:lnTo>
                  <a:lnTo>
                    <a:pt x="107" y="320"/>
                  </a:lnTo>
                  <a:lnTo>
                    <a:pt x="214" y="214"/>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401;p50">
              <a:extLst>
                <a:ext uri="{FF2B5EF4-FFF2-40B4-BE49-F238E27FC236}">
                  <a16:creationId xmlns:a16="http://schemas.microsoft.com/office/drawing/2014/main" id="{C9E23CBA-748A-4328-AA57-ABA0F913993D}"/>
                </a:ext>
              </a:extLst>
            </p:cNvPr>
            <p:cNvSpPr/>
            <p:nvPr/>
          </p:nvSpPr>
          <p:spPr>
            <a:xfrm>
              <a:off x="5849507" y="2554882"/>
              <a:ext cx="1558" cy="3116"/>
            </a:xfrm>
            <a:custGeom>
              <a:avLst/>
              <a:gdLst/>
              <a:ahLst/>
              <a:cxnLst/>
              <a:rect l="l" t="t" r="r" b="b"/>
              <a:pathLst>
                <a:path w="107" h="214" extrusionOk="0">
                  <a:moveTo>
                    <a:pt x="0" y="0"/>
                  </a:moveTo>
                  <a:lnTo>
                    <a:pt x="0" y="107"/>
                  </a:lnTo>
                  <a:lnTo>
                    <a:pt x="0" y="213"/>
                  </a:lnTo>
                  <a:lnTo>
                    <a:pt x="107" y="107"/>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402;p50">
              <a:extLst>
                <a:ext uri="{FF2B5EF4-FFF2-40B4-BE49-F238E27FC236}">
                  <a16:creationId xmlns:a16="http://schemas.microsoft.com/office/drawing/2014/main" id="{CECD3DA9-3384-48B4-BD54-FF377DA3B349}"/>
                </a:ext>
              </a:extLst>
            </p:cNvPr>
            <p:cNvSpPr/>
            <p:nvPr/>
          </p:nvSpPr>
          <p:spPr>
            <a:xfrm>
              <a:off x="5857269" y="2559542"/>
              <a:ext cx="3116" cy="4674"/>
            </a:xfrm>
            <a:custGeom>
              <a:avLst/>
              <a:gdLst/>
              <a:ahLst/>
              <a:cxnLst/>
              <a:rect l="l" t="t" r="r" b="b"/>
              <a:pathLst>
                <a:path w="214" h="321" extrusionOk="0">
                  <a:moveTo>
                    <a:pt x="107" y="0"/>
                  </a:moveTo>
                  <a:lnTo>
                    <a:pt x="1" y="213"/>
                  </a:lnTo>
                  <a:lnTo>
                    <a:pt x="107" y="320"/>
                  </a:lnTo>
                  <a:lnTo>
                    <a:pt x="214" y="213"/>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403;p50">
              <a:extLst>
                <a:ext uri="{FF2B5EF4-FFF2-40B4-BE49-F238E27FC236}">
                  <a16:creationId xmlns:a16="http://schemas.microsoft.com/office/drawing/2014/main" id="{6D695301-32CB-4EE1-9B01-BCAE0F06E79C}"/>
                </a:ext>
              </a:extLst>
            </p:cNvPr>
            <p:cNvSpPr/>
            <p:nvPr/>
          </p:nvSpPr>
          <p:spPr>
            <a:xfrm>
              <a:off x="5670878" y="2399539"/>
              <a:ext cx="159988" cy="251639"/>
            </a:xfrm>
            <a:custGeom>
              <a:avLst/>
              <a:gdLst/>
              <a:ahLst/>
              <a:cxnLst/>
              <a:rect l="l" t="t" r="r" b="b"/>
              <a:pathLst>
                <a:path w="10987" h="17281" extrusionOk="0">
                  <a:moveTo>
                    <a:pt x="7466" y="1"/>
                  </a:moveTo>
                  <a:lnTo>
                    <a:pt x="6400" y="107"/>
                  </a:lnTo>
                  <a:lnTo>
                    <a:pt x="5333" y="321"/>
                  </a:lnTo>
                  <a:lnTo>
                    <a:pt x="4267" y="747"/>
                  </a:lnTo>
                  <a:lnTo>
                    <a:pt x="3307" y="1281"/>
                  </a:lnTo>
                  <a:lnTo>
                    <a:pt x="2560" y="1921"/>
                  </a:lnTo>
                  <a:lnTo>
                    <a:pt x="1813" y="2667"/>
                  </a:lnTo>
                  <a:lnTo>
                    <a:pt x="1173" y="3521"/>
                  </a:lnTo>
                  <a:lnTo>
                    <a:pt x="747" y="4481"/>
                  </a:lnTo>
                  <a:lnTo>
                    <a:pt x="320" y="5334"/>
                  </a:lnTo>
                  <a:lnTo>
                    <a:pt x="107" y="6401"/>
                  </a:lnTo>
                  <a:lnTo>
                    <a:pt x="0" y="7361"/>
                  </a:lnTo>
                  <a:lnTo>
                    <a:pt x="107" y="8427"/>
                  </a:lnTo>
                  <a:lnTo>
                    <a:pt x="320" y="9387"/>
                  </a:lnTo>
                  <a:lnTo>
                    <a:pt x="427" y="10347"/>
                  </a:lnTo>
                  <a:lnTo>
                    <a:pt x="427" y="11307"/>
                  </a:lnTo>
                  <a:lnTo>
                    <a:pt x="427" y="12374"/>
                  </a:lnTo>
                  <a:lnTo>
                    <a:pt x="427" y="13440"/>
                  </a:lnTo>
                  <a:lnTo>
                    <a:pt x="640" y="14507"/>
                  </a:lnTo>
                  <a:lnTo>
                    <a:pt x="853" y="15040"/>
                  </a:lnTo>
                  <a:lnTo>
                    <a:pt x="1067" y="15467"/>
                  </a:lnTo>
                  <a:lnTo>
                    <a:pt x="1493" y="16000"/>
                  </a:lnTo>
                  <a:lnTo>
                    <a:pt x="1920" y="16427"/>
                  </a:lnTo>
                  <a:lnTo>
                    <a:pt x="2560" y="16854"/>
                  </a:lnTo>
                  <a:lnTo>
                    <a:pt x="3200" y="17280"/>
                  </a:lnTo>
                  <a:lnTo>
                    <a:pt x="3520" y="17067"/>
                  </a:lnTo>
                  <a:lnTo>
                    <a:pt x="3733" y="16747"/>
                  </a:lnTo>
                  <a:lnTo>
                    <a:pt x="4160" y="16000"/>
                  </a:lnTo>
                  <a:lnTo>
                    <a:pt x="4373" y="15147"/>
                  </a:lnTo>
                  <a:lnTo>
                    <a:pt x="4480" y="14080"/>
                  </a:lnTo>
                  <a:lnTo>
                    <a:pt x="4373" y="13120"/>
                  </a:lnTo>
                  <a:lnTo>
                    <a:pt x="4267" y="12054"/>
                  </a:lnTo>
                  <a:lnTo>
                    <a:pt x="3947" y="11094"/>
                  </a:lnTo>
                  <a:lnTo>
                    <a:pt x="3520" y="10134"/>
                  </a:lnTo>
                  <a:lnTo>
                    <a:pt x="4160" y="9707"/>
                  </a:lnTo>
                  <a:lnTo>
                    <a:pt x="4693" y="9174"/>
                  </a:lnTo>
                  <a:lnTo>
                    <a:pt x="5120" y="8534"/>
                  </a:lnTo>
                  <a:lnTo>
                    <a:pt x="5333" y="7787"/>
                  </a:lnTo>
                  <a:lnTo>
                    <a:pt x="5547" y="7254"/>
                  </a:lnTo>
                  <a:lnTo>
                    <a:pt x="5760" y="6827"/>
                  </a:lnTo>
                  <a:lnTo>
                    <a:pt x="6293" y="6614"/>
                  </a:lnTo>
                  <a:lnTo>
                    <a:pt x="6720" y="6507"/>
                  </a:lnTo>
                  <a:lnTo>
                    <a:pt x="7466" y="6401"/>
                  </a:lnTo>
                  <a:lnTo>
                    <a:pt x="8320" y="5974"/>
                  </a:lnTo>
                  <a:lnTo>
                    <a:pt x="9173" y="5547"/>
                  </a:lnTo>
                  <a:lnTo>
                    <a:pt x="9813" y="4907"/>
                  </a:lnTo>
                  <a:lnTo>
                    <a:pt x="10346" y="4054"/>
                  </a:lnTo>
                  <a:lnTo>
                    <a:pt x="10666" y="3307"/>
                  </a:lnTo>
                  <a:lnTo>
                    <a:pt x="10880" y="2347"/>
                  </a:lnTo>
                  <a:lnTo>
                    <a:pt x="10986" y="1387"/>
                  </a:lnTo>
                  <a:lnTo>
                    <a:pt x="10773" y="427"/>
                  </a:lnTo>
                  <a:lnTo>
                    <a:pt x="9706" y="214"/>
                  </a:lnTo>
                  <a:lnTo>
                    <a:pt x="86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404;p50">
              <a:extLst>
                <a:ext uri="{FF2B5EF4-FFF2-40B4-BE49-F238E27FC236}">
                  <a16:creationId xmlns:a16="http://schemas.microsoft.com/office/drawing/2014/main" id="{28019E8F-13E9-44CE-A9E3-165CB50BD435}"/>
                </a:ext>
              </a:extLst>
            </p:cNvPr>
            <p:cNvSpPr/>
            <p:nvPr/>
          </p:nvSpPr>
          <p:spPr>
            <a:xfrm>
              <a:off x="5670878" y="2399539"/>
              <a:ext cx="159988" cy="251639"/>
            </a:xfrm>
            <a:custGeom>
              <a:avLst/>
              <a:gdLst/>
              <a:ahLst/>
              <a:cxnLst/>
              <a:rect l="l" t="t" r="r" b="b"/>
              <a:pathLst>
                <a:path w="10987" h="17281" fill="none" extrusionOk="0">
                  <a:moveTo>
                    <a:pt x="10773" y="427"/>
                  </a:moveTo>
                  <a:lnTo>
                    <a:pt x="10773" y="427"/>
                  </a:lnTo>
                  <a:lnTo>
                    <a:pt x="10986" y="1387"/>
                  </a:lnTo>
                  <a:lnTo>
                    <a:pt x="10880" y="2347"/>
                  </a:lnTo>
                  <a:lnTo>
                    <a:pt x="10666" y="3307"/>
                  </a:lnTo>
                  <a:lnTo>
                    <a:pt x="10346" y="4054"/>
                  </a:lnTo>
                  <a:lnTo>
                    <a:pt x="9813" y="4907"/>
                  </a:lnTo>
                  <a:lnTo>
                    <a:pt x="9173" y="5547"/>
                  </a:lnTo>
                  <a:lnTo>
                    <a:pt x="8320" y="5974"/>
                  </a:lnTo>
                  <a:lnTo>
                    <a:pt x="7466" y="6401"/>
                  </a:lnTo>
                  <a:lnTo>
                    <a:pt x="7466" y="6401"/>
                  </a:lnTo>
                  <a:lnTo>
                    <a:pt x="6720" y="6507"/>
                  </a:lnTo>
                  <a:lnTo>
                    <a:pt x="6720" y="6507"/>
                  </a:lnTo>
                  <a:lnTo>
                    <a:pt x="6293" y="6614"/>
                  </a:lnTo>
                  <a:lnTo>
                    <a:pt x="5760" y="6827"/>
                  </a:lnTo>
                  <a:lnTo>
                    <a:pt x="5760" y="6827"/>
                  </a:lnTo>
                  <a:lnTo>
                    <a:pt x="5547" y="7254"/>
                  </a:lnTo>
                  <a:lnTo>
                    <a:pt x="5333" y="7787"/>
                  </a:lnTo>
                  <a:lnTo>
                    <a:pt x="5333" y="7787"/>
                  </a:lnTo>
                  <a:lnTo>
                    <a:pt x="5120" y="8534"/>
                  </a:lnTo>
                  <a:lnTo>
                    <a:pt x="4693" y="9174"/>
                  </a:lnTo>
                  <a:lnTo>
                    <a:pt x="4160" y="9707"/>
                  </a:lnTo>
                  <a:lnTo>
                    <a:pt x="3520" y="10134"/>
                  </a:lnTo>
                  <a:lnTo>
                    <a:pt x="3520" y="10134"/>
                  </a:lnTo>
                  <a:lnTo>
                    <a:pt x="3947" y="11094"/>
                  </a:lnTo>
                  <a:lnTo>
                    <a:pt x="4267" y="12054"/>
                  </a:lnTo>
                  <a:lnTo>
                    <a:pt x="4373" y="13120"/>
                  </a:lnTo>
                  <a:lnTo>
                    <a:pt x="4480" y="14080"/>
                  </a:lnTo>
                  <a:lnTo>
                    <a:pt x="4373" y="15147"/>
                  </a:lnTo>
                  <a:lnTo>
                    <a:pt x="4160" y="16000"/>
                  </a:lnTo>
                  <a:lnTo>
                    <a:pt x="3733" y="16747"/>
                  </a:lnTo>
                  <a:lnTo>
                    <a:pt x="3520" y="17067"/>
                  </a:lnTo>
                  <a:lnTo>
                    <a:pt x="3200" y="17280"/>
                  </a:lnTo>
                  <a:lnTo>
                    <a:pt x="3200" y="17280"/>
                  </a:lnTo>
                  <a:lnTo>
                    <a:pt x="2560" y="16854"/>
                  </a:lnTo>
                  <a:lnTo>
                    <a:pt x="1920" y="16427"/>
                  </a:lnTo>
                  <a:lnTo>
                    <a:pt x="1493" y="16000"/>
                  </a:lnTo>
                  <a:lnTo>
                    <a:pt x="1067" y="15467"/>
                  </a:lnTo>
                  <a:lnTo>
                    <a:pt x="853" y="15040"/>
                  </a:lnTo>
                  <a:lnTo>
                    <a:pt x="640" y="14507"/>
                  </a:lnTo>
                  <a:lnTo>
                    <a:pt x="427" y="13440"/>
                  </a:lnTo>
                  <a:lnTo>
                    <a:pt x="427" y="12374"/>
                  </a:lnTo>
                  <a:lnTo>
                    <a:pt x="427" y="11307"/>
                  </a:lnTo>
                  <a:lnTo>
                    <a:pt x="427" y="10347"/>
                  </a:lnTo>
                  <a:lnTo>
                    <a:pt x="320" y="9387"/>
                  </a:lnTo>
                  <a:lnTo>
                    <a:pt x="320" y="9387"/>
                  </a:lnTo>
                  <a:lnTo>
                    <a:pt x="107" y="8427"/>
                  </a:lnTo>
                  <a:lnTo>
                    <a:pt x="0" y="7361"/>
                  </a:lnTo>
                  <a:lnTo>
                    <a:pt x="107" y="6401"/>
                  </a:lnTo>
                  <a:lnTo>
                    <a:pt x="320" y="5334"/>
                  </a:lnTo>
                  <a:lnTo>
                    <a:pt x="747" y="4481"/>
                  </a:lnTo>
                  <a:lnTo>
                    <a:pt x="1173" y="3521"/>
                  </a:lnTo>
                  <a:lnTo>
                    <a:pt x="1813" y="2667"/>
                  </a:lnTo>
                  <a:lnTo>
                    <a:pt x="2560" y="1921"/>
                  </a:lnTo>
                  <a:lnTo>
                    <a:pt x="2560" y="1921"/>
                  </a:lnTo>
                  <a:lnTo>
                    <a:pt x="3307" y="1281"/>
                  </a:lnTo>
                  <a:lnTo>
                    <a:pt x="4267" y="747"/>
                  </a:lnTo>
                  <a:lnTo>
                    <a:pt x="5333" y="321"/>
                  </a:lnTo>
                  <a:lnTo>
                    <a:pt x="6400" y="107"/>
                  </a:lnTo>
                  <a:lnTo>
                    <a:pt x="7466" y="1"/>
                  </a:lnTo>
                  <a:lnTo>
                    <a:pt x="8640" y="1"/>
                  </a:lnTo>
                  <a:lnTo>
                    <a:pt x="9706" y="214"/>
                  </a:lnTo>
                  <a:lnTo>
                    <a:pt x="10773" y="4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405;p50">
              <a:extLst>
                <a:ext uri="{FF2B5EF4-FFF2-40B4-BE49-F238E27FC236}">
                  <a16:creationId xmlns:a16="http://schemas.microsoft.com/office/drawing/2014/main" id="{6B12DF60-46D8-4321-932A-2070AEB3E443}"/>
                </a:ext>
              </a:extLst>
            </p:cNvPr>
            <p:cNvSpPr/>
            <p:nvPr/>
          </p:nvSpPr>
          <p:spPr>
            <a:xfrm>
              <a:off x="5585437" y="2415078"/>
              <a:ext cx="108731" cy="111848"/>
            </a:xfrm>
            <a:custGeom>
              <a:avLst/>
              <a:gdLst/>
              <a:ahLst/>
              <a:cxnLst/>
              <a:rect l="l" t="t" r="r" b="b"/>
              <a:pathLst>
                <a:path w="7467" h="7681" extrusionOk="0">
                  <a:moveTo>
                    <a:pt x="3414" y="0"/>
                  </a:moveTo>
                  <a:lnTo>
                    <a:pt x="2881" y="107"/>
                  </a:lnTo>
                  <a:lnTo>
                    <a:pt x="2347" y="320"/>
                  </a:lnTo>
                  <a:lnTo>
                    <a:pt x="1921" y="534"/>
                  </a:lnTo>
                  <a:lnTo>
                    <a:pt x="1387" y="854"/>
                  </a:lnTo>
                  <a:lnTo>
                    <a:pt x="1067" y="1280"/>
                  </a:lnTo>
                  <a:lnTo>
                    <a:pt x="641" y="1707"/>
                  </a:lnTo>
                  <a:lnTo>
                    <a:pt x="427" y="2134"/>
                  </a:lnTo>
                  <a:lnTo>
                    <a:pt x="214" y="2667"/>
                  </a:lnTo>
                  <a:lnTo>
                    <a:pt x="1" y="3200"/>
                  </a:lnTo>
                  <a:lnTo>
                    <a:pt x="1" y="3734"/>
                  </a:lnTo>
                  <a:lnTo>
                    <a:pt x="1" y="4267"/>
                  </a:lnTo>
                  <a:lnTo>
                    <a:pt x="107" y="4907"/>
                  </a:lnTo>
                  <a:lnTo>
                    <a:pt x="214" y="5440"/>
                  </a:lnTo>
                  <a:lnTo>
                    <a:pt x="534" y="5867"/>
                  </a:lnTo>
                  <a:lnTo>
                    <a:pt x="854" y="6400"/>
                  </a:lnTo>
                  <a:lnTo>
                    <a:pt x="1281" y="6720"/>
                  </a:lnTo>
                  <a:lnTo>
                    <a:pt x="1707" y="7040"/>
                  </a:lnTo>
                  <a:lnTo>
                    <a:pt x="2134" y="7360"/>
                  </a:lnTo>
                  <a:lnTo>
                    <a:pt x="2667" y="7467"/>
                  </a:lnTo>
                  <a:lnTo>
                    <a:pt x="3200" y="7573"/>
                  </a:lnTo>
                  <a:lnTo>
                    <a:pt x="3734" y="7680"/>
                  </a:lnTo>
                  <a:lnTo>
                    <a:pt x="4267" y="7573"/>
                  </a:lnTo>
                  <a:lnTo>
                    <a:pt x="4800" y="7467"/>
                  </a:lnTo>
                  <a:lnTo>
                    <a:pt x="5334" y="7253"/>
                  </a:lnTo>
                  <a:lnTo>
                    <a:pt x="5760" y="6933"/>
                  </a:lnTo>
                  <a:lnTo>
                    <a:pt x="6187" y="6507"/>
                  </a:lnTo>
                  <a:lnTo>
                    <a:pt x="6507" y="6080"/>
                  </a:lnTo>
                  <a:lnTo>
                    <a:pt x="6827" y="5654"/>
                  </a:lnTo>
                  <a:lnTo>
                    <a:pt x="7040" y="5120"/>
                  </a:lnTo>
                  <a:lnTo>
                    <a:pt x="7094" y="4854"/>
                  </a:lnTo>
                  <a:lnTo>
                    <a:pt x="7147" y="4694"/>
                  </a:lnTo>
                  <a:lnTo>
                    <a:pt x="7360" y="4054"/>
                  </a:lnTo>
                  <a:lnTo>
                    <a:pt x="7467" y="3307"/>
                  </a:lnTo>
                  <a:lnTo>
                    <a:pt x="7360" y="2560"/>
                  </a:lnTo>
                  <a:lnTo>
                    <a:pt x="7147" y="1920"/>
                  </a:lnTo>
                  <a:lnTo>
                    <a:pt x="6827" y="1280"/>
                  </a:lnTo>
                  <a:lnTo>
                    <a:pt x="6400" y="747"/>
                  </a:lnTo>
                  <a:lnTo>
                    <a:pt x="5974" y="427"/>
                  </a:lnTo>
                  <a:lnTo>
                    <a:pt x="5547" y="214"/>
                  </a:lnTo>
                  <a:lnTo>
                    <a:pt x="5014" y="107"/>
                  </a:lnTo>
                  <a:lnTo>
                    <a:pt x="45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406;p50">
              <a:extLst>
                <a:ext uri="{FF2B5EF4-FFF2-40B4-BE49-F238E27FC236}">
                  <a16:creationId xmlns:a16="http://schemas.microsoft.com/office/drawing/2014/main" id="{370E370B-B1E3-4255-A7F1-80EDBAA8A97D}"/>
                </a:ext>
              </a:extLst>
            </p:cNvPr>
            <p:cNvSpPr/>
            <p:nvPr/>
          </p:nvSpPr>
          <p:spPr>
            <a:xfrm>
              <a:off x="5585437" y="2415078"/>
              <a:ext cx="108731" cy="111848"/>
            </a:xfrm>
            <a:custGeom>
              <a:avLst/>
              <a:gdLst/>
              <a:ahLst/>
              <a:cxnLst/>
              <a:rect l="l" t="t" r="r" b="b"/>
              <a:pathLst>
                <a:path w="7467" h="7681" fill="none" extrusionOk="0">
                  <a:moveTo>
                    <a:pt x="6507" y="5974"/>
                  </a:moveTo>
                  <a:lnTo>
                    <a:pt x="6507" y="5974"/>
                  </a:lnTo>
                  <a:lnTo>
                    <a:pt x="6934" y="5334"/>
                  </a:lnTo>
                  <a:lnTo>
                    <a:pt x="7147" y="4694"/>
                  </a:lnTo>
                  <a:lnTo>
                    <a:pt x="7360" y="4054"/>
                  </a:lnTo>
                  <a:lnTo>
                    <a:pt x="7467" y="3307"/>
                  </a:lnTo>
                  <a:lnTo>
                    <a:pt x="7467" y="3307"/>
                  </a:lnTo>
                  <a:lnTo>
                    <a:pt x="7360" y="2560"/>
                  </a:lnTo>
                  <a:lnTo>
                    <a:pt x="7147" y="1920"/>
                  </a:lnTo>
                  <a:lnTo>
                    <a:pt x="6827" y="1280"/>
                  </a:lnTo>
                  <a:lnTo>
                    <a:pt x="6400" y="747"/>
                  </a:lnTo>
                  <a:lnTo>
                    <a:pt x="6400" y="747"/>
                  </a:lnTo>
                  <a:lnTo>
                    <a:pt x="5974" y="427"/>
                  </a:lnTo>
                  <a:lnTo>
                    <a:pt x="5547" y="214"/>
                  </a:lnTo>
                  <a:lnTo>
                    <a:pt x="5014" y="107"/>
                  </a:lnTo>
                  <a:lnTo>
                    <a:pt x="4587" y="0"/>
                  </a:lnTo>
                  <a:lnTo>
                    <a:pt x="4587" y="0"/>
                  </a:lnTo>
                  <a:lnTo>
                    <a:pt x="3947" y="0"/>
                  </a:lnTo>
                  <a:lnTo>
                    <a:pt x="3414" y="0"/>
                  </a:lnTo>
                  <a:lnTo>
                    <a:pt x="2881" y="107"/>
                  </a:lnTo>
                  <a:lnTo>
                    <a:pt x="2347" y="320"/>
                  </a:lnTo>
                  <a:lnTo>
                    <a:pt x="1921" y="534"/>
                  </a:lnTo>
                  <a:lnTo>
                    <a:pt x="1387" y="854"/>
                  </a:lnTo>
                  <a:lnTo>
                    <a:pt x="1067" y="1280"/>
                  </a:lnTo>
                  <a:lnTo>
                    <a:pt x="641" y="1707"/>
                  </a:lnTo>
                  <a:lnTo>
                    <a:pt x="641" y="1707"/>
                  </a:lnTo>
                  <a:lnTo>
                    <a:pt x="427" y="2134"/>
                  </a:lnTo>
                  <a:lnTo>
                    <a:pt x="214" y="2667"/>
                  </a:lnTo>
                  <a:lnTo>
                    <a:pt x="1" y="3200"/>
                  </a:lnTo>
                  <a:lnTo>
                    <a:pt x="1" y="3734"/>
                  </a:lnTo>
                  <a:lnTo>
                    <a:pt x="1" y="4267"/>
                  </a:lnTo>
                  <a:lnTo>
                    <a:pt x="107" y="4907"/>
                  </a:lnTo>
                  <a:lnTo>
                    <a:pt x="214" y="5440"/>
                  </a:lnTo>
                  <a:lnTo>
                    <a:pt x="534" y="5867"/>
                  </a:lnTo>
                  <a:lnTo>
                    <a:pt x="534" y="5867"/>
                  </a:lnTo>
                  <a:lnTo>
                    <a:pt x="854" y="6400"/>
                  </a:lnTo>
                  <a:lnTo>
                    <a:pt x="1281" y="6720"/>
                  </a:lnTo>
                  <a:lnTo>
                    <a:pt x="1707" y="7040"/>
                  </a:lnTo>
                  <a:lnTo>
                    <a:pt x="2134" y="7360"/>
                  </a:lnTo>
                  <a:lnTo>
                    <a:pt x="2667" y="7467"/>
                  </a:lnTo>
                  <a:lnTo>
                    <a:pt x="3200" y="7573"/>
                  </a:lnTo>
                  <a:lnTo>
                    <a:pt x="3734" y="7680"/>
                  </a:lnTo>
                  <a:lnTo>
                    <a:pt x="4267" y="7573"/>
                  </a:lnTo>
                  <a:lnTo>
                    <a:pt x="4267" y="7573"/>
                  </a:lnTo>
                  <a:lnTo>
                    <a:pt x="4800" y="7467"/>
                  </a:lnTo>
                  <a:lnTo>
                    <a:pt x="5334" y="7253"/>
                  </a:lnTo>
                  <a:lnTo>
                    <a:pt x="5760" y="6933"/>
                  </a:lnTo>
                  <a:lnTo>
                    <a:pt x="6187" y="6507"/>
                  </a:lnTo>
                  <a:lnTo>
                    <a:pt x="6507" y="6080"/>
                  </a:lnTo>
                  <a:lnTo>
                    <a:pt x="6827" y="5654"/>
                  </a:lnTo>
                  <a:lnTo>
                    <a:pt x="7040" y="5120"/>
                  </a:lnTo>
                  <a:lnTo>
                    <a:pt x="7147" y="45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Picture 311">
            <a:extLst>
              <a:ext uri="{FF2B5EF4-FFF2-40B4-BE49-F238E27FC236}">
                <a16:creationId xmlns:a16="http://schemas.microsoft.com/office/drawing/2014/main" id="{86BB4448-37CE-4CBB-84C7-C5C577DB299C}"/>
              </a:ext>
            </a:extLst>
          </p:cNvPr>
          <p:cNvPicPr>
            <a:picLocks noChangeAspect="1"/>
          </p:cNvPicPr>
          <p:nvPr/>
        </p:nvPicPr>
        <p:blipFill>
          <a:blip r:embed="rId3"/>
          <a:stretch>
            <a:fillRect/>
          </a:stretch>
        </p:blipFill>
        <p:spPr>
          <a:xfrm>
            <a:off x="249931" y="904981"/>
            <a:ext cx="3757511" cy="3440901"/>
          </a:xfrm>
          <a:prstGeom prst="rect">
            <a:avLst/>
          </a:prstGeom>
        </p:spPr>
      </p:pic>
      <p:sp>
        <p:nvSpPr>
          <p:cNvPr id="313" name="Google Shape;577;p33">
            <a:extLst>
              <a:ext uri="{FF2B5EF4-FFF2-40B4-BE49-F238E27FC236}">
                <a16:creationId xmlns:a16="http://schemas.microsoft.com/office/drawing/2014/main" id="{FBFC4E40-A4D2-4CEF-9356-6829B01D2B82}"/>
              </a:ext>
            </a:extLst>
          </p:cNvPr>
          <p:cNvSpPr txBox="1">
            <a:spLocks/>
          </p:cNvSpPr>
          <p:nvPr/>
        </p:nvSpPr>
        <p:spPr>
          <a:xfrm flipH="1">
            <a:off x="4167300" y="283259"/>
            <a:ext cx="4967972" cy="14424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tx1"/>
                </a:solidFill>
                <a:latin typeface="Albert Sans ExtraBold" panose="020B0604020202020204" charset="0"/>
              </a:rPr>
              <a:t>G</a:t>
            </a:r>
            <a:r>
              <a:rPr lang="en-ID" sz="4000" dirty="0">
                <a:solidFill>
                  <a:schemeClr val="tx1"/>
                </a:solidFill>
                <a:latin typeface="Albert Sans ExtraBold" panose="020B0604020202020204" charset="0"/>
              </a:rPr>
              <a:t>ender Distribution of the Company</a:t>
            </a:r>
          </a:p>
        </p:txBody>
      </p:sp>
      <p:sp>
        <p:nvSpPr>
          <p:cNvPr id="316" name="Content Placeholder 2">
            <a:extLst>
              <a:ext uri="{FF2B5EF4-FFF2-40B4-BE49-F238E27FC236}">
                <a16:creationId xmlns:a16="http://schemas.microsoft.com/office/drawing/2014/main" id="{5D10EEC4-2BC2-4CCF-9350-A38E24EED623}"/>
              </a:ext>
            </a:extLst>
          </p:cNvPr>
          <p:cNvSpPr txBox="1">
            <a:spLocks/>
          </p:cNvSpPr>
          <p:nvPr/>
        </p:nvSpPr>
        <p:spPr>
          <a:xfrm>
            <a:off x="4039729" y="1886928"/>
            <a:ext cx="3747197" cy="23654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Roboto" panose="02000000000000000000" pitchFamily="2" charset="0"/>
                <a:ea typeface="Roboto" panose="02000000000000000000" pitchFamily="2" charset="0"/>
              </a:rPr>
              <a:t>• Male employees make up 65.17% of the workforce.</a:t>
            </a:r>
          </a:p>
          <a:p>
            <a:r>
              <a:rPr lang="en-US" dirty="0">
                <a:latin typeface="Roboto" panose="02000000000000000000" pitchFamily="2" charset="0"/>
                <a:ea typeface="Roboto" panose="02000000000000000000" pitchFamily="2" charset="0"/>
              </a:rPr>
              <a:t>• Context: In the Middle East, societal norms influence the lower female workforce participation.</a:t>
            </a:r>
          </a:p>
          <a:p>
            <a:r>
              <a:rPr lang="en-US" dirty="0">
                <a:latin typeface="Roboto" panose="02000000000000000000" pitchFamily="2" charset="0"/>
                <a:ea typeface="Roboto" panose="02000000000000000000" pitchFamily="2" charset="0"/>
              </a:rPr>
              <a:t>• Women employed likely have family support to pursue careers.</a:t>
            </a:r>
          </a:p>
          <a:p>
            <a:r>
              <a:rPr lang="en-US" dirty="0">
                <a:latin typeface="Roboto" panose="02000000000000000000" pitchFamily="2" charset="0"/>
                <a:ea typeface="Roboto" panose="02000000000000000000" pitchFamily="2" charset="0"/>
              </a:rPr>
              <a:t>• Recommendation: Consider promoting more inclusive hiring practices.</a:t>
            </a:r>
          </a:p>
        </p:txBody>
      </p:sp>
    </p:spTree>
    <p:extLst>
      <p:ext uri="{BB962C8B-B14F-4D97-AF65-F5344CB8AC3E}">
        <p14:creationId xmlns:p14="http://schemas.microsoft.com/office/powerpoint/2010/main" val="211297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427149-F04B-4ACD-B162-D9A15B312226}"/>
              </a:ext>
            </a:extLst>
          </p:cNvPr>
          <p:cNvPicPr>
            <a:picLocks noChangeAspect="1"/>
          </p:cNvPicPr>
          <p:nvPr/>
        </p:nvPicPr>
        <p:blipFill>
          <a:blip r:embed="rId3"/>
          <a:stretch>
            <a:fillRect/>
          </a:stretch>
        </p:blipFill>
        <p:spPr>
          <a:xfrm>
            <a:off x="54318" y="1339498"/>
            <a:ext cx="493918" cy="493918"/>
          </a:xfrm>
          <a:prstGeom prst="rect">
            <a:avLst/>
          </a:prstGeom>
        </p:spPr>
      </p:pic>
      <p:grpSp>
        <p:nvGrpSpPr>
          <p:cNvPr id="3" name="Google Shape;580;p33">
            <a:extLst>
              <a:ext uri="{FF2B5EF4-FFF2-40B4-BE49-F238E27FC236}">
                <a16:creationId xmlns:a16="http://schemas.microsoft.com/office/drawing/2014/main" id="{2A8762FE-DD09-423D-BC1E-E166FBEBCED6}"/>
              </a:ext>
            </a:extLst>
          </p:cNvPr>
          <p:cNvGrpSpPr/>
          <p:nvPr/>
        </p:nvGrpSpPr>
        <p:grpSpPr>
          <a:xfrm>
            <a:off x="-388113" y="1769073"/>
            <a:ext cx="2073634" cy="2906841"/>
            <a:chOff x="624432" y="1738593"/>
            <a:chExt cx="2073634" cy="2906841"/>
          </a:xfrm>
        </p:grpSpPr>
        <p:grpSp>
          <p:nvGrpSpPr>
            <p:cNvPr id="4" name="Google Shape;581;p33">
              <a:extLst>
                <a:ext uri="{FF2B5EF4-FFF2-40B4-BE49-F238E27FC236}">
                  <a16:creationId xmlns:a16="http://schemas.microsoft.com/office/drawing/2014/main" id="{C18A76B9-F6C0-404E-A4B6-430D8D91CE5D}"/>
                </a:ext>
              </a:extLst>
            </p:cNvPr>
            <p:cNvGrpSpPr/>
            <p:nvPr/>
          </p:nvGrpSpPr>
          <p:grpSpPr>
            <a:xfrm flipH="1">
              <a:off x="1544448" y="1738593"/>
              <a:ext cx="1153618" cy="2906841"/>
              <a:chOff x="10259488" y="2001100"/>
              <a:chExt cx="741400" cy="1868150"/>
            </a:xfrm>
          </p:grpSpPr>
          <p:sp>
            <p:nvSpPr>
              <p:cNvPr id="75" name="Google Shape;582;p33">
                <a:extLst>
                  <a:ext uri="{FF2B5EF4-FFF2-40B4-BE49-F238E27FC236}">
                    <a16:creationId xmlns:a16="http://schemas.microsoft.com/office/drawing/2014/main" id="{DF94B990-680E-499D-982A-7D7D3C58922F}"/>
                  </a:ext>
                </a:extLst>
              </p:cNvPr>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83;p33">
                <a:extLst>
                  <a:ext uri="{FF2B5EF4-FFF2-40B4-BE49-F238E27FC236}">
                    <a16:creationId xmlns:a16="http://schemas.microsoft.com/office/drawing/2014/main" id="{8249062A-2540-49D5-BB0D-9DC9D12D4678}"/>
                  </a:ext>
                </a:extLst>
              </p:cNvPr>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84;p33">
                <a:extLst>
                  <a:ext uri="{FF2B5EF4-FFF2-40B4-BE49-F238E27FC236}">
                    <a16:creationId xmlns:a16="http://schemas.microsoft.com/office/drawing/2014/main" id="{A1C3C837-938F-4240-AA73-F7FF2F5C7EFF}"/>
                  </a:ext>
                </a:extLst>
              </p:cNvPr>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85;p33">
                <a:extLst>
                  <a:ext uri="{FF2B5EF4-FFF2-40B4-BE49-F238E27FC236}">
                    <a16:creationId xmlns:a16="http://schemas.microsoft.com/office/drawing/2014/main" id="{A80ED111-2839-44ED-8EFA-AE203E6243F7}"/>
                  </a:ext>
                </a:extLst>
              </p:cNvPr>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86;p33">
                <a:extLst>
                  <a:ext uri="{FF2B5EF4-FFF2-40B4-BE49-F238E27FC236}">
                    <a16:creationId xmlns:a16="http://schemas.microsoft.com/office/drawing/2014/main" id="{2C56ED1B-5083-4E75-BDA8-B1E8C37D41D0}"/>
                  </a:ext>
                </a:extLst>
              </p:cNvPr>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87;p33">
                <a:extLst>
                  <a:ext uri="{FF2B5EF4-FFF2-40B4-BE49-F238E27FC236}">
                    <a16:creationId xmlns:a16="http://schemas.microsoft.com/office/drawing/2014/main" id="{713017B5-D930-427C-84F3-8769284F2FC7}"/>
                  </a:ext>
                </a:extLst>
              </p:cNvPr>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8;p33">
                <a:extLst>
                  <a:ext uri="{FF2B5EF4-FFF2-40B4-BE49-F238E27FC236}">
                    <a16:creationId xmlns:a16="http://schemas.microsoft.com/office/drawing/2014/main" id="{5B162450-DB7A-41ED-9F17-BCDD86216CAB}"/>
                  </a:ext>
                </a:extLst>
              </p:cNvPr>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9;p33">
                <a:extLst>
                  <a:ext uri="{FF2B5EF4-FFF2-40B4-BE49-F238E27FC236}">
                    <a16:creationId xmlns:a16="http://schemas.microsoft.com/office/drawing/2014/main" id="{FF8DEEAF-A981-4E3A-924C-4E910FE099EC}"/>
                  </a:ext>
                </a:extLst>
              </p:cNvPr>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0;p33">
                <a:extLst>
                  <a:ext uri="{FF2B5EF4-FFF2-40B4-BE49-F238E27FC236}">
                    <a16:creationId xmlns:a16="http://schemas.microsoft.com/office/drawing/2014/main" id="{A5E682B2-77A1-485A-8F15-34D465124021}"/>
                  </a:ext>
                </a:extLst>
              </p:cNvPr>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1;p33">
                <a:extLst>
                  <a:ext uri="{FF2B5EF4-FFF2-40B4-BE49-F238E27FC236}">
                    <a16:creationId xmlns:a16="http://schemas.microsoft.com/office/drawing/2014/main" id="{C0F9CEC0-2479-47C1-8526-5756F7FBACE0}"/>
                  </a:ext>
                </a:extLst>
              </p:cNvPr>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2;p33">
                <a:extLst>
                  <a:ext uri="{FF2B5EF4-FFF2-40B4-BE49-F238E27FC236}">
                    <a16:creationId xmlns:a16="http://schemas.microsoft.com/office/drawing/2014/main" id="{179967C5-EE97-464A-8EC0-8FF3D131CDAC}"/>
                  </a:ext>
                </a:extLst>
              </p:cNvPr>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3;p33">
                <a:extLst>
                  <a:ext uri="{FF2B5EF4-FFF2-40B4-BE49-F238E27FC236}">
                    <a16:creationId xmlns:a16="http://schemas.microsoft.com/office/drawing/2014/main" id="{D57B028A-13C0-4646-B37F-8AC699D531EE}"/>
                  </a:ext>
                </a:extLst>
              </p:cNvPr>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4;p33">
                <a:extLst>
                  <a:ext uri="{FF2B5EF4-FFF2-40B4-BE49-F238E27FC236}">
                    <a16:creationId xmlns:a16="http://schemas.microsoft.com/office/drawing/2014/main" id="{CAFDEA5C-C065-46F4-949D-EE317082ECD4}"/>
                  </a:ext>
                </a:extLst>
              </p:cNvPr>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5;p33">
                <a:extLst>
                  <a:ext uri="{FF2B5EF4-FFF2-40B4-BE49-F238E27FC236}">
                    <a16:creationId xmlns:a16="http://schemas.microsoft.com/office/drawing/2014/main" id="{95E906F8-AFC0-45C5-86D1-7E378048C174}"/>
                  </a:ext>
                </a:extLst>
              </p:cNvPr>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6;p33">
                <a:extLst>
                  <a:ext uri="{FF2B5EF4-FFF2-40B4-BE49-F238E27FC236}">
                    <a16:creationId xmlns:a16="http://schemas.microsoft.com/office/drawing/2014/main" id="{B1C12E80-7E12-42AF-ACFA-788E2BBE069A}"/>
                  </a:ext>
                </a:extLst>
              </p:cNvPr>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7;p33">
                <a:extLst>
                  <a:ext uri="{FF2B5EF4-FFF2-40B4-BE49-F238E27FC236}">
                    <a16:creationId xmlns:a16="http://schemas.microsoft.com/office/drawing/2014/main" id="{411786A8-059B-4C43-A0FB-1B887C24D51D}"/>
                  </a:ext>
                </a:extLst>
              </p:cNvPr>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8;p33">
                <a:extLst>
                  <a:ext uri="{FF2B5EF4-FFF2-40B4-BE49-F238E27FC236}">
                    <a16:creationId xmlns:a16="http://schemas.microsoft.com/office/drawing/2014/main" id="{8BD0BBB6-C297-4595-B09C-84E17384AAEE}"/>
                  </a:ext>
                </a:extLst>
              </p:cNvPr>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9;p33">
                <a:extLst>
                  <a:ext uri="{FF2B5EF4-FFF2-40B4-BE49-F238E27FC236}">
                    <a16:creationId xmlns:a16="http://schemas.microsoft.com/office/drawing/2014/main" id="{77235EFB-2611-40C5-BF1C-98D754469FCF}"/>
                  </a:ext>
                </a:extLst>
              </p:cNvPr>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00;p33">
                <a:extLst>
                  <a:ext uri="{FF2B5EF4-FFF2-40B4-BE49-F238E27FC236}">
                    <a16:creationId xmlns:a16="http://schemas.microsoft.com/office/drawing/2014/main" id="{61B29373-47F9-4693-B5E3-7901F28648E7}"/>
                  </a:ext>
                </a:extLst>
              </p:cNvPr>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1;p33">
                <a:extLst>
                  <a:ext uri="{FF2B5EF4-FFF2-40B4-BE49-F238E27FC236}">
                    <a16:creationId xmlns:a16="http://schemas.microsoft.com/office/drawing/2014/main" id="{5D318593-51AC-4E5C-BCA6-62BEB78EDF95}"/>
                  </a:ext>
                </a:extLst>
              </p:cNvPr>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2;p33">
                <a:extLst>
                  <a:ext uri="{FF2B5EF4-FFF2-40B4-BE49-F238E27FC236}">
                    <a16:creationId xmlns:a16="http://schemas.microsoft.com/office/drawing/2014/main" id="{FF4DF11F-1CC7-413A-892B-08C52612B95B}"/>
                  </a:ext>
                </a:extLst>
              </p:cNvPr>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3;p33">
                <a:extLst>
                  <a:ext uri="{FF2B5EF4-FFF2-40B4-BE49-F238E27FC236}">
                    <a16:creationId xmlns:a16="http://schemas.microsoft.com/office/drawing/2014/main" id="{7F2EC190-F522-470C-A3E8-ACC971589758}"/>
                  </a:ext>
                </a:extLst>
              </p:cNvPr>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4;p33">
                <a:extLst>
                  <a:ext uri="{FF2B5EF4-FFF2-40B4-BE49-F238E27FC236}">
                    <a16:creationId xmlns:a16="http://schemas.microsoft.com/office/drawing/2014/main" id="{8E75ED71-9E69-452F-AD9E-6FB711545D23}"/>
                  </a:ext>
                </a:extLst>
              </p:cNvPr>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5;p33">
                <a:extLst>
                  <a:ext uri="{FF2B5EF4-FFF2-40B4-BE49-F238E27FC236}">
                    <a16:creationId xmlns:a16="http://schemas.microsoft.com/office/drawing/2014/main" id="{63912FC5-AAF9-4519-857F-71599E4312EC}"/>
                  </a:ext>
                </a:extLst>
              </p:cNvPr>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6;p33">
                <a:extLst>
                  <a:ext uri="{FF2B5EF4-FFF2-40B4-BE49-F238E27FC236}">
                    <a16:creationId xmlns:a16="http://schemas.microsoft.com/office/drawing/2014/main" id="{A7BE9746-C433-4376-BDBD-44CF7091F76B}"/>
                  </a:ext>
                </a:extLst>
              </p:cNvPr>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07;p33">
                <a:extLst>
                  <a:ext uri="{FF2B5EF4-FFF2-40B4-BE49-F238E27FC236}">
                    <a16:creationId xmlns:a16="http://schemas.microsoft.com/office/drawing/2014/main" id="{ADEA3832-43A2-4335-AE37-BD3CDED02064}"/>
                  </a:ext>
                </a:extLst>
              </p:cNvPr>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08;p33">
                <a:extLst>
                  <a:ext uri="{FF2B5EF4-FFF2-40B4-BE49-F238E27FC236}">
                    <a16:creationId xmlns:a16="http://schemas.microsoft.com/office/drawing/2014/main" id="{D788CA42-CF01-4355-A62F-B7EC4B3F8A9A}"/>
                  </a:ext>
                </a:extLst>
              </p:cNvPr>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09;p33">
                <a:extLst>
                  <a:ext uri="{FF2B5EF4-FFF2-40B4-BE49-F238E27FC236}">
                    <a16:creationId xmlns:a16="http://schemas.microsoft.com/office/drawing/2014/main" id="{A1440671-610B-410B-A6A5-1861C965F861}"/>
                  </a:ext>
                </a:extLst>
              </p:cNvPr>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0;p33">
                <a:extLst>
                  <a:ext uri="{FF2B5EF4-FFF2-40B4-BE49-F238E27FC236}">
                    <a16:creationId xmlns:a16="http://schemas.microsoft.com/office/drawing/2014/main" id="{626C96EC-6185-4F42-9A5C-24ECF4FA2925}"/>
                  </a:ext>
                </a:extLst>
              </p:cNvPr>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1;p33">
                <a:extLst>
                  <a:ext uri="{FF2B5EF4-FFF2-40B4-BE49-F238E27FC236}">
                    <a16:creationId xmlns:a16="http://schemas.microsoft.com/office/drawing/2014/main" id="{8FE88064-D482-49F5-AFAA-E448EB0D8EDE}"/>
                  </a:ext>
                </a:extLst>
              </p:cNvPr>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2;p33">
                <a:extLst>
                  <a:ext uri="{FF2B5EF4-FFF2-40B4-BE49-F238E27FC236}">
                    <a16:creationId xmlns:a16="http://schemas.microsoft.com/office/drawing/2014/main" id="{558DCE09-4CA3-4886-8715-43C939904128}"/>
                  </a:ext>
                </a:extLst>
              </p:cNvPr>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3;p33">
                <a:extLst>
                  <a:ext uri="{FF2B5EF4-FFF2-40B4-BE49-F238E27FC236}">
                    <a16:creationId xmlns:a16="http://schemas.microsoft.com/office/drawing/2014/main" id="{CBDF36F0-3B56-496F-87FF-6FD6CB39F5C5}"/>
                  </a:ext>
                </a:extLst>
              </p:cNvPr>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4;p33">
                <a:extLst>
                  <a:ext uri="{FF2B5EF4-FFF2-40B4-BE49-F238E27FC236}">
                    <a16:creationId xmlns:a16="http://schemas.microsoft.com/office/drawing/2014/main" id="{B7256488-59AF-4BB5-8424-DC3547EAE226}"/>
                  </a:ext>
                </a:extLst>
              </p:cNvPr>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5;p33">
                <a:extLst>
                  <a:ext uri="{FF2B5EF4-FFF2-40B4-BE49-F238E27FC236}">
                    <a16:creationId xmlns:a16="http://schemas.microsoft.com/office/drawing/2014/main" id="{464EFD95-B1A4-4FA7-9C43-2689FD88C525}"/>
                  </a:ext>
                </a:extLst>
              </p:cNvPr>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6;p33">
                <a:extLst>
                  <a:ext uri="{FF2B5EF4-FFF2-40B4-BE49-F238E27FC236}">
                    <a16:creationId xmlns:a16="http://schemas.microsoft.com/office/drawing/2014/main" id="{C84FC9A4-097A-489D-A003-8855004FF863}"/>
                  </a:ext>
                </a:extLst>
              </p:cNvPr>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7;p33">
                <a:extLst>
                  <a:ext uri="{FF2B5EF4-FFF2-40B4-BE49-F238E27FC236}">
                    <a16:creationId xmlns:a16="http://schemas.microsoft.com/office/drawing/2014/main" id="{FC27A0CB-FA95-4142-A9C2-D7122AECB13A}"/>
                  </a:ext>
                </a:extLst>
              </p:cNvPr>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8;p33">
                <a:extLst>
                  <a:ext uri="{FF2B5EF4-FFF2-40B4-BE49-F238E27FC236}">
                    <a16:creationId xmlns:a16="http://schemas.microsoft.com/office/drawing/2014/main" id="{1B530378-55F0-439D-AFBA-6A30C8254444}"/>
                  </a:ext>
                </a:extLst>
              </p:cNvPr>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9;p33">
                <a:extLst>
                  <a:ext uri="{FF2B5EF4-FFF2-40B4-BE49-F238E27FC236}">
                    <a16:creationId xmlns:a16="http://schemas.microsoft.com/office/drawing/2014/main" id="{4A76315A-9D4A-487D-96FF-D371BDB5BD85}"/>
                  </a:ext>
                </a:extLst>
              </p:cNvPr>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0;p33">
                <a:extLst>
                  <a:ext uri="{FF2B5EF4-FFF2-40B4-BE49-F238E27FC236}">
                    <a16:creationId xmlns:a16="http://schemas.microsoft.com/office/drawing/2014/main" id="{7E26418A-271F-4045-99BC-F669873E0D10}"/>
                  </a:ext>
                </a:extLst>
              </p:cNvPr>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1;p33">
                <a:extLst>
                  <a:ext uri="{FF2B5EF4-FFF2-40B4-BE49-F238E27FC236}">
                    <a16:creationId xmlns:a16="http://schemas.microsoft.com/office/drawing/2014/main" id="{2DDC4193-D5F5-4EC0-92AB-1229B139C2AD}"/>
                  </a:ext>
                </a:extLst>
              </p:cNvPr>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2;p33">
                <a:extLst>
                  <a:ext uri="{FF2B5EF4-FFF2-40B4-BE49-F238E27FC236}">
                    <a16:creationId xmlns:a16="http://schemas.microsoft.com/office/drawing/2014/main" id="{E4BD1AE5-524A-4DB8-AF07-645BFAC089D6}"/>
                  </a:ext>
                </a:extLst>
              </p:cNvPr>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3;p33">
                <a:extLst>
                  <a:ext uri="{FF2B5EF4-FFF2-40B4-BE49-F238E27FC236}">
                    <a16:creationId xmlns:a16="http://schemas.microsoft.com/office/drawing/2014/main" id="{163F6265-CAD8-45FF-A964-64E43CAF5327}"/>
                  </a:ext>
                </a:extLst>
              </p:cNvPr>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4;p33">
                <a:extLst>
                  <a:ext uri="{FF2B5EF4-FFF2-40B4-BE49-F238E27FC236}">
                    <a16:creationId xmlns:a16="http://schemas.microsoft.com/office/drawing/2014/main" id="{E9E5689D-278D-4222-9120-2BDA1892D42F}"/>
                  </a:ext>
                </a:extLst>
              </p:cNvPr>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5;p33">
                <a:extLst>
                  <a:ext uri="{FF2B5EF4-FFF2-40B4-BE49-F238E27FC236}">
                    <a16:creationId xmlns:a16="http://schemas.microsoft.com/office/drawing/2014/main" id="{727F6EA2-F6F7-4F71-A540-A1EE881A84AA}"/>
                  </a:ext>
                </a:extLst>
              </p:cNvPr>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6;p33">
                <a:extLst>
                  <a:ext uri="{FF2B5EF4-FFF2-40B4-BE49-F238E27FC236}">
                    <a16:creationId xmlns:a16="http://schemas.microsoft.com/office/drawing/2014/main" id="{FE3F70EA-FCF8-4B73-A19E-EA81CE161895}"/>
                  </a:ext>
                </a:extLst>
              </p:cNvPr>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27;p33">
                <a:extLst>
                  <a:ext uri="{FF2B5EF4-FFF2-40B4-BE49-F238E27FC236}">
                    <a16:creationId xmlns:a16="http://schemas.microsoft.com/office/drawing/2014/main" id="{D69304A0-F670-4DF8-8C04-D0BF9AAFB8C8}"/>
                  </a:ext>
                </a:extLst>
              </p:cNvPr>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28;p33">
                <a:extLst>
                  <a:ext uri="{FF2B5EF4-FFF2-40B4-BE49-F238E27FC236}">
                    <a16:creationId xmlns:a16="http://schemas.microsoft.com/office/drawing/2014/main" id="{43978233-0DED-406B-8FDD-D02271F81EC7}"/>
                  </a:ext>
                </a:extLst>
              </p:cNvPr>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29;p33">
                <a:extLst>
                  <a:ext uri="{FF2B5EF4-FFF2-40B4-BE49-F238E27FC236}">
                    <a16:creationId xmlns:a16="http://schemas.microsoft.com/office/drawing/2014/main" id="{8125552C-7CC0-4FC5-9611-DFF1C8470330}"/>
                  </a:ext>
                </a:extLst>
              </p:cNvPr>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0;p33">
                <a:extLst>
                  <a:ext uri="{FF2B5EF4-FFF2-40B4-BE49-F238E27FC236}">
                    <a16:creationId xmlns:a16="http://schemas.microsoft.com/office/drawing/2014/main" id="{46A06BE2-282C-4DF9-8431-54B88A1CBA19}"/>
                  </a:ext>
                </a:extLst>
              </p:cNvPr>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1;p33">
                <a:extLst>
                  <a:ext uri="{FF2B5EF4-FFF2-40B4-BE49-F238E27FC236}">
                    <a16:creationId xmlns:a16="http://schemas.microsoft.com/office/drawing/2014/main" id="{BDDA3060-C934-464B-993D-C49AEEC3EE0D}"/>
                  </a:ext>
                </a:extLst>
              </p:cNvPr>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2;p33">
                <a:extLst>
                  <a:ext uri="{FF2B5EF4-FFF2-40B4-BE49-F238E27FC236}">
                    <a16:creationId xmlns:a16="http://schemas.microsoft.com/office/drawing/2014/main" id="{6BF29EC2-6AB2-4AF3-9D0B-BCED531EFEEF}"/>
                  </a:ext>
                </a:extLst>
              </p:cNvPr>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3;p33">
                <a:extLst>
                  <a:ext uri="{FF2B5EF4-FFF2-40B4-BE49-F238E27FC236}">
                    <a16:creationId xmlns:a16="http://schemas.microsoft.com/office/drawing/2014/main" id="{A827FB30-A0AF-40DD-9AD3-108C9A67FB0B}"/>
                  </a:ext>
                </a:extLst>
              </p:cNvPr>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4;p33">
                <a:extLst>
                  <a:ext uri="{FF2B5EF4-FFF2-40B4-BE49-F238E27FC236}">
                    <a16:creationId xmlns:a16="http://schemas.microsoft.com/office/drawing/2014/main" id="{041891AF-4212-4BB1-A48D-6324515A3355}"/>
                  </a:ext>
                </a:extLst>
              </p:cNvPr>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5;p33">
                <a:extLst>
                  <a:ext uri="{FF2B5EF4-FFF2-40B4-BE49-F238E27FC236}">
                    <a16:creationId xmlns:a16="http://schemas.microsoft.com/office/drawing/2014/main" id="{B7026644-45E7-4315-A677-303B15FC9209}"/>
                  </a:ext>
                </a:extLst>
              </p:cNvPr>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6;p33">
                <a:extLst>
                  <a:ext uri="{FF2B5EF4-FFF2-40B4-BE49-F238E27FC236}">
                    <a16:creationId xmlns:a16="http://schemas.microsoft.com/office/drawing/2014/main" id="{FC36F67A-63A0-4C1F-BB2E-7338DF9CD24E}"/>
                  </a:ext>
                </a:extLst>
              </p:cNvPr>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37;p33">
                <a:extLst>
                  <a:ext uri="{FF2B5EF4-FFF2-40B4-BE49-F238E27FC236}">
                    <a16:creationId xmlns:a16="http://schemas.microsoft.com/office/drawing/2014/main" id="{EE5AB949-801F-4642-862F-0BC626F680B4}"/>
                  </a:ext>
                </a:extLst>
              </p:cNvPr>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38;p33">
                <a:extLst>
                  <a:ext uri="{FF2B5EF4-FFF2-40B4-BE49-F238E27FC236}">
                    <a16:creationId xmlns:a16="http://schemas.microsoft.com/office/drawing/2014/main" id="{F857CA9B-A61B-4BA6-829F-1C81CC63A0EE}"/>
                  </a:ext>
                </a:extLst>
              </p:cNvPr>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39;p33">
                <a:extLst>
                  <a:ext uri="{FF2B5EF4-FFF2-40B4-BE49-F238E27FC236}">
                    <a16:creationId xmlns:a16="http://schemas.microsoft.com/office/drawing/2014/main" id="{A0637FF7-9425-4AE7-B54E-8B8E14625AE6}"/>
                  </a:ext>
                </a:extLst>
              </p:cNvPr>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0;p33">
                <a:extLst>
                  <a:ext uri="{FF2B5EF4-FFF2-40B4-BE49-F238E27FC236}">
                    <a16:creationId xmlns:a16="http://schemas.microsoft.com/office/drawing/2014/main" id="{38549B6E-271F-428E-99AC-AAF6EE79B259}"/>
                  </a:ext>
                </a:extLst>
              </p:cNvPr>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1;p33">
                <a:extLst>
                  <a:ext uri="{FF2B5EF4-FFF2-40B4-BE49-F238E27FC236}">
                    <a16:creationId xmlns:a16="http://schemas.microsoft.com/office/drawing/2014/main" id="{A8847859-6871-42ED-A9CC-D288D05A4A62}"/>
                  </a:ext>
                </a:extLst>
              </p:cNvPr>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2;p33">
                <a:extLst>
                  <a:ext uri="{FF2B5EF4-FFF2-40B4-BE49-F238E27FC236}">
                    <a16:creationId xmlns:a16="http://schemas.microsoft.com/office/drawing/2014/main" id="{3780E4A0-6409-4053-A1EF-B7C95A9D7237}"/>
                  </a:ext>
                </a:extLst>
              </p:cNvPr>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3;p33">
                <a:extLst>
                  <a:ext uri="{FF2B5EF4-FFF2-40B4-BE49-F238E27FC236}">
                    <a16:creationId xmlns:a16="http://schemas.microsoft.com/office/drawing/2014/main" id="{0EDCE7D7-3DAD-4753-A421-7691005055E6}"/>
                  </a:ext>
                </a:extLst>
              </p:cNvPr>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4;p33">
                <a:extLst>
                  <a:ext uri="{FF2B5EF4-FFF2-40B4-BE49-F238E27FC236}">
                    <a16:creationId xmlns:a16="http://schemas.microsoft.com/office/drawing/2014/main" id="{027FDEC1-CF13-4165-B2E7-DDDD5DA1A9DA}"/>
                  </a:ext>
                </a:extLst>
              </p:cNvPr>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5;p33">
                <a:extLst>
                  <a:ext uri="{FF2B5EF4-FFF2-40B4-BE49-F238E27FC236}">
                    <a16:creationId xmlns:a16="http://schemas.microsoft.com/office/drawing/2014/main" id="{F7C75D1E-CB8B-43B2-A52D-982F1C59584E}"/>
                  </a:ext>
                </a:extLst>
              </p:cNvPr>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6;p33">
                <a:extLst>
                  <a:ext uri="{FF2B5EF4-FFF2-40B4-BE49-F238E27FC236}">
                    <a16:creationId xmlns:a16="http://schemas.microsoft.com/office/drawing/2014/main" id="{7BA47670-EB7D-40E8-950B-6AC3887A4E10}"/>
                  </a:ext>
                </a:extLst>
              </p:cNvPr>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47;p33">
                <a:extLst>
                  <a:ext uri="{FF2B5EF4-FFF2-40B4-BE49-F238E27FC236}">
                    <a16:creationId xmlns:a16="http://schemas.microsoft.com/office/drawing/2014/main" id="{BC1FA3E7-F67A-4228-8CBE-27BF88B4CC8B}"/>
                  </a:ext>
                </a:extLst>
              </p:cNvPr>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48;p33">
                <a:extLst>
                  <a:ext uri="{FF2B5EF4-FFF2-40B4-BE49-F238E27FC236}">
                    <a16:creationId xmlns:a16="http://schemas.microsoft.com/office/drawing/2014/main" id="{3C5D20B2-6977-498B-88D4-323980324635}"/>
                  </a:ext>
                </a:extLst>
              </p:cNvPr>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49;p33">
                <a:extLst>
                  <a:ext uri="{FF2B5EF4-FFF2-40B4-BE49-F238E27FC236}">
                    <a16:creationId xmlns:a16="http://schemas.microsoft.com/office/drawing/2014/main" id="{8DE272D2-4758-47D8-8C84-8B5A91D16566}"/>
                  </a:ext>
                </a:extLst>
              </p:cNvPr>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0;p33">
                <a:extLst>
                  <a:ext uri="{FF2B5EF4-FFF2-40B4-BE49-F238E27FC236}">
                    <a16:creationId xmlns:a16="http://schemas.microsoft.com/office/drawing/2014/main" id="{74407B53-AD18-48F7-BF19-9D8DA3E7C137}"/>
                  </a:ext>
                </a:extLst>
              </p:cNvPr>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1;p33">
                <a:extLst>
                  <a:ext uri="{FF2B5EF4-FFF2-40B4-BE49-F238E27FC236}">
                    <a16:creationId xmlns:a16="http://schemas.microsoft.com/office/drawing/2014/main" id="{DDE2E140-786A-4E95-848F-966A77DE210D}"/>
                  </a:ext>
                </a:extLst>
              </p:cNvPr>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52;p33">
                <a:extLst>
                  <a:ext uri="{FF2B5EF4-FFF2-40B4-BE49-F238E27FC236}">
                    <a16:creationId xmlns:a16="http://schemas.microsoft.com/office/drawing/2014/main" id="{9AB62F19-CE6F-44A1-858A-3A4429A0099A}"/>
                  </a:ext>
                </a:extLst>
              </p:cNvPr>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53;p33">
                <a:extLst>
                  <a:ext uri="{FF2B5EF4-FFF2-40B4-BE49-F238E27FC236}">
                    <a16:creationId xmlns:a16="http://schemas.microsoft.com/office/drawing/2014/main" id="{9B3962ED-BBD1-4F48-99C6-D101ABFCE832}"/>
                  </a:ext>
                </a:extLst>
              </p:cNvPr>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54;p33">
                <a:extLst>
                  <a:ext uri="{FF2B5EF4-FFF2-40B4-BE49-F238E27FC236}">
                    <a16:creationId xmlns:a16="http://schemas.microsoft.com/office/drawing/2014/main" id="{FB383ED5-A04A-40F5-A8FD-AAF3E1912686}"/>
                  </a:ext>
                </a:extLst>
              </p:cNvPr>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55;p33">
                <a:extLst>
                  <a:ext uri="{FF2B5EF4-FFF2-40B4-BE49-F238E27FC236}">
                    <a16:creationId xmlns:a16="http://schemas.microsoft.com/office/drawing/2014/main" id="{370BD025-A03E-445B-A12F-24132431FC5E}"/>
                  </a:ext>
                </a:extLst>
              </p:cNvPr>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56;p33">
                <a:extLst>
                  <a:ext uri="{FF2B5EF4-FFF2-40B4-BE49-F238E27FC236}">
                    <a16:creationId xmlns:a16="http://schemas.microsoft.com/office/drawing/2014/main" id="{4E832D27-DA09-4AC6-9997-3BEA1935B19A}"/>
                  </a:ext>
                </a:extLst>
              </p:cNvPr>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57;p33">
                <a:extLst>
                  <a:ext uri="{FF2B5EF4-FFF2-40B4-BE49-F238E27FC236}">
                    <a16:creationId xmlns:a16="http://schemas.microsoft.com/office/drawing/2014/main" id="{6484B8BF-2BA2-4EB5-A65A-B832899D9BE9}"/>
                  </a:ext>
                </a:extLst>
              </p:cNvPr>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58;p33">
                <a:extLst>
                  <a:ext uri="{FF2B5EF4-FFF2-40B4-BE49-F238E27FC236}">
                    <a16:creationId xmlns:a16="http://schemas.microsoft.com/office/drawing/2014/main" id="{868FED78-D8E1-4B5B-A4EE-75A72E92A7D5}"/>
                  </a:ext>
                </a:extLst>
              </p:cNvPr>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59;p33">
                <a:extLst>
                  <a:ext uri="{FF2B5EF4-FFF2-40B4-BE49-F238E27FC236}">
                    <a16:creationId xmlns:a16="http://schemas.microsoft.com/office/drawing/2014/main" id="{0C7462B8-B20C-40C3-8F98-FA5FB766B427}"/>
                  </a:ext>
                </a:extLst>
              </p:cNvPr>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60;p33">
                <a:extLst>
                  <a:ext uri="{FF2B5EF4-FFF2-40B4-BE49-F238E27FC236}">
                    <a16:creationId xmlns:a16="http://schemas.microsoft.com/office/drawing/2014/main" id="{3FA942BF-B05B-46E7-90ED-55AF8A8DA7C2}"/>
                  </a:ext>
                </a:extLst>
              </p:cNvPr>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61;p33">
                <a:extLst>
                  <a:ext uri="{FF2B5EF4-FFF2-40B4-BE49-F238E27FC236}">
                    <a16:creationId xmlns:a16="http://schemas.microsoft.com/office/drawing/2014/main" id="{B820A6C0-B398-4B5B-8733-183946D60197}"/>
                  </a:ext>
                </a:extLst>
              </p:cNvPr>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62;p33">
                <a:extLst>
                  <a:ext uri="{FF2B5EF4-FFF2-40B4-BE49-F238E27FC236}">
                    <a16:creationId xmlns:a16="http://schemas.microsoft.com/office/drawing/2014/main" id="{0367E0B9-222F-425B-93DF-64E3057F442D}"/>
                  </a:ext>
                </a:extLst>
              </p:cNvPr>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63;p33">
                <a:extLst>
                  <a:ext uri="{FF2B5EF4-FFF2-40B4-BE49-F238E27FC236}">
                    <a16:creationId xmlns:a16="http://schemas.microsoft.com/office/drawing/2014/main" id="{0A756922-E0FE-47F0-8E8F-C835AA1CD05E}"/>
                  </a:ext>
                </a:extLst>
              </p:cNvPr>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64;p33">
                <a:extLst>
                  <a:ext uri="{FF2B5EF4-FFF2-40B4-BE49-F238E27FC236}">
                    <a16:creationId xmlns:a16="http://schemas.microsoft.com/office/drawing/2014/main" id="{E3720132-D09C-4F53-8DD8-539CFD173873}"/>
                  </a:ext>
                </a:extLst>
              </p:cNvPr>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65;p33">
                <a:extLst>
                  <a:ext uri="{FF2B5EF4-FFF2-40B4-BE49-F238E27FC236}">
                    <a16:creationId xmlns:a16="http://schemas.microsoft.com/office/drawing/2014/main" id="{9C941B56-605D-48F7-A7F9-534416991C32}"/>
                  </a:ext>
                </a:extLst>
              </p:cNvPr>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66;p33">
                <a:extLst>
                  <a:ext uri="{FF2B5EF4-FFF2-40B4-BE49-F238E27FC236}">
                    <a16:creationId xmlns:a16="http://schemas.microsoft.com/office/drawing/2014/main" id="{9201F318-3028-4F29-8EFB-31234172B99F}"/>
                  </a:ext>
                </a:extLst>
              </p:cNvPr>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67;p33">
                <a:extLst>
                  <a:ext uri="{FF2B5EF4-FFF2-40B4-BE49-F238E27FC236}">
                    <a16:creationId xmlns:a16="http://schemas.microsoft.com/office/drawing/2014/main" id="{9C2833D4-CE38-45E7-B770-7B79A793525D}"/>
                  </a:ext>
                </a:extLst>
              </p:cNvPr>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68;p33">
                <a:extLst>
                  <a:ext uri="{FF2B5EF4-FFF2-40B4-BE49-F238E27FC236}">
                    <a16:creationId xmlns:a16="http://schemas.microsoft.com/office/drawing/2014/main" id="{B97CF8D0-3F42-4BFA-83E4-328E33AE4248}"/>
                  </a:ext>
                </a:extLst>
              </p:cNvPr>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69;p33">
                <a:extLst>
                  <a:ext uri="{FF2B5EF4-FFF2-40B4-BE49-F238E27FC236}">
                    <a16:creationId xmlns:a16="http://schemas.microsoft.com/office/drawing/2014/main" id="{5DC339FD-B7BB-45F4-B28F-173072AA6323}"/>
                  </a:ext>
                </a:extLst>
              </p:cNvPr>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70;p33">
                <a:extLst>
                  <a:ext uri="{FF2B5EF4-FFF2-40B4-BE49-F238E27FC236}">
                    <a16:creationId xmlns:a16="http://schemas.microsoft.com/office/drawing/2014/main" id="{9277E293-2AFF-4981-A320-D436B8C60CBC}"/>
                  </a:ext>
                </a:extLst>
              </p:cNvPr>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71;p33">
                <a:extLst>
                  <a:ext uri="{FF2B5EF4-FFF2-40B4-BE49-F238E27FC236}">
                    <a16:creationId xmlns:a16="http://schemas.microsoft.com/office/drawing/2014/main" id="{434215B4-8D5F-4AA2-867E-B291FFB7E579}"/>
                  </a:ext>
                </a:extLst>
              </p:cNvPr>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72;p33">
                <a:extLst>
                  <a:ext uri="{FF2B5EF4-FFF2-40B4-BE49-F238E27FC236}">
                    <a16:creationId xmlns:a16="http://schemas.microsoft.com/office/drawing/2014/main" id="{F72B2119-B091-4F62-AC9F-416DCE13329B}"/>
                  </a:ext>
                </a:extLst>
              </p:cNvPr>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73;p33">
                <a:extLst>
                  <a:ext uri="{FF2B5EF4-FFF2-40B4-BE49-F238E27FC236}">
                    <a16:creationId xmlns:a16="http://schemas.microsoft.com/office/drawing/2014/main" id="{6C78AF4C-F391-4792-BA82-E1695F2BC7C6}"/>
                  </a:ext>
                </a:extLst>
              </p:cNvPr>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74;p33">
                <a:extLst>
                  <a:ext uri="{FF2B5EF4-FFF2-40B4-BE49-F238E27FC236}">
                    <a16:creationId xmlns:a16="http://schemas.microsoft.com/office/drawing/2014/main" id="{C14DA807-FE03-4EBF-876C-94D2731E562E}"/>
                  </a:ext>
                </a:extLst>
              </p:cNvPr>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75;p33">
                <a:extLst>
                  <a:ext uri="{FF2B5EF4-FFF2-40B4-BE49-F238E27FC236}">
                    <a16:creationId xmlns:a16="http://schemas.microsoft.com/office/drawing/2014/main" id="{182E073D-5F27-4D82-AA72-F9228958C20C}"/>
                  </a:ext>
                </a:extLst>
              </p:cNvPr>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676;p33">
              <a:extLst>
                <a:ext uri="{FF2B5EF4-FFF2-40B4-BE49-F238E27FC236}">
                  <a16:creationId xmlns:a16="http://schemas.microsoft.com/office/drawing/2014/main" id="{85620E4F-4FCE-4AFA-9201-9E8408B71196}"/>
                </a:ext>
              </a:extLst>
            </p:cNvPr>
            <p:cNvGrpSpPr/>
            <p:nvPr/>
          </p:nvGrpSpPr>
          <p:grpSpPr>
            <a:xfrm flipH="1">
              <a:off x="624432" y="2334651"/>
              <a:ext cx="1439662" cy="2259991"/>
              <a:chOff x="8430775" y="2402625"/>
              <a:chExt cx="946150" cy="1485175"/>
            </a:xfrm>
          </p:grpSpPr>
          <p:sp>
            <p:nvSpPr>
              <p:cNvPr id="6" name="Google Shape;677;p33">
                <a:extLst>
                  <a:ext uri="{FF2B5EF4-FFF2-40B4-BE49-F238E27FC236}">
                    <a16:creationId xmlns:a16="http://schemas.microsoft.com/office/drawing/2014/main" id="{1A6D9220-24B8-490F-BE60-45987D55C8B0}"/>
                  </a:ext>
                </a:extLst>
              </p:cNvPr>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8;p33">
                <a:extLst>
                  <a:ext uri="{FF2B5EF4-FFF2-40B4-BE49-F238E27FC236}">
                    <a16:creationId xmlns:a16="http://schemas.microsoft.com/office/drawing/2014/main" id="{5C2DB3C8-4018-4463-AC92-88DAD682A857}"/>
                  </a:ext>
                </a:extLst>
              </p:cNvPr>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9;p33">
                <a:extLst>
                  <a:ext uri="{FF2B5EF4-FFF2-40B4-BE49-F238E27FC236}">
                    <a16:creationId xmlns:a16="http://schemas.microsoft.com/office/drawing/2014/main" id="{28A43948-1C44-48B9-9092-62B9CAD1CDD9}"/>
                  </a:ext>
                </a:extLst>
              </p:cNvPr>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0;p33">
                <a:extLst>
                  <a:ext uri="{FF2B5EF4-FFF2-40B4-BE49-F238E27FC236}">
                    <a16:creationId xmlns:a16="http://schemas.microsoft.com/office/drawing/2014/main" id="{B41C8885-FE46-4D2B-80F2-1A10F09F2594}"/>
                  </a:ext>
                </a:extLst>
              </p:cNvPr>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1;p33">
                <a:extLst>
                  <a:ext uri="{FF2B5EF4-FFF2-40B4-BE49-F238E27FC236}">
                    <a16:creationId xmlns:a16="http://schemas.microsoft.com/office/drawing/2014/main" id="{E9C2673A-F7A7-47AA-A003-3812CFEEEE34}"/>
                  </a:ext>
                </a:extLst>
              </p:cNvPr>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2;p33">
                <a:extLst>
                  <a:ext uri="{FF2B5EF4-FFF2-40B4-BE49-F238E27FC236}">
                    <a16:creationId xmlns:a16="http://schemas.microsoft.com/office/drawing/2014/main" id="{81F3222A-0F36-4526-801F-7767A608428F}"/>
                  </a:ext>
                </a:extLst>
              </p:cNvPr>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3;p33">
                <a:extLst>
                  <a:ext uri="{FF2B5EF4-FFF2-40B4-BE49-F238E27FC236}">
                    <a16:creationId xmlns:a16="http://schemas.microsoft.com/office/drawing/2014/main" id="{65D25891-4C45-41A9-8104-5C1B1FB3DB40}"/>
                  </a:ext>
                </a:extLst>
              </p:cNvPr>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4;p33">
                <a:extLst>
                  <a:ext uri="{FF2B5EF4-FFF2-40B4-BE49-F238E27FC236}">
                    <a16:creationId xmlns:a16="http://schemas.microsoft.com/office/drawing/2014/main" id="{F7AAF7D1-AEC3-4DDA-86E5-AB1EC8A89AC5}"/>
                  </a:ext>
                </a:extLst>
              </p:cNvPr>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5;p33">
                <a:extLst>
                  <a:ext uri="{FF2B5EF4-FFF2-40B4-BE49-F238E27FC236}">
                    <a16:creationId xmlns:a16="http://schemas.microsoft.com/office/drawing/2014/main" id="{DB02D80D-BE85-453A-A6E3-E2D32842AE33}"/>
                  </a:ext>
                </a:extLst>
              </p:cNvPr>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6;p33">
                <a:extLst>
                  <a:ext uri="{FF2B5EF4-FFF2-40B4-BE49-F238E27FC236}">
                    <a16:creationId xmlns:a16="http://schemas.microsoft.com/office/drawing/2014/main" id="{08DA2380-89A3-46A6-A926-132B840F8A59}"/>
                  </a:ext>
                </a:extLst>
              </p:cNvPr>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7;p33">
                <a:extLst>
                  <a:ext uri="{FF2B5EF4-FFF2-40B4-BE49-F238E27FC236}">
                    <a16:creationId xmlns:a16="http://schemas.microsoft.com/office/drawing/2014/main" id="{1D9B4FB5-4287-4108-8B04-6D024B4AEC63}"/>
                  </a:ext>
                </a:extLst>
              </p:cNvPr>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8;p33">
                <a:extLst>
                  <a:ext uri="{FF2B5EF4-FFF2-40B4-BE49-F238E27FC236}">
                    <a16:creationId xmlns:a16="http://schemas.microsoft.com/office/drawing/2014/main" id="{73F95568-F358-4897-98CB-E586816DE61A}"/>
                  </a:ext>
                </a:extLst>
              </p:cNvPr>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9;p33">
                <a:extLst>
                  <a:ext uri="{FF2B5EF4-FFF2-40B4-BE49-F238E27FC236}">
                    <a16:creationId xmlns:a16="http://schemas.microsoft.com/office/drawing/2014/main" id="{0440D9B7-489E-4C02-AA18-0AE56D28F636}"/>
                  </a:ext>
                </a:extLst>
              </p:cNvPr>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0;p33">
                <a:extLst>
                  <a:ext uri="{FF2B5EF4-FFF2-40B4-BE49-F238E27FC236}">
                    <a16:creationId xmlns:a16="http://schemas.microsoft.com/office/drawing/2014/main" id="{1FD5D24B-88E8-44D5-BECB-588B913C8A71}"/>
                  </a:ext>
                </a:extLst>
              </p:cNvPr>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1;p33">
                <a:extLst>
                  <a:ext uri="{FF2B5EF4-FFF2-40B4-BE49-F238E27FC236}">
                    <a16:creationId xmlns:a16="http://schemas.microsoft.com/office/drawing/2014/main" id="{BDF989E7-7D74-4818-A810-518D5FAFD8C4}"/>
                  </a:ext>
                </a:extLst>
              </p:cNvPr>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2;p33">
                <a:extLst>
                  <a:ext uri="{FF2B5EF4-FFF2-40B4-BE49-F238E27FC236}">
                    <a16:creationId xmlns:a16="http://schemas.microsoft.com/office/drawing/2014/main" id="{64D11146-6D7A-4012-BE52-A0481B2A6321}"/>
                  </a:ext>
                </a:extLst>
              </p:cNvPr>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3;p33">
                <a:extLst>
                  <a:ext uri="{FF2B5EF4-FFF2-40B4-BE49-F238E27FC236}">
                    <a16:creationId xmlns:a16="http://schemas.microsoft.com/office/drawing/2014/main" id="{6B22D6C3-AAA5-47AE-B60F-4FE775E43773}"/>
                  </a:ext>
                </a:extLst>
              </p:cNvPr>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4;p33">
                <a:extLst>
                  <a:ext uri="{FF2B5EF4-FFF2-40B4-BE49-F238E27FC236}">
                    <a16:creationId xmlns:a16="http://schemas.microsoft.com/office/drawing/2014/main" id="{B3597EB0-2681-4391-A731-A1B3BD4A6550}"/>
                  </a:ext>
                </a:extLst>
              </p:cNvPr>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5;p33">
                <a:extLst>
                  <a:ext uri="{FF2B5EF4-FFF2-40B4-BE49-F238E27FC236}">
                    <a16:creationId xmlns:a16="http://schemas.microsoft.com/office/drawing/2014/main" id="{FE9A4CF4-208D-4AFA-9831-B71B7C702284}"/>
                  </a:ext>
                </a:extLst>
              </p:cNvPr>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6;p33">
                <a:extLst>
                  <a:ext uri="{FF2B5EF4-FFF2-40B4-BE49-F238E27FC236}">
                    <a16:creationId xmlns:a16="http://schemas.microsoft.com/office/drawing/2014/main" id="{BD10FA25-7C50-43CC-9020-9B19C0394279}"/>
                  </a:ext>
                </a:extLst>
              </p:cNvPr>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7;p33">
                <a:extLst>
                  <a:ext uri="{FF2B5EF4-FFF2-40B4-BE49-F238E27FC236}">
                    <a16:creationId xmlns:a16="http://schemas.microsoft.com/office/drawing/2014/main" id="{66CCE324-45BD-4610-98FE-F0A72E94B7F3}"/>
                  </a:ext>
                </a:extLst>
              </p:cNvPr>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8;p33">
                <a:extLst>
                  <a:ext uri="{FF2B5EF4-FFF2-40B4-BE49-F238E27FC236}">
                    <a16:creationId xmlns:a16="http://schemas.microsoft.com/office/drawing/2014/main" id="{69CDC142-0ABA-40CA-B86B-471610A9F034}"/>
                  </a:ext>
                </a:extLst>
              </p:cNvPr>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9;p33">
                <a:extLst>
                  <a:ext uri="{FF2B5EF4-FFF2-40B4-BE49-F238E27FC236}">
                    <a16:creationId xmlns:a16="http://schemas.microsoft.com/office/drawing/2014/main" id="{77FE766B-9E04-4DE2-A376-7E56D9571F3B}"/>
                  </a:ext>
                </a:extLst>
              </p:cNvPr>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0;p33">
                <a:extLst>
                  <a:ext uri="{FF2B5EF4-FFF2-40B4-BE49-F238E27FC236}">
                    <a16:creationId xmlns:a16="http://schemas.microsoft.com/office/drawing/2014/main" id="{12979CBC-A67A-44D3-A40F-909467A75D59}"/>
                  </a:ext>
                </a:extLst>
              </p:cNvPr>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1;p33">
                <a:extLst>
                  <a:ext uri="{FF2B5EF4-FFF2-40B4-BE49-F238E27FC236}">
                    <a16:creationId xmlns:a16="http://schemas.microsoft.com/office/drawing/2014/main" id="{B66D9903-790E-4F5A-AB00-FEBFDD8579B7}"/>
                  </a:ext>
                </a:extLst>
              </p:cNvPr>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2;p33">
                <a:extLst>
                  <a:ext uri="{FF2B5EF4-FFF2-40B4-BE49-F238E27FC236}">
                    <a16:creationId xmlns:a16="http://schemas.microsoft.com/office/drawing/2014/main" id="{E88D8E58-6334-4368-AEEF-776BC2BA0A46}"/>
                  </a:ext>
                </a:extLst>
              </p:cNvPr>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3;p33">
                <a:extLst>
                  <a:ext uri="{FF2B5EF4-FFF2-40B4-BE49-F238E27FC236}">
                    <a16:creationId xmlns:a16="http://schemas.microsoft.com/office/drawing/2014/main" id="{EBC4EEBF-B269-47DD-85D5-1E7175042989}"/>
                  </a:ext>
                </a:extLst>
              </p:cNvPr>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p33">
                <a:extLst>
                  <a:ext uri="{FF2B5EF4-FFF2-40B4-BE49-F238E27FC236}">
                    <a16:creationId xmlns:a16="http://schemas.microsoft.com/office/drawing/2014/main" id="{364371EF-B162-4839-A206-047800B61F92}"/>
                  </a:ext>
                </a:extLst>
              </p:cNvPr>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5;p33">
                <a:extLst>
                  <a:ext uri="{FF2B5EF4-FFF2-40B4-BE49-F238E27FC236}">
                    <a16:creationId xmlns:a16="http://schemas.microsoft.com/office/drawing/2014/main" id="{1515127F-3B66-4AB2-A44A-FD2CA90EFE4A}"/>
                  </a:ext>
                </a:extLst>
              </p:cNvPr>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6;p33">
                <a:extLst>
                  <a:ext uri="{FF2B5EF4-FFF2-40B4-BE49-F238E27FC236}">
                    <a16:creationId xmlns:a16="http://schemas.microsoft.com/office/drawing/2014/main" id="{28B750DE-B7FB-4DF7-BD17-6537F5A3BAC8}"/>
                  </a:ext>
                </a:extLst>
              </p:cNvPr>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7;p33">
                <a:extLst>
                  <a:ext uri="{FF2B5EF4-FFF2-40B4-BE49-F238E27FC236}">
                    <a16:creationId xmlns:a16="http://schemas.microsoft.com/office/drawing/2014/main" id="{EA6C9E1C-73B8-4539-B2C7-43943C909578}"/>
                  </a:ext>
                </a:extLst>
              </p:cNvPr>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8;p33">
                <a:extLst>
                  <a:ext uri="{FF2B5EF4-FFF2-40B4-BE49-F238E27FC236}">
                    <a16:creationId xmlns:a16="http://schemas.microsoft.com/office/drawing/2014/main" id="{E50F685F-D911-4676-A48B-FB5FB2749FA4}"/>
                  </a:ext>
                </a:extLst>
              </p:cNvPr>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9;p33">
                <a:extLst>
                  <a:ext uri="{FF2B5EF4-FFF2-40B4-BE49-F238E27FC236}">
                    <a16:creationId xmlns:a16="http://schemas.microsoft.com/office/drawing/2014/main" id="{8DCAB820-2416-4E24-9A75-96E67682CF4F}"/>
                  </a:ext>
                </a:extLst>
              </p:cNvPr>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0;p33">
                <a:extLst>
                  <a:ext uri="{FF2B5EF4-FFF2-40B4-BE49-F238E27FC236}">
                    <a16:creationId xmlns:a16="http://schemas.microsoft.com/office/drawing/2014/main" id="{982F90F5-711B-4EE8-939D-FC43C7B72DCE}"/>
                  </a:ext>
                </a:extLst>
              </p:cNvPr>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1;p33">
                <a:extLst>
                  <a:ext uri="{FF2B5EF4-FFF2-40B4-BE49-F238E27FC236}">
                    <a16:creationId xmlns:a16="http://schemas.microsoft.com/office/drawing/2014/main" id="{9ADA2BB2-ED31-4447-83C4-DCE57191F2EB}"/>
                  </a:ext>
                </a:extLst>
              </p:cNvPr>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2;p33">
                <a:extLst>
                  <a:ext uri="{FF2B5EF4-FFF2-40B4-BE49-F238E27FC236}">
                    <a16:creationId xmlns:a16="http://schemas.microsoft.com/office/drawing/2014/main" id="{3C3531DE-55DE-4B64-BB1A-EE6E1DF307FB}"/>
                  </a:ext>
                </a:extLst>
              </p:cNvPr>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3;p33">
                <a:extLst>
                  <a:ext uri="{FF2B5EF4-FFF2-40B4-BE49-F238E27FC236}">
                    <a16:creationId xmlns:a16="http://schemas.microsoft.com/office/drawing/2014/main" id="{8BD9A9B2-9174-4850-BDF5-5B6F1D8166A6}"/>
                  </a:ext>
                </a:extLst>
              </p:cNvPr>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4;p33">
                <a:extLst>
                  <a:ext uri="{FF2B5EF4-FFF2-40B4-BE49-F238E27FC236}">
                    <a16:creationId xmlns:a16="http://schemas.microsoft.com/office/drawing/2014/main" id="{8DC22FE4-F3B5-466E-9285-0950225E11D6}"/>
                  </a:ext>
                </a:extLst>
              </p:cNvPr>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5;p33">
                <a:extLst>
                  <a:ext uri="{FF2B5EF4-FFF2-40B4-BE49-F238E27FC236}">
                    <a16:creationId xmlns:a16="http://schemas.microsoft.com/office/drawing/2014/main" id="{944229DA-D889-47D0-8885-60DA5235F455}"/>
                  </a:ext>
                </a:extLst>
              </p:cNvPr>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6;p33">
                <a:extLst>
                  <a:ext uri="{FF2B5EF4-FFF2-40B4-BE49-F238E27FC236}">
                    <a16:creationId xmlns:a16="http://schemas.microsoft.com/office/drawing/2014/main" id="{09EA81D4-D687-4A8F-9209-C8DEE5F45766}"/>
                  </a:ext>
                </a:extLst>
              </p:cNvPr>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17;p33">
                <a:extLst>
                  <a:ext uri="{FF2B5EF4-FFF2-40B4-BE49-F238E27FC236}">
                    <a16:creationId xmlns:a16="http://schemas.microsoft.com/office/drawing/2014/main" id="{9427AB11-6D78-4638-AB4A-F5002A371AB6}"/>
                  </a:ext>
                </a:extLst>
              </p:cNvPr>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18;p33">
                <a:extLst>
                  <a:ext uri="{FF2B5EF4-FFF2-40B4-BE49-F238E27FC236}">
                    <a16:creationId xmlns:a16="http://schemas.microsoft.com/office/drawing/2014/main" id="{D224C9DD-2C2E-4020-82D6-E781D569F604}"/>
                  </a:ext>
                </a:extLst>
              </p:cNvPr>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9;p33">
                <a:extLst>
                  <a:ext uri="{FF2B5EF4-FFF2-40B4-BE49-F238E27FC236}">
                    <a16:creationId xmlns:a16="http://schemas.microsoft.com/office/drawing/2014/main" id="{4EC27F69-9A9E-4217-8D10-C03BEE577453}"/>
                  </a:ext>
                </a:extLst>
              </p:cNvPr>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20;p33">
                <a:extLst>
                  <a:ext uri="{FF2B5EF4-FFF2-40B4-BE49-F238E27FC236}">
                    <a16:creationId xmlns:a16="http://schemas.microsoft.com/office/drawing/2014/main" id="{8858B225-FA15-414B-9CE4-F52E2ADA27B5}"/>
                  </a:ext>
                </a:extLst>
              </p:cNvPr>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21;p33">
                <a:extLst>
                  <a:ext uri="{FF2B5EF4-FFF2-40B4-BE49-F238E27FC236}">
                    <a16:creationId xmlns:a16="http://schemas.microsoft.com/office/drawing/2014/main" id="{C4C5B0B4-304F-45AE-A262-5753651B6087}"/>
                  </a:ext>
                </a:extLst>
              </p:cNvPr>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22;p33">
                <a:extLst>
                  <a:ext uri="{FF2B5EF4-FFF2-40B4-BE49-F238E27FC236}">
                    <a16:creationId xmlns:a16="http://schemas.microsoft.com/office/drawing/2014/main" id="{426AB0CF-22F2-471A-952F-C3ED6E394DA0}"/>
                  </a:ext>
                </a:extLst>
              </p:cNvPr>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23;p33">
                <a:extLst>
                  <a:ext uri="{FF2B5EF4-FFF2-40B4-BE49-F238E27FC236}">
                    <a16:creationId xmlns:a16="http://schemas.microsoft.com/office/drawing/2014/main" id="{B60F7B6E-E40C-4D93-9528-1538734F85A2}"/>
                  </a:ext>
                </a:extLst>
              </p:cNvPr>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24;p33">
                <a:extLst>
                  <a:ext uri="{FF2B5EF4-FFF2-40B4-BE49-F238E27FC236}">
                    <a16:creationId xmlns:a16="http://schemas.microsoft.com/office/drawing/2014/main" id="{CCBF7F51-7AEB-4C4A-BAF1-6449DD6F17E5}"/>
                  </a:ext>
                </a:extLst>
              </p:cNvPr>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25;p33">
                <a:extLst>
                  <a:ext uri="{FF2B5EF4-FFF2-40B4-BE49-F238E27FC236}">
                    <a16:creationId xmlns:a16="http://schemas.microsoft.com/office/drawing/2014/main" id="{874CADEA-CB75-4BE4-995B-C4B7E76534DF}"/>
                  </a:ext>
                </a:extLst>
              </p:cNvPr>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6;p33">
                <a:extLst>
                  <a:ext uri="{FF2B5EF4-FFF2-40B4-BE49-F238E27FC236}">
                    <a16:creationId xmlns:a16="http://schemas.microsoft.com/office/drawing/2014/main" id="{6D9E4F1A-E72C-4B6A-9B9D-042A75F139AF}"/>
                  </a:ext>
                </a:extLst>
              </p:cNvPr>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7;p33">
                <a:extLst>
                  <a:ext uri="{FF2B5EF4-FFF2-40B4-BE49-F238E27FC236}">
                    <a16:creationId xmlns:a16="http://schemas.microsoft.com/office/drawing/2014/main" id="{4999A8FF-C997-4CAF-8AAD-B0CF279A3BA1}"/>
                  </a:ext>
                </a:extLst>
              </p:cNvPr>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8;p33">
                <a:extLst>
                  <a:ext uri="{FF2B5EF4-FFF2-40B4-BE49-F238E27FC236}">
                    <a16:creationId xmlns:a16="http://schemas.microsoft.com/office/drawing/2014/main" id="{56612ED6-B9E4-47FE-8912-09A114D76908}"/>
                  </a:ext>
                </a:extLst>
              </p:cNvPr>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9;p33">
                <a:extLst>
                  <a:ext uri="{FF2B5EF4-FFF2-40B4-BE49-F238E27FC236}">
                    <a16:creationId xmlns:a16="http://schemas.microsoft.com/office/drawing/2014/main" id="{CD39ABDC-36F3-4233-B489-D05C29CE2E9D}"/>
                  </a:ext>
                </a:extLst>
              </p:cNvPr>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30;p33">
                <a:extLst>
                  <a:ext uri="{FF2B5EF4-FFF2-40B4-BE49-F238E27FC236}">
                    <a16:creationId xmlns:a16="http://schemas.microsoft.com/office/drawing/2014/main" id="{4DA0AC38-5071-4844-A1EE-9F6C4CC90961}"/>
                  </a:ext>
                </a:extLst>
              </p:cNvPr>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31;p33">
                <a:extLst>
                  <a:ext uri="{FF2B5EF4-FFF2-40B4-BE49-F238E27FC236}">
                    <a16:creationId xmlns:a16="http://schemas.microsoft.com/office/drawing/2014/main" id="{1D78F641-4E90-4C29-A34F-23C23AB86B52}"/>
                  </a:ext>
                </a:extLst>
              </p:cNvPr>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32;p33">
                <a:extLst>
                  <a:ext uri="{FF2B5EF4-FFF2-40B4-BE49-F238E27FC236}">
                    <a16:creationId xmlns:a16="http://schemas.microsoft.com/office/drawing/2014/main" id="{5BEBC0C1-A51C-4CDA-BC57-A865A76F09DB}"/>
                  </a:ext>
                </a:extLst>
              </p:cNvPr>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3;p33">
                <a:extLst>
                  <a:ext uri="{FF2B5EF4-FFF2-40B4-BE49-F238E27FC236}">
                    <a16:creationId xmlns:a16="http://schemas.microsoft.com/office/drawing/2014/main" id="{75E48991-326E-4672-AC41-68D9F7C4D86F}"/>
                  </a:ext>
                </a:extLst>
              </p:cNvPr>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34;p33">
                <a:extLst>
                  <a:ext uri="{FF2B5EF4-FFF2-40B4-BE49-F238E27FC236}">
                    <a16:creationId xmlns:a16="http://schemas.microsoft.com/office/drawing/2014/main" id="{ABB44C75-0D0C-45F8-88E7-FBF1D85784AF}"/>
                  </a:ext>
                </a:extLst>
              </p:cNvPr>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35;p33">
                <a:extLst>
                  <a:ext uri="{FF2B5EF4-FFF2-40B4-BE49-F238E27FC236}">
                    <a16:creationId xmlns:a16="http://schemas.microsoft.com/office/drawing/2014/main" id="{227D9FE4-AA43-4FA7-B726-92937345DFB1}"/>
                  </a:ext>
                </a:extLst>
              </p:cNvPr>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p33">
                <a:extLst>
                  <a:ext uri="{FF2B5EF4-FFF2-40B4-BE49-F238E27FC236}">
                    <a16:creationId xmlns:a16="http://schemas.microsoft.com/office/drawing/2014/main" id="{B1B9E055-155D-41B8-A18B-53875CB28321}"/>
                  </a:ext>
                </a:extLst>
              </p:cNvPr>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37;p33">
                <a:extLst>
                  <a:ext uri="{FF2B5EF4-FFF2-40B4-BE49-F238E27FC236}">
                    <a16:creationId xmlns:a16="http://schemas.microsoft.com/office/drawing/2014/main" id="{AEB591E6-15CC-40DE-8D83-F5D6081E97D4}"/>
                  </a:ext>
                </a:extLst>
              </p:cNvPr>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38;p33">
                <a:extLst>
                  <a:ext uri="{FF2B5EF4-FFF2-40B4-BE49-F238E27FC236}">
                    <a16:creationId xmlns:a16="http://schemas.microsoft.com/office/drawing/2014/main" id="{2B7B949C-2327-4C24-ACEC-70F19F59AA3E}"/>
                  </a:ext>
                </a:extLst>
              </p:cNvPr>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39;p33">
                <a:extLst>
                  <a:ext uri="{FF2B5EF4-FFF2-40B4-BE49-F238E27FC236}">
                    <a16:creationId xmlns:a16="http://schemas.microsoft.com/office/drawing/2014/main" id="{8F4E6C59-131D-4718-B7E2-C488A61EB85D}"/>
                  </a:ext>
                </a:extLst>
              </p:cNvPr>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40;p33">
                <a:extLst>
                  <a:ext uri="{FF2B5EF4-FFF2-40B4-BE49-F238E27FC236}">
                    <a16:creationId xmlns:a16="http://schemas.microsoft.com/office/drawing/2014/main" id="{98DC6767-8B67-41C8-B993-D939685653E6}"/>
                  </a:ext>
                </a:extLst>
              </p:cNvPr>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41;p33">
                <a:extLst>
                  <a:ext uri="{FF2B5EF4-FFF2-40B4-BE49-F238E27FC236}">
                    <a16:creationId xmlns:a16="http://schemas.microsoft.com/office/drawing/2014/main" id="{7318F1E0-90F4-4836-9E44-63FE620A7A05}"/>
                  </a:ext>
                </a:extLst>
              </p:cNvPr>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42;p33">
                <a:extLst>
                  <a:ext uri="{FF2B5EF4-FFF2-40B4-BE49-F238E27FC236}">
                    <a16:creationId xmlns:a16="http://schemas.microsoft.com/office/drawing/2014/main" id="{6FF39C4A-0A4A-46E7-A72C-A24BA9F52C49}"/>
                  </a:ext>
                </a:extLst>
              </p:cNvPr>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43;p33">
                <a:extLst>
                  <a:ext uri="{FF2B5EF4-FFF2-40B4-BE49-F238E27FC236}">
                    <a16:creationId xmlns:a16="http://schemas.microsoft.com/office/drawing/2014/main" id="{9E670445-DE8A-4400-8ACB-4A0428E8AB6A}"/>
                  </a:ext>
                </a:extLst>
              </p:cNvPr>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44;p33">
                <a:extLst>
                  <a:ext uri="{FF2B5EF4-FFF2-40B4-BE49-F238E27FC236}">
                    <a16:creationId xmlns:a16="http://schemas.microsoft.com/office/drawing/2014/main" id="{84C1C542-8B1D-4871-A24C-C97A4AE6EFF0}"/>
                  </a:ext>
                </a:extLst>
              </p:cNvPr>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5;p33">
                <a:extLst>
                  <a:ext uri="{FF2B5EF4-FFF2-40B4-BE49-F238E27FC236}">
                    <a16:creationId xmlns:a16="http://schemas.microsoft.com/office/drawing/2014/main" id="{DAB35397-42DE-4D49-9792-E98ADD8BDC89}"/>
                  </a:ext>
                </a:extLst>
              </p:cNvPr>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577;p33">
            <a:extLst>
              <a:ext uri="{FF2B5EF4-FFF2-40B4-BE49-F238E27FC236}">
                <a16:creationId xmlns:a16="http://schemas.microsoft.com/office/drawing/2014/main" id="{B8A43D19-BE14-442B-A329-154C8FBF2D78}"/>
              </a:ext>
            </a:extLst>
          </p:cNvPr>
          <p:cNvSpPr txBox="1">
            <a:spLocks/>
          </p:cNvSpPr>
          <p:nvPr/>
        </p:nvSpPr>
        <p:spPr>
          <a:xfrm flipH="1">
            <a:off x="1914033" y="507707"/>
            <a:ext cx="6993206" cy="12613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tx1"/>
                </a:solidFill>
                <a:latin typeface="Albert Sans ExtraBold" panose="020B0604020202020204" charset="0"/>
              </a:rPr>
              <a:t>Overtime Analysis by Branch</a:t>
            </a:r>
            <a:endParaRPr lang="en-ID" sz="3600" dirty="0">
              <a:solidFill>
                <a:schemeClr val="tx1"/>
              </a:solidFill>
              <a:latin typeface="Albert Sans ExtraBold" panose="020B0604020202020204" charset="0"/>
            </a:endParaRPr>
          </a:p>
        </p:txBody>
      </p:sp>
      <p:pic>
        <p:nvPicPr>
          <p:cNvPr id="171" name="Picture 170">
            <a:extLst>
              <a:ext uri="{FF2B5EF4-FFF2-40B4-BE49-F238E27FC236}">
                <a16:creationId xmlns:a16="http://schemas.microsoft.com/office/drawing/2014/main" id="{CB82BC54-5877-4808-87E3-C9AE18B42DF0}"/>
              </a:ext>
            </a:extLst>
          </p:cNvPr>
          <p:cNvPicPr>
            <a:picLocks noChangeAspect="1"/>
          </p:cNvPicPr>
          <p:nvPr/>
        </p:nvPicPr>
        <p:blipFill>
          <a:blip r:embed="rId4"/>
          <a:stretch>
            <a:fillRect/>
          </a:stretch>
        </p:blipFill>
        <p:spPr>
          <a:xfrm>
            <a:off x="4179816" y="1339498"/>
            <a:ext cx="4727423" cy="2866852"/>
          </a:xfrm>
          <a:prstGeom prst="rect">
            <a:avLst/>
          </a:prstGeom>
        </p:spPr>
      </p:pic>
      <p:sp>
        <p:nvSpPr>
          <p:cNvPr id="172" name="Content Placeholder 2">
            <a:extLst>
              <a:ext uri="{FF2B5EF4-FFF2-40B4-BE49-F238E27FC236}">
                <a16:creationId xmlns:a16="http://schemas.microsoft.com/office/drawing/2014/main" id="{22311FDB-4C17-4A67-9040-BEA74117385E}"/>
              </a:ext>
            </a:extLst>
          </p:cNvPr>
          <p:cNvSpPr txBox="1">
            <a:spLocks/>
          </p:cNvSpPr>
          <p:nvPr/>
        </p:nvSpPr>
        <p:spPr>
          <a:xfrm>
            <a:off x="1620247" y="1347666"/>
            <a:ext cx="2601814" cy="34688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r">
              <a:buFont typeface="Arial" panose="020B0604020202020204" pitchFamily="34" charset="0"/>
              <a:buChar char="•"/>
            </a:pPr>
            <a:r>
              <a:rPr lang="en-US" dirty="0">
                <a:latin typeface="Albert Sans Light" panose="020B0604020202020204" charset="0"/>
                <a:ea typeface="Roboto" panose="02000000000000000000" pitchFamily="2" charset="0"/>
              </a:rPr>
              <a:t>Key Insight: The West branch has the highest overtime hours due to a higher workload</a:t>
            </a:r>
          </a:p>
          <a:p>
            <a:pPr marL="285750" indent="-285750" algn="r">
              <a:buFont typeface="Arial" panose="020B0604020202020204" pitchFamily="34" charset="0"/>
              <a:buChar char="•"/>
            </a:pPr>
            <a:r>
              <a:rPr lang="en-US" dirty="0">
                <a:latin typeface="Albert Sans Light" panose="020B0604020202020204" charset="0"/>
                <a:ea typeface="Roboto" panose="02000000000000000000" pitchFamily="2" charset="0"/>
              </a:rPr>
              <a:t>East branch has the lowest overtime, with Main branch in the middle.</a:t>
            </a:r>
          </a:p>
          <a:p>
            <a:pPr marL="285750" indent="-285750" algn="r">
              <a:buFont typeface="Arial" panose="020B0604020202020204" pitchFamily="34" charset="0"/>
              <a:buChar char="•"/>
            </a:pPr>
            <a:r>
              <a:rPr lang="en-US" dirty="0">
                <a:latin typeface="Albert Sans Light" panose="020B0604020202020204" charset="0"/>
                <a:ea typeface="Roboto" panose="02000000000000000000" pitchFamily="2" charset="0"/>
              </a:rPr>
              <a:t>Recommendation: Redistribute workloads to reduce overtime and prevent employee burnout.</a:t>
            </a:r>
          </a:p>
        </p:txBody>
      </p:sp>
    </p:spTree>
    <p:extLst>
      <p:ext uri="{BB962C8B-B14F-4D97-AF65-F5344CB8AC3E}">
        <p14:creationId xmlns:p14="http://schemas.microsoft.com/office/powerpoint/2010/main" val="76633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577;p33">
            <a:extLst>
              <a:ext uri="{FF2B5EF4-FFF2-40B4-BE49-F238E27FC236}">
                <a16:creationId xmlns:a16="http://schemas.microsoft.com/office/drawing/2014/main" id="{B8A43D19-BE14-442B-A329-154C8FBF2D78}"/>
              </a:ext>
            </a:extLst>
          </p:cNvPr>
          <p:cNvSpPr txBox="1">
            <a:spLocks/>
          </p:cNvSpPr>
          <p:nvPr/>
        </p:nvSpPr>
        <p:spPr>
          <a:xfrm flipH="1">
            <a:off x="136382" y="407876"/>
            <a:ext cx="8472166" cy="836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tx1"/>
                </a:solidFill>
                <a:latin typeface="Albert Sans ExtraBold" panose="020B0604020202020204" charset="0"/>
              </a:rPr>
              <a:t>Work Duration and Salary Correlation</a:t>
            </a:r>
            <a:endParaRPr lang="en-ID" sz="3600" dirty="0">
              <a:solidFill>
                <a:schemeClr val="tx1"/>
              </a:solidFill>
              <a:latin typeface="Albert Sans ExtraBold" panose="020B0604020202020204" charset="0"/>
            </a:endParaRPr>
          </a:p>
        </p:txBody>
      </p:sp>
      <p:sp>
        <p:nvSpPr>
          <p:cNvPr id="172" name="Content Placeholder 2">
            <a:extLst>
              <a:ext uri="{FF2B5EF4-FFF2-40B4-BE49-F238E27FC236}">
                <a16:creationId xmlns:a16="http://schemas.microsoft.com/office/drawing/2014/main" id="{22311FDB-4C17-4A67-9040-BEA74117385E}"/>
              </a:ext>
            </a:extLst>
          </p:cNvPr>
          <p:cNvSpPr txBox="1">
            <a:spLocks/>
          </p:cNvSpPr>
          <p:nvPr/>
        </p:nvSpPr>
        <p:spPr>
          <a:xfrm>
            <a:off x="1875308" y="1280939"/>
            <a:ext cx="2601814" cy="34688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r">
              <a:buFont typeface="Arial" panose="020B0604020202020204" pitchFamily="34" charset="0"/>
              <a:buChar char="•"/>
            </a:pPr>
            <a:r>
              <a:rPr lang="en-US" dirty="0">
                <a:latin typeface="Albert Sans Light" panose="020B0604020202020204" charset="0"/>
                <a:ea typeface="Roboto" panose="02000000000000000000" pitchFamily="2" charset="0"/>
              </a:rPr>
              <a:t>No significant relationship between years worked and salary.</a:t>
            </a:r>
          </a:p>
          <a:p>
            <a:pPr marL="285750" indent="-285750" algn="r">
              <a:buFont typeface="Arial" panose="020B0604020202020204" pitchFamily="34" charset="0"/>
              <a:buChar char="•"/>
            </a:pPr>
            <a:r>
              <a:rPr lang="en-US" dirty="0">
                <a:latin typeface="Albert Sans Light" panose="020B0604020202020204" charset="0"/>
                <a:ea typeface="Roboto" panose="02000000000000000000" pitchFamily="2" charset="0"/>
              </a:rPr>
              <a:t>Salaries peak at 4 years of service, then decline after 6 years.</a:t>
            </a:r>
          </a:p>
          <a:p>
            <a:pPr marL="285750" indent="-285750" algn="r">
              <a:buFont typeface="Arial" panose="020B0604020202020204" pitchFamily="34" charset="0"/>
              <a:buChar char="•"/>
            </a:pPr>
            <a:r>
              <a:rPr lang="en-US" dirty="0">
                <a:latin typeface="Albert Sans Light" panose="020B0604020202020204" charset="0"/>
                <a:ea typeface="Roboto" panose="02000000000000000000" pitchFamily="2" charset="0"/>
              </a:rPr>
              <a:t>Recommendation: Consider refreshing the workforce by laying off employees after 6 years, to bring in new talent with innovative ideas.</a:t>
            </a:r>
          </a:p>
        </p:txBody>
      </p:sp>
      <p:pic>
        <p:nvPicPr>
          <p:cNvPr id="173" name="Picture 172">
            <a:extLst>
              <a:ext uri="{FF2B5EF4-FFF2-40B4-BE49-F238E27FC236}">
                <a16:creationId xmlns:a16="http://schemas.microsoft.com/office/drawing/2014/main" id="{4CAED64B-F2C1-44B1-BEC3-198A5CC4335B}"/>
              </a:ext>
            </a:extLst>
          </p:cNvPr>
          <p:cNvPicPr>
            <a:picLocks noChangeAspect="1"/>
          </p:cNvPicPr>
          <p:nvPr/>
        </p:nvPicPr>
        <p:blipFill>
          <a:blip r:embed="rId3"/>
          <a:stretch>
            <a:fillRect/>
          </a:stretch>
        </p:blipFill>
        <p:spPr>
          <a:xfrm>
            <a:off x="4603620" y="1196910"/>
            <a:ext cx="4358042" cy="3063224"/>
          </a:xfrm>
          <a:prstGeom prst="rect">
            <a:avLst/>
          </a:prstGeom>
        </p:spPr>
      </p:pic>
      <p:grpSp>
        <p:nvGrpSpPr>
          <p:cNvPr id="174" name="Google Shape;2877;p50">
            <a:extLst>
              <a:ext uri="{FF2B5EF4-FFF2-40B4-BE49-F238E27FC236}">
                <a16:creationId xmlns:a16="http://schemas.microsoft.com/office/drawing/2014/main" id="{98442459-44CE-4BA8-BC50-0DD94D2E16B8}"/>
              </a:ext>
            </a:extLst>
          </p:cNvPr>
          <p:cNvGrpSpPr/>
          <p:nvPr/>
        </p:nvGrpSpPr>
        <p:grpSpPr>
          <a:xfrm>
            <a:off x="136382" y="1754808"/>
            <a:ext cx="871762" cy="2880691"/>
            <a:chOff x="631641" y="2403185"/>
            <a:chExt cx="596041" cy="2226826"/>
          </a:xfrm>
        </p:grpSpPr>
        <p:sp>
          <p:nvSpPr>
            <p:cNvPr id="175" name="Google Shape;2878;p50">
              <a:extLst>
                <a:ext uri="{FF2B5EF4-FFF2-40B4-BE49-F238E27FC236}">
                  <a16:creationId xmlns:a16="http://schemas.microsoft.com/office/drawing/2014/main" id="{F5DB8CD5-0453-44D6-A53A-25D1E4C0C57A}"/>
                </a:ext>
              </a:extLst>
            </p:cNvPr>
            <p:cNvSpPr/>
            <p:nvPr/>
          </p:nvSpPr>
          <p:spPr>
            <a:xfrm>
              <a:off x="845135" y="3184496"/>
              <a:ext cx="228361" cy="346975"/>
            </a:xfrm>
            <a:custGeom>
              <a:avLst/>
              <a:gdLst/>
              <a:ahLst/>
              <a:cxnLst/>
              <a:rect l="l" t="t" r="r" b="b"/>
              <a:pathLst>
                <a:path w="16894" h="25669" extrusionOk="0">
                  <a:moveTo>
                    <a:pt x="1" y="0"/>
                  </a:moveTo>
                  <a:lnTo>
                    <a:pt x="1" y="25668"/>
                  </a:lnTo>
                  <a:lnTo>
                    <a:pt x="16893" y="25668"/>
                  </a:lnTo>
                  <a:lnTo>
                    <a:pt x="1689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879;p50">
              <a:extLst>
                <a:ext uri="{FF2B5EF4-FFF2-40B4-BE49-F238E27FC236}">
                  <a16:creationId xmlns:a16="http://schemas.microsoft.com/office/drawing/2014/main" id="{AD6D150F-E1CA-46F9-91A0-DF4620ED04AA}"/>
                </a:ext>
              </a:extLst>
            </p:cNvPr>
            <p:cNvSpPr/>
            <p:nvPr/>
          </p:nvSpPr>
          <p:spPr>
            <a:xfrm>
              <a:off x="845135" y="3184496"/>
              <a:ext cx="228361" cy="346975"/>
            </a:xfrm>
            <a:custGeom>
              <a:avLst/>
              <a:gdLst/>
              <a:ahLst/>
              <a:cxnLst/>
              <a:rect l="l" t="t" r="r" b="b"/>
              <a:pathLst>
                <a:path w="16894" h="25669" fill="none" extrusionOk="0">
                  <a:moveTo>
                    <a:pt x="1" y="0"/>
                  </a:moveTo>
                  <a:lnTo>
                    <a:pt x="16893" y="0"/>
                  </a:lnTo>
                  <a:lnTo>
                    <a:pt x="16893" y="25668"/>
                  </a:lnTo>
                  <a:lnTo>
                    <a:pt x="1" y="2566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880;p50">
              <a:extLst>
                <a:ext uri="{FF2B5EF4-FFF2-40B4-BE49-F238E27FC236}">
                  <a16:creationId xmlns:a16="http://schemas.microsoft.com/office/drawing/2014/main" id="{CE37EA5A-2C9B-453F-8F77-140DF7FCE4C0}"/>
                </a:ext>
              </a:extLst>
            </p:cNvPr>
            <p:cNvSpPr/>
            <p:nvPr/>
          </p:nvSpPr>
          <p:spPr>
            <a:xfrm>
              <a:off x="897021" y="4569211"/>
              <a:ext cx="60814" cy="60801"/>
            </a:xfrm>
            <a:custGeom>
              <a:avLst/>
              <a:gdLst/>
              <a:ahLst/>
              <a:cxnLst/>
              <a:rect l="l" t="t" r="r" b="b"/>
              <a:pathLst>
                <a:path w="4499" h="4498" extrusionOk="0">
                  <a:moveTo>
                    <a:pt x="1756" y="0"/>
                  </a:moveTo>
                  <a:lnTo>
                    <a:pt x="1317" y="110"/>
                  </a:lnTo>
                  <a:lnTo>
                    <a:pt x="988" y="329"/>
                  </a:lnTo>
                  <a:lnTo>
                    <a:pt x="659" y="658"/>
                  </a:lnTo>
                  <a:lnTo>
                    <a:pt x="330" y="987"/>
                  </a:lnTo>
                  <a:lnTo>
                    <a:pt x="220" y="1317"/>
                  </a:lnTo>
                  <a:lnTo>
                    <a:pt x="1" y="1755"/>
                  </a:lnTo>
                  <a:lnTo>
                    <a:pt x="1" y="2194"/>
                  </a:lnTo>
                  <a:lnTo>
                    <a:pt x="1" y="2633"/>
                  </a:lnTo>
                  <a:lnTo>
                    <a:pt x="220" y="3072"/>
                  </a:lnTo>
                  <a:lnTo>
                    <a:pt x="330" y="3510"/>
                  </a:lnTo>
                  <a:lnTo>
                    <a:pt x="659" y="3840"/>
                  </a:lnTo>
                  <a:lnTo>
                    <a:pt x="988" y="4059"/>
                  </a:lnTo>
                  <a:lnTo>
                    <a:pt x="1317" y="4278"/>
                  </a:lnTo>
                  <a:lnTo>
                    <a:pt x="1756" y="4388"/>
                  </a:lnTo>
                  <a:lnTo>
                    <a:pt x="2195" y="4498"/>
                  </a:lnTo>
                  <a:lnTo>
                    <a:pt x="2743" y="4388"/>
                  </a:lnTo>
                  <a:lnTo>
                    <a:pt x="3072" y="4278"/>
                  </a:lnTo>
                  <a:lnTo>
                    <a:pt x="3511" y="4059"/>
                  </a:lnTo>
                  <a:lnTo>
                    <a:pt x="3840" y="3840"/>
                  </a:lnTo>
                  <a:lnTo>
                    <a:pt x="4060" y="3510"/>
                  </a:lnTo>
                  <a:lnTo>
                    <a:pt x="4279" y="3072"/>
                  </a:lnTo>
                  <a:lnTo>
                    <a:pt x="4389" y="2633"/>
                  </a:lnTo>
                  <a:lnTo>
                    <a:pt x="4498" y="2194"/>
                  </a:lnTo>
                  <a:lnTo>
                    <a:pt x="4389" y="1755"/>
                  </a:lnTo>
                  <a:lnTo>
                    <a:pt x="4279" y="1317"/>
                  </a:lnTo>
                  <a:lnTo>
                    <a:pt x="4060" y="987"/>
                  </a:lnTo>
                  <a:lnTo>
                    <a:pt x="3840" y="658"/>
                  </a:lnTo>
                  <a:lnTo>
                    <a:pt x="3511" y="329"/>
                  </a:lnTo>
                  <a:lnTo>
                    <a:pt x="3072" y="110"/>
                  </a:lnTo>
                  <a:lnTo>
                    <a:pt x="2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881;p50">
              <a:extLst>
                <a:ext uri="{FF2B5EF4-FFF2-40B4-BE49-F238E27FC236}">
                  <a16:creationId xmlns:a16="http://schemas.microsoft.com/office/drawing/2014/main" id="{79AA743B-CEEB-4CD8-B3B1-D6D837F05675}"/>
                </a:ext>
              </a:extLst>
            </p:cNvPr>
            <p:cNvSpPr/>
            <p:nvPr/>
          </p:nvSpPr>
          <p:spPr>
            <a:xfrm>
              <a:off x="897021" y="4569211"/>
              <a:ext cx="60814" cy="60801"/>
            </a:xfrm>
            <a:custGeom>
              <a:avLst/>
              <a:gdLst/>
              <a:ahLst/>
              <a:cxnLst/>
              <a:rect l="l" t="t" r="r" b="b"/>
              <a:pathLst>
                <a:path w="4499" h="4498" fill="none" extrusionOk="0">
                  <a:moveTo>
                    <a:pt x="4498" y="2194"/>
                  </a:moveTo>
                  <a:lnTo>
                    <a:pt x="4498" y="2194"/>
                  </a:lnTo>
                  <a:lnTo>
                    <a:pt x="4389" y="2633"/>
                  </a:lnTo>
                  <a:lnTo>
                    <a:pt x="4279" y="3072"/>
                  </a:lnTo>
                  <a:lnTo>
                    <a:pt x="4060" y="3510"/>
                  </a:lnTo>
                  <a:lnTo>
                    <a:pt x="3840" y="3840"/>
                  </a:lnTo>
                  <a:lnTo>
                    <a:pt x="3511" y="4059"/>
                  </a:lnTo>
                  <a:lnTo>
                    <a:pt x="3072" y="4278"/>
                  </a:lnTo>
                  <a:lnTo>
                    <a:pt x="2743" y="4388"/>
                  </a:lnTo>
                  <a:lnTo>
                    <a:pt x="2195" y="4498"/>
                  </a:lnTo>
                  <a:lnTo>
                    <a:pt x="2195" y="4498"/>
                  </a:lnTo>
                  <a:lnTo>
                    <a:pt x="1756" y="4388"/>
                  </a:lnTo>
                  <a:lnTo>
                    <a:pt x="1317" y="4278"/>
                  </a:lnTo>
                  <a:lnTo>
                    <a:pt x="988" y="4059"/>
                  </a:lnTo>
                  <a:lnTo>
                    <a:pt x="659" y="3840"/>
                  </a:lnTo>
                  <a:lnTo>
                    <a:pt x="330" y="3510"/>
                  </a:lnTo>
                  <a:lnTo>
                    <a:pt x="220" y="3072"/>
                  </a:lnTo>
                  <a:lnTo>
                    <a:pt x="1" y="2633"/>
                  </a:lnTo>
                  <a:lnTo>
                    <a:pt x="1" y="2194"/>
                  </a:lnTo>
                  <a:lnTo>
                    <a:pt x="1" y="2194"/>
                  </a:lnTo>
                  <a:lnTo>
                    <a:pt x="1" y="1755"/>
                  </a:lnTo>
                  <a:lnTo>
                    <a:pt x="220" y="1317"/>
                  </a:lnTo>
                  <a:lnTo>
                    <a:pt x="330" y="987"/>
                  </a:lnTo>
                  <a:lnTo>
                    <a:pt x="659" y="658"/>
                  </a:lnTo>
                  <a:lnTo>
                    <a:pt x="988" y="329"/>
                  </a:lnTo>
                  <a:lnTo>
                    <a:pt x="1317" y="110"/>
                  </a:lnTo>
                  <a:lnTo>
                    <a:pt x="1756" y="0"/>
                  </a:lnTo>
                  <a:lnTo>
                    <a:pt x="2195" y="0"/>
                  </a:lnTo>
                  <a:lnTo>
                    <a:pt x="2195" y="0"/>
                  </a:lnTo>
                  <a:lnTo>
                    <a:pt x="2195" y="0"/>
                  </a:lnTo>
                  <a:lnTo>
                    <a:pt x="2743" y="0"/>
                  </a:lnTo>
                  <a:lnTo>
                    <a:pt x="3072" y="110"/>
                  </a:lnTo>
                  <a:lnTo>
                    <a:pt x="3511" y="329"/>
                  </a:lnTo>
                  <a:lnTo>
                    <a:pt x="3840" y="658"/>
                  </a:lnTo>
                  <a:lnTo>
                    <a:pt x="4060" y="987"/>
                  </a:lnTo>
                  <a:lnTo>
                    <a:pt x="4279" y="1317"/>
                  </a:lnTo>
                  <a:lnTo>
                    <a:pt x="4389" y="1755"/>
                  </a:lnTo>
                  <a:lnTo>
                    <a:pt x="4498" y="2194"/>
                  </a:lnTo>
                  <a:lnTo>
                    <a:pt x="4498" y="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882;p50">
              <a:extLst>
                <a:ext uri="{FF2B5EF4-FFF2-40B4-BE49-F238E27FC236}">
                  <a16:creationId xmlns:a16="http://schemas.microsoft.com/office/drawing/2014/main" id="{8574EF28-8D69-4B70-A784-22D6EC05FADF}"/>
                </a:ext>
              </a:extLst>
            </p:cNvPr>
            <p:cNvSpPr/>
            <p:nvPr/>
          </p:nvSpPr>
          <p:spPr>
            <a:xfrm>
              <a:off x="839201" y="3439495"/>
              <a:ext cx="47473" cy="501180"/>
            </a:xfrm>
            <a:custGeom>
              <a:avLst/>
              <a:gdLst/>
              <a:ahLst/>
              <a:cxnLst/>
              <a:rect l="l" t="t" r="r" b="b"/>
              <a:pathLst>
                <a:path w="3512" h="37077" extrusionOk="0">
                  <a:moveTo>
                    <a:pt x="111" y="0"/>
                  </a:moveTo>
                  <a:lnTo>
                    <a:pt x="1" y="4169"/>
                  </a:lnTo>
                  <a:lnTo>
                    <a:pt x="1" y="18100"/>
                  </a:lnTo>
                  <a:lnTo>
                    <a:pt x="1" y="25778"/>
                  </a:lnTo>
                  <a:lnTo>
                    <a:pt x="1" y="27533"/>
                  </a:lnTo>
                  <a:lnTo>
                    <a:pt x="111" y="29179"/>
                  </a:lnTo>
                  <a:lnTo>
                    <a:pt x="330" y="30605"/>
                  </a:lnTo>
                  <a:lnTo>
                    <a:pt x="769" y="32031"/>
                  </a:lnTo>
                  <a:lnTo>
                    <a:pt x="1098" y="33018"/>
                  </a:lnTo>
                  <a:lnTo>
                    <a:pt x="1537" y="34005"/>
                  </a:lnTo>
                  <a:lnTo>
                    <a:pt x="1975" y="34992"/>
                  </a:lnTo>
                  <a:lnTo>
                    <a:pt x="2524" y="35870"/>
                  </a:lnTo>
                  <a:lnTo>
                    <a:pt x="3182" y="36857"/>
                  </a:lnTo>
                  <a:lnTo>
                    <a:pt x="3370" y="36983"/>
                  </a:lnTo>
                  <a:lnTo>
                    <a:pt x="3370" y="36983"/>
                  </a:lnTo>
                  <a:lnTo>
                    <a:pt x="3292" y="36747"/>
                  </a:lnTo>
                  <a:lnTo>
                    <a:pt x="2634" y="35870"/>
                  </a:lnTo>
                  <a:lnTo>
                    <a:pt x="2085" y="34883"/>
                  </a:lnTo>
                  <a:lnTo>
                    <a:pt x="1646" y="34005"/>
                  </a:lnTo>
                  <a:lnTo>
                    <a:pt x="1208" y="33018"/>
                  </a:lnTo>
                  <a:lnTo>
                    <a:pt x="878" y="32031"/>
                  </a:lnTo>
                  <a:lnTo>
                    <a:pt x="549" y="30605"/>
                  </a:lnTo>
                  <a:lnTo>
                    <a:pt x="330" y="29179"/>
                  </a:lnTo>
                  <a:lnTo>
                    <a:pt x="220" y="27533"/>
                  </a:lnTo>
                  <a:lnTo>
                    <a:pt x="220" y="25778"/>
                  </a:lnTo>
                  <a:lnTo>
                    <a:pt x="220" y="18100"/>
                  </a:lnTo>
                  <a:lnTo>
                    <a:pt x="220" y="4169"/>
                  </a:lnTo>
                  <a:lnTo>
                    <a:pt x="111" y="0"/>
                  </a:lnTo>
                  <a:close/>
                  <a:moveTo>
                    <a:pt x="3370" y="36983"/>
                  </a:moveTo>
                  <a:lnTo>
                    <a:pt x="3401" y="37077"/>
                  </a:lnTo>
                  <a:lnTo>
                    <a:pt x="3511" y="37077"/>
                  </a:lnTo>
                  <a:lnTo>
                    <a:pt x="3370" y="3698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883;p50">
              <a:extLst>
                <a:ext uri="{FF2B5EF4-FFF2-40B4-BE49-F238E27FC236}">
                  <a16:creationId xmlns:a16="http://schemas.microsoft.com/office/drawing/2014/main" id="{6B02EAEA-7B03-488B-8BBB-10FD7E4DD233}"/>
                </a:ext>
              </a:extLst>
            </p:cNvPr>
            <p:cNvSpPr/>
            <p:nvPr/>
          </p:nvSpPr>
          <p:spPr>
            <a:xfrm>
              <a:off x="839201" y="3418735"/>
              <a:ext cx="47473" cy="521943"/>
            </a:xfrm>
            <a:custGeom>
              <a:avLst/>
              <a:gdLst/>
              <a:ahLst/>
              <a:cxnLst/>
              <a:rect l="l" t="t" r="r" b="b"/>
              <a:pathLst>
                <a:path w="3512" h="38613" fill="none" extrusionOk="0">
                  <a:moveTo>
                    <a:pt x="3511" y="38613"/>
                  </a:moveTo>
                  <a:lnTo>
                    <a:pt x="3401" y="38613"/>
                  </a:lnTo>
                  <a:lnTo>
                    <a:pt x="3292" y="38283"/>
                  </a:lnTo>
                  <a:lnTo>
                    <a:pt x="3292" y="38283"/>
                  </a:lnTo>
                  <a:lnTo>
                    <a:pt x="2634" y="37406"/>
                  </a:lnTo>
                  <a:lnTo>
                    <a:pt x="2634" y="37406"/>
                  </a:lnTo>
                  <a:lnTo>
                    <a:pt x="2085" y="36419"/>
                  </a:lnTo>
                  <a:lnTo>
                    <a:pt x="1646" y="35541"/>
                  </a:lnTo>
                  <a:lnTo>
                    <a:pt x="1208" y="34554"/>
                  </a:lnTo>
                  <a:lnTo>
                    <a:pt x="878" y="33567"/>
                  </a:lnTo>
                  <a:lnTo>
                    <a:pt x="878" y="33567"/>
                  </a:lnTo>
                  <a:lnTo>
                    <a:pt x="549" y="32141"/>
                  </a:lnTo>
                  <a:lnTo>
                    <a:pt x="330" y="30715"/>
                  </a:lnTo>
                  <a:lnTo>
                    <a:pt x="330" y="30715"/>
                  </a:lnTo>
                  <a:lnTo>
                    <a:pt x="220" y="29069"/>
                  </a:lnTo>
                  <a:lnTo>
                    <a:pt x="220" y="27314"/>
                  </a:lnTo>
                  <a:lnTo>
                    <a:pt x="220" y="27314"/>
                  </a:lnTo>
                  <a:lnTo>
                    <a:pt x="220" y="19636"/>
                  </a:lnTo>
                  <a:lnTo>
                    <a:pt x="220" y="19636"/>
                  </a:lnTo>
                  <a:lnTo>
                    <a:pt x="220" y="5705"/>
                  </a:lnTo>
                  <a:lnTo>
                    <a:pt x="220" y="5705"/>
                  </a:lnTo>
                  <a:lnTo>
                    <a:pt x="111" y="1536"/>
                  </a:lnTo>
                  <a:lnTo>
                    <a:pt x="111" y="1536"/>
                  </a:lnTo>
                  <a:lnTo>
                    <a:pt x="111" y="330"/>
                  </a:lnTo>
                  <a:lnTo>
                    <a:pt x="111" y="330"/>
                  </a:lnTo>
                  <a:lnTo>
                    <a:pt x="111" y="1"/>
                  </a:lnTo>
                  <a:lnTo>
                    <a:pt x="111" y="1"/>
                  </a:lnTo>
                  <a:lnTo>
                    <a:pt x="111" y="330"/>
                  </a:lnTo>
                  <a:lnTo>
                    <a:pt x="111" y="330"/>
                  </a:lnTo>
                  <a:lnTo>
                    <a:pt x="111" y="1536"/>
                  </a:lnTo>
                  <a:lnTo>
                    <a:pt x="111" y="1536"/>
                  </a:lnTo>
                  <a:lnTo>
                    <a:pt x="1" y="5705"/>
                  </a:lnTo>
                  <a:lnTo>
                    <a:pt x="1" y="5705"/>
                  </a:lnTo>
                  <a:lnTo>
                    <a:pt x="1" y="19636"/>
                  </a:lnTo>
                  <a:lnTo>
                    <a:pt x="1" y="19636"/>
                  </a:lnTo>
                  <a:lnTo>
                    <a:pt x="1" y="27314"/>
                  </a:lnTo>
                  <a:lnTo>
                    <a:pt x="1" y="27314"/>
                  </a:lnTo>
                  <a:lnTo>
                    <a:pt x="1" y="29069"/>
                  </a:lnTo>
                  <a:lnTo>
                    <a:pt x="111" y="30715"/>
                  </a:lnTo>
                  <a:lnTo>
                    <a:pt x="111" y="30715"/>
                  </a:lnTo>
                  <a:lnTo>
                    <a:pt x="330" y="32141"/>
                  </a:lnTo>
                  <a:lnTo>
                    <a:pt x="769" y="33567"/>
                  </a:lnTo>
                  <a:lnTo>
                    <a:pt x="769" y="33567"/>
                  </a:lnTo>
                  <a:lnTo>
                    <a:pt x="1098" y="34554"/>
                  </a:lnTo>
                  <a:lnTo>
                    <a:pt x="1537" y="35541"/>
                  </a:lnTo>
                  <a:lnTo>
                    <a:pt x="1975" y="36528"/>
                  </a:lnTo>
                  <a:lnTo>
                    <a:pt x="2524" y="37406"/>
                  </a:lnTo>
                  <a:lnTo>
                    <a:pt x="2524" y="37406"/>
                  </a:lnTo>
                  <a:lnTo>
                    <a:pt x="3182" y="38393"/>
                  </a:lnTo>
                  <a:lnTo>
                    <a:pt x="3182" y="38393"/>
                  </a:lnTo>
                  <a:lnTo>
                    <a:pt x="3511" y="38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884;p50">
              <a:extLst>
                <a:ext uri="{FF2B5EF4-FFF2-40B4-BE49-F238E27FC236}">
                  <a16:creationId xmlns:a16="http://schemas.microsoft.com/office/drawing/2014/main" id="{A52499DA-7537-4F9C-8774-54B4AC647712}"/>
                </a:ext>
              </a:extLst>
            </p:cNvPr>
            <p:cNvSpPr/>
            <p:nvPr/>
          </p:nvSpPr>
          <p:spPr>
            <a:xfrm>
              <a:off x="809561" y="3940600"/>
              <a:ext cx="246150" cy="25223"/>
            </a:xfrm>
            <a:custGeom>
              <a:avLst/>
              <a:gdLst/>
              <a:ahLst/>
              <a:cxnLst/>
              <a:rect l="l" t="t" r="r" b="b"/>
              <a:pathLst>
                <a:path w="18210" h="1866" extrusionOk="0">
                  <a:moveTo>
                    <a:pt x="5265" y="1"/>
                  </a:moveTo>
                  <a:lnTo>
                    <a:pt x="3730" y="110"/>
                  </a:lnTo>
                  <a:lnTo>
                    <a:pt x="2304" y="330"/>
                  </a:lnTo>
                  <a:lnTo>
                    <a:pt x="1316" y="768"/>
                  </a:lnTo>
                  <a:lnTo>
                    <a:pt x="549" y="1317"/>
                  </a:lnTo>
                  <a:lnTo>
                    <a:pt x="1426" y="878"/>
                  </a:lnTo>
                  <a:lnTo>
                    <a:pt x="2304" y="549"/>
                  </a:lnTo>
                  <a:lnTo>
                    <a:pt x="3730" y="330"/>
                  </a:lnTo>
                  <a:lnTo>
                    <a:pt x="5265" y="220"/>
                  </a:lnTo>
                  <a:lnTo>
                    <a:pt x="8885" y="220"/>
                  </a:lnTo>
                  <a:lnTo>
                    <a:pt x="15467" y="110"/>
                  </a:lnTo>
                  <a:lnTo>
                    <a:pt x="18209" y="110"/>
                  </a:lnTo>
                  <a:lnTo>
                    <a:pt x="17551" y="1"/>
                  </a:lnTo>
                  <a:close/>
                  <a:moveTo>
                    <a:pt x="549" y="1317"/>
                  </a:moveTo>
                  <a:lnTo>
                    <a:pt x="110" y="1646"/>
                  </a:lnTo>
                  <a:lnTo>
                    <a:pt x="0" y="1865"/>
                  </a:lnTo>
                  <a:lnTo>
                    <a:pt x="549" y="1317"/>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885;p50">
              <a:extLst>
                <a:ext uri="{FF2B5EF4-FFF2-40B4-BE49-F238E27FC236}">
                  <a16:creationId xmlns:a16="http://schemas.microsoft.com/office/drawing/2014/main" id="{F46179EB-69F2-4C35-9658-177FA9E05D07}"/>
                </a:ext>
              </a:extLst>
            </p:cNvPr>
            <p:cNvSpPr/>
            <p:nvPr/>
          </p:nvSpPr>
          <p:spPr>
            <a:xfrm>
              <a:off x="831795" y="4382398"/>
              <a:ext cx="244663" cy="235782"/>
            </a:xfrm>
            <a:custGeom>
              <a:avLst/>
              <a:gdLst/>
              <a:ahLst/>
              <a:cxnLst/>
              <a:rect l="l" t="t" r="r" b="b"/>
              <a:pathLst>
                <a:path w="18100" h="17443" extrusionOk="0">
                  <a:moveTo>
                    <a:pt x="3401" y="1"/>
                  </a:moveTo>
                  <a:lnTo>
                    <a:pt x="0" y="13493"/>
                  </a:lnTo>
                  <a:lnTo>
                    <a:pt x="18100" y="17442"/>
                  </a:lnTo>
                  <a:lnTo>
                    <a:pt x="18100" y="17113"/>
                  </a:lnTo>
                  <a:lnTo>
                    <a:pt x="17880" y="16674"/>
                  </a:lnTo>
                  <a:lnTo>
                    <a:pt x="17442" y="16126"/>
                  </a:lnTo>
                  <a:lnTo>
                    <a:pt x="17003" y="15687"/>
                  </a:lnTo>
                  <a:lnTo>
                    <a:pt x="15687" y="14480"/>
                  </a:lnTo>
                  <a:lnTo>
                    <a:pt x="14151" y="13383"/>
                  </a:lnTo>
                  <a:lnTo>
                    <a:pt x="11189" y="11409"/>
                  </a:lnTo>
                  <a:lnTo>
                    <a:pt x="9873" y="10531"/>
                  </a:lnTo>
                  <a:lnTo>
                    <a:pt x="12396" y="1975"/>
                  </a:lnTo>
                  <a:lnTo>
                    <a:pt x="3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886;p50">
              <a:extLst>
                <a:ext uri="{FF2B5EF4-FFF2-40B4-BE49-F238E27FC236}">
                  <a16:creationId xmlns:a16="http://schemas.microsoft.com/office/drawing/2014/main" id="{278A76F2-4F3E-4382-968A-DDF328B3126D}"/>
                </a:ext>
              </a:extLst>
            </p:cNvPr>
            <p:cNvSpPr/>
            <p:nvPr/>
          </p:nvSpPr>
          <p:spPr>
            <a:xfrm>
              <a:off x="831795" y="4382398"/>
              <a:ext cx="244663" cy="235782"/>
            </a:xfrm>
            <a:custGeom>
              <a:avLst/>
              <a:gdLst/>
              <a:ahLst/>
              <a:cxnLst/>
              <a:rect l="l" t="t" r="r" b="b"/>
              <a:pathLst>
                <a:path w="18100" h="17443" fill="none" extrusionOk="0">
                  <a:moveTo>
                    <a:pt x="12396" y="1975"/>
                  </a:moveTo>
                  <a:lnTo>
                    <a:pt x="9873" y="10531"/>
                  </a:lnTo>
                  <a:lnTo>
                    <a:pt x="9873" y="10531"/>
                  </a:lnTo>
                  <a:lnTo>
                    <a:pt x="11189" y="11409"/>
                  </a:lnTo>
                  <a:lnTo>
                    <a:pt x="14151" y="13383"/>
                  </a:lnTo>
                  <a:lnTo>
                    <a:pt x="15687" y="14480"/>
                  </a:lnTo>
                  <a:lnTo>
                    <a:pt x="17003" y="15687"/>
                  </a:lnTo>
                  <a:lnTo>
                    <a:pt x="17442" y="16126"/>
                  </a:lnTo>
                  <a:lnTo>
                    <a:pt x="17880" y="16674"/>
                  </a:lnTo>
                  <a:lnTo>
                    <a:pt x="18100" y="17113"/>
                  </a:lnTo>
                  <a:lnTo>
                    <a:pt x="18100" y="17442"/>
                  </a:lnTo>
                  <a:lnTo>
                    <a:pt x="0" y="13493"/>
                  </a:lnTo>
                  <a:lnTo>
                    <a:pt x="3401" y="1"/>
                  </a:lnTo>
                  <a:lnTo>
                    <a:pt x="12396" y="1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887;p50">
              <a:extLst>
                <a:ext uri="{FF2B5EF4-FFF2-40B4-BE49-F238E27FC236}">
                  <a16:creationId xmlns:a16="http://schemas.microsoft.com/office/drawing/2014/main" id="{A901E60C-8913-489C-803B-B520FCF811B2}"/>
                </a:ext>
              </a:extLst>
            </p:cNvPr>
            <p:cNvSpPr/>
            <p:nvPr/>
          </p:nvSpPr>
          <p:spPr>
            <a:xfrm>
              <a:off x="882208" y="4498051"/>
              <a:ext cx="20763" cy="17802"/>
            </a:xfrm>
            <a:custGeom>
              <a:avLst/>
              <a:gdLst/>
              <a:ahLst/>
              <a:cxnLst/>
              <a:rect l="l" t="t" r="r" b="b"/>
              <a:pathLst>
                <a:path w="1536" h="1317" extrusionOk="0">
                  <a:moveTo>
                    <a:pt x="658" y="0"/>
                  </a:moveTo>
                  <a:lnTo>
                    <a:pt x="724" y="22"/>
                  </a:lnTo>
                  <a:lnTo>
                    <a:pt x="724" y="22"/>
                  </a:lnTo>
                  <a:lnTo>
                    <a:pt x="768" y="0"/>
                  </a:lnTo>
                  <a:close/>
                  <a:moveTo>
                    <a:pt x="724" y="22"/>
                  </a:moveTo>
                  <a:lnTo>
                    <a:pt x="548" y="110"/>
                  </a:lnTo>
                  <a:lnTo>
                    <a:pt x="329" y="219"/>
                  </a:lnTo>
                  <a:lnTo>
                    <a:pt x="110" y="439"/>
                  </a:lnTo>
                  <a:lnTo>
                    <a:pt x="0" y="658"/>
                  </a:lnTo>
                  <a:lnTo>
                    <a:pt x="110" y="987"/>
                  </a:lnTo>
                  <a:lnTo>
                    <a:pt x="219" y="1207"/>
                  </a:lnTo>
                  <a:lnTo>
                    <a:pt x="548" y="1316"/>
                  </a:lnTo>
                  <a:lnTo>
                    <a:pt x="987" y="1316"/>
                  </a:lnTo>
                  <a:lnTo>
                    <a:pt x="1316" y="1097"/>
                  </a:lnTo>
                  <a:lnTo>
                    <a:pt x="1426" y="878"/>
                  </a:lnTo>
                  <a:lnTo>
                    <a:pt x="1536" y="658"/>
                  </a:lnTo>
                  <a:lnTo>
                    <a:pt x="1426" y="329"/>
                  </a:lnTo>
                  <a:lnTo>
                    <a:pt x="1207" y="219"/>
                  </a:lnTo>
                  <a:lnTo>
                    <a:pt x="987" y="110"/>
                  </a:lnTo>
                  <a:lnTo>
                    <a:pt x="724" y="22"/>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888;p50">
              <a:extLst>
                <a:ext uri="{FF2B5EF4-FFF2-40B4-BE49-F238E27FC236}">
                  <a16:creationId xmlns:a16="http://schemas.microsoft.com/office/drawing/2014/main" id="{82C49C21-D88F-4737-8E72-D6E91DA63287}"/>
                </a:ext>
              </a:extLst>
            </p:cNvPr>
            <p:cNvSpPr/>
            <p:nvPr/>
          </p:nvSpPr>
          <p:spPr>
            <a:xfrm>
              <a:off x="882208" y="4498051"/>
              <a:ext cx="20763" cy="17802"/>
            </a:xfrm>
            <a:custGeom>
              <a:avLst/>
              <a:gdLst/>
              <a:ahLst/>
              <a:cxnLst/>
              <a:rect l="l" t="t" r="r" b="b"/>
              <a:pathLst>
                <a:path w="1536" h="1317" fill="none" extrusionOk="0">
                  <a:moveTo>
                    <a:pt x="768" y="0"/>
                  </a:moveTo>
                  <a:lnTo>
                    <a:pt x="768" y="0"/>
                  </a:lnTo>
                  <a:lnTo>
                    <a:pt x="548" y="110"/>
                  </a:lnTo>
                  <a:lnTo>
                    <a:pt x="329" y="219"/>
                  </a:lnTo>
                  <a:lnTo>
                    <a:pt x="110" y="439"/>
                  </a:lnTo>
                  <a:lnTo>
                    <a:pt x="0" y="658"/>
                  </a:lnTo>
                  <a:lnTo>
                    <a:pt x="0" y="658"/>
                  </a:lnTo>
                  <a:lnTo>
                    <a:pt x="110" y="987"/>
                  </a:lnTo>
                  <a:lnTo>
                    <a:pt x="219" y="1207"/>
                  </a:lnTo>
                  <a:lnTo>
                    <a:pt x="548" y="1316"/>
                  </a:lnTo>
                  <a:lnTo>
                    <a:pt x="768" y="1316"/>
                  </a:lnTo>
                  <a:lnTo>
                    <a:pt x="768" y="1316"/>
                  </a:lnTo>
                  <a:lnTo>
                    <a:pt x="987" y="1316"/>
                  </a:lnTo>
                  <a:lnTo>
                    <a:pt x="1316" y="1097"/>
                  </a:lnTo>
                  <a:lnTo>
                    <a:pt x="1426" y="878"/>
                  </a:lnTo>
                  <a:lnTo>
                    <a:pt x="1536" y="658"/>
                  </a:lnTo>
                  <a:lnTo>
                    <a:pt x="1536" y="658"/>
                  </a:lnTo>
                  <a:lnTo>
                    <a:pt x="1426" y="329"/>
                  </a:lnTo>
                  <a:lnTo>
                    <a:pt x="1207" y="219"/>
                  </a:lnTo>
                  <a:lnTo>
                    <a:pt x="987" y="110"/>
                  </a:lnTo>
                  <a:lnTo>
                    <a:pt x="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889;p50">
              <a:extLst>
                <a:ext uri="{FF2B5EF4-FFF2-40B4-BE49-F238E27FC236}">
                  <a16:creationId xmlns:a16="http://schemas.microsoft.com/office/drawing/2014/main" id="{2EDAA73A-3585-4BB4-9FAC-85351CC4B358}"/>
                </a:ext>
              </a:extLst>
            </p:cNvPr>
            <p:cNvSpPr/>
            <p:nvPr/>
          </p:nvSpPr>
          <p:spPr>
            <a:xfrm>
              <a:off x="1020082" y="4604784"/>
              <a:ext cx="57840" cy="13369"/>
            </a:xfrm>
            <a:custGeom>
              <a:avLst/>
              <a:gdLst/>
              <a:ahLst/>
              <a:cxnLst/>
              <a:rect l="l" t="t" r="r" b="b"/>
              <a:pathLst>
                <a:path w="4279" h="989" extrusionOk="0">
                  <a:moveTo>
                    <a:pt x="0" y="1"/>
                  </a:moveTo>
                  <a:lnTo>
                    <a:pt x="110" y="111"/>
                  </a:lnTo>
                  <a:lnTo>
                    <a:pt x="4169" y="988"/>
                  </a:lnTo>
                  <a:lnTo>
                    <a:pt x="0" y="1"/>
                  </a:lnTo>
                  <a:close/>
                  <a:moveTo>
                    <a:pt x="3840" y="1"/>
                  </a:moveTo>
                  <a:lnTo>
                    <a:pt x="4169" y="549"/>
                  </a:lnTo>
                  <a:lnTo>
                    <a:pt x="4169" y="988"/>
                  </a:lnTo>
                  <a:lnTo>
                    <a:pt x="4278" y="659"/>
                  </a:lnTo>
                  <a:lnTo>
                    <a:pt x="4169" y="440"/>
                  </a:lnTo>
                  <a:lnTo>
                    <a:pt x="38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890;p50">
              <a:extLst>
                <a:ext uri="{FF2B5EF4-FFF2-40B4-BE49-F238E27FC236}">
                  <a16:creationId xmlns:a16="http://schemas.microsoft.com/office/drawing/2014/main" id="{F50F2301-9151-4724-8707-F1DB4790FF3D}"/>
                </a:ext>
              </a:extLst>
            </p:cNvPr>
            <p:cNvSpPr/>
            <p:nvPr/>
          </p:nvSpPr>
          <p:spPr>
            <a:xfrm>
              <a:off x="1020082" y="4604784"/>
              <a:ext cx="57840" cy="13369"/>
            </a:xfrm>
            <a:custGeom>
              <a:avLst/>
              <a:gdLst/>
              <a:ahLst/>
              <a:cxnLst/>
              <a:rect l="l" t="t" r="r" b="b"/>
              <a:pathLst>
                <a:path w="4279" h="989" fill="none" extrusionOk="0">
                  <a:moveTo>
                    <a:pt x="3840" y="1"/>
                  </a:moveTo>
                  <a:lnTo>
                    <a:pt x="3840" y="1"/>
                  </a:lnTo>
                  <a:lnTo>
                    <a:pt x="4169" y="549"/>
                  </a:lnTo>
                  <a:lnTo>
                    <a:pt x="4169" y="988"/>
                  </a:lnTo>
                  <a:lnTo>
                    <a:pt x="0" y="1"/>
                  </a:lnTo>
                  <a:lnTo>
                    <a:pt x="0" y="1"/>
                  </a:lnTo>
                  <a:lnTo>
                    <a:pt x="110" y="111"/>
                  </a:lnTo>
                  <a:lnTo>
                    <a:pt x="4169" y="988"/>
                  </a:lnTo>
                  <a:lnTo>
                    <a:pt x="4169" y="988"/>
                  </a:lnTo>
                  <a:lnTo>
                    <a:pt x="4278" y="659"/>
                  </a:lnTo>
                  <a:lnTo>
                    <a:pt x="4169" y="440"/>
                  </a:lnTo>
                  <a:lnTo>
                    <a:pt x="38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891;p50">
              <a:extLst>
                <a:ext uri="{FF2B5EF4-FFF2-40B4-BE49-F238E27FC236}">
                  <a16:creationId xmlns:a16="http://schemas.microsoft.com/office/drawing/2014/main" id="{BD93F286-7058-44FA-B934-3F80D73F1CEB}"/>
                </a:ext>
              </a:extLst>
            </p:cNvPr>
            <p:cNvSpPr/>
            <p:nvPr/>
          </p:nvSpPr>
          <p:spPr>
            <a:xfrm>
              <a:off x="953368" y="4575144"/>
              <a:ext cx="123075" cy="43012"/>
            </a:xfrm>
            <a:custGeom>
              <a:avLst/>
              <a:gdLst/>
              <a:ahLst/>
              <a:cxnLst/>
              <a:rect l="l" t="t" r="r" b="b"/>
              <a:pathLst>
                <a:path w="9105" h="3182" extrusionOk="0">
                  <a:moveTo>
                    <a:pt x="0" y="0"/>
                  </a:moveTo>
                  <a:lnTo>
                    <a:pt x="2633" y="1097"/>
                  </a:lnTo>
                  <a:lnTo>
                    <a:pt x="3840" y="1645"/>
                  </a:lnTo>
                  <a:lnTo>
                    <a:pt x="4936" y="2194"/>
                  </a:lnTo>
                  <a:lnTo>
                    <a:pt x="9105" y="3181"/>
                  </a:lnTo>
                  <a:lnTo>
                    <a:pt x="9105" y="2742"/>
                  </a:lnTo>
                  <a:lnTo>
                    <a:pt x="8776" y="2194"/>
                  </a:lnTo>
                  <a:lnTo>
                    <a:pt x="8666" y="219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892;p50">
              <a:extLst>
                <a:ext uri="{FF2B5EF4-FFF2-40B4-BE49-F238E27FC236}">
                  <a16:creationId xmlns:a16="http://schemas.microsoft.com/office/drawing/2014/main" id="{1558ABCB-FFDB-45C2-8AD6-E4B4ED183E9F}"/>
                </a:ext>
              </a:extLst>
            </p:cNvPr>
            <p:cNvSpPr/>
            <p:nvPr/>
          </p:nvSpPr>
          <p:spPr>
            <a:xfrm>
              <a:off x="944475" y="4521771"/>
              <a:ext cx="25210" cy="10381"/>
            </a:xfrm>
            <a:custGeom>
              <a:avLst/>
              <a:gdLst/>
              <a:ahLst/>
              <a:cxnLst/>
              <a:rect l="l" t="t" r="r" b="b"/>
              <a:pathLst>
                <a:path w="1865" h="768" extrusionOk="0">
                  <a:moveTo>
                    <a:pt x="1207" y="0"/>
                  </a:moveTo>
                  <a:lnTo>
                    <a:pt x="768" y="110"/>
                  </a:lnTo>
                  <a:lnTo>
                    <a:pt x="439" y="329"/>
                  </a:lnTo>
                  <a:lnTo>
                    <a:pt x="220" y="549"/>
                  </a:lnTo>
                  <a:lnTo>
                    <a:pt x="0" y="658"/>
                  </a:lnTo>
                  <a:lnTo>
                    <a:pt x="0" y="768"/>
                  </a:lnTo>
                  <a:lnTo>
                    <a:pt x="329" y="658"/>
                  </a:lnTo>
                  <a:lnTo>
                    <a:pt x="878" y="439"/>
                  </a:lnTo>
                  <a:lnTo>
                    <a:pt x="1536" y="219"/>
                  </a:lnTo>
                  <a:lnTo>
                    <a:pt x="1865" y="219"/>
                  </a:lnTo>
                  <a:lnTo>
                    <a:pt x="1865" y="110"/>
                  </a:lnTo>
                  <a:lnTo>
                    <a:pt x="1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893;p50">
              <a:extLst>
                <a:ext uri="{FF2B5EF4-FFF2-40B4-BE49-F238E27FC236}">
                  <a16:creationId xmlns:a16="http://schemas.microsoft.com/office/drawing/2014/main" id="{3AD2E7CC-A53C-4340-B837-631F977A50C4}"/>
                </a:ext>
              </a:extLst>
            </p:cNvPr>
            <p:cNvSpPr/>
            <p:nvPr/>
          </p:nvSpPr>
          <p:spPr>
            <a:xfrm>
              <a:off x="972642" y="4539557"/>
              <a:ext cx="20763" cy="14842"/>
            </a:xfrm>
            <a:custGeom>
              <a:avLst/>
              <a:gdLst/>
              <a:ahLst/>
              <a:cxnLst/>
              <a:rect l="l" t="t" r="r" b="b"/>
              <a:pathLst>
                <a:path w="1536" h="1098" extrusionOk="0">
                  <a:moveTo>
                    <a:pt x="878" y="0"/>
                  </a:moveTo>
                  <a:lnTo>
                    <a:pt x="549" y="220"/>
                  </a:lnTo>
                  <a:lnTo>
                    <a:pt x="220" y="549"/>
                  </a:lnTo>
                  <a:lnTo>
                    <a:pt x="110" y="768"/>
                  </a:lnTo>
                  <a:lnTo>
                    <a:pt x="0" y="988"/>
                  </a:lnTo>
                  <a:lnTo>
                    <a:pt x="0" y="1097"/>
                  </a:lnTo>
                  <a:lnTo>
                    <a:pt x="220" y="878"/>
                  </a:lnTo>
                  <a:lnTo>
                    <a:pt x="658" y="439"/>
                  </a:lnTo>
                  <a:lnTo>
                    <a:pt x="1207" y="110"/>
                  </a:lnTo>
                  <a:lnTo>
                    <a:pt x="1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894;p50">
              <a:extLst>
                <a:ext uri="{FF2B5EF4-FFF2-40B4-BE49-F238E27FC236}">
                  <a16:creationId xmlns:a16="http://schemas.microsoft.com/office/drawing/2014/main" id="{A0F816C8-01F8-4662-BE7D-35EFB87EA438}"/>
                </a:ext>
              </a:extLst>
            </p:cNvPr>
            <p:cNvSpPr/>
            <p:nvPr/>
          </p:nvSpPr>
          <p:spPr>
            <a:xfrm>
              <a:off x="999322" y="4554384"/>
              <a:ext cx="14842" cy="17802"/>
            </a:xfrm>
            <a:custGeom>
              <a:avLst/>
              <a:gdLst/>
              <a:ahLst/>
              <a:cxnLst/>
              <a:rect l="l" t="t" r="r" b="b"/>
              <a:pathLst>
                <a:path w="1098" h="1317" extrusionOk="0">
                  <a:moveTo>
                    <a:pt x="878" y="0"/>
                  </a:moveTo>
                  <a:lnTo>
                    <a:pt x="549" y="220"/>
                  </a:lnTo>
                  <a:lnTo>
                    <a:pt x="330" y="439"/>
                  </a:lnTo>
                  <a:lnTo>
                    <a:pt x="110" y="768"/>
                  </a:lnTo>
                  <a:lnTo>
                    <a:pt x="1" y="988"/>
                  </a:lnTo>
                  <a:lnTo>
                    <a:pt x="1" y="1207"/>
                  </a:lnTo>
                  <a:lnTo>
                    <a:pt x="110" y="1317"/>
                  </a:lnTo>
                  <a:lnTo>
                    <a:pt x="220" y="1097"/>
                  </a:lnTo>
                  <a:lnTo>
                    <a:pt x="549" y="658"/>
                  </a:lnTo>
                  <a:lnTo>
                    <a:pt x="988" y="220"/>
                  </a:lnTo>
                  <a:lnTo>
                    <a:pt x="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895;p50">
              <a:extLst>
                <a:ext uri="{FF2B5EF4-FFF2-40B4-BE49-F238E27FC236}">
                  <a16:creationId xmlns:a16="http://schemas.microsoft.com/office/drawing/2014/main" id="{949909C2-3C54-45CE-81A9-55470D312A01}"/>
                </a:ext>
              </a:extLst>
            </p:cNvPr>
            <p:cNvSpPr/>
            <p:nvPr/>
          </p:nvSpPr>
          <p:spPr>
            <a:xfrm>
              <a:off x="948922" y="4490631"/>
              <a:ext cx="25210" cy="5948"/>
            </a:xfrm>
            <a:custGeom>
              <a:avLst/>
              <a:gdLst/>
              <a:ahLst/>
              <a:cxnLst/>
              <a:rect l="l" t="t" r="r" b="b"/>
              <a:pathLst>
                <a:path w="1865" h="440" extrusionOk="0">
                  <a:moveTo>
                    <a:pt x="220" y="1"/>
                  </a:moveTo>
                  <a:lnTo>
                    <a:pt x="0" y="110"/>
                  </a:lnTo>
                  <a:lnTo>
                    <a:pt x="0" y="220"/>
                  </a:lnTo>
                  <a:lnTo>
                    <a:pt x="329" y="220"/>
                  </a:lnTo>
                  <a:lnTo>
                    <a:pt x="987" y="330"/>
                  </a:lnTo>
                  <a:lnTo>
                    <a:pt x="1536" y="439"/>
                  </a:lnTo>
                  <a:lnTo>
                    <a:pt x="1865" y="439"/>
                  </a:lnTo>
                  <a:lnTo>
                    <a:pt x="1646" y="220"/>
                  </a:lnTo>
                  <a:lnTo>
                    <a:pt x="1426" y="110"/>
                  </a:lnTo>
                  <a:lnTo>
                    <a:pt x="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896;p50">
              <a:extLst>
                <a:ext uri="{FF2B5EF4-FFF2-40B4-BE49-F238E27FC236}">
                  <a16:creationId xmlns:a16="http://schemas.microsoft.com/office/drawing/2014/main" id="{C40CCA47-C9F0-4499-B20E-B705749257FB}"/>
                </a:ext>
              </a:extLst>
            </p:cNvPr>
            <p:cNvSpPr/>
            <p:nvPr/>
          </p:nvSpPr>
          <p:spPr>
            <a:xfrm>
              <a:off x="788801" y="4440218"/>
              <a:ext cx="253557" cy="186849"/>
            </a:xfrm>
            <a:custGeom>
              <a:avLst/>
              <a:gdLst/>
              <a:ahLst/>
              <a:cxnLst/>
              <a:rect l="l" t="t" r="r" b="b"/>
              <a:pathLst>
                <a:path w="18758" h="13823" extrusionOk="0">
                  <a:moveTo>
                    <a:pt x="0" y="1"/>
                  </a:moveTo>
                  <a:lnTo>
                    <a:pt x="220" y="13822"/>
                  </a:lnTo>
                  <a:lnTo>
                    <a:pt x="18758" y="13713"/>
                  </a:lnTo>
                  <a:lnTo>
                    <a:pt x="18648" y="13384"/>
                  </a:lnTo>
                  <a:lnTo>
                    <a:pt x="18319" y="13054"/>
                  </a:lnTo>
                  <a:lnTo>
                    <a:pt x="17880" y="12616"/>
                  </a:lnTo>
                  <a:lnTo>
                    <a:pt x="17222" y="12287"/>
                  </a:lnTo>
                  <a:lnTo>
                    <a:pt x="15686" y="11409"/>
                  </a:lnTo>
                  <a:lnTo>
                    <a:pt x="13931" y="10641"/>
                  </a:lnTo>
                  <a:lnTo>
                    <a:pt x="10531" y="9325"/>
                  </a:lnTo>
                  <a:lnTo>
                    <a:pt x="8995" y="8886"/>
                  </a:lnTo>
                  <a:lnTo>
                    <a:pt x="9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897;p50">
              <a:extLst>
                <a:ext uri="{FF2B5EF4-FFF2-40B4-BE49-F238E27FC236}">
                  <a16:creationId xmlns:a16="http://schemas.microsoft.com/office/drawing/2014/main" id="{441F9195-90D0-4A8A-83B4-D9309562029B}"/>
                </a:ext>
              </a:extLst>
            </p:cNvPr>
            <p:cNvSpPr/>
            <p:nvPr/>
          </p:nvSpPr>
          <p:spPr>
            <a:xfrm>
              <a:off x="788801" y="4440218"/>
              <a:ext cx="253557" cy="186849"/>
            </a:xfrm>
            <a:custGeom>
              <a:avLst/>
              <a:gdLst/>
              <a:ahLst/>
              <a:cxnLst/>
              <a:rect l="l" t="t" r="r" b="b"/>
              <a:pathLst>
                <a:path w="18758" h="13823" fill="none" extrusionOk="0">
                  <a:moveTo>
                    <a:pt x="9324" y="1"/>
                  </a:moveTo>
                  <a:lnTo>
                    <a:pt x="8995" y="8886"/>
                  </a:lnTo>
                  <a:lnTo>
                    <a:pt x="8995" y="8886"/>
                  </a:lnTo>
                  <a:lnTo>
                    <a:pt x="10531" y="9325"/>
                  </a:lnTo>
                  <a:lnTo>
                    <a:pt x="13931" y="10641"/>
                  </a:lnTo>
                  <a:lnTo>
                    <a:pt x="15686" y="11409"/>
                  </a:lnTo>
                  <a:lnTo>
                    <a:pt x="17222" y="12287"/>
                  </a:lnTo>
                  <a:lnTo>
                    <a:pt x="17880" y="12616"/>
                  </a:lnTo>
                  <a:lnTo>
                    <a:pt x="18319" y="13054"/>
                  </a:lnTo>
                  <a:lnTo>
                    <a:pt x="18648" y="13384"/>
                  </a:lnTo>
                  <a:lnTo>
                    <a:pt x="18758" y="13713"/>
                  </a:lnTo>
                  <a:lnTo>
                    <a:pt x="220" y="13822"/>
                  </a:lnTo>
                  <a:lnTo>
                    <a:pt x="0" y="1"/>
                  </a:lnTo>
                  <a:lnTo>
                    <a:pt x="93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898;p50">
              <a:extLst>
                <a:ext uri="{FF2B5EF4-FFF2-40B4-BE49-F238E27FC236}">
                  <a16:creationId xmlns:a16="http://schemas.microsoft.com/office/drawing/2014/main" id="{3FE5554D-71B4-43B6-8EAE-98B617EA2C1F}"/>
                </a:ext>
              </a:extLst>
            </p:cNvPr>
            <p:cNvSpPr/>
            <p:nvPr/>
          </p:nvSpPr>
          <p:spPr>
            <a:xfrm>
              <a:off x="825861" y="4549937"/>
              <a:ext cx="19289" cy="17802"/>
            </a:xfrm>
            <a:custGeom>
              <a:avLst/>
              <a:gdLst/>
              <a:ahLst/>
              <a:cxnLst/>
              <a:rect l="l" t="t" r="r" b="b"/>
              <a:pathLst>
                <a:path w="1427" h="1317" extrusionOk="0">
                  <a:moveTo>
                    <a:pt x="549" y="0"/>
                  </a:moveTo>
                  <a:lnTo>
                    <a:pt x="330" y="110"/>
                  </a:lnTo>
                  <a:lnTo>
                    <a:pt x="110" y="329"/>
                  </a:lnTo>
                  <a:lnTo>
                    <a:pt x="1" y="549"/>
                  </a:lnTo>
                  <a:lnTo>
                    <a:pt x="1" y="878"/>
                  </a:lnTo>
                  <a:lnTo>
                    <a:pt x="110" y="1097"/>
                  </a:lnTo>
                  <a:lnTo>
                    <a:pt x="439" y="1207"/>
                  </a:lnTo>
                  <a:lnTo>
                    <a:pt x="659" y="1317"/>
                  </a:lnTo>
                  <a:lnTo>
                    <a:pt x="988" y="1317"/>
                  </a:lnTo>
                  <a:lnTo>
                    <a:pt x="1207" y="1097"/>
                  </a:lnTo>
                  <a:lnTo>
                    <a:pt x="1317" y="987"/>
                  </a:lnTo>
                  <a:lnTo>
                    <a:pt x="1427" y="768"/>
                  </a:lnTo>
                  <a:lnTo>
                    <a:pt x="1427" y="439"/>
                  </a:lnTo>
                  <a:lnTo>
                    <a:pt x="1207" y="220"/>
                  </a:lnTo>
                  <a:lnTo>
                    <a:pt x="988" y="110"/>
                  </a:lnTo>
                  <a:lnTo>
                    <a:pt x="7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899;p50">
              <a:extLst>
                <a:ext uri="{FF2B5EF4-FFF2-40B4-BE49-F238E27FC236}">
                  <a16:creationId xmlns:a16="http://schemas.microsoft.com/office/drawing/2014/main" id="{38E09474-E431-4459-B19D-45E7CEB2C14B}"/>
                </a:ext>
              </a:extLst>
            </p:cNvPr>
            <p:cNvSpPr/>
            <p:nvPr/>
          </p:nvSpPr>
          <p:spPr>
            <a:xfrm>
              <a:off x="825861" y="4549937"/>
              <a:ext cx="19289" cy="17802"/>
            </a:xfrm>
            <a:custGeom>
              <a:avLst/>
              <a:gdLst/>
              <a:ahLst/>
              <a:cxnLst/>
              <a:rect l="l" t="t" r="r" b="b"/>
              <a:pathLst>
                <a:path w="1427" h="1317" fill="none" extrusionOk="0">
                  <a:moveTo>
                    <a:pt x="549" y="0"/>
                  </a:moveTo>
                  <a:lnTo>
                    <a:pt x="549" y="0"/>
                  </a:lnTo>
                  <a:lnTo>
                    <a:pt x="330" y="110"/>
                  </a:lnTo>
                  <a:lnTo>
                    <a:pt x="110" y="329"/>
                  </a:lnTo>
                  <a:lnTo>
                    <a:pt x="1" y="549"/>
                  </a:lnTo>
                  <a:lnTo>
                    <a:pt x="1" y="878"/>
                  </a:lnTo>
                  <a:lnTo>
                    <a:pt x="1" y="878"/>
                  </a:lnTo>
                  <a:lnTo>
                    <a:pt x="110" y="1097"/>
                  </a:lnTo>
                  <a:lnTo>
                    <a:pt x="439" y="1207"/>
                  </a:lnTo>
                  <a:lnTo>
                    <a:pt x="659" y="1317"/>
                  </a:lnTo>
                  <a:lnTo>
                    <a:pt x="988" y="1317"/>
                  </a:lnTo>
                  <a:lnTo>
                    <a:pt x="988" y="1317"/>
                  </a:lnTo>
                  <a:lnTo>
                    <a:pt x="1207" y="1097"/>
                  </a:lnTo>
                  <a:lnTo>
                    <a:pt x="1317" y="987"/>
                  </a:lnTo>
                  <a:lnTo>
                    <a:pt x="1427" y="768"/>
                  </a:lnTo>
                  <a:lnTo>
                    <a:pt x="1427" y="439"/>
                  </a:lnTo>
                  <a:lnTo>
                    <a:pt x="1427" y="439"/>
                  </a:lnTo>
                  <a:lnTo>
                    <a:pt x="1207" y="220"/>
                  </a:lnTo>
                  <a:lnTo>
                    <a:pt x="988" y="110"/>
                  </a:lnTo>
                  <a:lnTo>
                    <a:pt x="769" y="0"/>
                  </a:lnTo>
                  <a:lnTo>
                    <a:pt x="4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00;p50">
              <a:extLst>
                <a:ext uri="{FF2B5EF4-FFF2-40B4-BE49-F238E27FC236}">
                  <a16:creationId xmlns:a16="http://schemas.microsoft.com/office/drawing/2014/main" id="{BCE2B46F-4A90-4568-B2A3-578693B97746}"/>
                </a:ext>
              </a:extLst>
            </p:cNvPr>
            <p:cNvSpPr/>
            <p:nvPr/>
          </p:nvSpPr>
          <p:spPr>
            <a:xfrm>
              <a:off x="1034908" y="4615164"/>
              <a:ext cx="7421" cy="10395"/>
            </a:xfrm>
            <a:custGeom>
              <a:avLst/>
              <a:gdLst/>
              <a:ahLst/>
              <a:cxnLst/>
              <a:rect l="l" t="t" r="r" b="b"/>
              <a:pathLst>
                <a:path w="549" h="769" extrusionOk="0">
                  <a:moveTo>
                    <a:pt x="0" y="1"/>
                  </a:moveTo>
                  <a:lnTo>
                    <a:pt x="439" y="440"/>
                  </a:lnTo>
                  <a:lnTo>
                    <a:pt x="549" y="769"/>
                  </a:lnTo>
                  <a:lnTo>
                    <a:pt x="549" y="549"/>
                  </a:lnTo>
                  <a:lnTo>
                    <a:pt x="439"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01;p50">
              <a:extLst>
                <a:ext uri="{FF2B5EF4-FFF2-40B4-BE49-F238E27FC236}">
                  <a16:creationId xmlns:a16="http://schemas.microsoft.com/office/drawing/2014/main" id="{C7BBC755-4C34-49EE-A347-37F2AE2FEBF8}"/>
                </a:ext>
              </a:extLst>
            </p:cNvPr>
            <p:cNvSpPr/>
            <p:nvPr/>
          </p:nvSpPr>
          <p:spPr>
            <a:xfrm>
              <a:off x="793248" y="4627031"/>
              <a:ext cx="121601" cy="14"/>
            </a:xfrm>
            <a:custGeom>
              <a:avLst/>
              <a:gdLst/>
              <a:ahLst/>
              <a:cxnLst/>
              <a:rect l="l" t="t" r="r" b="b"/>
              <a:pathLst>
                <a:path w="8996" h="1" fill="none" extrusionOk="0">
                  <a:moveTo>
                    <a:pt x="8995" y="0"/>
                  </a:moveTo>
                  <a:lnTo>
                    <a:pt x="0" y="0"/>
                  </a:lnTo>
                  <a:lnTo>
                    <a:pt x="8995" y="0"/>
                  </a:lnTo>
                  <a:lnTo>
                    <a:pt x="8995" y="0"/>
                  </a:lnTo>
                  <a:lnTo>
                    <a:pt x="89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02;p50">
              <a:extLst>
                <a:ext uri="{FF2B5EF4-FFF2-40B4-BE49-F238E27FC236}">
                  <a16:creationId xmlns:a16="http://schemas.microsoft.com/office/drawing/2014/main" id="{75D8FDEF-DF16-40A9-81F7-B4E4B7841B5C}"/>
                </a:ext>
              </a:extLst>
            </p:cNvPr>
            <p:cNvSpPr/>
            <p:nvPr/>
          </p:nvSpPr>
          <p:spPr>
            <a:xfrm>
              <a:off x="940028" y="4625544"/>
              <a:ext cx="102312" cy="1500"/>
            </a:xfrm>
            <a:custGeom>
              <a:avLst/>
              <a:gdLst/>
              <a:ahLst/>
              <a:cxnLst/>
              <a:rect l="l" t="t" r="r" b="b"/>
              <a:pathLst>
                <a:path w="7569" h="111" fill="none" extrusionOk="0">
                  <a:moveTo>
                    <a:pt x="7569" y="1"/>
                  </a:moveTo>
                  <a:lnTo>
                    <a:pt x="0" y="110"/>
                  </a:lnTo>
                  <a:lnTo>
                    <a:pt x="0" y="110"/>
                  </a:lnTo>
                  <a:lnTo>
                    <a:pt x="0" y="110"/>
                  </a:lnTo>
                  <a:lnTo>
                    <a:pt x="7569" y="1"/>
                  </a:lnTo>
                  <a:lnTo>
                    <a:pt x="7569" y="1"/>
                  </a:lnTo>
                  <a:lnTo>
                    <a:pt x="75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03;p50">
              <a:extLst>
                <a:ext uri="{FF2B5EF4-FFF2-40B4-BE49-F238E27FC236}">
                  <a16:creationId xmlns:a16="http://schemas.microsoft.com/office/drawing/2014/main" id="{2E35B2F3-1EA8-41F7-ABC9-07743EB37CEF}"/>
                </a:ext>
              </a:extLst>
            </p:cNvPr>
            <p:cNvSpPr/>
            <p:nvPr/>
          </p:nvSpPr>
          <p:spPr>
            <a:xfrm>
              <a:off x="791761" y="4624057"/>
              <a:ext cx="14" cy="2987"/>
            </a:xfrm>
            <a:custGeom>
              <a:avLst/>
              <a:gdLst/>
              <a:ahLst/>
              <a:cxnLst/>
              <a:rect l="l" t="t" r="r" b="b"/>
              <a:pathLst>
                <a:path w="1" h="221" fill="none" extrusionOk="0">
                  <a:moveTo>
                    <a:pt x="1" y="1"/>
                  </a:moveTo>
                  <a:lnTo>
                    <a:pt x="1" y="220"/>
                  </a:lnTo>
                  <a:lnTo>
                    <a:pt x="1" y="22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04;p50">
              <a:extLst>
                <a:ext uri="{FF2B5EF4-FFF2-40B4-BE49-F238E27FC236}">
                  <a16:creationId xmlns:a16="http://schemas.microsoft.com/office/drawing/2014/main" id="{88947BB8-4C5A-40DF-AA83-CF6AD4777C74}"/>
                </a:ext>
              </a:extLst>
            </p:cNvPr>
            <p:cNvSpPr/>
            <p:nvPr/>
          </p:nvSpPr>
          <p:spPr>
            <a:xfrm>
              <a:off x="1034908" y="4615164"/>
              <a:ext cx="7421" cy="10395"/>
            </a:xfrm>
            <a:custGeom>
              <a:avLst/>
              <a:gdLst/>
              <a:ahLst/>
              <a:cxnLst/>
              <a:rect l="l" t="t" r="r" b="b"/>
              <a:pathLst>
                <a:path w="549" h="769" fill="none" extrusionOk="0">
                  <a:moveTo>
                    <a:pt x="0" y="1"/>
                  </a:moveTo>
                  <a:lnTo>
                    <a:pt x="0" y="1"/>
                  </a:lnTo>
                  <a:lnTo>
                    <a:pt x="439" y="440"/>
                  </a:lnTo>
                  <a:lnTo>
                    <a:pt x="549" y="769"/>
                  </a:lnTo>
                  <a:lnTo>
                    <a:pt x="549" y="769"/>
                  </a:lnTo>
                  <a:lnTo>
                    <a:pt x="549" y="549"/>
                  </a:lnTo>
                  <a:lnTo>
                    <a:pt x="439" y="3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905;p50">
              <a:extLst>
                <a:ext uri="{FF2B5EF4-FFF2-40B4-BE49-F238E27FC236}">
                  <a16:creationId xmlns:a16="http://schemas.microsoft.com/office/drawing/2014/main" id="{58F74190-802A-4104-BF74-065931740ADA}"/>
                </a:ext>
              </a:extLst>
            </p:cNvPr>
            <p:cNvSpPr/>
            <p:nvPr/>
          </p:nvSpPr>
          <p:spPr>
            <a:xfrm>
              <a:off x="914821" y="4627031"/>
              <a:ext cx="25223" cy="14"/>
            </a:xfrm>
            <a:custGeom>
              <a:avLst/>
              <a:gdLst/>
              <a:ahLst/>
              <a:cxnLst/>
              <a:rect l="l" t="t" r="r" b="b"/>
              <a:pathLst>
                <a:path w="1866" h="1" extrusionOk="0">
                  <a:moveTo>
                    <a:pt x="1865" y="0"/>
                  </a:moveTo>
                  <a:lnTo>
                    <a:pt x="0" y="0"/>
                  </a:lnTo>
                  <a:lnTo>
                    <a:pt x="0" y="0"/>
                  </a:lnTo>
                  <a:lnTo>
                    <a:pt x="0" y="0"/>
                  </a:lnTo>
                  <a:lnTo>
                    <a:pt x="1865" y="0"/>
                  </a:lnTo>
                  <a:lnTo>
                    <a:pt x="1865" y="0"/>
                  </a:lnTo>
                  <a:lnTo>
                    <a:pt x="18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06;p50">
              <a:extLst>
                <a:ext uri="{FF2B5EF4-FFF2-40B4-BE49-F238E27FC236}">
                  <a16:creationId xmlns:a16="http://schemas.microsoft.com/office/drawing/2014/main" id="{4FDD0797-9F89-4EDF-88BB-4482637ADAFC}"/>
                </a:ext>
              </a:extLst>
            </p:cNvPr>
            <p:cNvSpPr/>
            <p:nvPr/>
          </p:nvSpPr>
          <p:spPr>
            <a:xfrm>
              <a:off x="914821" y="4627031"/>
              <a:ext cx="25223" cy="14"/>
            </a:xfrm>
            <a:custGeom>
              <a:avLst/>
              <a:gdLst/>
              <a:ahLst/>
              <a:cxnLst/>
              <a:rect l="l" t="t" r="r" b="b"/>
              <a:pathLst>
                <a:path w="1866" h="1" fill="none" extrusionOk="0">
                  <a:moveTo>
                    <a:pt x="1865" y="0"/>
                  </a:moveTo>
                  <a:lnTo>
                    <a:pt x="0" y="0"/>
                  </a:lnTo>
                  <a:lnTo>
                    <a:pt x="0" y="0"/>
                  </a:lnTo>
                  <a:lnTo>
                    <a:pt x="0" y="0"/>
                  </a:lnTo>
                  <a:lnTo>
                    <a:pt x="1865" y="0"/>
                  </a:lnTo>
                  <a:lnTo>
                    <a:pt x="1865" y="0"/>
                  </a:lnTo>
                  <a:lnTo>
                    <a:pt x="18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07;p50">
              <a:extLst>
                <a:ext uri="{FF2B5EF4-FFF2-40B4-BE49-F238E27FC236}">
                  <a16:creationId xmlns:a16="http://schemas.microsoft.com/office/drawing/2014/main" id="{7063B886-C81D-4990-BAE1-231108D155AF}"/>
                </a:ext>
              </a:extLst>
            </p:cNvPr>
            <p:cNvSpPr/>
            <p:nvPr/>
          </p:nvSpPr>
          <p:spPr>
            <a:xfrm>
              <a:off x="791761" y="4609230"/>
              <a:ext cx="250597" cy="17816"/>
            </a:xfrm>
            <a:custGeom>
              <a:avLst/>
              <a:gdLst/>
              <a:ahLst/>
              <a:cxnLst/>
              <a:rect l="l" t="t" r="r" b="b"/>
              <a:pathLst>
                <a:path w="18539" h="1318" extrusionOk="0">
                  <a:moveTo>
                    <a:pt x="1" y="1"/>
                  </a:moveTo>
                  <a:lnTo>
                    <a:pt x="1" y="1098"/>
                  </a:lnTo>
                  <a:lnTo>
                    <a:pt x="1" y="1317"/>
                  </a:lnTo>
                  <a:lnTo>
                    <a:pt x="10970" y="1317"/>
                  </a:lnTo>
                  <a:lnTo>
                    <a:pt x="18539" y="1208"/>
                  </a:lnTo>
                  <a:lnTo>
                    <a:pt x="18429" y="879"/>
                  </a:lnTo>
                  <a:lnTo>
                    <a:pt x="17990" y="440"/>
                  </a:lnTo>
                  <a:lnTo>
                    <a:pt x="17881" y="33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908;p50">
              <a:extLst>
                <a:ext uri="{FF2B5EF4-FFF2-40B4-BE49-F238E27FC236}">
                  <a16:creationId xmlns:a16="http://schemas.microsoft.com/office/drawing/2014/main" id="{AD3A3C82-B705-4262-A0FC-0BEFA6589423}"/>
                </a:ext>
              </a:extLst>
            </p:cNvPr>
            <p:cNvSpPr/>
            <p:nvPr/>
          </p:nvSpPr>
          <p:spPr>
            <a:xfrm>
              <a:off x="892575" y="4557344"/>
              <a:ext cx="22263" cy="14842"/>
            </a:xfrm>
            <a:custGeom>
              <a:avLst/>
              <a:gdLst/>
              <a:ahLst/>
              <a:cxnLst/>
              <a:rect l="l" t="t" r="r" b="b"/>
              <a:pathLst>
                <a:path w="1647" h="1098" extrusionOk="0">
                  <a:moveTo>
                    <a:pt x="1317" y="1"/>
                  </a:moveTo>
                  <a:lnTo>
                    <a:pt x="988" y="110"/>
                  </a:lnTo>
                  <a:lnTo>
                    <a:pt x="549" y="220"/>
                  </a:lnTo>
                  <a:lnTo>
                    <a:pt x="220" y="549"/>
                  </a:lnTo>
                  <a:lnTo>
                    <a:pt x="1" y="769"/>
                  </a:lnTo>
                  <a:lnTo>
                    <a:pt x="1" y="988"/>
                  </a:lnTo>
                  <a:lnTo>
                    <a:pt x="1" y="1098"/>
                  </a:lnTo>
                  <a:lnTo>
                    <a:pt x="220" y="878"/>
                  </a:lnTo>
                  <a:lnTo>
                    <a:pt x="769" y="549"/>
                  </a:lnTo>
                  <a:lnTo>
                    <a:pt x="1317" y="220"/>
                  </a:lnTo>
                  <a:lnTo>
                    <a:pt x="1646" y="110"/>
                  </a:lnTo>
                  <a:lnTo>
                    <a:pt x="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09;p50">
              <a:extLst>
                <a:ext uri="{FF2B5EF4-FFF2-40B4-BE49-F238E27FC236}">
                  <a16:creationId xmlns:a16="http://schemas.microsoft.com/office/drawing/2014/main" id="{6309FFB7-7802-47A7-99BB-380FCC22C597}"/>
                </a:ext>
              </a:extLst>
            </p:cNvPr>
            <p:cNvSpPr/>
            <p:nvPr/>
          </p:nvSpPr>
          <p:spPr>
            <a:xfrm>
              <a:off x="925202" y="4567724"/>
              <a:ext cx="16315" cy="19289"/>
            </a:xfrm>
            <a:custGeom>
              <a:avLst/>
              <a:gdLst/>
              <a:ahLst/>
              <a:cxnLst/>
              <a:rect l="l" t="t" r="r" b="b"/>
              <a:pathLst>
                <a:path w="1207" h="1427" extrusionOk="0">
                  <a:moveTo>
                    <a:pt x="1097" y="1"/>
                  </a:moveTo>
                  <a:lnTo>
                    <a:pt x="878" y="110"/>
                  </a:lnTo>
                  <a:lnTo>
                    <a:pt x="549" y="220"/>
                  </a:lnTo>
                  <a:lnTo>
                    <a:pt x="219" y="439"/>
                  </a:lnTo>
                  <a:lnTo>
                    <a:pt x="110" y="768"/>
                  </a:lnTo>
                  <a:lnTo>
                    <a:pt x="0" y="1097"/>
                  </a:lnTo>
                  <a:lnTo>
                    <a:pt x="0" y="1317"/>
                  </a:lnTo>
                  <a:lnTo>
                    <a:pt x="0" y="1427"/>
                  </a:lnTo>
                  <a:lnTo>
                    <a:pt x="219" y="1097"/>
                  </a:lnTo>
                  <a:lnTo>
                    <a:pt x="549" y="659"/>
                  </a:lnTo>
                  <a:lnTo>
                    <a:pt x="987" y="220"/>
                  </a:ln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10;p50">
              <a:extLst>
                <a:ext uri="{FF2B5EF4-FFF2-40B4-BE49-F238E27FC236}">
                  <a16:creationId xmlns:a16="http://schemas.microsoft.com/office/drawing/2014/main" id="{A8A823E8-EA5F-402F-A1F7-F12E1EF6F2A1}"/>
                </a:ext>
              </a:extLst>
            </p:cNvPr>
            <p:cNvSpPr/>
            <p:nvPr/>
          </p:nvSpPr>
          <p:spPr>
            <a:xfrm>
              <a:off x="954841" y="4578104"/>
              <a:ext cx="10395" cy="19289"/>
            </a:xfrm>
            <a:custGeom>
              <a:avLst/>
              <a:gdLst/>
              <a:ahLst/>
              <a:cxnLst/>
              <a:rect l="l" t="t" r="r" b="b"/>
              <a:pathLst>
                <a:path w="769" h="1427" extrusionOk="0">
                  <a:moveTo>
                    <a:pt x="659" y="0"/>
                  </a:moveTo>
                  <a:lnTo>
                    <a:pt x="549" y="110"/>
                  </a:lnTo>
                  <a:lnTo>
                    <a:pt x="330" y="220"/>
                  </a:lnTo>
                  <a:lnTo>
                    <a:pt x="111" y="549"/>
                  </a:lnTo>
                  <a:lnTo>
                    <a:pt x="1" y="878"/>
                  </a:lnTo>
                  <a:lnTo>
                    <a:pt x="1" y="1207"/>
                  </a:lnTo>
                  <a:lnTo>
                    <a:pt x="1" y="1426"/>
                  </a:lnTo>
                  <a:lnTo>
                    <a:pt x="111" y="1426"/>
                  </a:lnTo>
                  <a:lnTo>
                    <a:pt x="220" y="1317"/>
                  </a:lnTo>
                  <a:lnTo>
                    <a:pt x="220" y="1207"/>
                  </a:lnTo>
                  <a:lnTo>
                    <a:pt x="440" y="659"/>
                  </a:lnTo>
                  <a:lnTo>
                    <a:pt x="659" y="220"/>
                  </a:lnTo>
                  <a:lnTo>
                    <a:pt x="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911;p50">
              <a:extLst>
                <a:ext uri="{FF2B5EF4-FFF2-40B4-BE49-F238E27FC236}">
                  <a16:creationId xmlns:a16="http://schemas.microsoft.com/office/drawing/2014/main" id="{E78EDFF8-4E29-4EEF-A515-AD014048A8BC}"/>
                </a:ext>
              </a:extLst>
            </p:cNvPr>
            <p:cNvSpPr/>
            <p:nvPr/>
          </p:nvSpPr>
          <p:spPr>
            <a:xfrm>
              <a:off x="886655" y="4527691"/>
              <a:ext cx="25210" cy="4461"/>
            </a:xfrm>
            <a:custGeom>
              <a:avLst/>
              <a:gdLst/>
              <a:ahLst/>
              <a:cxnLst/>
              <a:rect l="l" t="t" r="r" b="b"/>
              <a:pathLst>
                <a:path w="1865" h="330" extrusionOk="0">
                  <a:moveTo>
                    <a:pt x="549" y="1"/>
                  </a:moveTo>
                  <a:lnTo>
                    <a:pt x="219" y="111"/>
                  </a:lnTo>
                  <a:lnTo>
                    <a:pt x="0" y="330"/>
                  </a:lnTo>
                  <a:lnTo>
                    <a:pt x="329" y="330"/>
                  </a:lnTo>
                  <a:lnTo>
                    <a:pt x="987" y="220"/>
                  </a:lnTo>
                  <a:lnTo>
                    <a:pt x="1865" y="220"/>
                  </a:lnTo>
                  <a:lnTo>
                    <a:pt x="1645" y="111"/>
                  </a:lnTo>
                  <a:lnTo>
                    <a:pt x="1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912;p50">
              <a:extLst>
                <a:ext uri="{FF2B5EF4-FFF2-40B4-BE49-F238E27FC236}">
                  <a16:creationId xmlns:a16="http://schemas.microsoft.com/office/drawing/2014/main" id="{AB047369-76BA-43D4-BE35-92416083902B}"/>
                </a:ext>
              </a:extLst>
            </p:cNvPr>
            <p:cNvSpPr/>
            <p:nvPr/>
          </p:nvSpPr>
          <p:spPr>
            <a:xfrm>
              <a:off x="910375" y="4524731"/>
              <a:ext cx="123075" cy="87497"/>
            </a:xfrm>
            <a:custGeom>
              <a:avLst/>
              <a:gdLst/>
              <a:ahLst/>
              <a:cxnLst/>
              <a:rect l="l" t="t" r="r" b="b"/>
              <a:pathLst>
                <a:path w="9105" h="6473" extrusionOk="0">
                  <a:moveTo>
                    <a:pt x="0" y="0"/>
                  </a:moveTo>
                  <a:lnTo>
                    <a:pt x="0" y="768"/>
                  </a:lnTo>
                  <a:lnTo>
                    <a:pt x="0" y="2633"/>
                  </a:lnTo>
                  <a:lnTo>
                    <a:pt x="3401" y="3949"/>
                  </a:lnTo>
                  <a:lnTo>
                    <a:pt x="5704" y="4827"/>
                  </a:lnTo>
                  <a:lnTo>
                    <a:pt x="7459" y="5705"/>
                  </a:lnTo>
                  <a:lnTo>
                    <a:pt x="8666" y="6253"/>
                  </a:lnTo>
                  <a:lnTo>
                    <a:pt x="9105" y="6472"/>
                  </a:lnTo>
                  <a:lnTo>
                    <a:pt x="8776" y="6143"/>
                  </a:lnTo>
                  <a:lnTo>
                    <a:pt x="7569" y="5595"/>
                  </a:lnTo>
                  <a:lnTo>
                    <a:pt x="5485" y="4608"/>
                  </a:lnTo>
                  <a:lnTo>
                    <a:pt x="3510" y="3730"/>
                  </a:lnTo>
                  <a:lnTo>
                    <a:pt x="110" y="2523"/>
                  </a:lnTo>
                  <a:lnTo>
                    <a:pt x="110" y="7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913;p50">
              <a:extLst>
                <a:ext uri="{FF2B5EF4-FFF2-40B4-BE49-F238E27FC236}">
                  <a16:creationId xmlns:a16="http://schemas.microsoft.com/office/drawing/2014/main" id="{FA7FF642-BED4-4A03-9BC7-BEF734738611}"/>
                </a:ext>
              </a:extLst>
            </p:cNvPr>
            <p:cNvSpPr/>
            <p:nvPr/>
          </p:nvSpPr>
          <p:spPr>
            <a:xfrm>
              <a:off x="745808" y="3549201"/>
              <a:ext cx="320278" cy="978624"/>
            </a:xfrm>
            <a:custGeom>
              <a:avLst/>
              <a:gdLst/>
              <a:ahLst/>
              <a:cxnLst/>
              <a:rect l="l" t="t" r="r" b="b"/>
              <a:pathLst>
                <a:path w="23694" h="72398" extrusionOk="0">
                  <a:moveTo>
                    <a:pt x="23694" y="1"/>
                  </a:moveTo>
                  <a:lnTo>
                    <a:pt x="0" y="768"/>
                  </a:lnTo>
                  <a:lnTo>
                    <a:pt x="110" y="6473"/>
                  </a:lnTo>
                  <a:lnTo>
                    <a:pt x="2523" y="33786"/>
                  </a:lnTo>
                  <a:lnTo>
                    <a:pt x="878" y="54518"/>
                  </a:lnTo>
                  <a:lnTo>
                    <a:pt x="658" y="57151"/>
                  </a:lnTo>
                  <a:lnTo>
                    <a:pt x="658" y="60112"/>
                  </a:lnTo>
                  <a:lnTo>
                    <a:pt x="768" y="63074"/>
                  </a:lnTo>
                  <a:lnTo>
                    <a:pt x="988" y="65926"/>
                  </a:lnTo>
                  <a:lnTo>
                    <a:pt x="1317" y="70533"/>
                  </a:lnTo>
                  <a:lnTo>
                    <a:pt x="1536" y="72398"/>
                  </a:lnTo>
                  <a:lnTo>
                    <a:pt x="13383" y="72178"/>
                  </a:lnTo>
                  <a:lnTo>
                    <a:pt x="17003" y="34334"/>
                  </a:lnTo>
                  <a:lnTo>
                    <a:pt x="19306" y="10751"/>
                  </a:lnTo>
                  <a:lnTo>
                    <a:pt x="2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914;p50">
              <a:extLst>
                <a:ext uri="{FF2B5EF4-FFF2-40B4-BE49-F238E27FC236}">
                  <a16:creationId xmlns:a16="http://schemas.microsoft.com/office/drawing/2014/main" id="{DA1F5DAE-6A61-44D9-B584-54B4C78E7EE5}"/>
                </a:ext>
              </a:extLst>
            </p:cNvPr>
            <p:cNvSpPr/>
            <p:nvPr/>
          </p:nvSpPr>
          <p:spPr>
            <a:xfrm>
              <a:off x="745808" y="3549201"/>
              <a:ext cx="320278" cy="978624"/>
            </a:xfrm>
            <a:custGeom>
              <a:avLst/>
              <a:gdLst/>
              <a:ahLst/>
              <a:cxnLst/>
              <a:rect l="l" t="t" r="r" b="b"/>
              <a:pathLst>
                <a:path w="23694" h="72398" fill="none" extrusionOk="0">
                  <a:moveTo>
                    <a:pt x="0" y="768"/>
                  </a:moveTo>
                  <a:lnTo>
                    <a:pt x="110" y="6473"/>
                  </a:lnTo>
                  <a:lnTo>
                    <a:pt x="2523" y="33786"/>
                  </a:lnTo>
                  <a:lnTo>
                    <a:pt x="2523" y="33786"/>
                  </a:lnTo>
                  <a:lnTo>
                    <a:pt x="878" y="54518"/>
                  </a:lnTo>
                  <a:lnTo>
                    <a:pt x="878" y="54518"/>
                  </a:lnTo>
                  <a:lnTo>
                    <a:pt x="658" y="57151"/>
                  </a:lnTo>
                  <a:lnTo>
                    <a:pt x="658" y="60112"/>
                  </a:lnTo>
                  <a:lnTo>
                    <a:pt x="768" y="63074"/>
                  </a:lnTo>
                  <a:lnTo>
                    <a:pt x="988" y="65926"/>
                  </a:lnTo>
                  <a:lnTo>
                    <a:pt x="1317" y="70533"/>
                  </a:lnTo>
                  <a:lnTo>
                    <a:pt x="1536" y="72398"/>
                  </a:lnTo>
                  <a:lnTo>
                    <a:pt x="13383" y="72178"/>
                  </a:lnTo>
                  <a:lnTo>
                    <a:pt x="17003" y="34334"/>
                  </a:lnTo>
                  <a:lnTo>
                    <a:pt x="19306" y="10751"/>
                  </a:lnTo>
                  <a:lnTo>
                    <a:pt x="23694" y="1"/>
                  </a:lnTo>
                  <a:lnTo>
                    <a:pt x="0" y="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915;p50">
              <a:extLst>
                <a:ext uri="{FF2B5EF4-FFF2-40B4-BE49-F238E27FC236}">
                  <a16:creationId xmlns:a16="http://schemas.microsoft.com/office/drawing/2014/main" id="{7C843F01-6F42-483B-BCF3-FEE565ABFEE9}"/>
                </a:ext>
              </a:extLst>
            </p:cNvPr>
            <p:cNvSpPr/>
            <p:nvPr/>
          </p:nvSpPr>
          <p:spPr>
            <a:xfrm>
              <a:off x="885168" y="3544754"/>
              <a:ext cx="262465" cy="935626"/>
            </a:xfrm>
            <a:custGeom>
              <a:avLst/>
              <a:gdLst/>
              <a:ahLst/>
              <a:cxnLst/>
              <a:rect l="l" t="t" r="r" b="b"/>
              <a:pathLst>
                <a:path w="19417" h="69217" extrusionOk="0">
                  <a:moveTo>
                    <a:pt x="4278" y="1"/>
                  </a:moveTo>
                  <a:lnTo>
                    <a:pt x="0" y="67681"/>
                  </a:lnTo>
                  <a:lnTo>
                    <a:pt x="7130" y="69217"/>
                  </a:lnTo>
                  <a:lnTo>
                    <a:pt x="7679" y="67462"/>
                  </a:lnTo>
                  <a:lnTo>
                    <a:pt x="19197" y="38722"/>
                  </a:lnTo>
                  <a:lnTo>
                    <a:pt x="19416" y="110"/>
                  </a:lnTo>
                  <a:lnTo>
                    <a:pt x="4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916;p50">
              <a:extLst>
                <a:ext uri="{FF2B5EF4-FFF2-40B4-BE49-F238E27FC236}">
                  <a16:creationId xmlns:a16="http://schemas.microsoft.com/office/drawing/2014/main" id="{77C7D662-54A6-4F84-8995-2519E164F706}"/>
                </a:ext>
              </a:extLst>
            </p:cNvPr>
            <p:cNvSpPr/>
            <p:nvPr/>
          </p:nvSpPr>
          <p:spPr>
            <a:xfrm>
              <a:off x="885168" y="3544754"/>
              <a:ext cx="262465" cy="935626"/>
            </a:xfrm>
            <a:custGeom>
              <a:avLst/>
              <a:gdLst/>
              <a:ahLst/>
              <a:cxnLst/>
              <a:rect l="l" t="t" r="r" b="b"/>
              <a:pathLst>
                <a:path w="19417" h="69217" fill="none" extrusionOk="0">
                  <a:moveTo>
                    <a:pt x="19416" y="110"/>
                  </a:moveTo>
                  <a:lnTo>
                    <a:pt x="19197" y="38722"/>
                  </a:lnTo>
                  <a:lnTo>
                    <a:pt x="7679" y="67462"/>
                  </a:lnTo>
                  <a:lnTo>
                    <a:pt x="7130" y="69217"/>
                  </a:lnTo>
                  <a:lnTo>
                    <a:pt x="0" y="67681"/>
                  </a:lnTo>
                  <a:lnTo>
                    <a:pt x="4278" y="1"/>
                  </a:lnTo>
                  <a:lnTo>
                    <a:pt x="19416" y="1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17;p50">
              <a:extLst>
                <a:ext uri="{FF2B5EF4-FFF2-40B4-BE49-F238E27FC236}">
                  <a16:creationId xmlns:a16="http://schemas.microsoft.com/office/drawing/2014/main" id="{DDC330C3-C2BA-4377-96CD-29C6D52B327C}"/>
                </a:ext>
              </a:extLst>
            </p:cNvPr>
            <p:cNvSpPr/>
            <p:nvPr/>
          </p:nvSpPr>
          <p:spPr>
            <a:xfrm>
              <a:off x="926675" y="3731554"/>
              <a:ext cx="78603" cy="791802"/>
            </a:xfrm>
            <a:custGeom>
              <a:avLst/>
              <a:gdLst/>
              <a:ahLst/>
              <a:cxnLst/>
              <a:rect l="l" t="t" r="r" b="b"/>
              <a:pathLst>
                <a:path w="5815" h="58577" extrusionOk="0">
                  <a:moveTo>
                    <a:pt x="5815" y="1"/>
                  </a:moveTo>
                  <a:lnTo>
                    <a:pt x="5485" y="6582"/>
                  </a:lnTo>
                  <a:lnTo>
                    <a:pt x="4827" y="16345"/>
                  </a:lnTo>
                  <a:lnTo>
                    <a:pt x="4279" y="22049"/>
                  </a:lnTo>
                  <a:lnTo>
                    <a:pt x="3621" y="28192"/>
                  </a:lnTo>
                  <a:lnTo>
                    <a:pt x="2304" y="40039"/>
                  </a:lnTo>
                  <a:lnTo>
                    <a:pt x="1098" y="49801"/>
                  </a:lnTo>
                  <a:lnTo>
                    <a:pt x="220" y="56273"/>
                  </a:lnTo>
                  <a:lnTo>
                    <a:pt x="1" y="58138"/>
                  </a:lnTo>
                  <a:lnTo>
                    <a:pt x="1" y="58577"/>
                  </a:lnTo>
                  <a:lnTo>
                    <a:pt x="110" y="58138"/>
                  </a:lnTo>
                  <a:lnTo>
                    <a:pt x="330" y="56383"/>
                  </a:lnTo>
                  <a:lnTo>
                    <a:pt x="1207" y="49801"/>
                  </a:lnTo>
                  <a:lnTo>
                    <a:pt x="2524" y="40148"/>
                  </a:lnTo>
                  <a:lnTo>
                    <a:pt x="3840" y="28192"/>
                  </a:lnTo>
                  <a:lnTo>
                    <a:pt x="4498" y="22049"/>
                  </a:lnTo>
                  <a:lnTo>
                    <a:pt x="4937" y="16345"/>
                  </a:lnTo>
                  <a:lnTo>
                    <a:pt x="5376" y="11080"/>
                  </a:lnTo>
                  <a:lnTo>
                    <a:pt x="5595" y="6582"/>
                  </a:lnTo>
                  <a:lnTo>
                    <a:pt x="5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18;p50">
              <a:extLst>
                <a:ext uri="{FF2B5EF4-FFF2-40B4-BE49-F238E27FC236}">
                  <a16:creationId xmlns:a16="http://schemas.microsoft.com/office/drawing/2014/main" id="{D1B9BDBA-677D-4867-B890-0122FE880EC8}"/>
                </a:ext>
              </a:extLst>
            </p:cNvPr>
            <p:cNvSpPr/>
            <p:nvPr/>
          </p:nvSpPr>
          <p:spPr>
            <a:xfrm>
              <a:off x="996362" y="3566988"/>
              <a:ext cx="16315" cy="103813"/>
            </a:xfrm>
            <a:custGeom>
              <a:avLst/>
              <a:gdLst/>
              <a:ahLst/>
              <a:cxnLst/>
              <a:rect l="l" t="t" r="r" b="b"/>
              <a:pathLst>
                <a:path w="1207" h="7680" extrusionOk="0">
                  <a:moveTo>
                    <a:pt x="1207" y="1"/>
                  </a:moveTo>
                  <a:lnTo>
                    <a:pt x="988" y="1208"/>
                  </a:lnTo>
                  <a:lnTo>
                    <a:pt x="659" y="3950"/>
                  </a:lnTo>
                  <a:lnTo>
                    <a:pt x="439" y="6802"/>
                  </a:lnTo>
                  <a:lnTo>
                    <a:pt x="329" y="7241"/>
                  </a:lnTo>
                  <a:lnTo>
                    <a:pt x="329" y="7460"/>
                  </a:lnTo>
                  <a:lnTo>
                    <a:pt x="220" y="7570"/>
                  </a:lnTo>
                  <a:lnTo>
                    <a:pt x="0" y="7570"/>
                  </a:lnTo>
                  <a:lnTo>
                    <a:pt x="110" y="7679"/>
                  </a:lnTo>
                  <a:lnTo>
                    <a:pt x="329" y="7570"/>
                  </a:lnTo>
                  <a:lnTo>
                    <a:pt x="439" y="7460"/>
                  </a:lnTo>
                  <a:lnTo>
                    <a:pt x="439" y="7241"/>
                  </a:lnTo>
                  <a:lnTo>
                    <a:pt x="549" y="6802"/>
                  </a:lnTo>
                  <a:lnTo>
                    <a:pt x="878" y="3950"/>
                  </a:lnTo>
                  <a:lnTo>
                    <a:pt x="1207" y="1208"/>
                  </a:lnTo>
                  <a:lnTo>
                    <a:pt x="120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19;p50">
              <a:extLst>
                <a:ext uri="{FF2B5EF4-FFF2-40B4-BE49-F238E27FC236}">
                  <a16:creationId xmlns:a16="http://schemas.microsoft.com/office/drawing/2014/main" id="{389D3275-6AD2-4A1A-B914-D35B3F6479D5}"/>
                </a:ext>
              </a:extLst>
            </p:cNvPr>
            <p:cNvSpPr/>
            <p:nvPr/>
          </p:nvSpPr>
          <p:spPr>
            <a:xfrm>
              <a:off x="968195" y="3574408"/>
              <a:ext cx="20763" cy="19289"/>
            </a:xfrm>
            <a:custGeom>
              <a:avLst/>
              <a:gdLst/>
              <a:ahLst/>
              <a:cxnLst/>
              <a:rect l="l" t="t" r="r" b="b"/>
              <a:pathLst>
                <a:path w="1536" h="1427" extrusionOk="0">
                  <a:moveTo>
                    <a:pt x="549" y="0"/>
                  </a:moveTo>
                  <a:lnTo>
                    <a:pt x="329" y="110"/>
                  </a:lnTo>
                  <a:lnTo>
                    <a:pt x="110" y="329"/>
                  </a:lnTo>
                  <a:lnTo>
                    <a:pt x="0" y="659"/>
                  </a:lnTo>
                  <a:lnTo>
                    <a:pt x="0" y="988"/>
                  </a:lnTo>
                  <a:lnTo>
                    <a:pt x="329" y="1317"/>
                  </a:lnTo>
                  <a:lnTo>
                    <a:pt x="768" y="1426"/>
                  </a:lnTo>
                  <a:lnTo>
                    <a:pt x="987" y="1426"/>
                  </a:lnTo>
                  <a:lnTo>
                    <a:pt x="1207" y="1317"/>
                  </a:lnTo>
                  <a:lnTo>
                    <a:pt x="1317" y="1207"/>
                  </a:lnTo>
                  <a:lnTo>
                    <a:pt x="1536" y="988"/>
                  </a:lnTo>
                  <a:lnTo>
                    <a:pt x="1536" y="768"/>
                  </a:lnTo>
                  <a:lnTo>
                    <a:pt x="1536" y="439"/>
                  </a:lnTo>
                  <a:lnTo>
                    <a:pt x="1426" y="220"/>
                  </a:lnTo>
                  <a:lnTo>
                    <a:pt x="1207" y="110"/>
                  </a:lnTo>
                  <a:lnTo>
                    <a:pt x="987" y="0"/>
                  </a:lnTo>
                  <a:lnTo>
                    <a:pt x="768" y="110"/>
                  </a:lnTo>
                  <a:lnTo>
                    <a:pt x="1097" y="220"/>
                  </a:lnTo>
                  <a:lnTo>
                    <a:pt x="1317" y="329"/>
                  </a:lnTo>
                  <a:lnTo>
                    <a:pt x="1317" y="659"/>
                  </a:lnTo>
                  <a:lnTo>
                    <a:pt x="1317" y="878"/>
                  </a:lnTo>
                  <a:lnTo>
                    <a:pt x="1097" y="1207"/>
                  </a:lnTo>
                  <a:lnTo>
                    <a:pt x="768" y="1207"/>
                  </a:lnTo>
                  <a:lnTo>
                    <a:pt x="439" y="1097"/>
                  </a:lnTo>
                  <a:lnTo>
                    <a:pt x="110" y="878"/>
                  </a:lnTo>
                  <a:lnTo>
                    <a:pt x="110" y="659"/>
                  </a:lnTo>
                  <a:lnTo>
                    <a:pt x="220" y="329"/>
                  </a:lnTo>
                  <a:lnTo>
                    <a:pt x="439" y="220"/>
                  </a:lnTo>
                  <a:lnTo>
                    <a:pt x="7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20;p50">
              <a:extLst>
                <a:ext uri="{FF2B5EF4-FFF2-40B4-BE49-F238E27FC236}">
                  <a16:creationId xmlns:a16="http://schemas.microsoft.com/office/drawing/2014/main" id="{1BE094A6-BA11-492D-9EDD-6A21D8606BBB}"/>
                </a:ext>
              </a:extLst>
            </p:cNvPr>
            <p:cNvSpPr/>
            <p:nvPr/>
          </p:nvSpPr>
          <p:spPr>
            <a:xfrm>
              <a:off x="1076415" y="3561068"/>
              <a:ext cx="4461" cy="22249"/>
            </a:xfrm>
            <a:custGeom>
              <a:avLst/>
              <a:gdLst/>
              <a:ahLst/>
              <a:cxnLst/>
              <a:rect l="l" t="t" r="r" b="b"/>
              <a:pathLst>
                <a:path w="330" h="1646" extrusionOk="0">
                  <a:moveTo>
                    <a:pt x="220" y="0"/>
                  </a:moveTo>
                  <a:lnTo>
                    <a:pt x="220" y="220"/>
                  </a:lnTo>
                  <a:lnTo>
                    <a:pt x="110" y="768"/>
                  </a:lnTo>
                  <a:lnTo>
                    <a:pt x="1" y="1316"/>
                  </a:lnTo>
                  <a:lnTo>
                    <a:pt x="1" y="1646"/>
                  </a:lnTo>
                  <a:lnTo>
                    <a:pt x="110" y="1426"/>
                  </a:lnTo>
                  <a:lnTo>
                    <a:pt x="330" y="768"/>
                  </a:lnTo>
                  <a:lnTo>
                    <a:pt x="330" y="439"/>
                  </a:lnTo>
                  <a:lnTo>
                    <a:pt x="22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21;p50">
              <a:extLst>
                <a:ext uri="{FF2B5EF4-FFF2-40B4-BE49-F238E27FC236}">
                  <a16:creationId xmlns:a16="http://schemas.microsoft.com/office/drawing/2014/main" id="{AD34DDC6-EE4A-4454-B012-10043C28AA45}"/>
                </a:ext>
              </a:extLst>
            </p:cNvPr>
            <p:cNvSpPr/>
            <p:nvPr/>
          </p:nvSpPr>
          <p:spPr>
            <a:xfrm>
              <a:off x="1058628" y="3559581"/>
              <a:ext cx="4461" cy="23736"/>
            </a:xfrm>
            <a:custGeom>
              <a:avLst/>
              <a:gdLst/>
              <a:ahLst/>
              <a:cxnLst/>
              <a:rect l="l" t="t" r="r" b="b"/>
              <a:pathLst>
                <a:path w="330" h="1756" extrusionOk="0">
                  <a:moveTo>
                    <a:pt x="330" y="0"/>
                  </a:moveTo>
                  <a:lnTo>
                    <a:pt x="220" y="220"/>
                  </a:lnTo>
                  <a:lnTo>
                    <a:pt x="110" y="878"/>
                  </a:lnTo>
                  <a:lnTo>
                    <a:pt x="0" y="1426"/>
                  </a:lnTo>
                  <a:lnTo>
                    <a:pt x="0" y="1756"/>
                  </a:lnTo>
                  <a:lnTo>
                    <a:pt x="220" y="1317"/>
                  </a:lnTo>
                  <a:lnTo>
                    <a:pt x="330" y="878"/>
                  </a:lnTo>
                  <a:lnTo>
                    <a:pt x="330" y="439"/>
                  </a:lnTo>
                  <a:lnTo>
                    <a:pt x="3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22;p50">
              <a:extLst>
                <a:ext uri="{FF2B5EF4-FFF2-40B4-BE49-F238E27FC236}">
                  <a16:creationId xmlns:a16="http://schemas.microsoft.com/office/drawing/2014/main" id="{C073B5D4-480A-4675-97D9-A3E2ABA79B81}"/>
                </a:ext>
              </a:extLst>
            </p:cNvPr>
            <p:cNvSpPr/>
            <p:nvPr/>
          </p:nvSpPr>
          <p:spPr>
            <a:xfrm>
              <a:off x="880721" y="3568474"/>
              <a:ext cx="4461" cy="16329"/>
            </a:xfrm>
            <a:custGeom>
              <a:avLst/>
              <a:gdLst/>
              <a:ahLst/>
              <a:cxnLst/>
              <a:rect l="l" t="t" r="r" b="b"/>
              <a:pathLst>
                <a:path w="330" h="1208" extrusionOk="0">
                  <a:moveTo>
                    <a:pt x="329" y="1"/>
                  </a:moveTo>
                  <a:lnTo>
                    <a:pt x="220" y="220"/>
                  </a:lnTo>
                  <a:lnTo>
                    <a:pt x="110" y="659"/>
                  </a:lnTo>
                  <a:lnTo>
                    <a:pt x="0" y="988"/>
                  </a:lnTo>
                  <a:lnTo>
                    <a:pt x="110" y="1207"/>
                  </a:lnTo>
                  <a:lnTo>
                    <a:pt x="220" y="1098"/>
                  </a:lnTo>
                  <a:lnTo>
                    <a:pt x="329" y="659"/>
                  </a:lnTo>
                  <a:lnTo>
                    <a:pt x="329" y="220"/>
                  </a:lnTo>
                  <a:lnTo>
                    <a:pt x="32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23;p50">
              <a:extLst>
                <a:ext uri="{FF2B5EF4-FFF2-40B4-BE49-F238E27FC236}">
                  <a16:creationId xmlns:a16="http://schemas.microsoft.com/office/drawing/2014/main" id="{98E72D3E-271D-4786-86EA-465A811ACEA6}"/>
                </a:ext>
              </a:extLst>
            </p:cNvPr>
            <p:cNvSpPr/>
            <p:nvPr/>
          </p:nvSpPr>
          <p:spPr>
            <a:xfrm>
              <a:off x="880721" y="3568474"/>
              <a:ext cx="4461" cy="16329"/>
            </a:xfrm>
            <a:custGeom>
              <a:avLst/>
              <a:gdLst/>
              <a:ahLst/>
              <a:cxnLst/>
              <a:rect l="l" t="t" r="r" b="b"/>
              <a:pathLst>
                <a:path w="330" h="1208" fill="none" extrusionOk="0">
                  <a:moveTo>
                    <a:pt x="110" y="1207"/>
                  </a:moveTo>
                  <a:lnTo>
                    <a:pt x="110" y="1207"/>
                  </a:lnTo>
                  <a:lnTo>
                    <a:pt x="220" y="1098"/>
                  </a:lnTo>
                  <a:lnTo>
                    <a:pt x="329" y="659"/>
                  </a:lnTo>
                  <a:lnTo>
                    <a:pt x="329" y="659"/>
                  </a:lnTo>
                  <a:lnTo>
                    <a:pt x="329" y="220"/>
                  </a:lnTo>
                  <a:lnTo>
                    <a:pt x="329" y="1"/>
                  </a:lnTo>
                  <a:lnTo>
                    <a:pt x="329" y="1"/>
                  </a:lnTo>
                  <a:lnTo>
                    <a:pt x="220" y="220"/>
                  </a:lnTo>
                  <a:lnTo>
                    <a:pt x="110" y="659"/>
                  </a:lnTo>
                  <a:lnTo>
                    <a:pt x="110" y="659"/>
                  </a:lnTo>
                  <a:lnTo>
                    <a:pt x="0" y="988"/>
                  </a:lnTo>
                  <a:lnTo>
                    <a:pt x="110" y="12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24;p50">
              <a:extLst>
                <a:ext uri="{FF2B5EF4-FFF2-40B4-BE49-F238E27FC236}">
                  <a16:creationId xmlns:a16="http://schemas.microsoft.com/office/drawing/2014/main" id="{36575EC3-F780-46C8-A834-2112855F2D79}"/>
                </a:ext>
              </a:extLst>
            </p:cNvPr>
            <p:cNvSpPr/>
            <p:nvPr/>
          </p:nvSpPr>
          <p:spPr>
            <a:xfrm>
              <a:off x="864408" y="3561068"/>
              <a:ext cx="5948" cy="29670"/>
            </a:xfrm>
            <a:custGeom>
              <a:avLst/>
              <a:gdLst/>
              <a:ahLst/>
              <a:cxnLst/>
              <a:rect l="l" t="t" r="r" b="b"/>
              <a:pathLst>
                <a:path w="440" h="2195" extrusionOk="0">
                  <a:moveTo>
                    <a:pt x="330" y="0"/>
                  </a:moveTo>
                  <a:lnTo>
                    <a:pt x="110" y="1097"/>
                  </a:lnTo>
                  <a:lnTo>
                    <a:pt x="1" y="2194"/>
                  </a:lnTo>
                  <a:lnTo>
                    <a:pt x="1" y="2194"/>
                  </a:lnTo>
                  <a:lnTo>
                    <a:pt x="220" y="1646"/>
                  </a:lnTo>
                  <a:lnTo>
                    <a:pt x="330" y="1097"/>
                  </a:lnTo>
                  <a:lnTo>
                    <a:pt x="439" y="549"/>
                  </a:lnTo>
                  <a:lnTo>
                    <a:pt x="3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25;p50">
              <a:extLst>
                <a:ext uri="{FF2B5EF4-FFF2-40B4-BE49-F238E27FC236}">
                  <a16:creationId xmlns:a16="http://schemas.microsoft.com/office/drawing/2014/main" id="{BDC84B3E-439F-4C52-8F25-1027C81DD922}"/>
                </a:ext>
              </a:extLst>
            </p:cNvPr>
            <p:cNvSpPr/>
            <p:nvPr/>
          </p:nvSpPr>
          <p:spPr>
            <a:xfrm>
              <a:off x="864408" y="3561068"/>
              <a:ext cx="5948" cy="29670"/>
            </a:xfrm>
            <a:custGeom>
              <a:avLst/>
              <a:gdLst/>
              <a:ahLst/>
              <a:cxnLst/>
              <a:rect l="l" t="t" r="r" b="b"/>
              <a:pathLst>
                <a:path w="440" h="2195" fill="none" extrusionOk="0">
                  <a:moveTo>
                    <a:pt x="1" y="2194"/>
                  </a:moveTo>
                  <a:lnTo>
                    <a:pt x="1" y="2194"/>
                  </a:lnTo>
                  <a:lnTo>
                    <a:pt x="220" y="1646"/>
                  </a:lnTo>
                  <a:lnTo>
                    <a:pt x="330" y="1097"/>
                  </a:lnTo>
                  <a:lnTo>
                    <a:pt x="330" y="1097"/>
                  </a:lnTo>
                  <a:lnTo>
                    <a:pt x="439" y="549"/>
                  </a:lnTo>
                  <a:lnTo>
                    <a:pt x="330" y="0"/>
                  </a:lnTo>
                  <a:lnTo>
                    <a:pt x="330" y="0"/>
                  </a:lnTo>
                  <a:lnTo>
                    <a:pt x="110" y="1097"/>
                  </a:lnTo>
                  <a:lnTo>
                    <a:pt x="110" y="1097"/>
                  </a:lnTo>
                  <a:lnTo>
                    <a:pt x="1" y="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926;p50">
              <a:extLst>
                <a:ext uri="{FF2B5EF4-FFF2-40B4-BE49-F238E27FC236}">
                  <a16:creationId xmlns:a16="http://schemas.microsoft.com/office/drawing/2014/main" id="{D3AAB9E1-B9AB-4A96-93BA-8A46BB4209BD}"/>
                </a:ext>
              </a:extLst>
            </p:cNvPr>
            <p:cNvSpPr/>
            <p:nvPr/>
          </p:nvSpPr>
          <p:spPr>
            <a:xfrm>
              <a:off x="744321" y="3575894"/>
              <a:ext cx="84537" cy="74142"/>
            </a:xfrm>
            <a:custGeom>
              <a:avLst/>
              <a:gdLst/>
              <a:ahLst/>
              <a:cxnLst/>
              <a:rect l="l" t="t" r="r" b="b"/>
              <a:pathLst>
                <a:path w="6254" h="5485" extrusionOk="0">
                  <a:moveTo>
                    <a:pt x="6253" y="0"/>
                  </a:moveTo>
                  <a:lnTo>
                    <a:pt x="5924" y="1207"/>
                  </a:lnTo>
                  <a:lnTo>
                    <a:pt x="5595" y="1975"/>
                  </a:lnTo>
                  <a:lnTo>
                    <a:pt x="5266" y="2742"/>
                  </a:lnTo>
                  <a:lnTo>
                    <a:pt x="4827" y="3401"/>
                  </a:lnTo>
                  <a:lnTo>
                    <a:pt x="4279" y="3949"/>
                  </a:lnTo>
                  <a:lnTo>
                    <a:pt x="3620" y="4498"/>
                  </a:lnTo>
                  <a:lnTo>
                    <a:pt x="2962" y="4936"/>
                  </a:lnTo>
                  <a:lnTo>
                    <a:pt x="2194" y="5156"/>
                  </a:lnTo>
                  <a:lnTo>
                    <a:pt x="1427" y="5375"/>
                  </a:lnTo>
                  <a:lnTo>
                    <a:pt x="659" y="5375"/>
                  </a:lnTo>
                  <a:lnTo>
                    <a:pt x="1" y="5265"/>
                  </a:lnTo>
                  <a:lnTo>
                    <a:pt x="1" y="5265"/>
                  </a:lnTo>
                  <a:lnTo>
                    <a:pt x="330" y="5375"/>
                  </a:lnTo>
                  <a:lnTo>
                    <a:pt x="878" y="5485"/>
                  </a:lnTo>
                  <a:lnTo>
                    <a:pt x="1427" y="5485"/>
                  </a:lnTo>
                  <a:lnTo>
                    <a:pt x="2304" y="5375"/>
                  </a:lnTo>
                  <a:lnTo>
                    <a:pt x="3072" y="5046"/>
                  </a:lnTo>
                  <a:lnTo>
                    <a:pt x="3840" y="4607"/>
                  </a:lnTo>
                  <a:lnTo>
                    <a:pt x="4498" y="4059"/>
                  </a:lnTo>
                  <a:lnTo>
                    <a:pt x="5046" y="3510"/>
                  </a:lnTo>
                  <a:lnTo>
                    <a:pt x="5485" y="2742"/>
                  </a:lnTo>
                  <a:lnTo>
                    <a:pt x="5814" y="2084"/>
                  </a:lnTo>
                  <a:lnTo>
                    <a:pt x="6034" y="1316"/>
                  </a:lnTo>
                  <a:lnTo>
                    <a:pt x="6253" y="329"/>
                  </a:lnTo>
                  <a:lnTo>
                    <a:pt x="625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27;p50">
              <a:extLst>
                <a:ext uri="{FF2B5EF4-FFF2-40B4-BE49-F238E27FC236}">
                  <a16:creationId xmlns:a16="http://schemas.microsoft.com/office/drawing/2014/main" id="{D0707884-5E50-4CBE-8C81-A34CC29E1B41}"/>
                </a:ext>
              </a:extLst>
            </p:cNvPr>
            <p:cNvSpPr/>
            <p:nvPr/>
          </p:nvSpPr>
          <p:spPr>
            <a:xfrm>
              <a:off x="858475" y="2403185"/>
              <a:ext cx="179428" cy="133456"/>
            </a:xfrm>
            <a:custGeom>
              <a:avLst/>
              <a:gdLst/>
              <a:ahLst/>
              <a:cxnLst/>
              <a:rect l="l" t="t" r="r" b="b"/>
              <a:pathLst>
                <a:path w="13274" h="9873" extrusionOk="0">
                  <a:moveTo>
                    <a:pt x="3511" y="0"/>
                  </a:moveTo>
                  <a:lnTo>
                    <a:pt x="3072" y="220"/>
                  </a:lnTo>
                  <a:lnTo>
                    <a:pt x="2634" y="439"/>
                  </a:lnTo>
                  <a:lnTo>
                    <a:pt x="2195" y="658"/>
                  </a:lnTo>
                  <a:lnTo>
                    <a:pt x="1866" y="658"/>
                  </a:lnTo>
                  <a:lnTo>
                    <a:pt x="1427" y="768"/>
                  </a:lnTo>
                  <a:lnTo>
                    <a:pt x="1098" y="878"/>
                  </a:lnTo>
                  <a:lnTo>
                    <a:pt x="769" y="1097"/>
                  </a:lnTo>
                  <a:lnTo>
                    <a:pt x="440" y="1316"/>
                  </a:lnTo>
                  <a:lnTo>
                    <a:pt x="220" y="1646"/>
                  </a:lnTo>
                  <a:lnTo>
                    <a:pt x="111" y="2084"/>
                  </a:lnTo>
                  <a:lnTo>
                    <a:pt x="1" y="2413"/>
                  </a:lnTo>
                  <a:lnTo>
                    <a:pt x="1" y="2962"/>
                  </a:lnTo>
                  <a:lnTo>
                    <a:pt x="111" y="3401"/>
                  </a:lnTo>
                  <a:lnTo>
                    <a:pt x="330" y="3839"/>
                  </a:lnTo>
                  <a:lnTo>
                    <a:pt x="659" y="4168"/>
                  </a:lnTo>
                  <a:lnTo>
                    <a:pt x="11190" y="9872"/>
                  </a:lnTo>
                  <a:lnTo>
                    <a:pt x="11519" y="9763"/>
                  </a:lnTo>
                  <a:lnTo>
                    <a:pt x="11957" y="9653"/>
                  </a:lnTo>
                  <a:lnTo>
                    <a:pt x="12287" y="9543"/>
                  </a:lnTo>
                  <a:lnTo>
                    <a:pt x="12616" y="9324"/>
                  </a:lnTo>
                  <a:lnTo>
                    <a:pt x="12835" y="8995"/>
                  </a:lnTo>
                  <a:lnTo>
                    <a:pt x="13054" y="8666"/>
                  </a:lnTo>
                  <a:lnTo>
                    <a:pt x="13274" y="8337"/>
                  </a:lnTo>
                  <a:lnTo>
                    <a:pt x="13274" y="7898"/>
                  </a:lnTo>
                  <a:lnTo>
                    <a:pt x="13164" y="7240"/>
                  </a:lnTo>
                  <a:lnTo>
                    <a:pt x="12945" y="6582"/>
                  </a:lnTo>
                  <a:lnTo>
                    <a:pt x="12396" y="6143"/>
                  </a:lnTo>
                  <a:lnTo>
                    <a:pt x="11738" y="5814"/>
                  </a:lnTo>
                  <a:lnTo>
                    <a:pt x="12067" y="5485"/>
                  </a:lnTo>
                  <a:lnTo>
                    <a:pt x="12177" y="5046"/>
                  </a:lnTo>
                  <a:lnTo>
                    <a:pt x="12287" y="4717"/>
                  </a:lnTo>
                  <a:lnTo>
                    <a:pt x="12287" y="4278"/>
                  </a:lnTo>
                  <a:lnTo>
                    <a:pt x="12177" y="3839"/>
                  </a:lnTo>
                  <a:lnTo>
                    <a:pt x="12067" y="3510"/>
                  </a:lnTo>
                  <a:lnTo>
                    <a:pt x="11848" y="3181"/>
                  </a:lnTo>
                  <a:lnTo>
                    <a:pt x="11519" y="2852"/>
                  </a:lnTo>
                  <a:lnTo>
                    <a:pt x="11190" y="2523"/>
                  </a:lnTo>
                  <a:lnTo>
                    <a:pt x="10641" y="2413"/>
                  </a:lnTo>
                  <a:lnTo>
                    <a:pt x="10202" y="2304"/>
                  </a:lnTo>
                  <a:lnTo>
                    <a:pt x="9654" y="2413"/>
                  </a:lnTo>
                  <a:lnTo>
                    <a:pt x="9654" y="1865"/>
                  </a:lnTo>
                  <a:lnTo>
                    <a:pt x="9435" y="1426"/>
                  </a:lnTo>
                  <a:lnTo>
                    <a:pt x="9105" y="987"/>
                  </a:lnTo>
                  <a:lnTo>
                    <a:pt x="8776" y="658"/>
                  </a:lnTo>
                  <a:lnTo>
                    <a:pt x="8338" y="329"/>
                  </a:lnTo>
                  <a:lnTo>
                    <a:pt x="7899" y="220"/>
                  </a:lnTo>
                  <a:lnTo>
                    <a:pt x="7460" y="110"/>
                  </a:lnTo>
                  <a:lnTo>
                    <a:pt x="6912" y="110"/>
                  </a:lnTo>
                  <a:lnTo>
                    <a:pt x="6363" y="220"/>
                  </a:lnTo>
                  <a:lnTo>
                    <a:pt x="5705" y="549"/>
                  </a:lnTo>
                  <a:lnTo>
                    <a:pt x="5376" y="220"/>
                  </a:lnTo>
                  <a:lnTo>
                    <a:pt x="4937" y="110"/>
                  </a:lnTo>
                  <a:lnTo>
                    <a:pt x="43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28;p50">
              <a:extLst>
                <a:ext uri="{FF2B5EF4-FFF2-40B4-BE49-F238E27FC236}">
                  <a16:creationId xmlns:a16="http://schemas.microsoft.com/office/drawing/2014/main" id="{090ADAC2-6061-4F41-AAB3-37F0A7F669F4}"/>
                </a:ext>
              </a:extLst>
            </p:cNvPr>
            <p:cNvSpPr/>
            <p:nvPr/>
          </p:nvSpPr>
          <p:spPr>
            <a:xfrm>
              <a:off x="858475" y="2403185"/>
              <a:ext cx="179428" cy="133456"/>
            </a:xfrm>
            <a:custGeom>
              <a:avLst/>
              <a:gdLst/>
              <a:ahLst/>
              <a:cxnLst/>
              <a:rect l="l" t="t" r="r" b="b"/>
              <a:pathLst>
                <a:path w="13274" h="9873" fill="none" extrusionOk="0">
                  <a:moveTo>
                    <a:pt x="11190" y="9872"/>
                  </a:moveTo>
                  <a:lnTo>
                    <a:pt x="11190" y="9872"/>
                  </a:lnTo>
                  <a:lnTo>
                    <a:pt x="11519" y="9763"/>
                  </a:lnTo>
                  <a:lnTo>
                    <a:pt x="11957" y="9653"/>
                  </a:lnTo>
                  <a:lnTo>
                    <a:pt x="12287" y="9543"/>
                  </a:lnTo>
                  <a:lnTo>
                    <a:pt x="12616" y="9324"/>
                  </a:lnTo>
                  <a:lnTo>
                    <a:pt x="12835" y="8995"/>
                  </a:lnTo>
                  <a:lnTo>
                    <a:pt x="13054" y="8666"/>
                  </a:lnTo>
                  <a:lnTo>
                    <a:pt x="13274" y="8337"/>
                  </a:lnTo>
                  <a:lnTo>
                    <a:pt x="13274" y="7898"/>
                  </a:lnTo>
                  <a:lnTo>
                    <a:pt x="13274" y="7898"/>
                  </a:lnTo>
                  <a:lnTo>
                    <a:pt x="13164" y="7240"/>
                  </a:lnTo>
                  <a:lnTo>
                    <a:pt x="12945" y="6582"/>
                  </a:lnTo>
                  <a:lnTo>
                    <a:pt x="12396" y="6143"/>
                  </a:lnTo>
                  <a:lnTo>
                    <a:pt x="11738" y="5814"/>
                  </a:lnTo>
                  <a:lnTo>
                    <a:pt x="11738" y="5814"/>
                  </a:lnTo>
                  <a:lnTo>
                    <a:pt x="12067" y="5485"/>
                  </a:lnTo>
                  <a:lnTo>
                    <a:pt x="12177" y="5046"/>
                  </a:lnTo>
                  <a:lnTo>
                    <a:pt x="12287" y="4717"/>
                  </a:lnTo>
                  <a:lnTo>
                    <a:pt x="12287" y="4278"/>
                  </a:lnTo>
                  <a:lnTo>
                    <a:pt x="12177" y="3839"/>
                  </a:lnTo>
                  <a:lnTo>
                    <a:pt x="12067" y="3510"/>
                  </a:lnTo>
                  <a:lnTo>
                    <a:pt x="11848" y="3181"/>
                  </a:lnTo>
                  <a:lnTo>
                    <a:pt x="11519" y="2852"/>
                  </a:lnTo>
                  <a:lnTo>
                    <a:pt x="11519" y="2852"/>
                  </a:lnTo>
                  <a:lnTo>
                    <a:pt x="11190" y="2523"/>
                  </a:lnTo>
                  <a:lnTo>
                    <a:pt x="10641" y="2413"/>
                  </a:lnTo>
                  <a:lnTo>
                    <a:pt x="10202" y="2304"/>
                  </a:lnTo>
                  <a:lnTo>
                    <a:pt x="9654" y="2413"/>
                  </a:lnTo>
                  <a:lnTo>
                    <a:pt x="9654" y="2413"/>
                  </a:lnTo>
                  <a:lnTo>
                    <a:pt x="9654" y="1865"/>
                  </a:lnTo>
                  <a:lnTo>
                    <a:pt x="9435" y="1426"/>
                  </a:lnTo>
                  <a:lnTo>
                    <a:pt x="9105" y="987"/>
                  </a:lnTo>
                  <a:lnTo>
                    <a:pt x="8776" y="658"/>
                  </a:lnTo>
                  <a:lnTo>
                    <a:pt x="8338" y="329"/>
                  </a:lnTo>
                  <a:lnTo>
                    <a:pt x="7899" y="220"/>
                  </a:lnTo>
                  <a:lnTo>
                    <a:pt x="7460" y="110"/>
                  </a:lnTo>
                  <a:lnTo>
                    <a:pt x="6912" y="110"/>
                  </a:lnTo>
                  <a:lnTo>
                    <a:pt x="6912" y="110"/>
                  </a:lnTo>
                  <a:lnTo>
                    <a:pt x="6363" y="220"/>
                  </a:lnTo>
                  <a:lnTo>
                    <a:pt x="5705" y="549"/>
                  </a:lnTo>
                  <a:lnTo>
                    <a:pt x="5705" y="549"/>
                  </a:lnTo>
                  <a:lnTo>
                    <a:pt x="5376" y="220"/>
                  </a:lnTo>
                  <a:lnTo>
                    <a:pt x="4937" y="110"/>
                  </a:lnTo>
                  <a:lnTo>
                    <a:pt x="4389" y="0"/>
                  </a:lnTo>
                  <a:lnTo>
                    <a:pt x="3950" y="0"/>
                  </a:lnTo>
                  <a:lnTo>
                    <a:pt x="3511" y="0"/>
                  </a:lnTo>
                  <a:lnTo>
                    <a:pt x="3072" y="220"/>
                  </a:lnTo>
                  <a:lnTo>
                    <a:pt x="2634" y="439"/>
                  </a:lnTo>
                  <a:lnTo>
                    <a:pt x="2195" y="658"/>
                  </a:lnTo>
                  <a:lnTo>
                    <a:pt x="2195" y="658"/>
                  </a:lnTo>
                  <a:lnTo>
                    <a:pt x="1866" y="658"/>
                  </a:lnTo>
                  <a:lnTo>
                    <a:pt x="1427" y="768"/>
                  </a:lnTo>
                  <a:lnTo>
                    <a:pt x="1098" y="878"/>
                  </a:lnTo>
                  <a:lnTo>
                    <a:pt x="769" y="1097"/>
                  </a:lnTo>
                  <a:lnTo>
                    <a:pt x="440" y="1316"/>
                  </a:lnTo>
                  <a:lnTo>
                    <a:pt x="220" y="1646"/>
                  </a:lnTo>
                  <a:lnTo>
                    <a:pt x="111" y="2084"/>
                  </a:lnTo>
                  <a:lnTo>
                    <a:pt x="1" y="2413"/>
                  </a:lnTo>
                  <a:lnTo>
                    <a:pt x="1" y="2413"/>
                  </a:lnTo>
                  <a:lnTo>
                    <a:pt x="1" y="2962"/>
                  </a:lnTo>
                  <a:lnTo>
                    <a:pt x="111" y="3401"/>
                  </a:lnTo>
                  <a:lnTo>
                    <a:pt x="330" y="3839"/>
                  </a:lnTo>
                  <a:lnTo>
                    <a:pt x="659" y="4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929;p50">
              <a:extLst>
                <a:ext uri="{FF2B5EF4-FFF2-40B4-BE49-F238E27FC236}">
                  <a16:creationId xmlns:a16="http://schemas.microsoft.com/office/drawing/2014/main" id="{6E5F0CEE-6D5A-439C-8AEB-AA270E692A15}"/>
                </a:ext>
              </a:extLst>
            </p:cNvPr>
            <p:cNvSpPr/>
            <p:nvPr/>
          </p:nvSpPr>
          <p:spPr>
            <a:xfrm>
              <a:off x="797694" y="2438758"/>
              <a:ext cx="232808" cy="449287"/>
            </a:xfrm>
            <a:custGeom>
              <a:avLst/>
              <a:gdLst/>
              <a:ahLst/>
              <a:cxnLst/>
              <a:rect l="l" t="t" r="r" b="b"/>
              <a:pathLst>
                <a:path w="17223" h="33238" extrusionOk="0">
                  <a:moveTo>
                    <a:pt x="6911" y="1"/>
                  </a:moveTo>
                  <a:lnTo>
                    <a:pt x="6472" y="110"/>
                  </a:lnTo>
                  <a:lnTo>
                    <a:pt x="5595" y="220"/>
                  </a:lnTo>
                  <a:lnTo>
                    <a:pt x="4717" y="440"/>
                  </a:lnTo>
                  <a:lnTo>
                    <a:pt x="4059" y="769"/>
                  </a:lnTo>
                  <a:lnTo>
                    <a:pt x="3291" y="1207"/>
                  </a:lnTo>
                  <a:lnTo>
                    <a:pt x="2743" y="1646"/>
                  </a:lnTo>
                  <a:lnTo>
                    <a:pt x="2194" y="2195"/>
                  </a:lnTo>
                  <a:lnTo>
                    <a:pt x="1646" y="2743"/>
                  </a:lnTo>
                  <a:lnTo>
                    <a:pt x="1207" y="3401"/>
                  </a:lnTo>
                  <a:lnTo>
                    <a:pt x="878" y="4059"/>
                  </a:lnTo>
                  <a:lnTo>
                    <a:pt x="549" y="4827"/>
                  </a:lnTo>
                  <a:lnTo>
                    <a:pt x="330" y="5595"/>
                  </a:lnTo>
                  <a:lnTo>
                    <a:pt x="110" y="6363"/>
                  </a:lnTo>
                  <a:lnTo>
                    <a:pt x="110" y="7240"/>
                  </a:lnTo>
                  <a:lnTo>
                    <a:pt x="1" y="8008"/>
                  </a:lnTo>
                  <a:lnTo>
                    <a:pt x="1" y="8886"/>
                  </a:lnTo>
                  <a:lnTo>
                    <a:pt x="110" y="9763"/>
                  </a:lnTo>
                  <a:lnTo>
                    <a:pt x="1756" y="25779"/>
                  </a:lnTo>
                  <a:lnTo>
                    <a:pt x="1975" y="30605"/>
                  </a:lnTo>
                  <a:lnTo>
                    <a:pt x="13273" y="33238"/>
                  </a:lnTo>
                  <a:lnTo>
                    <a:pt x="12835" y="24023"/>
                  </a:lnTo>
                  <a:lnTo>
                    <a:pt x="13602" y="23804"/>
                  </a:lnTo>
                  <a:lnTo>
                    <a:pt x="14370" y="23475"/>
                  </a:lnTo>
                  <a:lnTo>
                    <a:pt x="15138" y="23036"/>
                  </a:lnTo>
                  <a:lnTo>
                    <a:pt x="16016" y="22268"/>
                  </a:lnTo>
                  <a:lnTo>
                    <a:pt x="16345" y="21830"/>
                  </a:lnTo>
                  <a:lnTo>
                    <a:pt x="16674" y="21281"/>
                  </a:lnTo>
                  <a:lnTo>
                    <a:pt x="16893" y="20733"/>
                  </a:lnTo>
                  <a:lnTo>
                    <a:pt x="17113" y="19965"/>
                  </a:lnTo>
                  <a:lnTo>
                    <a:pt x="17222" y="19307"/>
                  </a:lnTo>
                  <a:lnTo>
                    <a:pt x="17222" y="18429"/>
                  </a:lnTo>
                  <a:lnTo>
                    <a:pt x="17113" y="16345"/>
                  </a:lnTo>
                  <a:lnTo>
                    <a:pt x="16784" y="13712"/>
                  </a:lnTo>
                  <a:lnTo>
                    <a:pt x="15906" y="7460"/>
                  </a:lnTo>
                  <a:lnTo>
                    <a:pt x="15796" y="6582"/>
                  </a:lnTo>
                  <a:lnTo>
                    <a:pt x="15577" y="5814"/>
                  </a:lnTo>
                  <a:lnTo>
                    <a:pt x="15248" y="5047"/>
                  </a:lnTo>
                  <a:lnTo>
                    <a:pt x="14919" y="4388"/>
                  </a:lnTo>
                  <a:lnTo>
                    <a:pt x="14480" y="3730"/>
                  </a:lnTo>
                  <a:lnTo>
                    <a:pt x="14041" y="3072"/>
                  </a:lnTo>
                  <a:lnTo>
                    <a:pt x="13493" y="2524"/>
                  </a:lnTo>
                  <a:lnTo>
                    <a:pt x="12835" y="1975"/>
                  </a:lnTo>
                  <a:lnTo>
                    <a:pt x="12286" y="1536"/>
                  </a:lnTo>
                  <a:lnTo>
                    <a:pt x="11518" y="1098"/>
                  </a:lnTo>
                  <a:lnTo>
                    <a:pt x="10860" y="769"/>
                  </a:lnTo>
                  <a:lnTo>
                    <a:pt x="10092" y="440"/>
                  </a:lnTo>
                  <a:lnTo>
                    <a:pt x="9324" y="220"/>
                  </a:lnTo>
                  <a:lnTo>
                    <a:pt x="8557" y="110"/>
                  </a:lnTo>
                  <a:lnTo>
                    <a:pt x="7679"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930;p50">
              <a:extLst>
                <a:ext uri="{FF2B5EF4-FFF2-40B4-BE49-F238E27FC236}">
                  <a16:creationId xmlns:a16="http://schemas.microsoft.com/office/drawing/2014/main" id="{12C6DB4F-8FB8-4A21-9D39-059E4A3FC9B5}"/>
                </a:ext>
              </a:extLst>
            </p:cNvPr>
            <p:cNvSpPr/>
            <p:nvPr/>
          </p:nvSpPr>
          <p:spPr>
            <a:xfrm>
              <a:off x="889615" y="2744171"/>
              <a:ext cx="83050" cy="35605"/>
            </a:xfrm>
            <a:custGeom>
              <a:avLst/>
              <a:gdLst/>
              <a:ahLst/>
              <a:cxnLst/>
              <a:rect l="l" t="t" r="r" b="b"/>
              <a:pathLst>
                <a:path w="6144" h="2634" extrusionOk="0">
                  <a:moveTo>
                    <a:pt x="0" y="0"/>
                  </a:moveTo>
                  <a:lnTo>
                    <a:pt x="220" y="549"/>
                  </a:lnTo>
                  <a:lnTo>
                    <a:pt x="659" y="988"/>
                  </a:lnTo>
                  <a:lnTo>
                    <a:pt x="1317" y="1536"/>
                  </a:lnTo>
                  <a:lnTo>
                    <a:pt x="2194" y="2085"/>
                  </a:lnTo>
                  <a:lnTo>
                    <a:pt x="3291" y="2523"/>
                  </a:lnTo>
                  <a:lnTo>
                    <a:pt x="3840" y="2633"/>
                  </a:lnTo>
                  <a:lnTo>
                    <a:pt x="6143" y="2633"/>
                  </a:lnTo>
                  <a:lnTo>
                    <a:pt x="6143" y="1426"/>
                  </a:lnTo>
                  <a:lnTo>
                    <a:pt x="4498" y="1426"/>
                  </a:lnTo>
                  <a:lnTo>
                    <a:pt x="2962" y="1207"/>
                  </a:lnTo>
                  <a:lnTo>
                    <a:pt x="1426" y="768"/>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931;p50">
              <a:extLst>
                <a:ext uri="{FF2B5EF4-FFF2-40B4-BE49-F238E27FC236}">
                  <a16:creationId xmlns:a16="http://schemas.microsoft.com/office/drawing/2014/main" id="{A08DB85D-01B4-4758-AB67-575F05D76B75}"/>
                </a:ext>
              </a:extLst>
            </p:cNvPr>
            <p:cNvSpPr/>
            <p:nvPr/>
          </p:nvSpPr>
          <p:spPr>
            <a:xfrm>
              <a:off x="985982" y="2581091"/>
              <a:ext cx="17802" cy="17802"/>
            </a:xfrm>
            <a:custGeom>
              <a:avLst/>
              <a:gdLst/>
              <a:ahLst/>
              <a:cxnLst/>
              <a:rect l="l" t="t" r="r" b="b"/>
              <a:pathLst>
                <a:path w="1317" h="1317" extrusionOk="0">
                  <a:moveTo>
                    <a:pt x="549" y="0"/>
                  </a:moveTo>
                  <a:lnTo>
                    <a:pt x="330" y="110"/>
                  </a:lnTo>
                  <a:lnTo>
                    <a:pt x="110" y="220"/>
                  </a:lnTo>
                  <a:lnTo>
                    <a:pt x="1" y="439"/>
                  </a:lnTo>
                  <a:lnTo>
                    <a:pt x="1" y="768"/>
                  </a:lnTo>
                  <a:lnTo>
                    <a:pt x="110" y="987"/>
                  </a:lnTo>
                  <a:lnTo>
                    <a:pt x="220" y="1097"/>
                  </a:lnTo>
                  <a:lnTo>
                    <a:pt x="439" y="1207"/>
                  </a:lnTo>
                  <a:lnTo>
                    <a:pt x="768" y="1317"/>
                  </a:lnTo>
                  <a:lnTo>
                    <a:pt x="988" y="1207"/>
                  </a:lnTo>
                  <a:lnTo>
                    <a:pt x="1207" y="1097"/>
                  </a:lnTo>
                  <a:lnTo>
                    <a:pt x="1317" y="878"/>
                  </a:lnTo>
                  <a:lnTo>
                    <a:pt x="1317" y="549"/>
                  </a:lnTo>
                  <a:lnTo>
                    <a:pt x="1207" y="329"/>
                  </a:lnTo>
                  <a:lnTo>
                    <a:pt x="1097" y="11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932;p50">
              <a:extLst>
                <a:ext uri="{FF2B5EF4-FFF2-40B4-BE49-F238E27FC236}">
                  <a16:creationId xmlns:a16="http://schemas.microsoft.com/office/drawing/2014/main" id="{6750352C-A7F9-473A-BB7D-12867A1108FD}"/>
                </a:ext>
              </a:extLst>
            </p:cNvPr>
            <p:cNvSpPr/>
            <p:nvPr/>
          </p:nvSpPr>
          <p:spPr>
            <a:xfrm>
              <a:off x="966708" y="2563291"/>
              <a:ext cx="35605" cy="8921"/>
            </a:xfrm>
            <a:custGeom>
              <a:avLst/>
              <a:gdLst/>
              <a:ahLst/>
              <a:cxnLst/>
              <a:rect l="l" t="t" r="r" b="b"/>
              <a:pathLst>
                <a:path w="2634" h="660" extrusionOk="0">
                  <a:moveTo>
                    <a:pt x="1317" y="1"/>
                  </a:moveTo>
                  <a:lnTo>
                    <a:pt x="768" y="111"/>
                  </a:lnTo>
                  <a:lnTo>
                    <a:pt x="220" y="330"/>
                  </a:lnTo>
                  <a:lnTo>
                    <a:pt x="1" y="549"/>
                  </a:lnTo>
                  <a:lnTo>
                    <a:pt x="1" y="659"/>
                  </a:lnTo>
                  <a:lnTo>
                    <a:pt x="110" y="659"/>
                  </a:lnTo>
                  <a:lnTo>
                    <a:pt x="439" y="549"/>
                  </a:lnTo>
                  <a:lnTo>
                    <a:pt x="768" y="440"/>
                  </a:lnTo>
                  <a:lnTo>
                    <a:pt x="1317" y="330"/>
                  </a:lnTo>
                  <a:lnTo>
                    <a:pt x="1756" y="440"/>
                  </a:lnTo>
                  <a:lnTo>
                    <a:pt x="2194" y="440"/>
                  </a:lnTo>
                  <a:lnTo>
                    <a:pt x="2414" y="549"/>
                  </a:lnTo>
                  <a:lnTo>
                    <a:pt x="2633" y="549"/>
                  </a:lnTo>
                  <a:lnTo>
                    <a:pt x="2523" y="440"/>
                  </a:lnTo>
                  <a:lnTo>
                    <a:pt x="2304" y="220"/>
                  </a:lnTo>
                  <a:lnTo>
                    <a:pt x="18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933;p50">
              <a:extLst>
                <a:ext uri="{FF2B5EF4-FFF2-40B4-BE49-F238E27FC236}">
                  <a16:creationId xmlns:a16="http://schemas.microsoft.com/office/drawing/2014/main" id="{5237D20C-63B2-43E8-9F16-AC60D70D0DDD}"/>
                </a:ext>
              </a:extLst>
            </p:cNvPr>
            <p:cNvSpPr/>
            <p:nvPr/>
          </p:nvSpPr>
          <p:spPr>
            <a:xfrm>
              <a:off x="895548" y="2591471"/>
              <a:ext cx="17802" cy="16315"/>
            </a:xfrm>
            <a:custGeom>
              <a:avLst/>
              <a:gdLst/>
              <a:ahLst/>
              <a:cxnLst/>
              <a:rect l="l" t="t" r="r" b="b"/>
              <a:pathLst>
                <a:path w="1317" h="1207" extrusionOk="0">
                  <a:moveTo>
                    <a:pt x="329" y="0"/>
                  </a:moveTo>
                  <a:lnTo>
                    <a:pt x="110" y="219"/>
                  </a:lnTo>
                  <a:lnTo>
                    <a:pt x="0" y="439"/>
                  </a:lnTo>
                  <a:lnTo>
                    <a:pt x="0" y="658"/>
                  </a:lnTo>
                  <a:lnTo>
                    <a:pt x="0" y="878"/>
                  </a:lnTo>
                  <a:lnTo>
                    <a:pt x="220" y="1097"/>
                  </a:lnTo>
                  <a:lnTo>
                    <a:pt x="439" y="1207"/>
                  </a:lnTo>
                  <a:lnTo>
                    <a:pt x="658" y="1207"/>
                  </a:lnTo>
                  <a:lnTo>
                    <a:pt x="878" y="1097"/>
                  </a:lnTo>
                  <a:lnTo>
                    <a:pt x="1097" y="987"/>
                  </a:lnTo>
                  <a:lnTo>
                    <a:pt x="1207" y="768"/>
                  </a:lnTo>
                  <a:lnTo>
                    <a:pt x="1317" y="549"/>
                  </a:lnTo>
                  <a:lnTo>
                    <a:pt x="1207" y="219"/>
                  </a:lnTo>
                  <a:lnTo>
                    <a:pt x="987" y="110"/>
                  </a:lnTo>
                  <a:lnTo>
                    <a:pt x="7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934;p50">
              <a:extLst>
                <a:ext uri="{FF2B5EF4-FFF2-40B4-BE49-F238E27FC236}">
                  <a16:creationId xmlns:a16="http://schemas.microsoft.com/office/drawing/2014/main" id="{6D8280AB-3794-49F3-98ED-58BAC7C236D5}"/>
                </a:ext>
              </a:extLst>
            </p:cNvPr>
            <p:cNvSpPr/>
            <p:nvPr/>
          </p:nvSpPr>
          <p:spPr>
            <a:xfrm>
              <a:off x="871828" y="2570711"/>
              <a:ext cx="35591" cy="10395"/>
            </a:xfrm>
            <a:custGeom>
              <a:avLst/>
              <a:gdLst/>
              <a:ahLst/>
              <a:cxnLst/>
              <a:rect l="l" t="t" r="r" b="b"/>
              <a:pathLst>
                <a:path w="2633" h="769" extrusionOk="0">
                  <a:moveTo>
                    <a:pt x="1316" y="0"/>
                  </a:moveTo>
                  <a:lnTo>
                    <a:pt x="768" y="110"/>
                  </a:lnTo>
                  <a:lnTo>
                    <a:pt x="220" y="329"/>
                  </a:lnTo>
                  <a:lnTo>
                    <a:pt x="0" y="549"/>
                  </a:lnTo>
                  <a:lnTo>
                    <a:pt x="0" y="768"/>
                  </a:lnTo>
                  <a:lnTo>
                    <a:pt x="110" y="659"/>
                  </a:lnTo>
                  <a:lnTo>
                    <a:pt x="439" y="549"/>
                  </a:lnTo>
                  <a:lnTo>
                    <a:pt x="768" y="439"/>
                  </a:lnTo>
                  <a:lnTo>
                    <a:pt x="1316" y="329"/>
                  </a:lnTo>
                  <a:lnTo>
                    <a:pt x="1755" y="439"/>
                  </a:lnTo>
                  <a:lnTo>
                    <a:pt x="2194" y="439"/>
                  </a:lnTo>
                  <a:lnTo>
                    <a:pt x="2523" y="549"/>
                  </a:lnTo>
                  <a:lnTo>
                    <a:pt x="2633" y="549"/>
                  </a:lnTo>
                  <a:lnTo>
                    <a:pt x="2633" y="439"/>
                  </a:lnTo>
                  <a:lnTo>
                    <a:pt x="2304" y="220"/>
                  </a:lnTo>
                  <a:lnTo>
                    <a:pt x="1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935;p50">
              <a:extLst>
                <a:ext uri="{FF2B5EF4-FFF2-40B4-BE49-F238E27FC236}">
                  <a16:creationId xmlns:a16="http://schemas.microsoft.com/office/drawing/2014/main" id="{48EDE88B-E9FA-42A0-8B7B-09A3B2EC3626}"/>
                </a:ext>
              </a:extLst>
            </p:cNvPr>
            <p:cNvSpPr/>
            <p:nvPr/>
          </p:nvSpPr>
          <p:spPr>
            <a:xfrm>
              <a:off x="937055" y="2567751"/>
              <a:ext cx="32631" cy="80076"/>
            </a:xfrm>
            <a:custGeom>
              <a:avLst/>
              <a:gdLst/>
              <a:ahLst/>
              <a:cxnLst/>
              <a:rect l="l" t="t" r="r" b="b"/>
              <a:pathLst>
                <a:path w="2414" h="5924" extrusionOk="0">
                  <a:moveTo>
                    <a:pt x="1" y="0"/>
                  </a:moveTo>
                  <a:lnTo>
                    <a:pt x="330" y="1097"/>
                  </a:lnTo>
                  <a:lnTo>
                    <a:pt x="1427" y="3510"/>
                  </a:lnTo>
                  <a:lnTo>
                    <a:pt x="2085" y="4936"/>
                  </a:lnTo>
                  <a:lnTo>
                    <a:pt x="2195" y="5156"/>
                  </a:lnTo>
                  <a:lnTo>
                    <a:pt x="2195" y="5375"/>
                  </a:lnTo>
                  <a:lnTo>
                    <a:pt x="2085" y="5594"/>
                  </a:lnTo>
                  <a:lnTo>
                    <a:pt x="1865" y="5594"/>
                  </a:lnTo>
                  <a:lnTo>
                    <a:pt x="1317" y="5704"/>
                  </a:lnTo>
                  <a:lnTo>
                    <a:pt x="659" y="5923"/>
                  </a:lnTo>
                  <a:lnTo>
                    <a:pt x="1317" y="5923"/>
                  </a:lnTo>
                  <a:lnTo>
                    <a:pt x="1865" y="5814"/>
                  </a:lnTo>
                  <a:lnTo>
                    <a:pt x="2195" y="5814"/>
                  </a:lnTo>
                  <a:lnTo>
                    <a:pt x="2304" y="5704"/>
                  </a:lnTo>
                  <a:lnTo>
                    <a:pt x="2414" y="5485"/>
                  </a:lnTo>
                  <a:lnTo>
                    <a:pt x="2414" y="5156"/>
                  </a:lnTo>
                  <a:lnTo>
                    <a:pt x="2304" y="4827"/>
                  </a:lnTo>
                  <a:lnTo>
                    <a:pt x="1756" y="3400"/>
                  </a:lnTo>
                  <a:lnTo>
                    <a:pt x="549" y="9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936;p50">
              <a:extLst>
                <a:ext uri="{FF2B5EF4-FFF2-40B4-BE49-F238E27FC236}">
                  <a16:creationId xmlns:a16="http://schemas.microsoft.com/office/drawing/2014/main" id="{5D828F44-D6A0-4F96-94BB-2AECD78D8CBC}"/>
                </a:ext>
              </a:extLst>
            </p:cNvPr>
            <p:cNvSpPr/>
            <p:nvPr/>
          </p:nvSpPr>
          <p:spPr>
            <a:xfrm>
              <a:off x="917781" y="2656697"/>
              <a:ext cx="32631" cy="25223"/>
            </a:xfrm>
            <a:custGeom>
              <a:avLst/>
              <a:gdLst/>
              <a:ahLst/>
              <a:cxnLst/>
              <a:rect l="l" t="t" r="r" b="b"/>
              <a:pathLst>
                <a:path w="2414" h="1866" extrusionOk="0">
                  <a:moveTo>
                    <a:pt x="110" y="1"/>
                  </a:moveTo>
                  <a:lnTo>
                    <a:pt x="1" y="110"/>
                  </a:lnTo>
                  <a:lnTo>
                    <a:pt x="1" y="439"/>
                  </a:lnTo>
                  <a:lnTo>
                    <a:pt x="220" y="1098"/>
                  </a:lnTo>
                  <a:lnTo>
                    <a:pt x="659" y="1536"/>
                  </a:lnTo>
                  <a:lnTo>
                    <a:pt x="1207" y="1865"/>
                  </a:lnTo>
                  <a:lnTo>
                    <a:pt x="2304" y="1865"/>
                  </a:lnTo>
                  <a:lnTo>
                    <a:pt x="2414" y="1646"/>
                  </a:lnTo>
                  <a:lnTo>
                    <a:pt x="1975" y="1646"/>
                  </a:lnTo>
                  <a:lnTo>
                    <a:pt x="1427" y="1536"/>
                  </a:lnTo>
                  <a:lnTo>
                    <a:pt x="878" y="1207"/>
                  </a:lnTo>
                  <a:lnTo>
                    <a:pt x="549" y="768"/>
                  </a:lnTo>
                  <a:lnTo>
                    <a:pt x="330" y="439"/>
                  </a:lnTo>
                  <a:lnTo>
                    <a:pt x="110" y="110"/>
                  </a:lnTo>
                  <a:lnTo>
                    <a:pt x="1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937;p50">
              <a:extLst>
                <a:ext uri="{FF2B5EF4-FFF2-40B4-BE49-F238E27FC236}">
                  <a16:creationId xmlns:a16="http://schemas.microsoft.com/office/drawing/2014/main" id="{55103EA1-DE71-4372-BAB3-1C4059135E6C}"/>
                </a:ext>
              </a:extLst>
            </p:cNvPr>
            <p:cNvSpPr/>
            <p:nvPr/>
          </p:nvSpPr>
          <p:spPr>
            <a:xfrm>
              <a:off x="864408" y="2533651"/>
              <a:ext cx="43012" cy="14842"/>
            </a:xfrm>
            <a:custGeom>
              <a:avLst/>
              <a:gdLst/>
              <a:ahLst/>
              <a:cxnLst/>
              <a:rect l="l" t="t" r="r" b="b"/>
              <a:pathLst>
                <a:path w="3182" h="1098" extrusionOk="0">
                  <a:moveTo>
                    <a:pt x="2085" y="0"/>
                  </a:moveTo>
                  <a:lnTo>
                    <a:pt x="1427" y="110"/>
                  </a:lnTo>
                  <a:lnTo>
                    <a:pt x="878" y="219"/>
                  </a:lnTo>
                  <a:lnTo>
                    <a:pt x="330" y="549"/>
                  </a:lnTo>
                  <a:lnTo>
                    <a:pt x="1" y="878"/>
                  </a:lnTo>
                  <a:lnTo>
                    <a:pt x="1" y="1097"/>
                  </a:lnTo>
                  <a:lnTo>
                    <a:pt x="549" y="1097"/>
                  </a:lnTo>
                  <a:lnTo>
                    <a:pt x="1646" y="768"/>
                  </a:lnTo>
                  <a:lnTo>
                    <a:pt x="2633" y="658"/>
                  </a:lnTo>
                  <a:lnTo>
                    <a:pt x="3072" y="658"/>
                  </a:lnTo>
                  <a:lnTo>
                    <a:pt x="3182" y="549"/>
                  </a:lnTo>
                  <a:lnTo>
                    <a:pt x="3072" y="329"/>
                  </a:lnTo>
                  <a:lnTo>
                    <a:pt x="2743" y="110"/>
                  </a:lnTo>
                  <a:lnTo>
                    <a:pt x="2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938;p50">
              <a:extLst>
                <a:ext uri="{FF2B5EF4-FFF2-40B4-BE49-F238E27FC236}">
                  <a16:creationId xmlns:a16="http://schemas.microsoft.com/office/drawing/2014/main" id="{BC0BBAA8-FE18-4A32-A2AE-7E607470BE2B}"/>
                </a:ext>
              </a:extLst>
            </p:cNvPr>
            <p:cNvSpPr/>
            <p:nvPr/>
          </p:nvSpPr>
          <p:spPr>
            <a:xfrm>
              <a:off x="963748" y="2533651"/>
              <a:ext cx="32631" cy="11868"/>
            </a:xfrm>
            <a:custGeom>
              <a:avLst/>
              <a:gdLst/>
              <a:ahLst/>
              <a:cxnLst/>
              <a:rect l="l" t="t" r="r" b="b"/>
              <a:pathLst>
                <a:path w="2414" h="878" extrusionOk="0">
                  <a:moveTo>
                    <a:pt x="1207" y="0"/>
                  </a:moveTo>
                  <a:lnTo>
                    <a:pt x="658" y="110"/>
                  </a:lnTo>
                  <a:lnTo>
                    <a:pt x="220" y="329"/>
                  </a:lnTo>
                  <a:lnTo>
                    <a:pt x="0" y="549"/>
                  </a:lnTo>
                  <a:lnTo>
                    <a:pt x="0" y="768"/>
                  </a:lnTo>
                  <a:lnTo>
                    <a:pt x="220" y="878"/>
                  </a:lnTo>
                  <a:lnTo>
                    <a:pt x="439" y="878"/>
                  </a:lnTo>
                  <a:lnTo>
                    <a:pt x="1207" y="768"/>
                  </a:lnTo>
                  <a:lnTo>
                    <a:pt x="2413" y="768"/>
                  </a:lnTo>
                  <a:lnTo>
                    <a:pt x="2413" y="549"/>
                  </a:lnTo>
                  <a:lnTo>
                    <a:pt x="2194" y="329"/>
                  </a:lnTo>
                  <a:lnTo>
                    <a:pt x="1755" y="110"/>
                  </a:lnTo>
                  <a:lnTo>
                    <a:pt x="12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39;p50">
              <a:extLst>
                <a:ext uri="{FF2B5EF4-FFF2-40B4-BE49-F238E27FC236}">
                  <a16:creationId xmlns:a16="http://schemas.microsoft.com/office/drawing/2014/main" id="{C50E2D19-148E-414B-B79E-CE75E3EF0F67}"/>
                </a:ext>
              </a:extLst>
            </p:cNvPr>
            <p:cNvSpPr/>
            <p:nvPr/>
          </p:nvSpPr>
          <p:spPr>
            <a:xfrm>
              <a:off x="782868" y="2431352"/>
              <a:ext cx="222427" cy="226874"/>
            </a:xfrm>
            <a:custGeom>
              <a:avLst/>
              <a:gdLst/>
              <a:ahLst/>
              <a:cxnLst/>
              <a:rect l="l" t="t" r="r" b="b"/>
              <a:pathLst>
                <a:path w="16455" h="16784" extrusionOk="0">
                  <a:moveTo>
                    <a:pt x="8337" y="0"/>
                  </a:moveTo>
                  <a:lnTo>
                    <a:pt x="7350" y="110"/>
                  </a:lnTo>
                  <a:lnTo>
                    <a:pt x="6363" y="220"/>
                  </a:lnTo>
                  <a:lnTo>
                    <a:pt x="5376" y="549"/>
                  </a:lnTo>
                  <a:lnTo>
                    <a:pt x="4498" y="878"/>
                  </a:lnTo>
                  <a:lnTo>
                    <a:pt x="3511" y="1317"/>
                  </a:lnTo>
                  <a:lnTo>
                    <a:pt x="2633" y="1975"/>
                  </a:lnTo>
                  <a:lnTo>
                    <a:pt x="1756" y="2852"/>
                  </a:lnTo>
                  <a:lnTo>
                    <a:pt x="1098" y="3620"/>
                  </a:lnTo>
                  <a:lnTo>
                    <a:pt x="549" y="4607"/>
                  </a:lnTo>
                  <a:lnTo>
                    <a:pt x="220" y="5595"/>
                  </a:lnTo>
                  <a:lnTo>
                    <a:pt x="110" y="6253"/>
                  </a:lnTo>
                  <a:lnTo>
                    <a:pt x="1" y="7021"/>
                  </a:lnTo>
                  <a:lnTo>
                    <a:pt x="1" y="8776"/>
                  </a:lnTo>
                  <a:lnTo>
                    <a:pt x="110" y="10640"/>
                  </a:lnTo>
                  <a:lnTo>
                    <a:pt x="439" y="12505"/>
                  </a:lnTo>
                  <a:lnTo>
                    <a:pt x="549" y="13054"/>
                  </a:lnTo>
                  <a:lnTo>
                    <a:pt x="768" y="13602"/>
                  </a:lnTo>
                  <a:lnTo>
                    <a:pt x="988" y="13931"/>
                  </a:lnTo>
                  <a:lnTo>
                    <a:pt x="1207" y="14260"/>
                  </a:lnTo>
                  <a:lnTo>
                    <a:pt x="1756" y="14699"/>
                  </a:lnTo>
                  <a:lnTo>
                    <a:pt x="1865" y="14809"/>
                  </a:lnTo>
                  <a:lnTo>
                    <a:pt x="1975" y="14919"/>
                  </a:lnTo>
                  <a:lnTo>
                    <a:pt x="2304" y="16125"/>
                  </a:lnTo>
                  <a:lnTo>
                    <a:pt x="2414" y="16454"/>
                  </a:lnTo>
                  <a:lnTo>
                    <a:pt x="2524" y="16674"/>
                  </a:lnTo>
                  <a:lnTo>
                    <a:pt x="2743" y="16783"/>
                  </a:lnTo>
                  <a:lnTo>
                    <a:pt x="2962" y="16674"/>
                  </a:lnTo>
                  <a:lnTo>
                    <a:pt x="3072" y="16454"/>
                  </a:lnTo>
                  <a:lnTo>
                    <a:pt x="3291" y="16125"/>
                  </a:lnTo>
                  <a:lnTo>
                    <a:pt x="3511" y="14919"/>
                  </a:lnTo>
                  <a:lnTo>
                    <a:pt x="3730" y="13163"/>
                  </a:lnTo>
                  <a:lnTo>
                    <a:pt x="3950" y="10970"/>
                  </a:lnTo>
                  <a:lnTo>
                    <a:pt x="3950" y="8118"/>
                  </a:lnTo>
                  <a:lnTo>
                    <a:pt x="3840" y="6692"/>
                  </a:lnTo>
                  <a:lnTo>
                    <a:pt x="3730" y="5595"/>
                  </a:lnTo>
                  <a:lnTo>
                    <a:pt x="3730" y="5156"/>
                  </a:lnTo>
                  <a:lnTo>
                    <a:pt x="3950" y="4607"/>
                  </a:lnTo>
                  <a:lnTo>
                    <a:pt x="4279" y="4169"/>
                  </a:lnTo>
                  <a:lnTo>
                    <a:pt x="4827" y="3620"/>
                  </a:lnTo>
                  <a:lnTo>
                    <a:pt x="5376" y="3181"/>
                  </a:lnTo>
                  <a:lnTo>
                    <a:pt x="5924" y="2962"/>
                  </a:lnTo>
                  <a:lnTo>
                    <a:pt x="6582" y="2852"/>
                  </a:lnTo>
                  <a:lnTo>
                    <a:pt x="7131" y="2852"/>
                  </a:lnTo>
                  <a:lnTo>
                    <a:pt x="8447" y="3072"/>
                  </a:lnTo>
                  <a:lnTo>
                    <a:pt x="9654" y="3291"/>
                  </a:lnTo>
                  <a:lnTo>
                    <a:pt x="10202" y="3401"/>
                  </a:lnTo>
                  <a:lnTo>
                    <a:pt x="10750" y="3291"/>
                  </a:lnTo>
                  <a:lnTo>
                    <a:pt x="11189" y="3072"/>
                  </a:lnTo>
                  <a:lnTo>
                    <a:pt x="11628" y="2743"/>
                  </a:lnTo>
                  <a:lnTo>
                    <a:pt x="12067" y="2523"/>
                  </a:lnTo>
                  <a:lnTo>
                    <a:pt x="12506" y="2414"/>
                  </a:lnTo>
                  <a:lnTo>
                    <a:pt x="13054" y="2304"/>
                  </a:lnTo>
                  <a:lnTo>
                    <a:pt x="13603" y="2523"/>
                  </a:lnTo>
                  <a:lnTo>
                    <a:pt x="14151" y="2852"/>
                  </a:lnTo>
                  <a:lnTo>
                    <a:pt x="14699" y="3291"/>
                  </a:lnTo>
                  <a:lnTo>
                    <a:pt x="15138" y="3840"/>
                  </a:lnTo>
                  <a:lnTo>
                    <a:pt x="15577" y="4388"/>
                  </a:lnTo>
                  <a:lnTo>
                    <a:pt x="16235" y="5485"/>
                  </a:lnTo>
                  <a:lnTo>
                    <a:pt x="16455" y="5924"/>
                  </a:lnTo>
                  <a:lnTo>
                    <a:pt x="16455" y="5266"/>
                  </a:lnTo>
                  <a:lnTo>
                    <a:pt x="16235" y="4607"/>
                  </a:lnTo>
                  <a:lnTo>
                    <a:pt x="16016" y="4059"/>
                  </a:lnTo>
                  <a:lnTo>
                    <a:pt x="15796" y="3510"/>
                  </a:lnTo>
                  <a:lnTo>
                    <a:pt x="15467" y="2962"/>
                  </a:lnTo>
                  <a:lnTo>
                    <a:pt x="15029" y="2414"/>
                  </a:lnTo>
                  <a:lnTo>
                    <a:pt x="14041" y="1646"/>
                  </a:lnTo>
                  <a:lnTo>
                    <a:pt x="13054" y="988"/>
                  </a:lnTo>
                  <a:lnTo>
                    <a:pt x="11957" y="439"/>
                  </a:lnTo>
                  <a:lnTo>
                    <a:pt x="10970" y="110"/>
                  </a:lnTo>
                  <a:lnTo>
                    <a:pt x="10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40;p50">
              <a:extLst>
                <a:ext uri="{FF2B5EF4-FFF2-40B4-BE49-F238E27FC236}">
                  <a16:creationId xmlns:a16="http://schemas.microsoft.com/office/drawing/2014/main" id="{E37EF981-345E-49E7-AA94-F9065B8D699C}"/>
                </a:ext>
              </a:extLst>
            </p:cNvPr>
            <p:cNvSpPr/>
            <p:nvPr/>
          </p:nvSpPr>
          <p:spPr>
            <a:xfrm>
              <a:off x="772488" y="2616664"/>
              <a:ext cx="45986" cy="63775"/>
            </a:xfrm>
            <a:custGeom>
              <a:avLst/>
              <a:gdLst/>
              <a:ahLst/>
              <a:cxnLst/>
              <a:rect l="l" t="t" r="r" b="b"/>
              <a:pathLst>
                <a:path w="3402" h="4718" extrusionOk="0">
                  <a:moveTo>
                    <a:pt x="1646" y="1"/>
                  </a:moveTo>
                  <a:lnTo>
                    <a:pt x="988" y="111"/>
                  </a:lnTo>
                  <a:lnTo>
                    <a:pt x="659" y="330"/>
                  </a:lnTo>
                  <a:lnTo>
                    <a:pt x="440" y="549"/>
                  </a:lnTo>
                  <a:lnTo>
                    <a:pt x="220" y="878"/>
                  </a:lnTo>
                  <a:lnTo>
                    <a:pt x="1" y="1317"/>
                  </a:lnTo>
                  <a:lnTo>
                    <a:pt x="1" y="1866"/>
                  </a:lnTo>
                  <a:lnTo>
                    <a:pt x="1" y="2414"/>
                  </a:lnTo>
                  <a:lnTo>
                    <a:pt x="110" y="2963"/>
                  </a:lnTo>
                  <a:lnTo>
                    <a:pt x="220" y="3401"/>
                  </a:lnTo>
                  <a:lnTo>
                    <a:pt x="440" y="3840"/>
                  </a:lnTo>
                  <a:lnTo>
                    <a:pt x="659" y="4060"/>
                  </a:lnTo>
                  <a:lnTo>
                    <a:pt x="1207" y="4498"/>
                  </a:lnTo>
                  <a:lnTo>
                    <a:pt x="1756" y="4718"/>
                  </a:lnTo>
                  <a:lnTo>
                    <a:pt x="2853" y="4718"/>
                  </a:lnTo>
                  <a:lnTo>
                    <a:pt x="3401" y="4608"/>
                  </a:lnTo>
                  <a:lnTo>
                    <a:pt x="3072" y="1098"/>
                  </a:lnTo>
                  <a:lnTo>
                    <a:pt x="2853" y="659"/>
                  </a:lnTo>
                  <a:lnTo>
                    <a:pt x="2524" y="220"/>
                  </a:lnTo>
                  <a:lnTo>
                    <a:pt x="2195"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941;p50">
              <a:extLst>
                <a:ext uri="{FF2B5EF4-FFF2-40B4-BE49-F238E27FC236}">
                  <a16:creationId xmlns:a16="http://schemas.microsoft.com/office/drawing/2014/main" id="{8F0D2E58-F1C7-4160-92DB-0704FB6B74C9}"/>
                </a:ext>
              </a:extLst>
            </p:cNvPr>
            <p:cNvSpPr/>
            <p:nvPr/>
          </p:nvSpPr>
          <p:spPr>
            <a:xfrm>
              <a:off x="787314" y="2630018"/>
              <a:ext cx="19289" cy="37078"/>
            </a:xfrm>
            <a:custGeom>
              <a:avLst/>
              <a:gdLst/>
              <a:ahLst/>
              <a:cxnLst/>
              <a:rect l="l" t="t" r="r" b="b"/>
              <a:pathLst>
                <a:path w="1427" h="2743" extrusionOk="0">
                  <a:moveTo>
                    <a:pt x="549" y="0"/>
                  </a:moveTo>
                  <a:lnTo>
                    <a:pt x="220" y="220"/>
                  </a:lnTo>
                  <a:lnTo>
                    <a:pt x="110" y="549"/>
                  </a:lnTo>
                  <a:lnTo>
                    <a:pt x="1" y="987"/>
                  </a:lnTo>
                  <a:lnTo>
                    <a:pt x="1" y="1426"/>
                  </a:lnTo>
                  <a:lnTo>
                    <a:pt x="110" y="1865"/>
                  </a:lnTo>
                  <a:lnTo>
                    <a:pt x="330" y="2304"/>
                  </a:lnTo>
                  <a:lnTo>
                    <a:pt x="549" y="2633"/>
                  </a:lnTo>
                  <a:lnTo>
                    <a:pt x="878" y="2742"/>
                  </a:lnTo>
                  <a:lnTo>
                    <a:pt x="1207" y="2742"/>
                  </a:lnTo>
                  <a:lnTo>
                    <a:pt x="1427" y="2633"/>
                  </a:lnTo>
                  <a:lnTo>
                    <a:pt x="1427" y="2413"/>
                  </a:lnTo>
                  <a:lnTo>
                    <a:pt x="1317" y="2523"/>
                  </a:lnTo>
                  <a:lnTo>
                    <a:pt x="1098" y="2633"/>
                  </a:lnTo>
                  <a:lnTo>
                    <a:pt x="878" y="2633"/>
                  </a:lnTo>
                  <a:lnTo>
                    <a:pt x="659" y="2413"/>
                  </a:lnTo>
                  <a:lnTo>
                    <a:pt x="439" y="2084"/>
                  </a:lnTo>
                  <a:lnTo>
                    <a:pt x="220" y="1755"/>
                  </a:lnTo>
                  <a:lnTo>
                    <a:pt x="220" y="1426"/>
                  </a:lnTo>
                  <a:lnTo>
                    <a:pt x="220" y="987"/>
                  </a:lnTo>
                  <a:lnTo>
                    <a:pt x="220" y="658"/>
                  </a:lnTo>
                  <a:lnTo>
                    <a:pt x="439" y="329"/>
                  </a:lnTo>
                  <a:lnTo>
                    <a:pt x="659" y="220"/>
                  </a:lnTo>
                  <a:lnTo>
                    <a:pt x="878" y="220"/>
                  </a:lnTo>
                  <a:lnTo>
                    <a:pt x="988" y="329"/>
                  </a:lnTo>
                  <a:lnTo>
                    <a:pt x="988" y="439"/>
                  </a:lnTo>
                  <a:lnTo>
                    <a:pt x="1098" y="439"/>
                  </a:lnTo>
                  <a:lnTo>
                    <a:pt x="1098" y="220"/>
                  </a:lnTo>
                  <a:lnTo>
                    <a:pt x="878" y="110"/>
                  </a:lnTo>
                  <a:lnTo>
                    <a:pt x="769"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942;p50">
              <a:extLst>
                <a:ext uri="{FF2B5EF4-FFF2-40B4-BE49-F238E27FC236}">
                  <a16:creationId xmlns:a16="http://schemas.microsoft.com/office/drawing/2014/main" id="{950CE649-5472-4BBA-9A2B-D1320CF748B0}"/>
                </a:ext>
              </a:extLst>
            </p:cNvPr>
            <p:cNvSpPr/>
            <p:nvPr/>
          </p:nvSpPr>
          <p:spPr>
            <a:xfrm>
              <a:off x="766554" y="2416525"/>
              <a:ext cx="206125" cy="139390"/>
            </a:xfrm>
            <a:custGeom>
              <a:avLst/>
              <a:gdLst/>
              <a:ahLst/>
              <a:cxnLst/>
              <a:rect l="l" t="t" r="r" b="b"/>
              <a:pathLst>
                <a:path w="15249" h="10312" extrusionOk="0">
                  <a:moveTo>
                    <a:pt x="9654" y="0"/>
                  </a:moveTo>
                  <a:lnTo>
                    <a:pt x="9105" y="110"/>
                  </a:lnTo>
                  <a:lnTo>
                    <a:pt x="8557" y="439"/>
                  </a:lnTo>
                  <a:lnTo>
                    <a:pt x="8118" y="659"/>
                  </a:lnTo>
                  <a:lnTo>
                    <a:pt x="7789" y="1097"/>
                  </a:lnTo>
                  <a:lnTo>
                    <a:pt x="7460" y="1646"/>
                  </a:lnTo>
                  <a:lnTo>
                    <a:pt x="7021" y="1317"/>
                  </a:lnTo>
                  <a:lnTo>
                    <a:pt x="6473" y="1097"/>
                  </a:lnTo>
                  <a:lnTo>
                    <a:pt x="5924" y="988"/>
                  </a:lnTo>
                  <a:lnTo>
                    <a:pt x="5376" y="988"/>
                  </a:lnTo>
                  <a:lnTo>
                    <a:pt x="4937" y="1097"/>
                  </a:lnTo>
                  <a:lnTo>
                    <a:pt x="4389" y="1317"/>
                  </a:lnTo>
                  <a:lnTo>
                    <a:pt x="3950" y="1646"/>
                  </a:lnTo>
                  <a:lnTo>
                    <a:pt x="3511" y="2085"/>
                  </a:lnTo>
                  <a:lnTo>
                    <a:pt x="3292" y="2414"/>
                  </a:lnTo>
                  <a:lnTo>
                    <a:pt x="3072" y="2962"/>
                  </a:lnTo>
                  <a:lnTo>
                    <a:pt x="2634" y="2852"/>
                  </a:lnTo>
                  <a:lnTo>
                    <a:pt x="2195" y="2962"/>
                  </a:lnTo>
                  <a:lnTo>
                    <a:pt x="1866" y="3072"/>
                  </a:lnTo>
                  <a:lnTo>
                    <a:pt x="1537" y="3181"/>
                  </a:lnTo>
                  <a:lnTo>
                    <a:pt x="1208" y="3511"/>
                  </a:lnTo>
                  <a:lnTo>
                    <a:pt x="988" y="3730"/>
                  </a:lnTo>
                  <a:lnTo>
                    <a:pt x="769" y="4169"/>
                  </a:lnTo>
                  <a:lnTo>
                    <a:pt x="659" y="4498"/>
                  </a:lnTo>
                  <a:lnTo>
                    <a:pt x="659" y="4937"/>
                  </a:lnTo>
                  <a:lnTo>
                    <a:pt x="659" y="5266"/>
                  </a:lnTo>
                  <a:lnTo>
                    <a:pt x="769" y="5704"/>
                  </a:lnTo>
                  <a:lnTo>
                    <a:pt x="988" y="6033"/>
                  </a:lnTo>
                  <a:lnTo>
                    <a:pt x="549" y="6363"/>
                  </a:lnTo>
                  <a:lnTo>
                    <a:pt x="220" y="6692"/>
                  </a:lnTo>
                  <a:lnTo>
                    <a:pt x="1" y="7130"/>
                  </a:lnTo>
                  <a:lnTo>
                    <a:pt x="1" y="7679"/>
                  </a:lnTo>
                  <a:lnTo>
                    <a:pt x="111" y="8118"/>
                  </a:lnTo>
                  <a:lnTo>
                    <a:pt x="440" y="8447"/>
                  </a:lnTo>
                  <a:lnTo>
                    <a:pt x="769" y="8666"/>
                  </a:lnTo>
                  <a:lnTo>
                    <a:pt x="1098" y="8776"/>
                  </a:lnTo>
                  <a:lnTo>
                    <a:pt x="1317" y="8666"/>
                  </a:lnTo>
                  <a:lnTo>
                    <a:pt x="1317" y="8666"/>
                  </a:lnTo>
                  <a:lnTo>
                    <a:pt x="1208" y="9105"/>
                  </a:lnTo>
                  <a:lnTo>
                    <a:pt x="1208" y="9544"/>
                  </a:lnTo>
                  <a:lnTo>
                    <a:pt x="1427" y="9982"/>
                  </a:lnTo>
                  <a:lnTo>
                    <a:pt x="1756" y="10202"/>
                  </a:lnTo>
                  <a:lnTo>
                    <a:pt x="2195" y="10311"/>
                  </a:lnTo>
                  <a:lnTo>
                    <a:pt x="2634" y="10311"/>
                  </a:lnTo>
                  <a:lnTo>
                    <a:pt x="3072" y="10092"/>
                  </a:lnTo>
                  <a:lnTo>
                    <a:pt x="3226" y="9785"/>
                  </a:lnTo>
                  <a:lnTo>
                    <a:pt x="3226" y="9785"/>
                  </a:lnTo>
                  <a:lnTo>
                    <a:pt x="3840" y="10092"/>
                  </a:lnTo>
                  <a:lnTo>
                    <a:pt x="4498" y="10311"/>
                  </a:lnTo>
                  <a:lnTo>
                    <a:pt x="4937" y="10311"/>
                  </a:lnTo>
                  <a:lnTo>
                    <a:pt x="5266" y="10092"/>
                  </a:lnTo>
                  <a:lnTo>
                    <a:pt x="5486" y="9873"/>
                  </a:lnTo>
                  <a:lnTo>
                    <a:pt x="5595" y="9544"/>
                  </a:lnTo>
                  <a:lnTo>
                    <a:pt x="5595" y="9215"/>
                  </a:lnTo>
                  <a:lnTo>
                    <a:pt x="5705" y="8885"/>
                  </a:lnTo>
                  <a:lnTo>
                    <a:pt x="5815" y="8776"/>
                  </a:lnTo>
                  <a:lnTo>
                    <a:pt x="6034" y="8776"/>
                  </a:lnTo>
                  <a:lnTo>
                    <a:pt x="6473" y="8666"/>
                  </a:lnTo>
                  <a:lnTo>
                    <a:pt x="7131" y="8556"/>
                  </a:lnTo>
                  <a:lnTo>
                    <a:pt x="7789" y="8337"/>
                  </a:lnTo>
                  <a:lnTo>
                    <a:pt x="8228" y="7789"/>
                  </a:lnTo>
                  <a:lnTo>
                    <a:pt x="8447" y="7130"/>
                  </a:lnTo>
                  <a:lnTo>
                    <a:pt x="8776" y="7350"/>
                  </a:lnTo>
                  <a:lnTo>
                    <a:pt x="9325" y="7350"/>
                  </a:lnTo>
                  <a:lnTo>
                    <a:pt x="9654" y="7130"/>
                  </a:lnTo>
                  <a:lnTo>
                    <a:pt x="10093" y="6692"/>
                  </a:lnTo>
                  <a:lnTo>
                    <a:pt x="10422" y="6253"/>
                  </a:lnTo>
                  <a:lnTo>
                    <a:pt x="10641" y="5924"/>
                  </a:lnTo>
                  <a:lnTo>
                    <a:pt x="10861" y="5814"/>
                  </a:lnTo>
                  <a:lnTo>
                    <a:pt x="11190" y="5704"/>
                  </a:lnTo>
                  <a:lnTo>
                    <a:pt x="11519" y="5595"/>
                  </a:lnTo>
                  <a:lnTo>
                    <a:pt x="12177" y="5704"/>
                  </a:lnTo>
                  <a:lnTo>
                    <a:pt x="12506" y="5595"/>
                  </a:lnTo>
                  <a:lnTo>
                    <a:pt x="12616" y="5375"/>
                  </a:lnTo>
                  <a:lnTo>
                    <a:pt x="12725" y="5046"/>
                  </a:lnTo>
                  <a:lnTo>
                    <a:pt x="12835" y="4717"/>
                  </a:lnTo>
                  <a:lnTo>
                    <a:pt x="12945" y="4059"/>
                  </a:lnTo>
                  <a:lnTo>
                    <a:pt x="13054" y="3840"/>
                  </a:lnTo>
                  <a:lnTo>
                    <a:pt x="13164" y="3620"/>
                  </a:lnTo>
                  <a:lnTo>
                    <a:pt x="13493" y="3401"/>
                  </a:lnTo>
                  <a:lnTo>
                    <a:pt x="13713" y="3401"/>
                  </a:lnTo>
                  <a:lnTo>
                    <a:pt x="14371" y="3511"/>
                  </a:lnTo>
                  <a:lnTo>
                    <a:pt x="14590" y="3511"/>
                  </a:lnTo>
                  <a:lnTo>
                    <a:pt x="14919" y="3401"/>
                  </a:lnTo>
                  <a:lnTo>
                    <a:pt x="15139" y="3291"/>
                  </a:lnTo>
                  <a:lnTo>
                    <a:pt x="15248" y="3072"/>
                  </a:lnTo>
                  <a:lnTo>
                    <a:pt x="15248" y="2743"/>
                  </a:lnTo>
                  <a:lnTo>
                    <a:pt x="15139" y="2414"/>
                  </a:lnTo>
                  <a:lnTo>
                    <a:pt x="14590" y="1975"/>
                  </a:lnTo>
                  <a:lnTo>
                    <a:pt x="13932" y="1755"/>
                  </a:lnTo>
                  <a:lnTo>
                    <a:pt x="13274" y="1646"/>
                  </a:lnTo>
                  <a:lnTo>
                    <a:pt x="12616" y="1865"/>
                  </a:lnTo>
                  <a:lnTo>
                    <a:pt x="12396" y="1317"/>
                  </a:lnTo>
                  <a:lnTo>
                    <a:pt x="12067" y="878"/>
                  </a:lnTo>
                  <a:lnTo>
                    <a:pt x="11628" y="549"/>
                  </a:lnTo>
                  <a:lnTo>
                    <a:pt x="11190" y="220"/>
                  </a:lnTo>
                  <a:lnTo>
                    <a:pt x="10751" y="110"/>
                  </a:lnTo>
                  <a:lnTo>
                    <a:pt x="102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943;p50">
              <a:extLst>
                <a:ext uri="{FF2B5EF4-FFF2-40B4-BE49-F238E27FC236}">
                  <a16:creationId xmlns:a16="http://schemas.microsoft.com/office/drawing/2014/main" id="{5BBAF559-BA84-4622-AD52-024ED09B09CF}"/>
                </a:ext>
              </a:extLst>
            </p:cNvPr>
            <p:cNvSpPr/>
            <p:nvPr/>
          </p:nvSpPr>
          <p:spPr>
            <a:xfrm>
              <a:off x="766554" y="2416525"/>
              <a:ext cx="206125" cy="139390"/>
            </a:xfrm>
            <a:custGeom>
              <a:avLst/>
              <a:gdLst/>
              <a:ahLst/>
              <a:cxnLst/>
              <a:rect l="l" t="t" r="r" b="b"/>
              <a:pathLst>
                <a:path w="15249" h="10312" fill="none" extrusionOk="0">
                  <a:moveTo>
                    <a:pt x="3182" y="9763"/>
                  </a:moveTo>
                  <a:lnTo>
                    <a:pt x="3182" y="9763"/>
                  </a:lnTo>
                  <a:lnTo>
                    <a:pt x="3840" y="10092"/>
                  </a:lnTo>
                  <a:lnTo>
                    <a:pt x="4498" y="10311"/>
                  </a:lnTo>
                  <a:lnTo>
                    <a:pt x="4498" y="10311"/>
                  </a:lnTo>
                  <a:lnTo>
                    <a:pt x="4937" y="10311"/>
                  </a:lnTo>
                  <a:lnTo>
                    <a:pt x="5266" y="10092"/>
                  </a:lnTo>
                  <a:lnTo>
                    <a:pt x="5486" y="9873"/>
                  </a:lnTo>
                  <a:lnTo>
                    <a:pt x="5595" y="9544"/>
                  </a:lnTo>
                  <a:lnTo>
                    <a:pt x="5595" y="9544"/>
                  </a:lnTo>
                  <a:lnTo>
                    <a:pt x="5595" y="9215"/>
                  </a:lnTo>
                  <a:lnTo>
                    <a:pt x="5705" y="8885"/>
                  </a:lnTo>
                  <a:lnTo>
                    <a:pt x="5705" y="8885"/>
                  </a:lnTo>
                  <a:lnTo>
                    <a:pt x="5815" y="8776"/>
                  </a:lnTo>
                  <a:lnTo>
                    <a:pt x="6034" y="8776"/>
                  </a:lnTo>
                  <a:lnTo>
                    <a:pt x="6473" y="8666"/>
                  </a:lnTo>
                  <a:lnTo>
                    <a:pt x="6473" y="8666"/>
                  </a:lnTo>
                  <a:lnTo>
                    <a:pt x="7131" y="8556"/>
                  </a:lnTo>
                  <a:lnTo>
                    <a:pt x="7789" y="8337"/>
                  </a:lnTo>
                  <a:lnTo>
                    <a:pt x="8228" y="7789"/>
                  </a:lnTo>
                  <a:lnTo>
                    <a:pt x="8447" y="7130"/>
                  </a:lnTo>
                  <a:lnTo>
                    <a:pt x="8447" y="7130"/>
                  </a:lnTo>
                  <a:lnTo>
                    <a:pt x="8776" y="7350"/>
                  </a:lnTo>
                  <a:lnTo>
                    <a:pt x="8996" y="7350"/>
                  </a:lnTo>
                  <a:lnTo>
                    <a:pt x="9325" y="7350"/>
                  </a:lnTo>
                  <a:lnTo>
                    <a:pt x="9654" y="7130"/>
                  </a:lnTo>
                  <a:lnTo>
                    <a:pt x="9654" y="7130"/>
                  </a:lnTo>
                  <a:lnTo>
                    <a:pt x="10093" y="6692"/>
                  </a:lnTo>
                  <a:lnTo>
                    <a:pt x="10422" y="6253"/>
                  </a:lnTo>
                  <a:lnTo>
                    <a:pt x="10422" y="6253"/>
                  </a:lnTo>
                  <a:lnTo>
                    <a:pt x="10641" y="5924"/>
                  </a:lnTo>
                  <a:lnTo>
                    <a:pt x="10861" y="5814"/>
                  </a:lnTo>
                  <a:lnTo>
                    <a:pt x="11190" y="5704"/>
                  </a:lnTo>
                  <a:lnTo>
                    <a:pt x="11519" y="5595"/>
                  </a:lnTo>
                  <a:lnTo>
                    <a:pt x="11519" y="5595"/>
                  </a:lnTo>
                  <a:lnTo>
                    <a:pt x="12177" y="5704"/>
                  </a:lnTo>
                  <a:lnTo>
                    <a:pt x="12177" y="5704"/>
                  </a:lnTo>
                  <a:lnTo>
                    <a:pt x="12506" y="5595"/>
                  </a:lnTo>
                  <a:lnTo>
                    <a:pt x="12616" y="5375"/>
                  </a:lnTo>
                  <a:lnTo>
                    <a:pt x="12725" y="5046"/>
                  </a:lnTo>
                  <a:lnTo>
                    <a:pt x="12835" y="4717"/>
                  </a:lnTo>
                  <a:lnTo>
                    <a:pt x="12835" y="4717"/>
                  </a:lnTo>
                  <a:lnTo>
                    <a:pt x="12945" y="4059"/>
                  </a:lnTo>
                  <a:lnTo>
                    <a:pt x="13054" y="3840"/>
                  </a:lnTo>
                  <a:lnTo>
                    <a:pt x="13164" y="3620"/>
                  </a:lnTo>
                  <a:lnTo>
                    <a:pt x="13164" y="3620"/>
                  </a:lnTo>
                  <a:lnTo>
                    <a:pt x="13493" y="3401"/>
                  </a:lnTo>
                  <a:lnTo>
                    <a:pt x="13713" y="3401"/>
                  </a:lnTo>
                  <a:lnTo>
                    <a:pt x="14371" y="3511"/>
                  </a:lnTo>
                  <a:lnTo>
                    <a:pt x="14371" y="3511"/>
                  </a:lnTo>
                  <a:lnTo>
                    <a:pt x="14590" y="3511"/>
                  </a:lnTo>
                  <a:lnTo>
                    <a:pt x="14919" y="3401"/>
                  </a:lnTo>
                  <a:lnTo>
                    <a:pt x="15139" y="3291"/>
                  </a:lnTo>
                  <a:lnTo>
                    <a:pt x="15248" y="3072"/>
                  </a:lnTo>
                  <a:lnTo>
                    <a:pt x="15248" y="3072"/>
                  </a:lnTo>
                  <a:lnTo>
                    <a:pt x="15248" y="2743"/>
                  </a:lnTo>
                  <a:lnTo>
                    <a:pt x="15139" y="2414"/>
                  </a:lnTo>
                  <a:lnTo>
                    <a:pt x="15139" y="2414"/>
                  </a:lnTo>
                  <a:lnTo>
                    <a:pt x="14590" y="1975"/>
                  </a:lnTo>
                  <a:lnTo>
                    <a:pt x="13932" y="1755"/>
                  </a:lnTo>
                  <a:lnTo>
                    <a:pt x="13274" y="1646"/>
                  </a:lnTo>
                  <a:lnTo>
                    <a:pt x="12616" y="1865"/>
                  </a:lnTo>
                  <a:lnTo>
                    <a:pt x="12616" y="1865"/>
                  </a:lnTo>
                  <a:lnTo>
                    <a:pt x="12396" y="1317"/>
                  </a:lnTo>
                  <a:lnTo>
                    <a:pt x="12067" y="878"/>
                  </a:lnTo>
                  <a:lnTo>
                    <a:pt x="11628" y="549"/>
                  </a:lnTo>
                  <a:lnTo>
                    <a:pt x="11190" y="220"/>
                  </a:lnTo>
                  <a:lnTo>
                    <a:pt x="10751" y="110"/>
                  </a:lnTo>
                  <a:lnTo>
                    <a:pt x="10202" y="0"/>
                  </a:lnTo>
                  <a:lnTo>
                    <a:pt x="9654" y="0"/>
                  </a:lnTo>
                  <a:lnTo>
                    <a:pt x="9105" y="110"/>
                  </a:lnTo>
                  <a:lnTo>
                    <a:pt x="9105" y="110"/>
                  </a:lnTo>
                  <a:lnTo>
                    <a:pt x="8557" y="439"/>
                  </a:lnTo>
                  <a:lnTo>
                    <a:pt x="8118" y="659"/>
                  </a:lnTo>
                  <a:lnTo>
                    <a:pt x="7789" y="1097"/>
                  </a:lnTo>
                  <a:lnTo>
                    <a:pt x="7460" y="1646"/>
                  </a:lnTo>
                  <a:lnTo>
                    <a:pt x="7460" y="1646"/>
                  </a:lnTo>
                  <a:lnTo>
                    <a:pt x="7021" y="1317"/>
                  </a:lnTo>
                  <a:lnTo>
                    <a:pt x="6473" y="1097"/>
                  </a:lnTo>
                  <a:lnTo>
                    <a:pt x="5924" y="988"/>
                  </a:lnTo>
                  <a:lnTo>
                    <a:pt x="5376" y="988"/>
                  </a:lnTo>
                  <a:lnTo>
                    <a:pt x="4937" y="1097"/>
                  </a:lnTo>
                  <a:lnTo>
                    <a:pt x="4389" y="1317"/>
                  </a:lnTo>
                  <a:lnTo>
                    <a:pt x="3950" y="1646"/>
                  </a:lnTo>
                  <a:lnTo>
                    <a:pt x="3511" y="2085"/>
                  </a:lnTo>
                  <a:lnTo>
                    <a:pt x="3511" y="2085"/>
                  </a:lnTo>
                  <a:lnTo>
                    <a:pt x="3292" y="2414"/>
                  </a:lnTo>
                  <a:lnTo>
                    <a:pt x="3072" y="2962"/>
                  </a:lnTo>
                  <a:lnTo>
                    <a:pt x="3072" y="2962"/>
                  </a:lnTo>
                  <a:lnTo>
                    <a:pt x="2634" y="2852"/>
                  </a:lnTo>
                  <a:lnTo>
                    <a:pt x="2195" y="2962"/>
                  </a:lnTo>
                  <a:lnTo>
                    <a:pt x="1866" y="3072"/>
                  </a:lnTo>
                  <a:lnTo>
                    <a:pt x="1537" y="3181"/>
                  </a:lnTo>
                  <a:lnTo>
                    <a:pt x="1208" y="3511"/>
                  </a:lnTo>
                  <a:lnTo>
                    <a:pt x="988" y="3730"/>
                  </a:lnTo>
                  <a:lnTo>
                    <a:pt x="769" y="4169"/>
                  </a:lnTo>
                  <a:lnTo>
                    <a:pt x="659" y="4498"/>
                  </a:lnTo>
                  <a:lnTo>
                    <a:pt x="659" y="4498"/>
                  </a:lnTo>
                  <a:lnTo>
                    <a:pt x="659" y="4937"/>
                  </a:lnTo>
                  <a:lnTo>
                    <a:pt x="659" y="5266"/>
                  </a:lnTo>
                  <a:lnTo>
                    <a:pt x="769" y="5704"/>
                  </a:lnTo>
                  <a:lnTo>
                    <a:pt x="988" y="6033"/>
                  </a:lnTo>
                  <a:lnTo>
                    <a:pt x="988" y="6033"/>
                  </a:lnTo>
                  <a:lnTo>
                    <a:pt x="549" y="6363"/>
                  </a:lnTo>
                  <a:lnTo>
                    <a:pt x="220" y="6692"/>
                  </a:lnTo>
                  <a:lnTo>
                    <a:pt x="1" y="7130"/>
                  </a:lnTo>
                  <a:lnTo>
                    <a:pt x="1" y="7679"/>
                  </a:lnTo>
                  <a:lnTo>
                    <a:pt x="1" y="7679"/>
                  </a:lnTo>
                  <a:lnTo>
                    <a:pt x="111" y="8118"/>
                  </a:lnTo>
                  <a:lnTo>
                    <a:pt x="440" y="8447"/>
                  </a:lnTo>
                  <a:lnTo>
                    <a:pt x="769" y="8666"/>
                  </a:lnTo>
                  <a:lnTo>
                    <a:pt x="1098" y="8776"/>
                  </a:lnTo>
                  <a:lnTo>
                    <a:pt x="1317" y="8666"/>
                  </a:lnTo>
                  <a:lnTo>
                    <a:pt x="1317" y="8666"/>
                  </a:lnTo>
                  <a:lnTo>
                    <a:pt x="1208" y="9105"/>
                  </a:lnTo>
                  <a:lnTo>
                    <a:pt x="1208" y="9544"/>
                  </a:lnTo>
                  <a:lnTo>
                    <a:pt x="1427" y="9982"/>
                  </a:lnTo>
                  <a:lnTo>
                    <a:pt x="1756" y="10202"/>
                  </a:lnTo>
                  <a:lnTo>
                    <a:pt x="1756" y="10202"/>
                  </a:lnTo>
                  <a:lnTo>
                    <a:pt x="2195" y="10311"/>
                  </a:lnTo>
                  <a:lnTo>
                    <a:pt x="2634" y="10311"/>
                  </a:lnTo>
                  <a:lnTo>
                    <a:pt x="3072" y="10092"/>
                  </a:lnTo>
                  <a:lnTo>
                    <a:pt x="3292" y="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944;p50">
              <a:extLst>
                <a:ext uri="{FF2B5EF4-FFF2-40B4-BE49-F238E27FC236}">
                  <a16:creationId xmlns:a16="http://schemas.microsoft.com/office/drawing/2014/main" id="{A964051F-B2D4-478F-8DD4-6AB55E790664}"/>
                </a:ext>
              </a:extLst>
            </p:cNvPr>
            <p:cNvSpPr/>
            <p:nvPr/>
          </p:nvSpPr>
          <p:spPr>
            <a:xfrm>
              <a:off x="771014" y="2453585"/>
              <a:ext cx="170521" cy="97879"/>
            </a:xfrm>
            <a:custGeom>
              <a:avLst/>
              <a:gdLst/>
              <a:ahLst/>
              <a:cxnLst/>
              <a:rect l="l" t="t" r="r" b="b"/>
              <a:pathLst>
                <a:path w="12615" h="7241" extrusionOk="0">
                  <a:moveTo>
                    <a:pt x="0" y="5376"/>
                  </a:moveTo>
                  <a:lnTo>
                    <a:pt x="0" y="5595"/>
                  </a:lnTo>
                  <a:lnTo>
                    <a:pt x="439" y="5924"/>
                  </a:lnTo>
                  <a:lnTo>
                    <a:pt x="439" y="5924"/>
                  </a:lnTo>
                  <a:lnTo>
                    <a:pt x="0" y="5376"/>
                  </a:lnTo>
                  <a:close/>
                  <a:moveTo>
                    <a:pt x="439" y="5924"/>
                  </a:moveTo>
                  <a:lnTo>
                    <a:pt x="768" y="6143"/>
                  </a:lnTo>
                  <a:lnTo>
                    <a:pt x="1207" y="6253"/>
                  </a:lnTo>
                  <a:lnTo>
                    <a:pt x="1755" y="6143"/>
                  </a:lnTo>
                  <a:lnTo>
                    <a:pt x="1207" y="6143"/>
                  </a:lnTo>
                  <a:lnTo>
                    <a:pt x="768" y="6034"/>
                  </a:lnTo>
                  <a:lnTo>
                    <a:pt x="439" y="5924"/>
                  </a:lnTo>
                  <a:close/>
                  <a:moveTo>
                    <a:pt x="12615" y="1"/>
                  </a:moveTo>
                  <a:lnTo>
                    <a:pt x="12505" y="439"/>
                  </a:lnTo>
                  <a:lnTo>
                    <a:pt x="12286" y="769"/>
                  </a:lnTo>
                  <a:lnTo>
                    <a:pt x="12066" y="1207"/>
                  </a:lnTo>
                  <a:lnTo>
                    <a:pt x="11627" y="1536"/>
                  </a:lnTo>
                  <a:lnTo>
                    <a:pt x="11079" y="1865"/>
                  </a:lnTo>
                  <a:lnTo>
                    <a:pt x="10421" y="1975"/>
                  </a:lnTo>
                  <a:lnTo>
                    <a:pt x="10311" y="1975"/>
                  </a:lnTo>
                  <a:lnTo>
                    <a:pt x="10421" y="2085"/>
                  </a:lnTo>
                  <a:lnTo>
                    <a:pt x="10421" y="2414"/>
                  </a:lnTo>
                  <a:lnTo>
                    <a:pt x="10421" y="2853"/>
                  </a:lnTo>
                  <a:lnTo>
                    <a:pt x="9872" y="3621"/>
                  </a:lnTo>
                  <a:lnTo>
                    <a:pt x="9543" y="3950"/>
                  </a:lnTo>
                  <a:lnTo>
                    <a:pt x="9105" y="4169"/>
                  </a:lnTo>
                  <a:lnTo>
                    <a:pt x="8666" y="4169"/>
                  </a:lnTo>
                  <a:lnTo>
                    <a:pt x="8227" y="3840"/>
                  </a:lnTo>
                  <a:lnTo>
                    <a:pt x="8117" y="3730"/>
                  </a:lnTo>
                  <a:lnTo>
                    <a:pt x="8117" y="3950"/>
                  </a:lnTo>
                  <a:lnTo>
                    <a:pt x="8008" y="4388"/>
                  </a:lnTo>
                  <a:lnTo>
                    <a:pt x="7898" y="4827"/>
                  </a:lnTo>
                  <a:lnTo>
                    <a:pt x="7569" y="5156"/>
                  </a:lnTo>
                  <a:lnTo>
                    <a:pt x="7240" y="5485"/>
                  </a:lnTo>
                  <a:lnTo>
                    <a:pt x="6801" y="5814"/>
                  </a:lnTo>
                  <a:lnTo>
                    <a:pt x="6362" y="5924"/>
                  </a:lnTo>
                  <a:lnTo>
                    <a:pt x="5814" y="5814"/>
                  </a:lnTo>
                  <a:lnTo>
                    <a:pt x="5375" y="5705"/>
                  </a:lnTo>
                  <a:lnTo>
                    <a:pt x="5265" y="5705"/>
                  </a:lnTo>
                  <a:lnTo>
                    <a:pt x="5265" y="5814"/>
                  </a:lnTo>
                  <a:lnTo>
                    <a:pt x="5046" y="6363"/>
                  </a:lnTo>
                  <a:lnTo>
                    <a:pt x="4607" y="6802"/>
                  </a:lnTo>
                  <a:lnTo>
                    <a:pt x="4168" y="7021"/>
                  </a:lnTo>
                  <a:lnTo>
                    <a:pt x="3620" y="7131"/>
                  </a:lnTo>
                  <a:lnTo>
                    <a:pt x="3181" y="7021"/>
                  </a:lnTo>
                  <a:lnTo>
                    <a:pt x="2742" y="6692"/>
                  </a:lnTo>
                  <a:lnTo>
                    <a:pt x="2523" y="6363"/>
                  </a:lnTo>
                  <a:lnTo>
                    <a:pt x="2304" y="5924"/>
                  </a:lnTo>
                  <a:lnTo>
                    <a:pt x="2194" y="5924"/>
                  </a:lnTo>
                  <a:lnTo>
                    <a:pt x="1755" y="6143"/>
                  </a:lnTo>
                  <a:lnTo>
                    <a:pt x="2243" y="6046"/>
                  </a:lnTo>
                  <a:lnTo>
                    <a:pt x="2243" y="6046"/>
                  </a:lnTo>
                  <a:lnTo>
                    <a:pt x="2413" y="6473"/>
                  </a:lnTo>
                  <a:lnTo>
                    <a:pt x="2742" y="6802"/>
                  </a:lnTo>
                  <a:lnTo>
                    <a:pt x="3181" y="7131"/>
                  </a:lnTo>
                  <a:lnTo>
                    <a:pt x="3620" y="7240"/>
                  </a:lnTo>
                  <a:lnTo>
                    <a:pt x="3949" y="7240"/>
                  </a:lnTo>
                  <a:lnTo>
                    <a:pt x="4168" y="7131"/>
                  </a:lnTo>
                  <a:lnTo>
                    <a:pt x="4497" y="7021"/>
                  </a:lnTo>
                  <a:lnTo>
                    <a:pt x="4717" y="6911"/>
                  </a:lnTo>
                  <a:lnTo>
                    <a:pt x="5156" y="6363"/>
                  </a:lnTo>
                  <a:lnTo>
                    <a:pt x="5375" y="5814"/>
                  </a:lnTo>
                  <a:lnTo>
                    <a:pt x="5375" y="5924"/>
                  </a:lnTo>
                  <a:lnTo>
                    <a:pt x="5814" y="6034"/>
                  </a:lnTo>
                  <a:lnTo>
                    <a:pt x="6362" y="6034"/>
                  </a:lnTo>
                  <a:lnTo>
                    <a:pt x="6911" y="5924"/>
                  </a:lnTo>
                  <a:lnTo>
                    <a:pt x="7349" y="5705"/>
                  </a:lnTo>
                  <a:lnTo>
                    <a:pt x="7788" y="5266"/>
                  </a:lnTo>
                  <a:lnTo>
                    <a:pt x="8008" y="4937"/>
                  </a:lnTo>
                  <a:lnTo>
                    <a:pt x="8227" y="4498"/>
                  </a:lnTo>
                  <a:lnTo>
                    <a:pt x="8311" y="4079"/>
                  </a:lnTo>
                  <a:lnTo>
                    <a:pt x="8446" y="4169"/>
                  </a:lnTo>
                  <a:lnTo>
                    <a:pt x="8666" y="4279"/>
                  </a:lnTo>
                  <a:lnTo>
                    <a:pt x="9214" y="4279"/>
                  </a:lnTo>
                  <a:lnTo>
                    <a:pt x="9653" y="4059"/>
                  </a:lnTo>
                  <a:lnTo>
                    <a:pt x="9982" y="3730"/>
                  </a:lnTo>
                  <a:lnTo>
                    <a:pt x="10311" y="3291"/>
                  </a:lnTo>
                  <a:lnTo>
                    <a:pt x="10531" y="2853"/>
                  </a:lnTo>
                  <a:lnTo>
                    <a:pt x="10640" y="2414"/>
                  </a:lnTo>
                  <a:lnTo>
                    <a:pt x="10557" y="2080"/>
                  </a:lnTo>
                  <a:lnTo>
                    <a:pt x="10557" y="2080"/>
                  </a:lnTo>
                  <a:lnTo>
                    <a:pt x="11189" y="1975"/>
                  </a:lnTo>
                  <a:lnTo>
                    <a:pt x="11737" y="1646"/>
                  </a:lnTo>
                  <a:lnTo>
                    <a:pt x="12176" y="1317"/>
                  </a:lnTo>
                  <a:lnTo>
                    <a:pt x="12395" y="878"/>
                  </a:lnTo>
                  <a:lnTo>
                    <a:pt x="12615" y="220"/>
                  </a:lnTo>
                  <a:lnTo>
                    <a:pt x="12615" y="110"/>
                  </a:lnTo>
                  <a:lnTo>
                    <a:pt x="1261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945;p50">
              <a:extLst>
                <a:ext uri="{FF2B5EF4-FFF2-40B4-BE49-F238E27FC236}">
                  <a16:creationId xmlns:a16="http://schemas.microsoft.com/office/drawing/2014/main" id="{11AF19E8-F71C-434E-8D7C-403A60A989A4}"/>
                </a:ext>
              </a:extLst>
            </p:cNvPr>
            <p:cNvSpPr/>
            <p:nvPr/>
          </p:nvSpPr>
          <p:spPr>
            <a:xfrm>
              <a:off x="983022" y="2867217"/>
              <a:ext cx="210559" cy="828880"/>
            </a:xfrm>
            <a:custGeom>
              <a:avLst/>
              <a:gdLst/>
              <a:ahLst/>
              <a:cxnLst/>
              <a:rect l="l" t="t" r="r" b="b"/>
              <a:pathLst>
                <a:path w="15577" h="61320" extrusionOk="0">
                  <a:moveTo>
                    <a:pt x="329" y="1"/>
                  </a:moveTo>
                  <a:lnTo>
                    <a:pt x="0" y="2524"/>
                  </a:lnTo>
                  <a:lnTo>
                    <a:pt x="8666" y="48814"/>
                  </a:lnTo>
                  <a:lnTo>
                    <a:pt x="11518" y="61319"/>
                  </a:lnTo>
                  <a:lnTo>
                    <a:pt x="15577" y="59125"/>
                  </a:lnTo>
                  <a:lnTo>
                    <a:pt x="8995" y="36529"/>
                  </a:lnTo>
                  <a:lnTo>
                    <a:pt x="8995" y="17113"/>
                  </a:lnTo>
                  <a:lnTo>
                    <a:pt x="6362" y="9544"/>
                  </a:lnTo>
                  <a:lnTo>
                    <a:pt x="4388" y="4279"/>
                  </a:lnTo>
                  <a:lnTo>
                    <a:pt x="3730" y="2414"/>
                  </a:lnTo>
                  <a:lnTo>
                    <a:pt x="3291" y="1646"/>
                  </a:lnTo>
                  <a:lnTo>
                    <a:pt x="1536" y="659"/>
                  </a:lnTo>
                  <a:lnTo>
                    <a:pt x="3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946;p50">
              <a:extLst>
                <a:ext uri="{FF2B5EF4-FFF2-40B4-BE49-F238E27FC236}">
                  <a16:creationId xmlns:a16="http://schemas.microsoft.com/office/drawing/2014/main" id="{2CC7F515-B319-47EC-B94D-C41AD3705403}"/>
                </a:ext>
              </a:extLst>
            </p:cNvPr>
            <p:cNvSpPr/>
            <p:nvPr/>
          </p:nvSpPr>
          <p:spPr>
            <a:xfrm>
              <a:off x="656847" y="2756037"/>
              <a:ext cx="449287" cy="999373"/>
            </a:xfrm>
            <a:custGeom>
              <a:avLst/>
              <a:gdLst/>
              <a:ahLst/>
              <a:cxnLst/>
              <a:rect l="l" t="t" r="r" b="b"/>
              <a:pathLst>
                <a:path w="33238" h="73933" extrusionOk="0">
                  <a:moveTo>
                    <a:pt x="11299" y="0"/>
                  </a:moveTo>
                  <a:lnTo>
                    <a:pt x="9215" y="3949"/>
                  </a:lnTo>
                  <a:lnTo>
                    <a:pt x="1" y="11079"/>
                  </a:lnTo>
                  <a:lnTo>
                    <a:pt x="6363" y="48484"/>
                  </a:lnTo>
                  <a:lnTo>
                    <a:pt x="2962" y="73933"/>
                  </a:lnTo>
                  <a:lnTo>
                    <a:pt x="29618" y="73604"/>
                  </a:lnTo>
                  <a:lnTo>
                    <a:pt x="30276" y="71849"/>
                  </a:lnTo>
                  <a:lnTo>
                    <a:pt x="30934" y="69765"/>
                  </a:lnTo>
                  <a:lnTo>
                    <a:pt x="31702" y="67242"/>
                  </a:lnTo>
                  <a:lnTo>
                    <a:pt x="32360" y="64390"/>
                  </a:lnTo>
                  <a:lnTo>
                    <a:pt x="32909" y="61209"/>
                  </a:lnTo>
                  <a:lnTo>
                    <a:pt x="33128" y="59563"/>
                  </a:lnTo>
                  <a:lnTo>
                    <a:pt x="33238" y="58027"/>
                  </a:lnTo>
                  <a:lnTo>
                    <a:pt x="33238" y="56382"/>
                  </a:lnTo>
                  <a:lnTo>
                    <a:pt x="33128" y="54846"/>
                  </a:lnTo>
                  <a:lnTo>
                    <a:pt x="32579" y="51227"/>
                  </a:lnTo>
                  <a:lnTo>
                    <a:pt x="31921" y="46839"/>
                  </a:lnTo>
                  <a:lnTo>
                    <a:pt x="30166" y="36966"/>
                  </a:lnTo>
                  <a:lnTo>
                    <a:pt x="27863" y="25120"/>
                  </a:lnTo>
                  <a:lnTo>
                    <a:pt x="26217" y="21719"/>
                  </a:lnTo>
                  <a:lnTo>
                    <a:pt x="24462" y="18428"/>
                  </a:lnTo>
                  <a:lnTo>
                    <a:pt x="22597" y="15138"/>
                  </a:lnTo>
                  <a:lnTo>
                    <a:pt x="20513" y="11957"/>
                  </a:lnTo>
                  <a:lnTo>
                    <a:pt x="18429" y="8775"/>
                  </a:lnTo>
                  <a:lnTo>
                    <a:pt x="16126" y="5814"/>
                  </a:lnTo>
                  <a:lnTo>
                    <a:pt x="13712" y="2852"/>
                  </a:lnTo>
                  <a:lnTo>
                    <a:pt x="11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947;p50">
              <a:extLst>
                <a:ext uri="{FF2B5EF4-FFF2-40B4-BE49-F238E27FC236}">
                  <a16:creationId xmlns:a16="http://schemas.microsoft.com/office/drawing/2014/main" id="{DC03A217-D734-453C-900C-A79250C8AFA6}"/>
                </a:ext>
              </a:extLst>
            </p:cNvPr>
            <p:cNvSpPr/>
            <p:nvPr/>
          </p:nvSpPr>
          <p:spPr>
            <a:xfrm>
              <a:off x="656847" y="2756037"/>
              <a:ext cx="449287" cy="999373"/>
            </a:xfrm>
            <a:custGeom>
              <a:avLst/>
              <a:gdLst/>
              <a:ahLst/>
              <a:cxnLst/>
              <a:rect l="l" t="t" r="r" b="b"/>
              <a:pathLst>
                <a:path w="33238" h="73933" fill="none" extrusionOk="0">
                  <a:moveTo>
                    <a:pt x="11299" y="0"/>
                  </a:moveTo>
                  <a:lnTo>
                    <a:pt x="9215" y="3949"/>
                  </a:lnTo>
                  <a:lnTo>
                    <a:pt x="1" y="11079"/>
                  </a:lnTo>
                  <a:lnTo>
                    <a:pt x="6363" y="48484"/>
                  </a:lnTo>
                  <a:lnTo>
                    <a:pt x="2962" y="73933"/>
                  </a:lnTo>
                  <a:lnTo>
                    <a:pt x="29618" y="73604"/>
                  </a:lnTo>
                  <a:lnTo>
                    <a:pt x="29618" y="73604"/>
                  </a:lnTo>
                  <a:lnTo>
                    <a:pt x="30276" y="71849"/>
                  </a:lnTo>
                  <a:lnTo>
                    <a:pt x="30934" y="69765"/>
                  </a:lnTo>
                  <a:lnTo>
                    <a:pt x="31702" y="67242"/>
                  </a:lnTo>
                  <a:lnTo>
                    <a:pt x="32360" y="64390"/>
                  </a:lnTo>
                  <a:lnTo>
                    <a:pt x="32909" y="61209"/>
                  </a:lnTo>
                  <a:lnTo>
                    <a:pt x="33128" y="59563"/>
                  </a:lnTo>
                  <a:lnTo>
                    <a:pt x="33238" y="58027"/>
                  </a:lnTo>
                  <a:lnTo>
                    <a:pt x="33238" y="56382"/>
                  </a:lnTo>
                  <a:lnTo>
                    <a:pt x="33128" y="54846"/>
                  </a:lnTo>
                  <a:lnTo>
                    <a:pt x="33128" y="54846"/>
                  </a:lnTo>
                  <a:lnTo>
                    <a:pt x="32579" y="51227"/>
                  </a:lnTo>
                  <a:lnTo>
                    <a:pt x="31921" y="46839"/>
                  </a:lnTo>
                  <a:lnTo>
                    <a:pt x="30166" y="36966"/>
                  </a:lnTo>
                  <a:lnTo>
                    <a:pt x="27863" y="25120"/>
                  </a:lnTo>
                  <a:lnTo>
                    <a:pt x="27863" y="25120"/>
                  </a:lnTo>
                  <a:lnTo>
                    <a:pt x="26217" y="21719"/>
                  </a:lnTo>
                  <a:lnTo>
                    <a:pt x="24462" y="18428"/>
                  </a:lnTo>
                  <a:lnTo>
                    <a:pt x="22597" y="15138"/>
                  </a:lnTo>
                  <a:lnTo>
                    <a:pt x="20513" y="11957"/>
                  </a:lnTo>
                  <a:lnTo>
                    <a:pt x="18429" y="8775"/>
                  </a:lnTo>
                  <a:lnTo>
                    <a:pt x="16126" y="5814"/>
                  </a:lnTo>
                  <a:lnTo>
                    <a:pt x="13712" y="2852"/>
                  </a:lnTo>
                  <a:lnTo>
                    <a:pt x="112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948;p50">
              <a:extLst>
                <a:ext uri="{FF2B5EF4-FFF2-40B4-BE49-F238E27FC236}">
                  <a16:creationId xmlns:a16="http://schemas.microsoft.com/office/drawing/2014/main" id="{526EB35B-50AF-4694-AA68-4310B717B269}"/>
                </a:ext>
              </a:extLst>
            </p:cNvPr>
            <p:cNvSpPr/>
            <p:nvPr/>
          </p:nvSpPr>
          <p:spPr>
            <a:xfrm>
              <a:off x="811034" y="2733791"/>
              <a:ext cx="268399" cy="600532"/>
            </a:xfrm>
            <a:custGeom>
              <a:avLst/>
              <a:gdLst/>
              <a:ahLst/>
              <a:cxnLst/>
              <a:rect l="l" t="t" r="r" b="b"/>
              <a:pathLst>
                <a:path w="19856" h="44427" extrusionOk="0">
                  <a:moveTo>
                    <a:pt x="330" y="1"/>
                  </a:moveTo>
                  <a:lnTo>
                    <a:pt x="1" y="1756"/>
                  </a:lnTo>
                  <a:lnTo>
                    <a:pt x="10751" y="19416"/>
                  </a:lnTo>
                  <a:lnTo>
                    <a:pt x="19855" y="44426"/>
                  </a:lnTo>
                  <a:lnTo>
                    <a:pt x="18978" y="36199"/>
                  </a:lnTo>
                  <a:lnTo>
                    <a:pt x="18319" y="30056"/>
                  </a:lnTo>
                  <a:lnTo>
                    <a:pt x="17990" y="27643"/>
                  </a:lnTo>
                  <a:lnTo>
                    <a:pt x="17771" y="26217"/>
                  </a:lnTo>
                  <a:lnTo>
                    <a:pt x="17332" y="24901"/>
                  </a:lnTo>
                  <a:lnTo>
                    <a:pt x="16784" y="23036"/>
                  </a:lnTo>
                  <a:lnTo>
                    <a:pt x="15029" y="18429"/>
                  </a:lnTo>
                  <a:lnTo>
                    <a:pt x="12725" y="12396"/>
                  </a:lnTo>
                  <a:lnTo>
                    <a:pt x="13054" y="9873"/>
                  </a:lnTo>
                  <a:lnTo>
                    <a:pt x="12396" y="6143"/>
                  </a:lnTo>
                  <a:lnTo>
                    <a:pt x="10970" y="8776"/>
                  </a:lnTo>
                  <a:lnTo>
                    <a:pt x="3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949;p50">
              <a:extLst>
                <a:ext uri="{FF2B5EF4-FFF2-40B4-BE49-F238E27FC236}">
                  <a16:creationId xmlns:a16="http://schemas.microsoft.com/office/drawing/2014/main" id="{81BA504F-EC47-4C29-B0F5-CD94E14FD227}"/>
                </a:ext>
              </a:extLst>
            </p:cNvPr>
            <p:cNvSpPr/>
            <p:nvPr/>
          </p:nvSpPr>
          <p:spPr>
            <a:xfrm>
              <a:off x="818455" y="2767890"/>
              <a:ext cx="134943" cy="137903"/>
            </a:xfrm>
            <a:custGeom>
              <a:avLst/>
              <a:gdLst/>
              <a:ahLst/>
              <a:cxnLst/>
              <a:rect l="l" t="t" r="r" b="b"/>
              <a:pathLst>
                <a:path w="9983" h="10202" extrusionOk="0">
                  <a:moveTo>
                    <a:pt x="0" y="1"/>
                  </a:moveTo>
                  <a:lnTo>
                    <a:pt x="439" y="439"/>
                  </a:lnTo>
                  <a:lnTo>
                    <a:pt x="1755" y="1756"/>
                  </a:lnTo>
                  <a:lnTo>
                    <a:pt x="3730" y="3730"/>
                  </a:lnTo>
                  <a:lnTo>
                    <a:pt x="5924" y="6143"/>
                  </a:lnTo>
                  <a:lnTo>
                    <a:pt x="7569" y="8228"/>
                  </a:lnTo>
                  <a:lnTo>
                    <a:pt x="8995" y="9983"/>
                  </a:lnTo>
                  <a:lnTo>
                    <a:pt x="9105" y="10202"/>
                  </a:lnTo>
                  <a:lnTo>
                    <a:pt x="9105" y="9983"/>
                  </a:lnTo>
                  <a:lnTo>
                    <a:pt x="9214" y="9324"/>
                  </a:lnTo>
                  <a:lnTo>
                    <a:pt x="9214" y="8666"/>
                  </a:lnTo>
                  <a:lnTo>
                    <a:pt x="9434" y="8008"/>
                  </a:lnTo>
                  <a:lnTo>
                    <a:pt x="9544" y="7350"/>
                  </a:lnTo>
                  <a:lnTo>
                    <a:pt x="9982" y="6472"/>
                  </a:lnTo>
                  <a:lnTo>
                    <a:pt x="9873" y="6692"/>
                  </a:lnTo>
                  <a:lnTo>
                    <a:pt x="9434" y="7350"/>
                  </a:lnTo>
                  <a:lnTo>
                    <a:pt x="9214" y="8008"/>
                  </a:lnTo>
                  <a:lnTo>
                    <a:pt x="9105" y="8666"/>
                  </a:lnTo>
                  <a:lnTo>
                    <a:pt x="8995" y="9324"/>
                  </a:lnTo>
                  <a:lnTo>
                    <a:pt x="8995" y="9727"/>
                  </a:lnTo>
                  <a:lnTo>
                    <a:pt x="7788" y="8118"/>
                  </a:lnTo>
                  <a:lnTo>
                    <a:pt x="6143" y="6034"/>
                  </a:lnTo>
                  <a:lnTo>
                    <a:pt x="4059" y="3840"/>
                  </a:lnTo>
                  <a:lnTo>
                    <a:pt x="1865" y="1646"/>
                  </a:lnTo>
                  <a:lnTo>
                    <a:pt x="549" y="43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950;p50">
              <a:extLst>
                <a:ext uri="{FF2B5EF4-FFF2-40B4-BE49-F238E27FC236}">
                  <a16:creationId xmlns:a16="http://schemas.microsoft.com/office/drawing/2014/main" id="{276DDA8D-84C0-4953-B079-FBCBAB1BCEE8}"/>
                </a:ext>
              </a:extLst>
            </p:cNvPr>
            <p:cNvSpPr/>
            <p:nvPr/>
          </p:nvSpPr>
          <p:spPr>
            <a:xfrm>
              <a:off x="965221" y="2859810"/>
              <a:ext cx="13369" cy="38565"/>
            </a:xfrm>
            <a:custGeom>
              <a:avLst/>
              <a:gdLst/>
              <a:ahLst/>
              <a:cxnLst/>
              <a:rect l="l" t="t" r="r" b="b"/>
              <a:pathLst>
                <a:path w="989" h="2853" extrusionOk="0">
                  <a:moveTo>
                    <a:pt x="1" y="1"/>
                  </a:moveTo>
                  <a:lnTo>
                    <a:pt x="440" y="1536"/>
                  </a:lnTo>
                  <a:lnTo>
                    <a:pt x="988" y="2853"/>
                  </a:lnTo>
                  <a:lnTo>
                    <a:pt x="878" y="2194"/>
                  </a:lnTo>
                  <a:lnTo>
                    <a:pt x="549" y="1427"/>
                  </a:lnTo>
                  <a:lnTo>
                    <a:pt x="330" y="6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951;p50">
              <a:extLst>
                <a:ext uri="{FF2B5EF4-FFF2-40B4-BE49-F238E27FC236}">
                  <a16:creationId xmlns:a16="http://schemas.microsoft.com/office/drawing/2014/main" id="{78DEA5F6-1E56-4FA5-88C9-D9893895897C}"/>
                </a:ext>
              </a:extLst>
            </p:cNvPr>
            <p:cNvSpPr/>
            <p:nvPr/>
          </p:nvSpPr>
          <p:spPr>
            <a:xfrm>
              <a:off x="956328" y="2862770"/>
              <a:ext cx="123088" cy="471537"/>
            </a:xfrm>
            <a:custGeom>
              <a:avLst/>
              <a:gdLst/>
              <a:ahLst/>
              <a:cxnLst/>
              <a:rect l="l" t="t" r="r" b="b"/>
              <a:pathLst>
                <a:path w="9106" h="34884" extrusionOk="0">
                  <a:moveTo>
                    <a:pt x="1" y="1"/>
                  </a:moveTo>
                  <a:lnTo>
                    <a:pt x="220" y="1098"/>
                  </a:lnTo>
                  <a:lnTo>
                    <a:pt x="1207" y="4827"/>
                  </a:lnTo>
                  <a:lnTo>
                    <a:pt x="4388" y="17332"/>
                  </a:lnTo>
                  <a:lnTo>
                    <a:pt x="7679" y="29728"/>
                  </a:lnTo>
                  <a:lnTo>
                    <a:pt x="8666" y="33457"/>
                  </a:lnTo>
                  <a:lnTo>
                    <a:pt x="8995" y="34554"/>
                  </a:lnTo>
                  <a:lnTo>
                    <a:pt x="9105" y="34883"/>
                  </a:lnTo>
                  <a:lnTo>
                    <a:pt x="8995" y="34444"/>
                  </a:lnTo>
                  <a:lnTo>
                    <a:pt x="8776" y="33457"/>
                  </a:lnTo>
                  <a:lnTo>
                    <a:pt x="7789" y="29728"/>
                  </a:lnTo>
                  <a:lnTo>
                    <a:pt x="4608" y="17223"/>
                  </a:lnTo>
                  <a:lnTo>
                    <a:pt x="1317" y="4827"/>
                  </a:lnTo>
                  <a:lnTo>
                    <a:pt x="330" y="98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952;p50">
              <a:extLst>
                <a:ext uri="{FF2B5EF4-FFF2-40B4-BE49-F238E27FC236}">
                  <a16:creationId xmlns:a16="http://schemas.microsoft.com/office/drawing/2014/main" id="{91976F00-4E7B-405B-BFB2-31A0585840BD}"/>
                </a:ext>
              </a:extLst>
            </p:cNvPr>
            <p:cNvSpPr/>
            <p:nvPr/>
          </p:nvSpPr>
          <p:spPr>
            <a:xfrm>
              <a:off x="787314" y="2807924"/>
              <a:ext cx="268399" cy="477457"/>
            </a:xfrm>
            <a:custGeom>
              <a:avLst/>
              <a:gdLst/>
              <a:ahLst/>
              <a:cxnLst/>
              <a:rect l="l" t="t" r="r" b="b"/>
              <a:pathLst>
                <a:path w="19856" h="35322" extrusionOk="0">
                  <a:moveTo>
                    <a:pt x="1" y="0"/>
                  </a:moveTo>
                  <a:lnTo>
                    <a:pt x="110" y="220"/>
                  </a:lnTo>
                  <a:lnTo>
                    <a:pt x="659" y="1097"/>
                  </a:lnTo>
                  <a:lnTo>
                    <a:pt x="220" y="220"/>
                  </a:lnTo>
                  <a:lnTo>
                    <a:pt x="1" y="0"/>
                  </a:lnTo>
                  <a:close/>
                  <a:moveTo>
                    <a:pt x="659" y="1097"/>
                  </a:moveTo>
                  <a:lnTo>
                    <a:pt x="2414" y="4498"/>
                  </a:lnTo>
                  <a:lnTo>
                    <a:pt x="4827" y="9763"/>
                  </a:lnTo>
                  <a:lnTo>
                    <a:pt x="6253" y="12944"/>
                  </a:lnTo>
                  <a:lnTo>
                    <a:pt x="7679" y="16454"/>
                  </a:lnTo>
                  <a:lnTo>
                    <a:pt x="7789" y="16564"/>
                  </a:lnTo>
                  <a:lnTo>
                    <a:pt x="7899" y="16454"/>
                  </a:lnTo>
                  <a:lnTo>
                    <a:pt x="9759" y="15245"/>
                  </a:lnTo>
                  <a:lnTo>
                    <a:pt x="9759" y="15245"/>
                  </a:lnTo>
                  <a:lnTo>
                    <a:pt x="9105" y="17112"/>
                  </a:lnTo>
                  <a:lnTo>
                    <a:pt x="8666" y="18319"/>
                  </a:lnTo>
                  <a:lnTo>
                    <a:pt x="8666" y="18429"/>
                  </a:lnTo>
                  <a:lnTo>
                    <a:pt x="8776" y="18429"/>
                  </a:lnTo>
                  <a:lnTo>
                    <a:pt x="17222" y="31482"/>
                  </a:lnTo>
                  <a:lnTo>
                    <a:pt x="19855" y="35321"/>
                  </a:lnTo>
                  <a:lnTo>
                    <a:pt x="19855" y="35321"/>
                  </a:lnTo>
                  <a:lnTo>
                    <a:pt x="17332" y="31372"/>
                  </a:lnTo>
                  <a:lnTo>
                    <a:pt x="8910" y="18356"/>
                  </a:lnTo>
                  <a:lnTo>
                    <a:pt x="9325" y="17112"/>
                  </a:lnTo>
                  <a:lnTo>
                    <a:pt x="10043" y="15060"/>
                  </a:lnTo>
                  <a:lnTo>
                    <a:pt x="10043" y="15060"/>
                  </a:lnTo>
                  <a:lnTo>
                    <a:pt x="10092" y="15028"/>
                  </a:lnTo>
                  <a:lnTo>
                    <a:pt x="10060" y="15012"/>
                  </a:lnTo>
                  <a:lnTo>
                    <a:pt x="10092" y="14918"/>
                  </a:lnTo>
                  <a:lnTo>
                    <a:pt x="10202" y="14589"/>
                  </a:lnTo>
                  <a:lnTo>
                    <a:pt x="9873" y="14809"/>
                  </a:lnTo>
                  <a:lnTo>
                    <a:pt x="7817" y="16145"/>
                  </a:lnTo>
                  <a:lnTo>
                    <a:pt x="7817" y="16145"/>
                  </a:lnTo>
                  <a:lnTo>
                    <a:pt x="6473" y="12834"/>
                  </a:lnTo>
                  <a:lnTo>
                    <a:pt x="5047" y="9653"/>
                  </a:lnTo>
                  <a:lnTo>
                    <a:pt x="3730" y="6801"/>
                  </a:lnTo>
                  <a:lnTo>
                    <a:pt x="2524" y="4498"/>
                  </a:lnTo>
                  <a:lnTo>
                    <a:pt x="659" y="109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953;p50">
              <a:extLst>
                <a:ext uri="{FF2B5EF4-FFF2-40B4-BE49-F238E27FC236}">
                  <a16:creationId xmlns:a16="http://schemas.microsoft.com/office/drawing/2014/main" id="{DECCECD3-C0DC-4A60-B775-6578E5C1DCDC}"/>
                </a:ext>
              </a:extLst>
            </p:cNvPr>
            <p:cNvSpPr/>
            <p:nvPr/>
          </p:nvSpPr>
          <p:spPr>
            <a:xfrm>
              <a:off x="793248" y="3495828"/>
              <a:ext cx="197217" cy="60814"/>
            </a:xfrm>
            <a:custGeom>
              <a:avLst/>
              <a:gdLst/>
              <a:ahLst/>
              <a:cxnLst/>
              <a:rect l="l" t="t" r="r" b="b"/>
              <a:pathLst>
                <a:path w="14590" h="4499" extrusionOk="0">
                  <a:moveTo>
                    <a:pt x="13712" y="1"/>
                  </a:moveTo>
                  <a:lnTo>
                    <a:pt x="10860" y="220"/>
                  </a:lnTo>
                  <a:lnTo>
                    <a:pt x="6692" y="659"/>
                  </a:lnTo>
                  <a:lnTo>
                    <a:pt x="4169" y="878"/>
                  </a:lnTo>
                  <a:lnTo>
                    <a:pt x="2852" y="988"/>
                  </a:lnTo>
                  <a:lnTo>
                    <a:pt x="2194" y="988"/>
                  </a:lnTo>
                  <a:lnTo>
                    <a:pt x="1865" y="1098"/>
                  </a:lnTo>
                  <a:lnTo>
                    <a:pt x="1536" y="1098"/>
                  </a:lnTo>
                  <a:lnTo>
                    <a:pt x="1536" y="1152"/>
                  </a:lnTo>
                  <a:lnTo>
                    <a:pt x="1536" y="1152"/>
                  </a:lnTo>
                  <a:lnTo>
                    <a:pt x="1426" y="1098"/>
                  </a:lnTo>
                  <a:lnTo>
                    <a:pt x="110" y="4279"/>
                  </a:lnTo>
                  <a:lnTo>
                    <a:pt x="0" y="4498"/>
                  </a:lnTo>
                  <a:lnTo>
                    <a:pt x="549" y="4498"/>
                  </a:lnTo>
                  <a:lnTo>
                    <a:pt x="13712" y="3730"/>
                  </a:lnTo>
                  <a:lnTo>
                    <a:pt x="13822" y="3730"/>
                  </a:lnTo>
                  <a:lnTo>
                    <a:pt x="13822" y="3621"/>
                  </a:lnTo>
                  <a:lnTo>
                    <a:pt x="14480" y="988"/>
                  </a:lnTo>
                  <a:lnTo>
                    <a:pt x="14590" y="220"/>
                  </a:lnTo>
                  <a:lnTo>
                    <a:pt x="14590" y="220"/>
                  </a:lnTo>
                  <a:lnTo>
                    <a:pt x="14370" y="988"/>
                  </a:lnTo>
                  <a:lnTo>
                    <a:pt x="13712" y="3621"/>
                  </a:lnTo>
                  <a:lnTo>
                    <a:pt x="13712" y="3511"/>
                  </a:lnTo>
                  <a:lnTo>
                    <a:pt x="549" y="4279"/>
                  </a:lnTo>
                  <a:lnTo>
                    <a:pt x="375" y="4279"/>
                  </a:lnTo>
                  <a:lnTo>
                    <a:pt x="1600" y="1317"/>
                  </a:lnTo>
                  <a:lnTo>
                    <a:pt x="1865" y="1317"/>
                  </a:lnTo>
                  <a:lnTo>
                    <a:pt x="2194" y="1207"/>
                  </a:lnTo>
                  <a:lnTo>
                    <a:pt x="2852" y="1207"/>
                  </a:lnTo>
                  <a:lnTo>
                    <a:pt x="4278" y="1098"/>
                  </a:lnTo>
                  <a:lnTo>
                    <a:pt x="6801" y="769"/>
                  </a:lnTo>
                  <a:lnTo>
                    <a:pt x="10970" y="439"/>
                  </a:lnTo>
                  <a:lnTo>
                    <a:pt x="13712" y="110"/>
                  </a:lnTo>
                  <a:lnTo>
                    <a:pt x="14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954;p50">
              <a:extLst>
                <a:ext uri="{FF2B5EF4-FFF2-40B4-BE49-F238E27FC236}">
                  <a16:creationId xmlns:a16="http://schemas.microsoft.com/office/drawing/2014/main" id="{126EA655-53CF-4266-8FF2-02F13DDDA39E}"/>
                </a:ext>
              </a:extLst>
            </p:cNvPr>
            <p:cNvSpPr/>
            <p:nvPr/>
          </p:nvSpPr>
          <p:spPr>
            <a:xfrm>
              <a:off x="1076415" y="3317922"/>
              <a:ext cx="29670" cy="228361"/>
            </a:xfrm>
            <a:custGeom>
              <a:avLst/>
              <a:gdLst/>
              <a:ahLst/>
              <a:cxnLst/>
              <a:rect l="l" t="t" r="r" b="b"/>
              <a:pathLst>
                <a:path w="2195" h="16894" extrusionOk="0">
                  <a:moveTo>
                    <a:pt x="1" y="1"/>
                  </a:moveTo>
                  <a:lnTo>
                    <a:pt x="110" y="659"/>
                  </a:lnTo>
                  <a:lnTo>
                    <a:pt x="440" y="2523"/>
                  </a:lnTo>
                  <a:lnTo>
                    <a:pt x="878" y="5376"/>
                  </a:lnTo>
                  <a:lnTo>
                    <a:pt x="1317" y="8776"/>
                  </a:lnTo>
                  <a:lnTo>
                    <a:pt x="1756" y="12176"/>
                  </a:lnTo>
                  <a:lnTo>
                    <a:pt x="1975" y="15028"/>
                  </a:lnTo>
                  <a:lnTo>
                    <a:pt x="2195" y="16893"/>
                  </a:lnTo>
                  <a:lnTo>
                    <a:pt x="2195" y="15028"/>
                  </a:lnTo>
                  <a:lnTo>
                    <a:pt x="1975" y="12176"/>
                  </a:lnTo>
                  <a:lnTo>
                    <a:pt x="1536" y="8776"/>
                  </a:lnTo>
                  <a:lnTo>
                    <a:pt x="1098" y="5266"/>
                  </a:lnTo>
                  <a:lnTo>
                    <a:pt x="549" y="2523"/>
                  </a:lnTo>
                  <a:lnTo>
                    <a:pt x="220" y="6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955;p50">
              <a:extLst>
                <a:ext uri="{FF2B5EF4-FFF2-40B4-BE49-F238E27FC236}">
                  <a16:creationId xmlns:a16="http://schemas.microsoft.com/office/drawing/2014/main" id="{2DBA9E6F-44FC-4C67-A523-2FC087C1D5EA}"/>
                </a:ext>
              </a:extLst>
            </p:cNvPr>
            <p:cNvSpPr/>
            <p:nvPr/>
          </p:nvSpPr>
          <p:spPr>
            <a:xfrm>
              <a:off x="803628" y="3509168"/>
              <a:ext cx="185349" cy="59327"/>
            </a:xfrm>
            <a:custGeom>
              <a:avLst/>
              <a:gdLst/>
              <a:ahLst/>
              <a:cxnLst/>
              <a:rect l="l" t="t" r="r" b="b"/>
              <a:pathLst>
                <a:path w="13712" h="4389" extrusionOk="0">
                  <a:moveTo>
                    <a:pt x="13712" y="1"/>
                  </a:moveTo>
                  <a:lnTo>
                    <a:pt x="13054" y="2634"/>
                  </a:lnTo>
                  <a:lnTo>
                    <a:pt x="13054" y="2743"/>
                  </a:lnTo>
                  <a:lnTo>
                    <a:pt x="12944" y="2743"/>
                  </a:lnTo>
                  <a:lnTo>
                    <a:pt x="549" y="3401"/>
                  </a:lnTo>
                  <a:lnTo>
                    <a:pt x="0" y="4389"/>
                  </a:lnTo>
                  <a:lnTo>
                    <a:pt x="12944" y="3950"/>
                  </a:lnTo>
                  <a:lnTo>
                    <a:pt x="1371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956;p50">
              <a:extLst>
                <a:ext uri="{FF2B5EF4-FFF2-40B4-BE49-F238E27FC236}">
                  <a16:creationId xmlns:a16="http://schemas.microsoft.com/office/drawing/2014/main" id="{DA541E68-DFC7-4D75-820E-2E445411DC98}"/>
                </a:ext>
              </a:extLst>
            </p:cNvPr>
            <p:cNvSpPr/>
            <p:nvPr/>
          </p:nvSpPr>
          <p:spPr>
            <a:xfrm>
              <a:off x="803628" y="3509168"/>
              <a:ext cx="185349" cy="59327"/>
            </a:xfrm>
            <a:custGeom>
              <a:avLst/>
              <a:gdLst/>
              <a:ahLst/>
              <a:cxnLst/>
              <a:rect l="l" t="t" r="r" b="b"/>
              <a:pathLst>
                <a:path w="13712" h="4389" fill="none" extrusionOk="0">
                  <a:moveTo>
                    <a:pt x="13712" y="1"/>
                  </a:moveTo>
                  <a:lnTo>
                    <a:pt x="13712" y="1"/>
                  </a:lnTo>
                  <a:lnTo>
                    <a:pt x="13054" y="2634"/>
                  </a:lnTo>
                  <a:lnTo>
                    <a:pt x="13054" y="2743"/>
                  </a:lnTo>
                  <a:lnTo>
                    <a:pt x="12944" y="2743"/>
                  </a:lnTo>
                  <a:lnTo>
                    <a:pt x="12944" y="2743"/>
                  </a:lnTo>
                  <a:lnTo>
                    <a:pt x="549" y="3401"/>
                  </a:lnTo>
                  <a:lnTo>
                    <a:pt x="0" y="4389"/>
                  </a:lnTo>
                  <a:lnTo>
                    <a:pt x="12944" y="3950"/>
                  </a:lnTo>
                  <a:lnTo>
                    <a:pt x="137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957;p50">
              <a:extLst>
                <a:ext uri="{FF2B5EF4-FFF2-40B4-BE49-F238E27FC236}">
                  <a16:creationId xmlns:a16="http://schemas.microsoft.com/office/drawing/2014/main" id="{6D7FF482-52FC-413F-BFDE-E9E8DF3122DB}"/>
                </a:ext>
              </a:extLst>
            </p:cNvPr>
            <p:cNvSpPr/>
            <p:nvPr/>
          </p:nvSpPr>
          <p:spPr>
            <a:xfrm>
              <a:off x="811034" y="3509168"/>
              <a:ext cx="177942" cy="45986"/>
            </a:xfrm>
            <a:custGeom>
              <a:avLst/>
              <a:gdLst/>
              <a:ahLst/>
              <a:cxnLst/>
              <a:rect l="l" t="t" r="r" b="b"/>
              <a:pathLst>
                <a:path w="13164" h="3402" extrusionOk="0">
                  <a:moveTo>
                    <a:pt x="13164" y="1"/>
                  </a:moveTo>
                  <a:lnTo>
                    <a:pt x="12396" y="2634"/>
                  </a:lnTo>
                  <a:lnTo>
                    <a:pt x="1" y="3401"/>
                  </a:lnTo>
                  <a:lnTo>
                    <a:pt x="12396" y="2743"/>
                  </a:lnTo>
                  <a:lnTo>
                    <a:pt x="12506" y="2743"/>
                  </a:lnTo>
                  <a:lnTo>
                    <a:pt x="12506" y="2634"/>
                  </a:lnTo>
                  <a:lnTo>
                    <a:pt x="13164"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958;p50">
              <a:extLst>
                <a:ext uri="{FF2B5EF4-FFF2-40B4-BE49-F238E27FC236}">
                  <a16:creationId xmlns:a16="http://schemas.microsoft.com/office/drawing/2014/main" id="{E5B9183D-8100-4A6C-AB18-B7FD9572F14C}"/>
                </a:ext>
              </a:extLst>
            </p:cNvPr>
            <p:cNvSpPr/>
            <p:nvPr/>
          </p:nvSpPr>
          <p:spPr>
            <a:xfrm>
              <a:off x="978575" y="3543268"/>
              <a:ext cx="14" cy="14"/>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959;p50">
              <a:extLst>
                <a:ext uri="{FF2B5EF4-FFF2-40B4-BE49-F238E27FC236}">
                  <a16:creationId xmlns:a16="http://schemas.microsoft.com/office/drawing/2014/main" id="{D6B17C49-62D8-4519-8D01-4221D6AC9FDA}"/>
                </a:ext>
              </a:extLst>
            </p:cNvPr>
            <p:cNvSpPr/>
            <p:nvPr/>
          </p:nvSpPr>
          <p:spPr>
            <a:xfrm>
              <a:off x="811034" y="3509168"/>
              <a:ext cx="177942" cy="45986"/>
            </a:xfrm>
            <a:custGeom>
              <a:avLst/>
              <a:gdLst/>
              <a:ahLst/>
              <a:cxnLst/>
              <a:rect l="l" t="t" r="r" b="b"/>
              <a:pathLst>
                <a:path w="13164" h="3402" fill="none" extrusionOk="0">
                  <a:moveTo>
                    <a:pt x="13164" y="1"/>
                  </a:moveTo>
                  <a:lnTo>
                    <a:pt x="12396" y="2634"/>
                  </a:lnTo>
                  <a:lnTo>
                    <a:pt x="1" y="3401"/>
                  </a:lnTo>
                  <a:lnTo>
                    <a:pt x="1" y="3401"/>
                  </a:lnTo>
                  <a:lnTo>
                    <a:pt x="1" y="3401"/>
                  </a:lnTo>
                  <a:lnTo>
                    <a:pt x="12396" y="2743"/>
                  </a:lnTo>
                  <a:lnTo>
                    <a:pt x="12506" y="2743"/>
                  </a:lnTo>
                  <a:lnTo>
                    <a:pt x="12506" y="2634"/>
                  </a:lnTo>
                  <a:lnTo>
                    <a:pt x="12506" y="2634"/>
                  </a:lnTo>
                  <a:lnTo>
                    <a:pt x="13164" y="1"/>
                  </a:lnTo>
                  <a:lnTo>
                    <a:pt x="131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960;p50">
              <a:extLst>
                <a:ext uri="{FF2B5EF4-FFF2-40B4-BE49-F238E27FC236}">
                  <a16:creationId xmlns:a16="http://schemas.microsoft.com/office/drawing/2014/main" id="{F508EBBF-6BA6-451A-A4FA-1B54974B0C07}"/>
                </a:ext>
              </a:extLst>
            </p:cNvPr>
            <p:cNvSpPr/>
            <p:nvPr/>
          </p:nvSpPr>
          <p:spPr>
            <a:xfrm>
              <a:off x="831795" y="2887977"/>
              <a:ext cx="169047" cy="315845"/>
            </a:xfrm>
            <a:custGeom>
              <a:avLst/>
              <a:gdLst/>
              <a:ahLst/>
              <a:cxnLst/>
              <a:rect l="l" t="t" r="r" b="b"/>
              <a:pathLst>
                <a:path w="12506" h="23366" extrusionOk="0">
                  <a:moveTo>
                    <a:pt x="0" y="1"/>
                  </a:moveTo>
                  <a:lnTo>
                    <a:pt x="0" y="110"/>
                  </a:lnTo>
                  <a:lnTo>
                    <a:pt x="220" y="549"/>
                  </a:lnTo>
                  <a:lnTo>
                    <a:pt x="220" y="549"/>
                  </a:lnTo>
                  <a:lnTo>
                    <a:pt x="0" y="1"/>
                  </a:lnTo>
                  <a:close/>
                  <a:moveTo>
                    <a:pt x="4278" y="9763"/>
                  </a:moveTo>
                  <a:lnTo>
                    <a:pt x="4498" y="10312"/>
                  </a:lnTo>
                  <a:lnTo>
                    <a:pt x="4608" y="10312"/>
                  </a:lnTo>
                  <a:lnTo>
                    <a:pt x="4278" y="9763"/>
                  </a:lnTo>
                  <a:close/>
                  <a:moveTo>
                    <a:pt x="330" y="1098"/>
                  </a:moveTo>
                  <a:lnTo>
                    <a:pt x="3840" y="12396"/>
                  </a:lnTo>
                  <a:lnTo>
                    <a:pt x="5485" y="10751"/>
                  </a:lnTo>
                  <a:lnTo>
                    <a:pt x="5485" y="10751"/>
                  </a:lnTo>
                  <a:lnTo>
                    <a:pt x="4827" y="13603"/>
                  </a:lnTo>
                  <a:lnTo>
                    <a:pt x="12505" y="23365"/>
                  </a:lnTo>
                  <a:lnTo>
                    <a:pt x="10750" y="20623"/>
                  </a:lnTo>
                  <a:lnTo>
                    <a:pt x="5485" y="12506"/>
                  </a:lnTo>
                  <a:lnTo>
                    <a:pt x="5375" y="12506"/>
                  </a:lnTo>
                  <a:lnTo>
                    <a:pt x="5375" y="12396"/>
                  </a:lnTo>
                  <a:lnTo>
                    <a:pt x="5814" y="11189"/>
                  </a:lnTo>
                  <a:lnTo>
                    <a:pt x="6472" y="9215"/>
                  </a:lnTo>
                  <a:lnTo>
                    <a:pt x="4608" y="10531"/>
                  </a:lnTo>
                  <a:lnTo>
                    <a:pt x="4498" y="10641"/>
                  </a:lnTo>
                  <a:lnTo>
                    <a:pt x="4388" y="10531"/>
                  </a:lnTo>
                  <a:lnTo>
                    <a:pt x="2304" y="5485"/>
                  </a:lnTo>
                  <a:lnTo>
                    <a:pt x="330" y="1098"/>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961;p50">
              <a:extLst>
                <a:ext uri="{FF2B5EF4-FFF2-40B4-BE49-F238E27FC236}">
                  <a16:creationId xmlns:a16="http://schemas.microsoft.com/office/drawing/2014/main" id="{2179D2E3-ADD3-4CB2-8EDB-61E8D5742306}"/>
                </a:ext>
              </a:extLst>
            </p:cNvPr>
            <p:cNvSpPr/>
            <p:nvPr/>
          </p:nvSpPr>
          <p:spPr>
            <a:xfrm>
              <a:off x="907401" y="3055503"/>
              <a:ext cx="1500" cy="1500"/>
            </a:xfrm>
            <a:custGeom>
              <a:avLst/>
              <a:gdLst/>
              <a:ahLst/>
              <a:cxnLst/>
              <a:rect l="l" t="t" r="r" b="b"/>
              <a:pathLst>
                <a:path w="111" h="111" fill="none" extrusionOk="0">
                  <a:moveTo>
                    <a:pt x="1" y="1"/>
                  </a:moveTo>
                  <a:lnTo>
                    <a:pt x="1" y="1"/>
                  </a:lnTo>
                  <a:lnTo>
                    <a:pt x="1" y="1"/>
                  </a:lnTo>
                  <a:lnTo>
                    <a:pt x="110" y="11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962;p50">
              <a:extLst>
                <a:ext uri="{FF2B5EF4-FFF2-40B4-BE49-F238E27FC236}">
                  <a16:creationId xmlns:a16="http://schemas.microsoft.com/office/drawing/2014/main" id="{B86BBC3D-D6EF-4323-9573-0057F470C52A}"/>
                </a:ext>
              </a:extLst>
            </p:cNvPr>
            <p:cNvSpPr/>
            <p:nvPr/>
          </p:nvSpPr>
          <p:spPr>
            <a:xfrm>
              <a:off x="836241" y="2902803"/>
              <a:ext cx="164600" cy="301016"/>
            </a:xfrm>
            <a:custGeom>
              <a:avLst/>
              <a:gdLst/>
              <a:ahLst/>
              <a:cxnLst/>
              <a:rect l="l" t="t" r="r" b="b"/>
              <a:pathLst>
                <a:path w="12177" h="22269" fill="none" extrusionOk="0">
                  <a:moveTo>
                    <a:pt x="1" y="1"/>
                  </a:moveTo>
                  <a:lnTo>
                    <a:pt x="3511" y="11299"/>
                  </a:lnTo>
                  <a:lnTo>
                    <a:pt x="5156" y="9654"/>
                  </a:lnTo>
                  <a:lnTo>
                    <a:pt x="4498" y="12506"/>
                  </a:lnTo>
                  <a:lnTo>
                    <a:pt x="12176" y="22268"/>
                  </a:lnTo>
                  <a:lnTo>
                    <a:pt x="10421" y="19526"/>
                  </a:lnTo>
                  <a:lnTo>
                    <a:pt x="5156" y="11409"/>
                  </a:lnTo>
                  <a:lnTo>
                    <a:pt x="5046" y="11409"/>
                  </a:lnTo>
                  <a:lnTo>
                    <a:pt x="5046" y="11299"/>
                  </a:lnTo>
                  <a:lnTo>
                    <a:pt x="5485" y="10092"/>
                  </a:lnTo>
                  <a:lnTo>
                    <a:pt x="6143" y="8118"/>
                  </a:lnTo>
                  <a:lnTo>
                    <a:pt x="4279" y="9434"/>
                  </a:lnTo>
                  <a:lnTo>
                    <a:pt x="4169" y="9544"/>
                  </a:lnTo>
                  <a:lnTo>
                    <a:pt x="4059" y="9434"/>
                  </a:lnTo>
                  <a:lnTo>
                    <a:pt x="4059" y="9434"/>
                  </a:lnTo>
                  <a:lnTo>
                    <a:pt x="1975" y="438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963;p50">
              <a:extLst>
                <a:ext uri="{FF2B5EF4-FFF2-40B4-BE49-F238E27FC236}">
                  <a16:creationId xmlns:a16="http://schemas.microsoft.com/office/drawing/2014/main" id="{02774355-6E6D-4F18-B036-F35D8C9283DB}"/>
                </a:ext>
              </a:extLst>
            </p:cNvPr>
            <p:cNvSpPr/>
            <p:nvPr/>
          </p:nvSpPr>
          <p:spPr>
            <a:xfrm>
              <a:off x="831795" y="2887977"/>
              <a:ext cx="2974" cy="7435"/>
            </a:xfrm>
            <a:custGeom>
              <a:avLst/>
              <a:gdLst/>
              <a:ahLst/>
              <a:cxnLst/>
              <a:rect l="l" t="t" r="r" b="b"/>
              <a:pathLst>
                <a:path w="220" h="550" fill="none" extrusionOk="0">
                  <a:moveTo>
                    <a:pt x="0" y="1"/>
                  </a:moveTo>
                  <a:lnTo>
                    <a:pt x="0" y="110"/>
                  </a:lnTo>
                  <a:lnTo>
                    <a:pt x="0" y="110"/>
                  </a:lnTo>
                  <a:lnTo>
                    <a:pt x="220" y="54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964;p50">
              <a:extLst>
                <a:ext uri="{FF2B5EF4-FFF2-40B4-BE49-F238E27FC236}">
                  <a16:creationId xmlns:a16="http://schemas.microsoft.com/office/drawing/2014/main" id="{0B3B2A4E-C31F-49DF-BC06-022F1BDDA39B}"/>
                </a:ext>
              </a:extLst>
            </p:cNvPr>
            <p:cNvSpPr/>
            <p:nvPr/>
          </p:nvSpPr>
          <p:spPr>
            <a:xfrm>
              <a:off x="1003768" y="3114809"/>
              <a:ext cx="223914" cy="182389"/>
            </a:xfrm>
            <a:custGeom>
              <a:avLst/>
              <a:gdLst/>
              <a:ahLst/>
              <a:cxnLst/>
              <a:rect l="l" t="t" r="r" b="b"/>
              <a:pathLst>
                <a:path w="16565" h="13493" extrusionOk="0">
                  <a:moveTo>
                    <a:pt x="5924" y="1"/>
                  </a:moveTo>
                  <a:lnTo>
                    <a:pt x="3072" y="3950"/>
                  </a:lnTo>
                  <a:lnTo>
                    <a:pt x="2524" y="6253"/>
                  </a:lnTo>
                  <a:lnTo>
                    <a:pt x="1" y="7679"/>
                  </a:lnTo>
                  <a:lnTo>
                    <a:pt x="2195" y="13493"/>
                  </a:lnTo>
                  <a:lnTo>
                    <a:pt x="3840" y="11847"/>
                  </a:lnTo>
                  <a:lnTo>
                    <a:pt x="13383" y="7789"/>
                  </a:lnTo>
                  <a:lnTo>
                    <a:pt x="16564" y="3840"/>
                  </a:lnTo>
                  <a:lnTo>
                    <a:pt x="16345" y="3511"/>
                  </a:lnTo>
                  <a:lnTo>
                    <a:pt x="16016" y="3291"/>
                  </a:lnTo>
                  <a:lnTo>
                    <a:pt x="15687" y="3291"/>
                  </a:lnTo>
                  <a:lnTo>
                    <a:pt x="15138" y="3621"/>
                  </a:lnTo>
                  <a:lnTo>
                    <a:pt x="14261" y="4169"/>
                  </a:lnTo>
                  <a:lnTo>
                    <a:pt x="13054" y="5047"/>
                  </a:lnTo>
                  <a:lnTo>
                    <a:pt x="11628" y="5814"/>
                  </a:lnTo>
                  <a:lnTo>
                    <a:pt x="15029" y="3072"/>
                  </a:lnTo>
                  <a:lnTo>
                    <a:pt x="14919" y="2853"/>
                  </a:lnTo>
                  <a:lnTo>
                    <a:pt x="14700" y="2743"/>
                  </a:lnTo>
                  <a:lnTo>
                    <a:pt x="14261" y="2633"/>
                  </a:lnTo>
                  <a:lnTo>
                    <a:pt x="13822" y="2633"/>
                  </a:lnTo>
                  <a:lnTo>
                    <a:pt x="13383" y="2853"/>
                  </a:lnTo>
                  <a:lnTo>
                    <a:pt x="12177" y="3401"/>
                  </a:lnTo>
                  <a:lnTo>
                    <a:pt x="10751" y="4169"/>
                  </a:lnTo>
                  <a:lnTo>
                    <a:pt x="9544" y="4827"/>
                  </a:lnTo>
                  <a:lnTo>
                    <a:pt x="8557" y="5376"/>
                  </a:lnTo>
                  <a:lnTo>
                    <a:pt x="8228" y="5485"/>
                  </a:lnTo>
                  <a:lnTo>
                    <a:pt x="7899" y="5595"/>
                  </a:lnTo>
                  <a:lnTo>
                    <a:pt x="7350" y="5485"/>
                  </a:lnTo>
                  <a:lnTo>
                    <a:pt x="6582" y="5156"/>
                  </a:lnTo>
                  <a:lnTo>
                    <a:pt x="5815" y="4827"/>
                  </a:lnTo>
                  <a:lnTo>
                    <a:pt x="5595" y="4608"/>
                  </a:lnTo>
                  <a:lnTo>
                    <a:pt x="5595" y="4388"/>
                  </a:lnTo>
                  <a:lnTo>
                    <a:pt x="5595" y="4169"/>
                  </a:lnTo>
                  <a:lnTo>
                    <a:pt x="5705" y="3840"/>
                  </a:lnTo>
                  <a:lnTo>
                    <a:pt x="6144" y="3401"/>
                  </a:lnTo>
                  <a:lnTo>
                    <a:pt x="6473" y="2853"/>
                  </a:lnTo>
                  <a:lnTo>
                    <a:pt x="6692" y="2304"/>
                  </a:lnTo>
                  <a:lnTo>
                    <a:pt x="6802" y="1646"/>
                  </a:lnTo>
                  <a:lnTo>
                    <a:pt x="6802" y="988"/>
                  </a:lnTo>
                  <a:lnTo>
                    <a:pt x="6692" y="659"/>
                  </a:lnTo>
                  <a:lnTo>
                    <a:pt x="6582" y="439"/>
                  </a:lnTo>
                  <a:lnTo>
                    <a:pt x="6363" y="220"/>
                  </a:lnTo>
                  <a:lnTo>
                    <a:pt x="5924"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965;p50">
              <a:extLst>
                <a:ext uri="{FF2B5EF4-FFF2-40B4-BE49-F238E27FC236}">
                  <a16:creationId xmlns:a16="http://schemas.microsoft.com/office/drawing/2014/main" id="{BBA39D2A-6E3C-473E-8494-27C881FE678E}"/>
                </a:ext>
              </a:extLst>
            </p:cNvPr>
            <p:cNvSpPr/>
            <p:nvPr/>
          </p:nvSpPr>
          <p:spPr>
            <a:xfrm>
              <a:off x="631641" y="2892423"/>
              <a:ext cx="418157" cy="529364"/>
            </a:xfrm>
            <a:custGeom>
              <a:avLst/>
              <a:gdLst/>
              <a:ahLst/>
              <a:cxnLst/>
              <a:rect l="l" t="t" r="r" b="b"/>
              <a:pathLst>
                <a:path w="30935" h="39162" extrusionOk="0">
                  <a:moveTo>
                    <a:pt x="4279" y="1"/>
                  </a:moveTo>
                  <a:lnTo>
                    <a:pt x="3621" y="110"/>
                  </a:lnTo>
                  <a:lnTo>
                    <a:pt x="3072" y="220"/>
                  </a:lnTo>
                  <a:lnTo>
                    <a:pt x="2524" y="440"/>
                  </a:lnTo>
                  <a:lnTo>
                    <a:pt x="2085" y="769"/>
                  </a:lnTo>
                  <a:lnTo>
                    <a:pt x="1646" y="1098"/>
                  </a:lnTo>
                  <a:lnTo>
                    <a:pt x="1317" y="1536"/>
                  </a:lnTo>
                  <a:lnTo>
                    <a:pt x="988" y="1975"/>
                  </a:lnTo>
                  <a:lnTo>
                    <a:pt x="769" y="2414"/>
                  </a:lnTo>
                  <a:lnTo>
                    <a:pt x="549" y="2962"/>
                  </a:lnTo>
                  <a:lnTo>
                    <a:pt x="330" y="4279"/>
                  </a:lnTo>
                  <a:lnTo>
                    <a:pt x="111" y="5595"/>
                  </a:lnTo>
                  <a:lnTo>
                    <a:pt x="1" y="6911"/>
                  </a:lnTo>
                  <a:lnTo>
                    <a:pt x="1" y="8228"/>
                  </a:lnTo>
                  <a:lnTo>
                    <a:pt x="330" y="13274"/>
                  </a:lnTo>
                  <a:lnTo>
                    <a:pt x="988" y="22159"/>
                  </a:lnTo>
                  <a:lnTo>
                    <a:pt x="1756" y="30824"/>
                  </a:lnTo>
                  <a:lnTo>
                    <a:pt x="2085" y="33896"/>
                  </a:lnTo>
                  <a:lnTo>
                    <a:pt x="2304" y="35432"/>
                  </a:lnTo>
                  <a:lnTo>
                    <a:pt x="2524" y="35980"/>
                  </a:lnTo>
                  <a:lnTo>
                    <a:pt x="2853" y="36638"/>
                  </a:lnTo>
                  <a:lnTo>
                    <a:pt x="3292" y="37187"/>
                  </a:lnTo>
                  <a:lnTo>
                    <a:pt x="3730" y="37845"/>
                  </a:lnTo>
                  <a:lnTo>
                    <a:pt x="4279" y="38284"/>
                  </a:lnTo>
                  <a:lnTo>
                    <a:pt x="4937" y="38722"/>
                  </a:lnTo>
                  <a:lnTo>
                    <a:pt x="5595" y="39051"/>
                  </a:lnTo>
                  <a:lnTo>
                    <a:pt x="6363" y="39161"/>
                  </a:lnTo>
                  <a:lnTo>
                    <a:pt x="6912" y="39161"/>
                  </a:lnTo>
                  <a:lnTo>
                    <a:pt x="7899" y="38942"/>
                  </a:lnTo>
                  <a:lnTo>
                    <a:pt x="10970" y="38284"/>
                  </a:lnTo>
                  <a:lnTo>
                    <a:pt x="19307" y="35980"/>
                  </a:lnTo>
                  <a:lnTo>
                    <a:pt x="30934" y="32689"/>
                  </a:lnTo>
                  <a:lnTo>
                    <a:pt x="27205" y="23146"/>
                  </a:lnTo>
                  <a:lnTo>
                    <a:pt x="14151" y="24023"/>
                  </a:lnTo>
                  <a:lnTo>
                    <a:pt x="13822" y="21171"/>
                  </a:lnTo>
                  <a:lnTo>
                    <a:pt x="13274" y="14809"/>
                  </a:lnTo>
                  <a:lnTo>
                    <a:pt x="12945" y="11299"/>
                  </a:lnTo>
                  <a:lnTo>
                    <a:pt x="12506" y="8008"/>
                  </a:lnTo>
                  <a:lnTo>
                    <a:pt x="12067" y="5376"/>
                  </a:lnTo>
                  <a:lnTo>
                    <a:pt x="11848" y="4388"/>
                  </a:lnTo>
                  <a:lnTo>
                    <a:pt x="11628" y="3840"/>
                  </a:lnTo>
                  <a:lnTo>
                    <a:pt x="11190" y="3072"/>
                  </a:lnTo>
                  <a:lnTo>
                    <a:pt x="10531" y="2304"/>
                  </a:lnTo>
                  <a:lnTo>
                    <a:pt x="9544" y="1646"/>
                  </a:lnTo>
                  <a:lnTo>
                    <a:pt x="8557" y="988"/>
                  </a:lnTo>
                  <a:lnTo>
                    <a:pt x="7350" y="549"/>
                  </a:lnTo>
                  <a:lnTo>
                    <a:pt x="6144" y="220"/>
                  </a:lnTo>
                  <a:lnTo>
                    <a:pt x="4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966;p50">
              <a:extLst>
                <a:ext uri="{FF2B5EF4-FFF2-40B4-BE49-F238E27FC236}">
                  <a16:creationId xmlns:a16="http://schemas.microsoft.com/office/drawing/2014/main" id="{D6E695FB-B9B5-4CDD-B87E-B376CC7B001B}"/>
                </a:ext>
              </a:extLst>
            </p:cNvPr>
            <p:cNvSpPr/>
            <p:nvPr/>
          </p:nvSpPr>
          <p:spPr>
            <a:xfrm>
              <a:off x="670187" y="2895397"/>
              <a:ext cx="118641" cy="57840"/>
            </a:xfrm>
            <a:custGeom>
              <a:avLst/>
              <a:gdLst/>
              <a:ahLst/>
              <a:cxnLst/>
              <a:rect l="l" t="t" r="r" b="b"/>
              <a:pathLst>
                <a:path w="8777" h="4279" extrusionOk="0">
                  <a:moveTo>
                    <a:pt x="440" y="0"/>
                  </a:moveTo>
                  <a:lnTo>
                    <a:pt x="1" y="110"/>
                  </a:lnTo>
                  <a:lnTo>
                    <a:pt x="1537" y="110"/>
                  </a:lnTo>
                  <a:lnTo>
                    <a:pt x="2304" y="220"/>
                  </a:lnTo>
                  <a:lnTo>
                    <a:pt x="3182" y="329"/>
                  </a:lnTo>
                  <a:lnTo>
                    <a:pt x="4060" y="549"/>
                  </a:lnTo>
                  <a:lnTo>
                    <a:pt x="5047" y="987"/>
                  </a:lnTo>
                  <a:lnTo>
                    <a:pt x="5924" y="1426"/>
                  </a:lnTo>
                  <a:lnTo>
                    <a:pt x="6692" y="1975"/>
                  </a:lnTo>
                  <a:lnTo>
                    <a:pt x="7350" y="2523"/>
                  </a:lnTo>
                  <a:lnTo>
                    <a:pt x="7899" y="3072"/>
                  </a:lnTo>
                  <a:lnTo>
                    <a:pt x="8557" y="3949"/>
                  </a:lnTo>
                  <a:lnTo>
                    <a:pt x="8776" y="4278"/>
                  </a:lnTo>
                  <a:lnTo>
                    <a:pt x="8667" y="3839"/>
                  </a:lnTo>
                  <a:lnTo>
                    <a:pt x="8338" y="3510"/>
                  </a:lnTo>
                  <a:lnTo>
                    <a:pt x="8009" y="2962"/>
                  </a:lnTo>
                  <a:lnTo>
                    <a:pt x="7460" y="2413"/>
                  </a:lnTo>
                  <a:lnTo>
                    <a:pt x="6802" y="1865"/>
                  </a:lnTo>
                  <a:lnTo>
                    <a:pt x="6034" y="1207"/>
                  </a:lnTo>
                  <a:lnTo>
                    <a:pt x="5047" y="768"/>
                  </a:lnTo>
                  <a:lnTo>
                    <a:pt x="4169" y="329"/>
                  </a:lnTo>
                  <a:lnTo>
                    <a:pt x="3182" y="110"/>
                  </a:lnTo>
                  <a:lnTo>
                    <a:pt x="2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967;p50">
              <a:extLst>
                <a:ext uri="{FF2B5EF4-FFF2-40B4-BE49-F238E27FC236}">
                  <a16:creationId xmlns:a16="http://schemas.microsoft.com/office/drawing/2014/main" id="{ABD3930D-2FF2-403B-B20C-253403D1F959}"/>
                </a:ext>
              </a:extLst>
            </p:cNvPr>
            <p:cNvSpPr/>
            <p:nvPr/>
          </p:nvSpPr>
          <p:spPr>
            <a:xfrm>
              <a:off x="748768" y="3022889"/>
              <a:ext cx="302503" cy="394421"/>
            </a:xfrm>
            <a:custGeom>
              <a:avLst/>
              <a:gdLst/>
              <a:ahLst/>
              <a:cxnLst/>
              <a:rect l="l" t="t" r="r" b="b"/>
              <a:pathLst>
                <a:path w="22379" h="29179" extrusionOk="0">
                  <a:moveTo>
                    <a:pt x="3840" y="1"/>
                  </a:moveTo>
                  <a:lnTo>
                    <a:pt x="4169" y="3072"/>
                  </a:lnTo>
                  <a:lnTo>
                    <a:pt x="5266" y="14261"/>
                  </a:lnTo>
                  <a:lnTo>
                    <a:pt x="5266" y="14370"/>
                  </a:lnTo>
                  <a:lnTo>
                    <a:pt x="5376" y="14370"/>
                  </a:lnTo>
                  <a:lnTo>
                    <a:pt x="18432" y="13609"/>
                  </a:lnTo>
                  <a:lnTo>
                    <a:pt x="18432" y="13609"/>
                  </a:lnTo>
                  <a:lnTo>
                    <a:pt x="19416" y="15906"/>
                  </a:lnTo>
                  <a:lnTo>
                    <a:pt x="22131" y="22965"/>
                  </a:lnTo>
                  <a:lnTo>
                    <a:pt x="22131" y="22965"/>
                  </a:lnTo>
                  <a:lnTo>
                    <a:pt x="6034" y="27424"/>
                  </a:lnTo>
                  <a:lnTo>
                    <a:pt x="1841" y="28691"/>
                  </a:lnTo>
                  <a:lnTo>
                    <a:pt x="1841" y="28691"/>
                  </a:lnTo>
                  <a:lnTo>
                    <a:pt x="6034" y="27643"/>
                  </a:lnTo>
                  <a:lnTo>
                    <a:pt x="22268" y="23146"/>
                  </a:lnTo>
                  <a:lnTo>
                    <a:pt x="22378" y="23146"/>
                  </a:lnTo>
                  <a:lnTo>
                    <a:pt x="22378" y="23036"/>
                  </a:lnTo>
                  <a:lnTo>
                    <a:pt x="19636" y="15906"/>
                  </a:lnTo>
                  <a:lnTo>
                    <a:pt x="18648" y="13493"/>
                  </a:lnTo>
                  <a:lnTo>
                    <a:pt x="18648" y="13383"/>
                  </a:lnTo>
                  <a:lnTo>
                    <a:pt x="18539" y="13383"/>
                  </a:lnTo>
                  <a:lnTo>
                    <a:pt x="5473" y="14145"/>
                  </a:lnTo>
                  <a:lnTo>
                    <a:pt x="5473" y="14145"/>
                  </a:lnTo>
                  <a:lnTo>
                    <a:pt x="4279" y="3072"/>
                  </a:lnTo>
                  <a:lnTo>
                    <a:pt x="3840" y="1"/>
                  </a:lnTo>
                  <a:close/>
                  <a:moveTo>
                    <a:pt x="1841" y="28691"/>
                  </a:moveTo>
                  <a:lnTo>
                    <a:pt x="1207" y="28850"/>
                  </a:lnTo>
                  <a:lnTo>
                    <a:pt x="1" y="29179"/>
                  </a:lnTo>
                  <a:lnTo>
                    <a:pt x="1" y="29179"/>
                  </a:lnTo>
                  <a:lnTo>
                    <a:pt x="1317" y="28850"/>
                  </a:lnTo>
                  <a:lnTo>
                    <a:pt x="1841" y="286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968;p50">
              <a:extLst>
                <a:ext uri="{FF2B5EF4-FFF2-40B4-BE49-F238E27FC236}">
                  <a16:creationId xmlns:a16="http://schemas.microsoft.com/office/drawing/2014/main" id="{2C18FF2F-2EE4-4C0D-913D-76904A077E6B}"/>
                </a:ext>
              </a:extLst>
            </p:cNvPr>
            <p:cNvSpPr/>
            <p:nvPr/>
          </p:nvSpPr>
          <p:spPr>
            <a:xfrm>
              <a:off x="785828" y="3217109"/>
              <a:ext cx="35605" cy="59327"/>
            </a:xfrm>
            <a:custGeom>
              <a:avLst/>
              <a:gdLst/>
              <a:ahLst/>
              <a:cxnLst/>
              <a:rect l="l" t="t" r="r" b="b"/>
              <a:pathLst>
                <a:path w="2634" h="4389" extrusionOk="0">
                  <a:moveTo>
                    <a:pt x="2634" y="0"/>
                  </a:moveTo>
                  <a:lnTo>
                    <a:pt x="1866" y="988"/>
                  </a:lnTo>
                  <a:lnTo>
                    <a:pt x="1098" y="2085"/>
                  </a:lnTo>
                  <a:lnTo>
                    <a:pt x="440" y="3182"/>
                  </a:lnTo>
                  <a:lnTo>
                    <a:pt x="1" y="4388"/>
                  </a:lnTo>
                  <a:lnTo>
                    <a:pt x="1" y="4388"/>
                  </a:lnTo>
                  <a:lnTo>
                    <a:pt x="440" y="3730"/>
                  </a:lnTo>
                  <a:lnTo>
                    <a:pt x="1317" y="2194"/>
                  </a:lnTo>
                  <a:lnTo>
                    <a:pt x="2305" y="659"/>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36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407;p50">
            <a:extLst>
              <a:ext uri="{FF2B5EF4-FFF2-40B4-BE49-F238E27FC236}">
                <a16:creationId xmlns:a16="http://schemas.microsoft.com/office/drawing/2014/main" id="{EDFF98FF-6922-4258-A156-0D1F5C3761BE}"/>
              </a:ext>
            </a:extLst>
          </p:cNvPr>
          <p:cNvGrpSpPr/>
          <p:nvPr/>
        </p:nvGrpSpPr>
        <p:grpSpPr>
          <a:xfrm>
            <a:off x="7379303" y="2265827"/>
            <a:ext cx="849639" cy="2399893"/>
            <a:chOff x="4306284" y="2268099"/>
            <a:chExt cx="849639" cy="2399893"/>
          </a:xfrm>
        </p:grpSpPr>
        <p:sp>
          <p:nvSpPr>
            <p:cNvPr id="3" name="Google Shape;3408;p50">
              <a:extLst>
                <a:ext uri="{FF2B5EF4-FFF2-40B4-BE49-F238E27FC236}">
                  <a16:creationId xmlns:a16="http://schemas.microsoft.com/office/drawing/2014/main" id="{90E7B60E-EFCC-40E2-A564-E26866D8F8B9}"/>
                </a:ext>
              </a:extLst>
            </p:cNvPr>
            <p:cNvSpPr/>
            <p:nvPr/>
          </p:nvSpPr>
          <p:spPr>
            <a:xfrm>
              <a:off x="5047217" y="2962444"/>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409;p50">
              <a:extLst>
                <a:ext uri="{FF2B5EF4-FFF2-40B4-BE49-F238E27FC236}">
                  <a16:creationId xmlns:a16="http://schemas.microsoft.com/office/drawing/2014/main" id="{2F86BEAA-8083-4A5E-BBE8-4FDC223239A2}"/>
                </a:ext>
              </a:extLst>
            </p:cNvPr>
            <p:cNvSpPr/>
            <p:nvPr/>
          </p:nvSpPr>
          <p:spPr>
            <a:xfrm>
              <a:off x="5047217" y="2962444"/>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10;p50">
              <a:extLst>
                <a:ext uri="{FF2B5EF4-FFF2-40B4-BE49-F238E27FC236}">
                  <a16:creationId xmlns:a16="http://schemas.microsoft.com/office/drawing/2014/main" id="{42FFB46A-8BA6-40F7-A5CD-62AFC3655B28}"/>
                </a:ext>
              </a:extLst>
            </p:cNvPr>
            <p:cNvSpPr/>
            <p:nvPr/>
          </p:nvSpPr>
          <p:spPr>
            <a:xfrm>
              <a:off x="4955573" y="3019910"/>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11;p50">
              <a:extLst>
                <a:ext uri="{FF2B5EF4-FFF2-40B4-BE49-F238E27FC236}">
                  <a16:creationId xmlns:a16="http://schemas.microsoft.com/office/drawing/2014/main" id="{08358A30-5904-4907-B2B6-A13BB5D97DD3}"/>
                </a:ext>
              </a:extLst>
            </p:cNvPr>
            <p:cNvSpPr/>
            <p:nvPr/>
          </p:nvSpPr>
          <p:spPr>
            <a:xfrm>
              <a:off x="5000631" y="2894101"/>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12;p50">
              <a:extLst>
                <a:ext uri="{FF2B5EF4-FFF2-40B4-BE49-F238E27FC236}">
                  <a16:creationId xmlns:a16="http://schemas.microsoft.com/office/drawing/2014/main" id="{095B6EED-12E6-49CF-A592-24D3D6731138}"/>
                </a:ext>
              </a:extLst>
            </p:cNvPr>
            <p:cNvSpPr/>
            <p:nvPr/>
          </p:nvSpPr>
          <p:spPr>
            <a:xfrm>
              <a:off x="5045674" y="2950008"/>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13;p50">
              <a:extLst>
                <a:ext uri="{FF2B5EF4-FFF2-40B4-BE49-F238E27FC236}">
                  <a16:creationId xmlns:a16="http://schemas.microsoft.com/office/drawing/2014/main" id="{A40C7C09-2BA1-4E08-AF84-085A37B59FB2}"/>
                </a:ext>
              </a:extLst>
            </p:cNvPr>
            <p:cNvSpPr/>
            <p:nvPr/>
          </p:nvSpPr>
          <p:spPr>
            <a:xfrm>
              <a:off x="4310944" y="4512653"/>
              <a:ext cx="128928" cy="155328"/>
            </a:xfrm>
            <a:custGeom>
              <a:avLst/>
              <a:gdLst/>
              <a:ahLst/>
              <a:cxnLst/>
              <a:rect l="l" t="t" r="r" b="b"/>
              <a:pathLst>
                <a:path w="8854" h="10667" extrusionOk="0">
                  <a:moveTo>
                    <a:pt x="8854" y="1"/>
                  </a:moveTo>
                  <a:lnTo>
                    <a:pt x="3414" y="427"/>
                  </a:lnTo>
                  <a:lnTo>
                    <a:pt x="2881" y="2774"/>
                  </a:lnTo>
                  <a:lnTo>
                    <a:pt x="1494" y="6400"/>
                  </a:lnTo>
                  <a:lnTo>
                    <a:pt x="427" y="8747"/>
                  </a:lnTo>
                  <a:lnTo>
                    <a:pt x="107" y="9600"/>
                  </a:lnTo>
                  <a:lnTo>
                    <a:pt x="1" y="10134"/>
                  </a:lnTo>
                  <a:lnTo>
                    <a:pt x="107" y="10347"/>
                  </a:lnTo>
                  <a:lnTo>
                    <a:pt x="107" y="10560"/>
                  </a:lnTo>
                  <a:lnTo>
                    <a:pt x="214" y="10667"/>
                  </a:lnTo>
                  <a:lnTo>
                    <a:pt x="854" y="10667"/>
                  </a:lnTo>
                  <a:lnTo>
                    <a:pt x="1281" y="10454"/>
                  </a:lnTo>
                  <a:lnTo>
                    <a:pt x="1814" y="10134"/>
                  </a:lnTo>
                  <a:lnTo>
                    <a:pt x="2347" y="9707"/>
                  </a:lnTo>
                  <a:lnTo>
                    <a:pt x="3627" y="8640"/>
                  </a:lnTo>
                  <a:lnTo>
                    <a:pt x="4907" y="7254"/>
                  </a:lnTo>
                  <a:lnTo>
                    <a:pt x="7147" y="4694"/>
                  </a:lnTo>
                  <a:lnTo>
                    <a:pt x="8000" y="3521"/>
                  </a:lnTo>
                  <a:lnTo>
                    <a:pt x="88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14;p50">
              <a:extLst>
                <a:ext uri="{FF2B5EF4-FFF2-40B4-BE49-F238E27FC236}">
                  <a16:creationId xmlns:a16="http://schemas.microsoft.com/office/drawing/2014/main" id="{D0B30CE0-E9E0-4F65-9AA5-8B7E95D3DA89}"/>
                </a:ext>
              </a:extLst>
            </p:cNvPr>
            <p:cNvSpPr/>
            <p:nvPr/>
          </p:nvSpPr>
          <p:spPr>
            <a:xfrm>
              <a:off x="4310944" y="4512653"/>
              <a:ext cx="128928" cy="155328"/>
            </a:xfrm>
            <a:custGeom>
              <a:avLst/>
              <a:gdLst/>
              <a:ahLst/>
              <a:cxnLst/>
              <a:rect l="l" t="t" r="r" b="b"/>
              <a:pathLst>
                <a:path w="8854" h="10667" fill="none" extrusionOk="0">
                  <a:moveTo>
                    <a:pt x="8854" y="1"/>
                  </a:moveTo>
                  <a:lnTo>
                    <a:pt x="8000" y="3521"/>
                  </a:lnTo>
                  <a:lnTo>
                    <a:pt x="8000" y="3521"/>
                  </a:lnTo>
                  <a:lnTo>
                    <a:pt x="7147" y="4694"/>
                  </a:lnTo>
                  <a:lnTo>
                    <a:pt x="4907" y="7254"/>
                  </a:lnTo>
                  <a:lnTo>
                    <a:pt x="3627" y="8640"/>
                  </a:lnTo>
                  <a:lnTo>
                    <a:pt x="2347" y="9707"/>
                  </a:lnTo>
                  <a:lnTo>
                    <a:pt x="1814" y="10134"/>
                  </a:lnTo>
                  <a:lnTo>
                    <a:pt x="1281" y="10454"/>
                  </a:lnTo>
                  <a:lnTo>
                    <a:pt x="854" y="10667"/>
                  </a:lnTo>
                  <a:lnTo>
                    <a:pt x="427" y="10667"/>
                  </a:lnTo>
                  <a:lnTo>
                    <a:pt x="427" y="10667"/>
                  </a:lnTo>
                  <a:lnTo>
                    <a:pt x="214" y="10667"/>
                  </a:lnTo>
                  <a:lnTo>
                    <a:pt x="107" y="10560"/>
                  </a:lnTo>
                  <a:lnTo>
                    <a:pt x="107" y="10347"/>
                  </a:lnTo>
                  <a:lnTo>
                    <a:pt x="1" y="10134"/>
                  </a:lnTo>
                  <a:lnTo>
                    <a:pt x="107" y="9600"/>
                  </a:lnTo>
                  <a:lnTo>
                    <a:pt x="427" y="8747"/>
                  </a:lnTo>
                  <a:lnTo>
                    <a:pt x="1494" y="6400"/>
                  </a:lnTo>
                  <a:lnTo>
                    <a:pt x="2881" y="2774"/>
                  </a:lnTo>
                  <a:lnTo>
                    <a:pt x="3414" y="427"/>
                  </a:lnTo>
                  <a:lnTo>
                    <a:pt x="885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15;p50">
              <a:extLst>
                <a:ext uri="{FF2B5EF4-FFF2-40B4-BE49-F238E27FC236}">
                  <a16:creationId xmlns:a16="http://schemas.microsoft.com/office/drawing/2014/main" id="{DD855415-F2E7-4396-859E-860E70C51ECA}"/>
                </a:ext>
              </a:extLst>
            </p:cNvPr>
            <p:cNvSpPr/>
            <p:nvPr/>
          </p:nvSpPr>
          <p:spPr>
            <a:xfrm>
              <a:off x="4318706" y="4553036"/>
              <a:ext cx="110304" cy="105644"/>
            </a:xfrm>
            <a:custGeom>
              <a:avLst/>
              <a:gdLst/>
              <a:ahLst/>
              <a:cxnLst/>
              <a:rect l="l" t="t" r="r" b="b"/>
              <a:pathLst>
                <a:path w="7575" h="7255" extrusionOk="0">
                  <a:moveTo>
                    <a:pt x="7574" y="1"/>
                  </a:moveTo>
                  <a:lnTo>
                    <a:pt x="7361" y="214"/>
                  </a:lnTo>
                  <a:lnTo>
                    <a:pt x="6614" y="1174"/>
                  </a:lnTo>
                  <a:lnTo>
                    <a:pt x="5441" y="2561"/>
                  </a:lnTo>
                  <a:lnTo>
                    <a:pt x="3948" y="4267"/>
                  </a:lnTo>
                  <a:lnTo>
                    <a:pt x="2561" y="5654"/>
                  </a:lnTo>
                  <a:lnTo>
                    <a:pt x="1068" y="6934"/>
                  </a:lnTo>
                  <a:lnTo>
                    <a:pt x="854" y="7147"/>
                  </a:lnTo>
                  <a:lnTo>
                    <a:pt x="1174" y="7041"/>
                  </a:lnTo>
                  <a:lnTo>
                    <a:pt x="2668" y="5654"/>
                  </a:lnTo>
                  <a:lnTo>
                    <a:pt x="4054" y="4267"/>
                  </a:lnTo>
                  <a:lnTo>
                    <a:pt x="5441" y="2774"/>
                  </a:lnTo>
                  <a:lnTo>
                    <a:pt x="6614" y="1281"/>
                  </a:lnTo>
                  <a:lnTo>
                    <a:pt x="7361" y="321"/>
                  </a:lnTo>
                  <a:lnTo>
                    <a:pt x="7574" y="1"/>
                  </a:lnTo>
                  <a:close/>
                  <a:moveTo>
                    <a:pt x="1" y="7147"/>
                  </a:moveTo>
                  <a:lnTo>
                    <a:pt x="214" y="7254"/>
                  </a:lnTo>
                  <a:lnTo>
                    <a:pt x="534" y="7254"/>
                  </a:lnTo>
                  <a:lnTo>
                    <a:pt x="854" y="71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16;p50">
              <a:extLst>
                <a:ext uri="{FF2B5EF4-FFF2-40B4-BE49-F238E27FC236}">
                  <a16:creationId xmlns:a16="http://schemas.microsoft.com/office/drawing/2014/main" id="{4E182CC9-EAA0-4FF9-9F95-1E4795593EC1}"/>
                </a:ext>
              </a:extLst>
            </p:cNvPr>
            <p:cNvSpPr/>
            <p:nvPr/>
          </p:nvSpPr>
          <p:spPr>
            <a:xfrm>
              <a:off x="4314061" y="4551493"/>
              <a:ext cx="114949" cy="107188"/>
            </a:xfrm>
            <a:custGeom>
              <a:avLst/>
              <a:gdLst/>
              <a:ahLst/>
              <a:cxnLst/>
              <a:rect l="l" t="t" r="r" b="b"/>
              <a:pathLst>
                <a:path w="7894" h="7361" fill="none" extrusionOk="0">
                  <a:moveTo>
                    <a:pt x="0" y="6933"/>
                  </a:moveTo>
                  <a:lnTo>
                    <a:pt x="0" y="6933"/>
                  </a:lnTo>
                  <a:lnTo>
                    <a:pt x="107" y="7040"/>
                  </a:lnTo>
                  <a:lnTo>
                    <a:pt x="320" y="7253"/>
                  </a:lnTo>
                  <a:lnTo>
                    <a:pt x="320" y="7253"/>
                  </a:lnTo>
                  <a:lnTo>
                    <a:pt x="640" y="7253"/>
                  </a:lnTo>
                  <a:lnTo>
                    <a:pt x="853" y="7253"/>
                  </a:lnTo>
                  <a:lnTo>
                    <a:pt x="1173" y="7253"/>
                  </a:lnTo>
                  <a:lnTo>
                    <a:pt x="1387" y="7040"/>
                  </a:lnTo>
                  <a:lnTo>
                    <a:pt x="1387" y="7040"/>
                  </a:lnTo>
                  <a:lnTo>
                    <a:pt x="2880" y="5760"/>
                  </a:lnTo>
                  <a:lnTo>
                    <a:pt x="4267" y="4373"/>
                  </a:lnTo>
                  <a:lnTo>
                    <a:pt x="4267" y="4373"/>
                  </a:lnTo>
                  <a:lnTo>
                    <a:pt x="5760" y="2667"/>
                  </a:lnTo>
                  <a:lnTo>
                    <a:pt x="6933" y="1280"/>
                  </a:lnTo>
                  <a:lnTo>
                    <a:pt x="6933" y="1280"/>
                  </a:lnTo>
                  <a:lnTo>
                    <a:pt x="7680" y="320"/>
                  </a:lnTo>
                  <a:lnTo>
                    <a:pt x="7680" y="320"/>
                  </a:lnTo>
                  <a:lnTo>
                    <a:pt x="7893" y="107"/>
                  </a:lnTo>
                  <a:lnTo>
                    <a:pt x="7893" y="0"/>
                  </a:lnTo>
                  <a:lnTo>
                    <a:pt x="7893" y="107"/>
                  </a:lnTo>
                  <a:lnTo>
                    <a:pt x="7680" y="427"/>
                  </a:lnTo>
                  <a:lnTo>
                    <a:pt x="7680" y="427"/>
                  </a:lnTo>
                  <a:lnTo>
                    <a:pt x="6933" y="1387"/>
                  </a:lnTo>
                  <a:lnTo>
                    <a:pt x="6933" y="1387"/>
                  </a:lnTo>
                  <a:lnTo>
                    <a:pt x="5760" y="2880"/>
                  </a:lnTo>
                  <a:lnTo>
                    <a:pt x="4373" y="4373"/>
                  </a:lnTo>
                  <a:lnTo>
                    <a:pt x="4373" y="4373"/>
                  </a:lnTo>
                  <a:lnTo>
                    <a:pt x="2987" y="5760"/>
                  </a:lnTo>
                  <a:lnTo>
                    <a:pt x="1493" y="7147"/>
                  </a:lnTo>
                  <a:lnTo>
                    <a:pt x="1493" y="7147"/>
                  </a:lnTo>
                  <a:lnTo>
                    <a:pt x="1173" y="7253"/>
                  </a:lnTo>
                  <a:lnTo>
                    <a:pt x="853" y="7360"/>
                  </a:lnTo>
                  <a:lnTo>
                    <a:pt x="853" y="7360"/>
                  </a:lnTo>
                  <a:lnTo>
                    <a:pt x="533" y="7360"/>
                  </a:lnTo>
                  <a:lnTo>
                    <a:pt x="320" y="7253"/>
                  </a:lnTo>
                  <a:lnTo>
                    <a:pt x="320" y="7253"/>
                  </a:lnTo>
                  <a:lnTo>
                    <a:pt x="107" y="7040"/>
                  </a:lnTo>
                  <a:lnTo>
                    <a:pt x="0" y="693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17;p50">
              <a:extLst>
                <a:ext uri="{FF2B5EF4-FFF2-40B4-BE49-F238E27FC236}">
                  <a16:creationId xmlns:a16="http://schemas.microsoft.com/office/drawing/2014/main" id="{60828C20-D698-4E84-951F-D7DAF72C0B88}"/>
                </a:ext>
              </a:extLst>
            </p:cNvPr>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814" y="1173"/>
                  </a:lnTo>
                  <a:lnTo>
                    <a:pt x="2028" y="1600"/>
                  </a:lnTo>
                  <a:lnTo>
                    <a:pt x="2028" y="1600"/>
                  </a:lnTo>
                  <a:lnTo>
                    <a:pt x="1921" y="1173"/>
                  </a:lnTo>
                  <a:lnTo>
                    <a:pt x="1601" y="747"/>
                  </a:lnTo>
                  <a:lnTo>
                    <a:pt x="1174" y="320"/>
                  </a:lnTo>
                  <a:lnTo>
                    <a:pt x="64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18;p50">
              <a:extLst>
                <a:ext uri="{FF2B5EF4-FFF2-40B4-BE49-F238E27FC236}">
                  <a16:creationId xmlns:a16="http://schemas.microsoft.com/office/drawing/2014/main" id="{ABD7779E-0E0D-444B-B086-9B2405C1A911}"/>
                </a:ext>
              </a:extLst>
            </p:cNvPr>
            <p:cNvSpPr/>
            <p:nvPr/>
          </p:nvSpPr>
          <p:spPr>
            <a:xfrm>
              <a:off x="4326483" y="4616735"/>
              <a:ext cx="35734" cy="23313"/>
            </a:xfrm>
            <a:custGeom>
              <a:avLst/>
              <a:gdLst/>
              <a:ahLst/>
              <a:cxnLst/>
              <a:rect l="l" t="t" r="r" b="b"/>
              <a:pathLst>
                <a:path w="2454" h="1601" fill="none" extrusionOk="0">
                  <a:moveTo>
                    <a:pt x="0" y="0"/>
                  </a:moveTo>
                  <a:lnTo>
                    <a:pt x="0" y="0"/>
                  </a:lnTo>
                  <a:lnTo>
                    <a:pt x="427" y="0"/>
                  </a:lnTo>
                  <a:lnTo>
                    <a:pt x="427" y="0"/>
                  </a:lnTo>
                  <a:lnTo>
                    <a:pt x="1067" y="107"/>
                  </a:lnTo>
                  <a:lnTo>
                    <a:pt x="1600" y="320"/>
                  </a:lnTo>
                  <a:lnTo>
                    <a:pt x="1600" y="320"/>
                  </a:lnTo>
                  <a:lnTo>
                    <a:pt x="2027" y="747"/>
                  </a:lnTo>
                  <a:lnTo>
                    <a:pt x="2347" y="1173"/>
                  </a:lnTo>
                  <a:lnTo>
                    <a:pt x="2347" y="1173"/>
                  </a:lnTo>
                  <a:lnTo>
                    <a:pt x="2454" y="1600"/>
                  </a:lnTo>
                  <a:lnTo>
                    <a:pt x="2454" y="1600"/>
                  </a:lnTo>
                  <a:lnTo>
                    <a:pt x="2240" y="1173"/>
                  </a:lnTo>
                  <a:lnTo>
                    <a:pt x="2240" y="1173"/>
                  </a:lnTo>
                  <a:lnTo>
                    <a:pt x="1920" y="747"/>
                  </a:lnTo>
                  <a:lnTo>
                    <a:pt x="1494" y="427"/>
                  </a:lnTo>
                  <a:lnTo>
                    <a:pt x="1494" y="427"/>
                  </a:lnTo>
                  <a:lnTo>
                    <a:pt x="960" y="213"/>
                  </a:lnTo>
                  <a:lnTo>
                    <a:pt x="427" y="0"/>
                  </a:lnTo>
                  <a:lnTo>
                    <a:pt x="427"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19;p50">
              <a:extLst>
                <a:ext uri="{FF2B5EF4-FFF2-40B4-BE49-F238E27FC236}">
                  <a16:creationId xmlns:a16="http://schemas.microsoft.com/office/drawing/2014/main" id="{294164D5-E4C0-4138-AD83-7CA933474985}"/>
                </a:ext>
              </a:extLst>
            </p:cNvPr>
            <p:cNvSpPr/>
            <p:nvPr/>
          </p:nvSpPr>
          <p:spPr>
            <a:xfrm>
              <a:off x="4402589" y="4539056"/>
              <a:ext cx="31089" cy="52829"/>
            </a:xfrm>
            <a:custGeom>
              <a:avLst/>
              <a:gdLst/>
              <a:ahLst/>
              <a:cxnLst/>
              <a:rect l="l" t="t" r="r" b="b"/>
              <a:pathLst>
                <a:path w="2135" h="3628" extrusionOk="0">
                  <a:moveTo>
                    <a:pt x="2027" y="1"/>
                  </a:moveTo>
                  <a:lnTo>
                    <a:pt x="1494" y="214"/>
                  </a:lnTo>
                  <a:lnTo>
                    <a:pt x="2134" y="1"/>
                  </a:lnTo>
                  <a:close/>
                  <a:moveTo>
                    <a:pt x="1494" y="214"/>
                  </a:moveTo>
                  <a:lnTo>
                    <a:pt x="1174" y="428"/>
                  </a:lnTo>
                  <a:lnTo>
                    <a:pt x="854" y="641"/>
                  </a:lnTo>
                  <a:lnTo>
                    <a:pt x="534" y="961"/>
                  </a:lnTo>
                  <a:lnTo>
                    <a:pt x="321" y="1281"/>
                  </a:lnTo>
                  <a:lnTo>
                    <a:pt x="214" y="1708"/>
                  </a:lnTo>
                  <a:lnTo>
                    <a:pt x="107" y="2134"/>
                  </a:lnTo>
                  <a:lnTo>
                    <a:pt x="427" y="1388"/>
                  </a:lnTo>
                  <a:lnTo>
                    <a:pt x="854" y="748"/>
                  </a:lnTo>
                  <a:lnTo>
                    <a:pt x="1494" y="214"/>
                  </a:lnTo>
                  <a:close/>
                  <a:moveTo>
                    <a:pt x="107" y="2134"/>
                  </a:moveTo>
                  <a:lnTo>
                    <a:pt x="1" y="2561"/>
                  </a:lnTo>
                  <a:lnTo>
                    <a:pt x="107" y="2881"/>
                  </a:lnTo>
                  <a:lnTo>
                    <a:pt x="107" y="2134"/>
                  </a:lnTo>
                  <a:close/>
                  <a:moveTo>
                    <a:pt x="107" y="2881"/>
                  </a:moveTo>
                  <a:lnTo>
                    <a:pt x="214" y="3628"/>
                  </a:lnTo>
                  <a:lnTo>
                    <a:pt x="214" y="3414"/>
                  </a:lnTo>
                  <a:lnTo>
                    <a:pt x="107" y="28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20;p50">
              <a:extLst>
                <a:ext uri="{FF2B5EF4-FFF2-40B4-BE49-F238E27FC236}">
                  <a16:creationId xmlns:a16="http://schemas.microsoft.com/office/drawing/2014/main" id="{22F6E223-21FC-4A0C-9B7C-0C0A2F7FEC35}"/>
                </a:ext>
              </a:extLst>
            </p:cNvPr>
            <p:cNvSpPr/>
            <p:nvPr/>
          </p:nvSpPr>
          <p:spPr>
            <a:xfrm>
              <a:off x="4402589" y="4539056"/>
              <a:ext cx="31089" cy="52829"/>
            </a:xfrm>
            <a:custGeom>
              <a:avLst/>
              <a:gdLst/>
              <a:ahLst/>
              <a:cxnLst/>
              <a:rect l="l" t="t" r="r" b="b"/>
              <a:pathLst>
                <a:path w="2135" h="3628" fill="none" extrusionOk="0">
                  <a:moveTo>
                    <a:pt x="214" y="3628"/>
                  </a:moveTo>
                  <a:lnTo>
                    <a:pt x="214" y="3628"/>
                  </a:lnTo>
                  <a:lnTo>
                    <a:pt x="214" y="3414"/>
                  </a:lnTo>
                  <a:lnTo>
                    <a:pt x="214" y="3414"/>
                  </a:lnTo>
                  <a:lnTo>
                    <a:pt x="107" y="2881"/>
                  </a:lnTo>
                  <a:lnTo>
                    <a:pt x="107" y="2881"/>
                  </a:lnTo>
                  <a:lnTo>
                    <a:pt x="1" y="2561"/>
                  </a:lnTo>
                  <a:lnTo>
                    <a:pt x="107" y="2134"/>
                  </a:lnTo>
                  <a:lnTo>
                    <a:pt x="214" y="1708"/>
                  </a:lnTo>
                  <a:lnTo>
                    <a:pt x="321" y="1281"/>
                  </a:lnTo>
                  <a:lnTo>
                    <a:pt x="321" y="1281"/>
                  </a:lnTo>
                  <a:lnTo>
                    <a:pt x="534" y="961"/>
                  </a:lnTo>
                  <a:lnTo>
                    <a:pt x="854" y="641"/>
                  </a:lnTo>
                  <a:lnTo>
                    <a:pt x="1174" y="428"/>
                  </a:lnTo>
                  <a:lnTo>
                    <a:pt x="1494" y="214"/>
                  </a:lnTo>
                  <a:lnTo>
                    <a:pt x="1494" y="214"/>
                  </a:lnTo>
                  <a:lnTo>
                    <a:pt x="2027" y="1"/>
                  </a:lnTo>
                  <a:lnTo>
                    <a:pt x="2027" y="1"/>
                  </a:lnTo>
                  <a:lnTo>
                    <a:pt x="2134" y="1"/>
                  </a:lnTo>
                  <a:lnTo>
                    <a:pt x="2134" y="1"/>
                  </a:lnTo>
                  <a:lnTo>
                    <a:pt x="1494" y="214"/>
                  </a:lnTo>
                  <a:lnTo>
                    <a:pt x="1494" y="214"/>
                  </a:lnTo>
                  <a:lnTo>
                    <a:pt x="854" y="748"/>
                  </a:lnTo>
                  <a:lnTo>
                    <a:pt x="427" y="1388"/>
                  </a:lnTo>
                  <a:lnTo>
                    <a:pt x="427" y="1388"/>
                  </a:lnTo>
                  <a:lnTo>
                    <a:pt x="107" y="2134"/>
                  </a:lnTo>
                  <a:lnTo>
                    <a:pt x="107" y="2881"/>
                  </a:lnTo>
                  <a:lnTo>
                    <a:pt x="107" y="2881"/>
                  </a:lnTo>
                  <a:lnTo>
                    <a:pt x="214" y="36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21;p50">
              <a:extLst>
                <a:ext uri="{FF2B5EF4-FFF2-40B4-BE49-F238E27FC236}">
                  <a16:creationId xmlns:a16="http://schemas.microsoft.com/office/drawing/2014/main" id="{AF53969A-4C87-4CB2-8A20-07D4DC1ADB4A}"/>
                </a:ext>
              </a:extLst>
            </p:cNvPr>
            <p:cNvSpPr/>
            <p:nvPr/>
          </p:nvSpPr>
          <p:spPr>
            <a:xfrm>
              <a:off x="4427448" y="4521974"/>
              <a:ext cx="7776" cy="32633"/>
            </a:xfrm>
            <a:custGeom>
              <a:avLst/>
              <a:gdLst/>
              <a:ahLst/>
              <a:cxnLst/>
              <a:rect l="l" t="t" r="r" b="b"/>
              <a:pathLst>
                <a:path w="534" h="2241" extrusionOk="0">
                  <a:moveTo>
                    <a:pt x="534" y="1"/>
                  </a:moveTo>
                  <a:lnTo>
                    <a:pt x="320" y="534"/>
                  </a:lnTo>
                  <a:lnTo>
                    <a:pt x="214" y="1067"/>
                  </a:lnTo>
                  <a:lnTo>
                    <a:pt x="0" y="2241"/>
                  </a:lnTo>
                  <a:lnTo>
                    <a:pt x="0" y="2241"/>
                  </a:lnTo>
                  <a:lnTo>
                    <a:pt x="214" y="1601"/>
                  </a:lnTo>
                  <a:lnTo>
                    <a:pt x="320" y="106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22;p50">
              <a:extLst>
                <a:ext uri="{FF2B5EF4-FFF2-40B4-BE49-F238E27FC236}">
                  <a16:creationId xmlns:a16="http://schemas.microsoft.com/office/drawing/2014/main" id="{CEEE7689-8615-4F7B-BF61-3605AE2A630B}"/>
                </a:ext>
              </a:extLst>
            </p:cNvPr>
            <p:cNvSpPr/>
            <p:nvPr/>
          </p:nvSpPr>
          <p:spPr>
            <a:xfrm>
              <a:off x="4427448" y="4521974"/>
              <a:ext cx="7776" cy="32633"/>
            </a:xfrm>
            <a:custGeom>
              <a:avLst/>
              <a:gdLst/>
              <a:ahLst/>
              <a:cxnLst/>
              <a:rect l="l" t="t" r="r" b="b"/>
              <a:pathLst>
                <a:path w="534" h="2241" fill="none" extrusionOk="0">
                  <a:moveTo>
                    <a:pt x="534" y="1"/>
                  </a:moveTo>
                  <a:lnTo>
                    <a:pt x="534" y="1"/>
                  </a:lnTo>
                  <a:lnTo>
                    <a:pt x="320" y="1067"/>
                  </a:lnTo>
                  <a:lnTo>
                    <a:pt x="320" y="1067"/>
                  </a:lnTo>
                  <a:lnTo>
                    <a:pt x="214" y="1601"/>
                  </a:lnTo>
                  <a:lnTo>
                    <a:pt x="0" y="2241"/>
                  </a:lnTo>
                  <a:lnTo>
                    <a:pt x="0" y="2241"/>
                  </a:lnTo>
                  <a:lnTo>
                    <a:pt x="214" y="1067"/>
                  </a:lnTo>
                  <a:lnTo>
                    <a:pt x="214" y="1067"/>
                  </a:lnTo>
                  <a:lnTo>
                    <a:pt x="320" y="534"/>
                  </a:lnTo>
                  <a:lnTo>
                    <a:pt x="53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23;p50">
              <a:extLst>
                <a:ext uri="{FF2B5EF4-FFF2-40B4-BE49-F238E27FC236}">
                  <a16:creationId xmlns:a16="http://schemas.microsoft.com/office/drawing/2014/main" id="{C88DE8A4-763C-475E-BFCE-11E2BDEDEED4}"/>
                </a:ext>
              </a:extLst>
            </p:cNvPr>
            <p:cNvSpPr/>
            <p:nvPr/>
          </p:nvSpPr>
          <p:spPr>
            <a:xfrm>
              <a:off x="4352886" y="4559255"/>
              <a:ext cx="20211" cy="6232"/>
            </a:xfrm>
            <a:custGeom>
              <a:avLst/>
              <a:gdLst/>
              <a:ahLst/>
              <a:cxnLst/>
              <a:rect l="l" t="t" r="r" b="b"/>
              <a:pathLst>
                <a:path w="1388" h="428" extrusionOk="0">
                  <a:moveTo>
                    <a:pt x="321" y="1"/>
                  </a:moveTo>
                  <a:lnTo>
                    <a:pt x="1" y="107"/>
                  </a:lnTo>
                  <a:lnTo>
                    <a:pt x="641" y="214"/>
                  </a:lnTo>
                  <a:lnTo>
                    <a:pt x="1387" y="427"/>
                  </a:lnTo>
                  <a:lnTo>
                    <a:pt x="1067" y="214"/>
                  </a:lnTo>
                  <a:lnTo>
                    <a:pt x="747" y="107"/>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24;p50">
              <a:extLst>
                <a:ext uri="{FF2B5EF4-FFF2-40B4-BE49-F238E27FC236}">
                  <a16:creationId xmlns:a16="http://schemas.microsoft.com/office/drawing/2014/main" id="{19A6CCF1-7C0E-48A8-B539-0ABCCF956609}"/>
                </a:ext>
              </a:extLst>
            </p:cNvPr>
            <p:cNvSpPr/>
            <p:nvPr/>
          </p:nvSpPr>
          <p:spPr>
            <a:xfrm>
              <a:off x="4349784" y="4568575"/>
              <a:ext cx="17095" cy="4674"/>
            </a:xfrm>
            <a:custGeom>
              <a:avLst/>
              <a:gdLst/>
              <a:ahLst/>
              <a:cxnLst/>
              <a:rect l="l" t="t" r="r" b="b"/>
              <a:pathLst>
                <a:path w="1174" h="321" extrusionOk="0">
                  <a:moveTo>
                    <a:pt x="0" y="1"/>
                  </a:moveTo>
                  <a:lnTo>
                    <a:pt x="640" y="107"/>
                  </a:lnTo>
                  <a:lnTo>
                    <a:pt x="1174"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25;p50">
              <a:extLst>
                <a:ext uri="{FF2B5EF4-FFF2-40B4-BE49-F238E27FC236}">
                  <a16:creationId xmlns:a16="http://schemas.microsoft.com/office/drawing/2014/main" id="{4AF19BFD-6096-46BE-9E98-F98A691C292C}"/>
                </a:ext>
              </a:extLst>
            </p:cNvPr>
            <p:cNvSpPr/>
            <p:nvPr/>
          </p:nvSpPr>
          <p:spPr>
            <a:xfrm>
              <a:off x="4343565" y="4579453"/>
              <a:ext cx="17095" cy="4674"/>
            </a:xfrm>
            <a:custGeom>
              <a:avLst/>
              <a:gdLst/>
              <a:ahLst/>
              <a:cxnLst/>
              <a:rect l="l" t="t" r="r" b="b"/>
              <a:pathLst>
                <a:path w="1174" h="321" extrusionOk="0">
                  <a:moveTo>
                    <a:pt x="1" y="0"/>
                  </a:moveTo>
                  <a:lnTo>
                    <a:pt x="641" y="107"/>
                  </a:lnTo>
                  <a:lnTo>
                    <a:pt x="1174" y="320"/>
                  </a:lnTo>
                  <a:lnTo>
                    <a:pt x="961" y="107"/>
                  </a:lnTo>
                  <a:lnTo>
                    <a:pt x="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26;p50">
              <a:extLst>
                <a:ext uri="{FF2B5EF4-FFF2-40B4-BE49-F238E27FC236}">
                  <a16:creationId xmlns:a16="http://schemas.microsoft.com/office/drawing/2014/main" id="{F7D15B3F-778C-4476-B1A6-00D2CDF63380}"/>
                </a:ext>
              </a:extLst>
            </p:cNvPr>
            <p:cNvSpPr/>
            <p:nvPr/>
          </p:nvSpPr>
          <p:spPr>
            <a:xfrm>
              <a:off x="4357546" y="4535954"/>
              <a:ext cx="31074" cy="20211"/>
            </a:xfrm>
            <a:custGeom>
              <a:avLst/>
              <a:gdLst/>
              <a:ahLst/>
              <a:cxnLst/>
              <a:rect l="l" t="t" r="r" b="b"/>
              <a:pathLst>
                <a:path w="2134" h="1388" extrusionOk="0">
                  <a:moveTo>
                    <a:pt x="1707" y="1"/>
                  </a:moveTo>
                  <a:lnTo>
                    <a:pt x="1494" y="107"/>
                  </a:lnTo>
                  <a:lnTo>
                    <a:pt x="1281" y="214"/>
                  </a:lnTo>
                  <a:lnTo>
                    <a:pt x="747" y="854"/>
                  </a:lnTo>
                  <a:lnTo>
                    <a:pt x="442" y="1261"/>
                  </a:lnTo>
                  <a:lnTo>
                    <a:pt x="442" y="1261"/>
                  </a:lnTo>
                  <a:lnTo>
                    <a:pt x="1" y="1387"/>
                  </a:lnTo>
                  <a:lnTo>
                    <a:pt x="214" y="1387"/>
                  </a:lnTo>
                  <a:lnTo>
                    <a:pt x="747" y="1281"/>
                  </a:lnTo>
                  <a:lnTo>
                    <a:pt x="1494" y="961"/>
                  </a:lnTo>
                  <a:lnTo>
                    <a:pt x="1814" y="641"/>
                  </a:lnTo>
                  <a:lnTo>
                    <a:pt x="1387" y="854"/>
                  </a:lnTo>
                  <a:lnTo>
                    <a:pt x="747" y="1174"/>
                  </a:lnTo>
                  <a:lnTo>
                    <a:pt x="449" y="1259"/>
                  </a:lnTo>
                  <a:lnTo>
                    <a:pt x="449" y="1259"/>
                  </a:lnTo>
                  <a:lnTo>
                    <a:pt x="854" y="854"/>
                  </a:lnTo>
                  <a:lnTo>
                    <a:pt x="1387" y="321"/>
                  </a:lnTo>
                  <a:lnTo>
                    <a:pt x="1707" y="107"/>
                  </a:lnTo>
                  <a:lnTo>
                    <a:pt x="1921" y="107"/>
                  </a:lnTo>
                  <a:lnTo>
                    <a:pt x="2027" y="214"/>
                  </a:lnTo>
                  <a:lnTo>
                    <a:pt x="1921" y="427"/>
                  </a:lnTo>
                  <a:lnTo>
                    <a:pt x="1814" y="641"/>
                  </a:lnTo>
                  <a:lnTo>
                    <a:pt x="2027" y="534"/>
                  </a:lnTo>
                  <a:lnTo>
                    <a:pt x="2134" y="214"/>
                  </a:lnTo>
                  <a:lnTo>
                    <a:pt x="1921" y="1"/>
                  </a:lnTo>
                  <a:close/>
                  <a:moveTo>
                    <a:pt x="347" y="1361"/>
                  </a:moveTo>
                  <a:lnTo>
                    <a:pt x="321" y="1387"/>
                  </a:lnTo>
                  <a:lnTo>
                    <a:pt x="347" y="13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27;p50">
              <a:extLst>
                <a:ext uri="{FF2B5EF4-FFF2-40B4-BE49-F238E27FC236}">
                  <a16:creationId xmlns:a16="http://schemas.microsoft.com/office/drawing/2014/main" id="{94BB0656-6A56-456A-A820-F9EBC6E42CA4}"/>
                </a:ext>
              </a:extLst>
            </p:cNvPr>
            <p:cNvSpPr/>
            <p:nvPr/>
          </p:nvSpPr>
          <p:spPr>
            <a:xfrm>
              <a:off x="4346667" y="4528192"/>
              <a:ext cx="15552" cy="27973"/>
            </a:xfrm>
            <a:custGeom>
              <a:avLst/>
              <a:gdLst/>
              <a:ahLst/>
              <a:cxnLst/>
              <a:rect l="l" t="t" r="r" b="b"/>
              <a:pathLst>
                <a:path w="1068" h="1921" extrusionOk="0">
                  <a:moveTo>
                    <a:pt x="214" y="0"/>
                  </a:moveTo>
                  <a:lnTo>
                    <a:pt x="1" y="214"/>
                  </a:lnTo>
                  <a:lnTo>
                    <a:pt x="1" y="427"/>
                  </a:lnTo>
                  <a:lnTo>
                    <a:pt x="108" y="854"/>
                  </a:lnTo>
                  <a:lnTo>
                    <a:pt x="534" y="1494"/>
                  </a:lnTo>
                  <a:lnTo>
                    <a:pt x="961" y="1814"/>
                  </a:lnTo>
                  <a:lnTo>
                    <a:pt x="1068" y="1920"/>
                  </a:lnTo>
                  <a:lnTo>
                    <a:pt x="1068" y="1920"/>
                  </a:lnTo>
                  <a:lnTo>
                    <a:pt x="641" y="1387"/>
                  </a:lnTo>
                  <a:lnTo>
                    <a:pt x="214" y="854"/>
                  </a:lnTo>
                  <a:lnTo>
                    <a:pt x="108" y="427"/>
                  </a:lnTo>
                  <a:lnTo>
                    <a:pt x="108" y="214"/>
                  </a:lnTo>
                  <a:lnTo>
                    <a:pt x="214" y="107"/>
                  </a:lnTo>
                  <a:lnTo>
                    <a:pt x="428" y="107"/>
                  </a:lnTo>
                  <a:lnTo>
                    <a:pt x="534" y="214"/>
                  </a:lnTo>
                  <a:lnTo>
                    <a:pt x="748" y="534"/>
                  </a:lnTo>
                  <a:lnTo>
                    <a:pt x="961" y="1174"/>
                  </a:lnTo>
                  <a:lnTo>
                    <a:pt x="1068" y="1920"/>
                  </a:lnTo>
                  <a:lnTo>
                    <a:pt x="1068" y="1707"/>
                  </a:lnTo>
                  <a:lnTo>
                    <a:pt x="1068" y="1174"/>
                  </a:lnTo>
                  <a:lnTo>
                    <a:pt x="854" y="534"/>
                  </a:lnTo>
                  <a:lnTo>
                    <a:pt x="641" y="107"/>
                  </a:ln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28;p50">
              <a:extLst>
                <a:ext uri="{FF2B5EF4-FFF2-40B4-BE49-F238E27FC236}">
                  <a16:creationId xmlns:a16="http://schemas.microsoft.com/office/drawing/2014/main" id="{19370FAF-7101-4777-BB85-785AEBF1AEA9}"/>
                </a:ext>
              </a:extLst>
            </p:cNvPr>
            <p:cNvSpPr/>
            <p:nvPr/>
          </p:nvSpPr>
          <p:spPr>
            <a:xfrm>
              <a:off x="4421229" y="4539056"/>
              <a:ext cx="12450" cy="32633"/>
            </a:xfrm>
            <a:custGeom>
              <a:avLst/>
              <a:gdLst/>
              <a:ahLst/>
              <a:cxnLst/>
              <a:rect l="l" t="t" r="r" b="b"/>
              <a:pathLst>
                <a:path w="855" h="2241" extrusionOk="0">
                  <a:moveTo>
                    <a:pt x="214" y="2134"/>
                  </a:moveTo>
                  <a:lnTo>
                    <a:pt x="214" y="2134"/>
                  </a:lnTo>
                  <a:lnTo>
                    <a:pt x="1" y="2241"/>
                  </a:lnTo>
                  <a:lnTo>
                    <a:pt x="1" y="2241"/>
                  </a:lnTo>
                  <a:lnTo>
                    <a:pt x="214" y="2134"/>
                  </a:lnTo>
                  <a:lnTo>
                    <a:pt x="214" y="2134"/>
                  </a:lnTo>
                  <a:close/>
                  <a:moveTo>
                    <a:pt x="321" y="1921"/>
                  </a:moveTo>
                  <a:lnTo>
                    <a:pt x="321" y="1921"/>
                  </a:lnTo>
                  <a:lnTo>
                    <a:pt x="321" y="1921"/>
                  </a:lnTo>
                  <a:lnTo>
                    <a:pt x="321" y="1921"/>
                  </a:lnTo>
                  <a:lnTo>
                    <a:pt x="321" y="1921"/>
                  </a:lnTo>
                  <a:lnTo>
                    <a:pt x="321" y="1921"/>
                  </a:lnTo>
                  <a:close/>
                  <a:moveTo>
                    <a:pt x="854" y="1"/>
                  </a:moveTo>
                  <a:lnTo>
                    <a:pt x="854" y="1"/>
                  </a:lnTo>
                  <a:lnTo>
                    <a:pt x="854" y="1"/>
                  </a:lnTo>
                  <a:lnTo>
                    <a:pt x="854" y="1"/>
                  </a:lnTo>
                  <a:lnTo>
                    <a:pt x="854" y="1"/>
                  </a:lnTo>
                  <a:lnTo>
                    <a:pt x="854" y="1"/>
                  </a:lnTo>
                  <a:lnTo>
                    <a:pt x="854" y="1"/>
                  </a:lnTo>
                  <a:lnTo>
                    <a:pt x="854" y="1"/>
                  </a:lnTo>
                  <a:lnTo>
                    <a:pt x="427" y="1708"/>
                  </a:lnTo>
                  <a:lnTo>
                    <a:pt x="427" y="1708"/>
                  </a:lnTo>
                  <a:lnTo>
                    <a:pt x="427" y="1708"/>
                  </a:lnTo>
                  <a:lnTo>
                    <a:pt x="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29;p50">
              <a:extLst>
                <a:ext uri="{FF2B5EF4-FFF2-40B4-BE49-F238E27FC236}">
                  <a16:creationId xmlns:a16="http://schemas.microsoft.com/office/drawing/2014/main" id="{43C5A716-9D40-47C2-9318-BFEB02CC0E75}"/>
                </a:ext>
              </a:extLst>
            </p:cNvPr>
            <p:cNvSpPr/>
            <p:nvPr/>
          </p:nvSpPr>
          <p:spPr>
            <a:xfrm>
              <a:off x="4421229" y="4570133"/>
              <a:ext cx="3131" cy="1558"/>
            </a:xfrm>
            <a:custGeom>
              <a:avLst/>
              <a:gdLst/>
              <a:ahLst/>
              <a:cxnLst/>
              <a:rect l="l" t="t" r="r" b="b"/>
              <a:pathLst>
                <a:path w="215" h="107" fill="none" extrusionOk="0">
                  <a:moveTo>
                    <a:pt x="214" y="0"/>
                  </a:moveTo>
                  <a:lnTo>
                    <a:pt x="214" y="0"/>
                  </a:lnTo>
                  <a:lnTo>
                    <a:pt x="1" y="107"/>
                  </a:lnTo>
                  <a:lnTo>
                    <a:pt x="1" y="107"/>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30;p50">
              <a:extLst>
                <a:ext uri="{FF2B5EF4-FFF2-40B4-BE49-F238E27FC236}">
                  <a16:creationId xmlns:a16="http://schemas.microsoft.com/office/drawing/2014/main" id="{09583503-E154-4087-93F3-A453CBCA67FC}"/>
                </a:ext>
              </a:extLst>
            </p:cNvPr>
            <p:cNvSpPr/>
            <p:nvPr/>
          </p:nvSpPr>
          <p:spPr>
            <a:xfrm>
              <a:off x="4425890" y="4567017"/>
              <a:ext cx="15" cy="15"/>
            </a:xfrm>
            <a:custGeom>
              <a:avLst/>
              <a:gdLst/>
              <a:ahLst/>
              <a:cxnLst/>
              <a:rect l="l" t="t" r="r" b="b"/>
              <a:pathLst>
                <a:path w="1" h="1" fill="none" extrusionOk="0">
                  <a:moveTo>
                    <a:pt x="1" y="1"/>
                  </a:moveTo>
                  <a:lnTo>
                    <a:pt x="1" y="1"/>
                  </a:lnTo>
                  <a:lnTo>
                    <a:pt x="1" y="1"/>
                  </a:lnTo>
                  <a:lnTo>
                    <a:pt x="1" y="1"/>
                  </a:lnTo>
                  <a:lnTo>
                    <a:pt x="1"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31;p50">
              <a:extLst>
                <a:ext uri="{FF2B5EF4-FFF2-40B4-BE49-F238E27FC236}">
                  <a16:creationId xmlns:a16="http://schemas.microsoft.com/office/drawing/2014/main" id="{4A70F429-81D2-4336-947C-03F9683CA765}"/>
                </a:ext>
              </a:extLst>
            </p:cNvPr>
            <p:cNvSpPr/>
            <p:nvPr/>
          </p:nvSpPr>
          <p:spPr>
            <a:xfrm>
              <a:off x="4427448" y="4539056"/>
              <a:ext cx="6232" cy="24871"/>
            </a:xfrm>
            <a:custGeom>
              <a:avLst/>
              <a:gdLst/>
              <a:ahLst/>
              <a:cxnLst/>
              <a:rect l="l" t="t" r="r" b="b"/>
              <a:pathLst>
                <a:path w="428" h="1708" fill="none" extrusionOk="0">
                  <a:moveTo>
                    <a:pt x="427" y="1"/>
                  </a:moveTo>
                  <a:lnTo>
                    <a:pt x="427" y="1"/>
                  </a:lnTo>
                  <a:lnTo>
                    <a:pt x="427" y="1"/>
                  </a:lnTo>
                  <a:lnTo>
                    <a:pt x="427" y="1"/>
                  </a:lnTo>
                  <a:lnTo>
                    <a:pt x="427" y="1"/>
                  </a:lnTo>
                  <a:lnTo>
                    <a:pt x="427" y="1"/>
                  </a:lnTo>
                  <a:lnTo>
                    <a:pt x="427" y="1"/>
                  </a:lnTo>
                  <a:lnTo>
                    <a:pt x="427" y="1"/>
                  </a:lnTo>
                  <a:lnTo>
                    <a:pt x="0" y="1708"/>
                  </a:lnTo>
                  <a:lnTo>
                    <a:pt x="0" y="1708"/>
                  </a:lnTo>
                  <a:lnTo>
                    <a:pt x="0" y="1708"/>
                  </a:lnTo>
                  <a:lnTo>
                    <a:pt x="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32;p50">
              <a:extLst>
                <a:ext uri="{FF2B5EF4-FFF2-40B4-BE49-F238E27FC236}">
                  <a16:creationId xmlns:a16="http://schemas.microsoft.com/office/drawing/2014/main" id="{F1615595-D09F-41F4-A749-99C94EFAAFBD}"/>
                </a:ext>
              </a:extLst>
            </p:cNvPr>
            <p:cNvSpPr/>
            <p:nvPr/>
          </p:nvSpPr>
          <p:spPr>
            <a:xfrm>
              <a:off x="4424346" y="4567017"/>
              <a:ext cx="1558" cy="3131"/>
            </a:xfrm>
            <a:custGeom>
              <a:avLst/>
              <a:gdLst/>
              <a:ahLst/>
              <a:cxnLst/>
              <a:rect l="l" t="t" r="r" b="b"/>
              <a:pathLst>
                <a:path w="107" h="215" extrusionOk="0">
                  <a:moveTo>
                    <a:pt x="107" y="1"/>
                  </a:moveTo>
                  <a:lnTo>
                    <a:pt x="107" y="1"/>
                  </a:lnTo>
                  <a:lnTo>
                    <a:pt x="107" y="1"/>
                  </a:lnTo>
                  <a:lnTo>
                    <a:pt x="0" y="214"/>
                  </a:lnTo>
                  <a:lnTo>
                    <a:pt x="0" y="214"/>
                  </a:lnTo>
                  <a:lnTo>
                    <a:pt x="0"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33;p50">
              <a:extLst>
                <a:ext uri="{FF2B5EF4-FFF2-40B4-BE49-F238E27FC236}">
                  <a16:creationId xmlns:a16="http://schemas.microsoft.com/office/drawing/2014/main" id="{C592090B-3C26-469A-8297-B8A80DE9F4F1}"/>
                </a:ext>
              </a:extLst>
            </p:cNvPr>
            <p:cNvSpPr/>
            <p:nvPr/>
          </p:nvSpPr>
          <p:spPr>
            <a:xfrm>
              <a:off x="4424346" y="4567017"/>
              <a:ext cx="1558" cy="3131"/>
            </a:xfrm>
            <a:custGeom>
              <a:avLst/>
              <a:gdLst/>
              <a:ahLst/>
              <a:cxnLst/>
              <a:rect l="l" t="t" r="r" b="b"/>
              <a:pathLst>
                <a:path w="107" h="215" fill="none" extrusionOk="0">
                  <a:moveTo>
                    <a:pt x="107" y="1"/>
                  </a:moveTo>
                  <a:lnTo>
                    <a:pt x="107" y="1"/>
                  </a:lnTo>
                  <a:lnTo>
                    <a:pt x="107" y="1"/>
                  </a:lnTo>
                  <a:lnTo>
                    <a:pt x="0" y="214"/>
                  </a:lnTo>
                  <a:lnTo>
                    <a:pt x="0" y="214"/>
                  </a:lnTo>
                  <a:lnTo>
                    <a:pt x="0" y="214"/>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34;p50">
              <a:extLst>
                <a:ext uri="{FF2B5EF4-FFF2-40B4-BE49-F238E27FC236}">
                  <a16:creationId xmlns:a16="http://schemas.microsoft.com/office/drawing/2014/main" id="{F3029E45-8DA7-4095-B494-6AD70C6E010E}"/>
                </a:ext>
              </a:extLst>
            </p:cNvPr>
            <p:cNvSpPr/>
            <p:nvPr/>
          </p:nvSpPr>
          <p:spPr>
            <a:xfrm>
              <a:off x="4404147" y="4539056"/>
              <a:ext cx="29531" cy="52829"/>
            </a:xfrm>
            <a:custGeom>
              <a:avLst/>
              <a:gdLst/>
              <a:ahLst/>
              <a:cxnLst/>
              <a:rect l="l" t="t" r="r" b="b"/>
              <a:pathLst>
                <a:path w="2028" h="3628" extrusionOk="0">
                  <a:moveTo>
                    <a:pt x="1814" y="108"/>
                  </a:moveTo>
                  <a:lnTo>
                    <a:pt x="1387" y="214"/>
                  </a:lnTo>
                  <a:lnTo>
                    <a:pt x="747" y="748"/>
                  </a:lnTo>
                  <a:lnTo>
                    <a:pt x="320" y="1388"/>
                  </a:lnTo>
                  <a:lnTo>
                    <a:pt x="107" y="1814"/>
                  </a:lnTo>
                  <a:lnTo>
                    <a:pt x="0" y="2668"/>
                  </a:lnTo>
                  <a:lnTo>
                    <a:pt x="0" y="2881"/>
                  </a:lnTo>
                  <a:lnTo>
                    <a:pt x="0" y="2988"/>
                  </a:lnTo>
                  <a:lnTo>
                    <a:pt x="747" y="2134"/>
                  </a:lnTo>
                  <a:lnTo>
                    <a:pt x="1494" y="1174"/>
                  </a:lnTo>
                  <a:lnTo>
                    <a:pt x="1600" y="1068"/>
                  </a:lnTo>
                  <a:lnTo>
                    <a:pt x="1814" y="108"/>
                  </a:lnTo>
                  <a:close/>
                  <a:moveTo>
                    <a:pt x="2027" y="1"/>
                  </a:moveTo>
                  <a:lnTo>
                    <a:pt x="1920" y="108"/>
                  </a:lnTo>
                  <a:lnTo>
                    <a:pt x="1814" y="534"/>
                  </a:lnTo>
                  <a:lnTo>
                    <a:pt x="1600" y="1068"/>
                  </a:lnTo>
                  <a:lnTo>
                    <a:pt x="1707" y="961"/>
                  </a:lnTo>
                  <a:lnTo>
                    <a:pt x="1707" y="961"/>
                  </a:lnTo>
                  <a:lnTo>
                    <a:pt x="1494" y="1281"/>
                  </a:lnTo>
                  <a:lnTo>
                    <a:pt x="747" y="2241"/>
                  </a:lnTo>
                  <a:lnTo>
                    <a:pt x="107" y="3201"/>
                  </a:lnTo>
                  <a:lnTo>
                    <a:pt x="107" y="3628"/>
                  </a:lnTo>
                  <a:lnTo>
                    <a:pt x="1174" y="2241"/>
                  </a:lnTo>
                  <a:lnTo>
                    <a:pt x="1387" y="2134"/>
                  </a:lnTo>
                  <a:lnTo>
                    <a:pt x="1494" y="1921"/>
                  </a:lnTo>
                  <a:lnTo>
                    <a:pt x="1600" y="1708"/>
                  </a:lnTo>
                  <a:lnTo>
                    <a:pt x="2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35;p50">
              <a:extLst>
                <a:ext uri="{FF2B5EF4-FFF2-40B4-BE49-F238E27FC236}">
                  <a16:creationId xmlns:a16="http://schemas.microsoft.com/office/drawing/2014/main" id="{69608037-4F19-426F-8C85-57CBB93BE5F7}"/>
                </a:ext>
              </a:extLst>
            </p:cNvPr>
            <p:cNvSpPr/>
            <p:nvPr/>
          </p:nvSpPr>
          <p:spPr>
            <a:xfrm>
              <a:off x="4404147" y="4539056"/>
              <a:ext cx="29531" cy="52829"/>
            </a:xfrm>
            <a:custGeom>
              <a:avLst/>
              <a:gdLst/>
              <a:ahLst/>
              <a:cxnLst/>
              <a:rect l="l" t="t" r="r" b="b"/>
              <a:pathLst>
                <a:path w="2028" h="3628" fill="none" extrusionOk="0">
                  <a:moveTo>
                    <a:pt x="2027" y="1"/>
                  </a:moveTo>
                  <a:lnTo>
                    <a:pt x="2027" y="1"/>
                  </a:lnTo>
                  <a:lnTo>
                    <a:pt x="1920" y="108"/>
                  </a:lnTo>
                  <a:lnTo>
                    <a:pt x="1920" y="108"/>
                  </a:lnTo>
                  <a:lnTo>
                    <a:pt x="1814" y="534"/>
                  </a:lnTo>
                  <a:lnTo>
                    <a:pt x="1600" y="1068"/>
                  </a:lnTo>
                  <a:lnTo>
                    <a:pt x="1600" y="1068"/>
                  </a:lnTo>
                  <a:lnTo>
                    <a:pt x="1814" y="108"/>
                  </a:lnTo>
                  <a:lnTo>
                    <a:pt x="1814" y="108"/>
                  </a:lnTo>
                  <a:lnTo>
                    <a:pt x="1387" y="214"/>
                  </a:lnTo>
                  <a:lnTo>
                    <a:pt x="1387" y="214"/>
                  </a:lnTo>
                  <a:lnTo>
                    <a:pt x="747" y="748"/>
                  </a:lnTo>
                  <a:lnTo>
                    <a:pt x="320" y="1388"/>
                  </a:lnTo>
                  <a:lnTo>
                    <a:pt x="320" y="1388"/>
                  </a:lnTo>
                  <a:lnTo>
                    <a:pt x="107" y="1814"/>
                  </a:lnTo>
                  <a:lnTo>
                    <a:pt x="107" y="1814"/>
                  </a:lnTo>
                  <a:lnTo>
                    <a:pt x="0" y="2668"/>
                  </a:lnTo>
                  <a:lnTo>
                    <a:pt x="0" y="2668"/>
                  </a:lnTo>
                  <a:lnTo>
                    <a:pt x="0" y="2881"/>
                  </a:lnTo>
                  <a:lnTo>
                    <a:pt x="0" y="2881"/>
                  </a:lnTo>
                  <a:lnTo>
                    <a:pt x="0" y="2988"/>
                  </a:lnTo>
                  <a:lnTo>
                    <a:pt x="0" y="2988"/>
                  </a:lnTo>
                  <a:lnTo>
                    <a:pt x="747" y="2134"/>
                  </a:lnTo>
                  <a:lnTo>
                    <a:pt x="747" y="2134"/>
                  </a:lnTo>
                  <a:lnTo>
                    <a:pt x="1494" y="1174"/>
                  </a:lnTo>
                  <a:lnTo>
                    <a:pt x="1494" y="1174"/>
                  </a:lnTo>
                  <a:lnTo>
                    <a:pt x="1707" y="961"/>
                  </a:lnTo>
                  <a:lnTo>
                    <a:pt x="1707" y="854"/>
                  </a:lnTo>
                  <a:lnTo>
                    <a:pt x="1707" y="961"/>
                  </a:lnTo>
                  <a:lnTo>
                    <a:pt x="1494" y="1281"/>
                  </a:lnTo>
                  <a:lnTo>
                    <a:pt x="1494" y="1281"/>
                  </a:lnTo>
                  <a:lnTo>
                    <a:pt x="747" y="2241"/>
                  </a:lnTo>
                  <a:lnTo>
                    <a:pt x="747" y="2241"/>
                  </a:lnTo>
                  <a:lnTo>
                    <a:pt x="107" y="3201"/>
                  </a:lnTo>
                  <a:lnTo>
                    <a:pt x="107" y="3201"/>
                  </a:lnTo>
                  <a:lnTo>
                    <a:pt x="107" y="3628"/>
                  </a:lnTo>
                  <a:lnTo>
                    <a:pt x="107" y="3628"/>
                  </a:lnTo>
                  <a:lnTo>
                    <a:pt x="1174" y="2241"/>
                  </a:lnTo>
                  <a:lnTo>
                    <a:pt x="1174" y="2241"/>
                  </a:lnTo>
                  <a:lnTo>
                    <a:pt x="1387" y="2134"/>
                  </a:lnTo>
                  <a:lnTo>
                    <a:pt x="1387" y="2134"/>
                  </a:lnTo>
                  <a:lnTo>
                    <a:pt x="1494" y="1921"/>
                  </a:lnTo>
                  <a:lnTo>
                    <a:pt x="1494" y="1921"/>
                  </a:lnTo>
                  <a:lnTo>
                    <a:pt x="1494" y="1921"/>
                  </a:lnTo>
                  <a:lnTo>
                    <a:pt x="1494" y="1921"/>
                  </a:lnTo>
                  <a:lnTo>
                    <a:pt x="1600" y="1708"/>
                  </a:lnTo>
                  <a:lnTo>
                    <a:pt x="20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36;p50">
              <a:extLst>
                <a:ext uri="{FF2B5EF4-FFF2-40B4-BE49-F238E27FC236}">
                  <a16:creationId xmlns:a16="http://schemas.microsoft.com/office/drawing/2014/main" id="{D47A6297-624E-4EE1-AAAB-0417A7B6D4FF}"/>
                </a:ext>
              </a:extLst>
            </p:cNvPr>
            <p:cNvSpPr/>
            <p:nvPr/>
          </p:nvSpPr>
          <p:spPr>
            <a:xfrm>
              <a:off x="4433666" y="4539056"/>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37;p50">
              <a:extLst>
                <a:ext uri="{FF2B5EF4-FFF2-40B4-BE49-F238E27FC236}">
                  <a16:creationId xmlns:a16="http://schemas.microsoft.com/office/drawing/2014/main" id="{74207F31-FBD5-4C95-8AD1-2178ECE9FDEB}"/>
                </a:ext>
              </a:extLst>
            </p:cNvPr>
            <p:cNvSpPr/>
            <p:nvPr/>
          </p:nvSpPr>
          <p:spPr>
            <a:xfrm>
              <a:off x="4404147" y="4553036"/>
              <a:ext cx="24871" cy="32633"/>
            </a:xfrm>
            <a:custGeom>
              <a:avLst/>
              <a:gdLst/>
              <a:ahLst/>
              <a:cxnLst/>
              <a:rect l="l" t="t" r="r" b="b"/>
              <a:pathLst>
                <a:path w="1708" h="2241" extrusionOk="0">
                  <a:moveTo>
                    <a:pt x="1707" y="1"/>
                  </a:moveTo>
                  <a:lnTo>
                    <a:pt x="1494" y="214"/>
                  </a:lnTo>
                  <a:lnTo>
                    <a:pt x="747" y="1174"/>
                  </a:lnTo>
                  <a:lnTo>
                    <a:pt x="0" y="2028"/>
                  </a:lnTo>
                  <a:lnTo>
                    <a:pt x="107" y="2241"/>
                  </a:lnTo>
                  <a:lnTo>
                    <a:pt x="747" y="1281"/>
                  </a:lnTo>
                  <a:lnTo>
                    <a:pt x="1494" y="321"/>
                  </a:lnTo>
                  <a:lnTo>
                    <a:pt x="1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38;p50">
              <a:extLst>
                <a:ext uri="{FF2B5EF4-FFF2-40B4-BE49-F238E27FC236}">
                  <a16:creationId xmlns:a16="http://schemas.microsoft.com/office/drawing/2014/main" id="{6E335326-41E7-4C0C-85C6-C34F9BCD71CE}"/>
                </a:ext>
              </a:extLst>
            </p:cNvPr>
            <p:cNvSpPr/>
            <p:nvPr/>
          </p:nvSpPr>
          <p:spPr>
            <a:xfrm>
              <a:off x="4404147" y="4551493"/>
              <a:ext cx="24871" cy="34176"/>
            </a:xfrm>
            <a:custGeom>
              <a:avLst/>
              <a:gdLst/>
              <a:ahLst/>
              <a:cxnLst/>
              <a:rect l="l" t="t" r="r" b="b"/>
              <a:pathLst>
                <a:path w="1708" h="2347" fill="none" extrusionOk="0">
                  <a:moveTo>
                    <a:pt x="1707" y="0"/>
                  </a:moveTo>
                  <a:lnTo>
                    <a:pt x="1707" y="107"/>
                  </a:lnTo>
                  <a:lnTo>
                    <a:pt x="1707" y="107"/>
                  </a:lnTo>
                  <a:lnTo>
                    <a:pt x="1494" y="320"/>
                  </a:lnTo>
                  <a:lnTo>
                    <a:pt x="1494" y="320"/>
                  </a:lnTo>
                  <a:lnTo>
                    <a:pt x="747" y="1280"/>
                  </a:lnTo>
                  <a:lnTo>
                    <a:pt x="747" y="1280"/>
                  </a:lnTo>
                  <a:lnTo>
                    <a:pt x="0" y="2134"/>
                  </a:lnTo>
                  <a:lnTo>
                    <a:pt x="0" y="2134"/>
                  </a:lnTo>
                  <a:lnTo>
                    <a:pt x="107" y="2347"/>
                  </a:lnTo>
                  <a:lnTo>
                    <a:pt x="107" y="2347"/>
                  </a:lnTo>
                  <a:lnTo>
                    <a:pt x="747" y="1387"/>
                  </a:lnTo>
                  <a:lnTo>
                    <a:pt x="747" y="1387"/>
                  </a:lnTo>
                  <a:lnTo>
                    <a:pt x="1494" y="427"/>
                  </a:lnTo>
                  <a:lnTo>
                    <a:pt x="1707" y="107"/>
                  </a:lnTo>
                  <a:lnTo>
                    <a:pt x="17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39;p50">
              <a:extLst>
                <a:ext uri="{FF2B5EF4-FFF2-40B4-BE49-F238E27FC236}">
                  <a16:creationId xmlns:a16="http://schemas.microsoft.com/office/drawing/2014/main" id="{D7CB721F-833B-4A4F-97FF-7E61AD3C6B89}"/>
                </a:ext>
              </a:extLst>
            </p:cNvPr>
            <p:cNvSpPr/>
            <p:nvPr/>
          </p:nvSpPr>
          <p:spPr>
            <a:xfrm>
              <a:off x="4362206" y="4633496"/>
              <a:ext cx="6553" cy="6553"/>
            </a:xfrm>
            <a:custGeom>
              <a:avLst/>
              <a:gdLst/>
              <a:ahLst/>
              <a:cxnLst/>
              <a:rect l="l" t="t" r="r" b="b"/>
              <a:pathLst>
                <a:path w="450" h="450" extrusionOk="0">
                  <a:moveTo>
                    <a:pt x="449" y="1"/>
                  </a:moveTo>
                  <a:lnTo>
                    <a:pt x="1" y="449"/>
                  </a:lnTo>
                  <a:lnTo>
                    <a:pt x="321" y="129"/>
                  </a:lnTo>
                  <a:lnTo>
                    <a:pt x="44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40;p50">
              <a:extLst>
                <a:ext uri="{FF2B5EF4-FFF2-40B4-BE49-F238E27FC236}">
                  <a16:creationId xmlns:a16="http://schemas.microsoft.com/office/drawing/2014/main" id="{9D1878D4-2275-449B-BFA3-5C90EC95E0F4}"/>
                </a:ext>
              </a:extLst>
            </p:cNvPr>
            <p:cNvSpPr/>
            <p:nvPr/>
          </p:nvSpPr>
          <p:spPr>
            <a:xfrm>
              <a:off x="4362206" y="4632259"/>
              <a:ext cx="7776" cy="7790"/>
            </a:xfrm>
            <a:custGeom>
              <a:avLst/>
              <a:gdLst/>
              <a:ahLst/>
              <a:cxnLst/>
              <a:rect l="l" t="t" r="r" b="b"/>
              <a:pathLst>
                <a:path w="534" h="535" fill="none" extrusionOk="0">
                  <a:moveTo>
                    <a:pt x="534" y="1"/>
                  </a:moveTo>
                  <a:lnTo>
                    <a:pt x="534" y="1"/>
                  </a:lnTo>
                  <a:lnTo>
                    <a:pt x="1" y="534"/>
                  </a:lnTo>
                  <a:lnTo>
                    <a:pt x="1" y="534"/>
                  </a:lnTo>
                  <a:lnTo>
                    <a:pt x="1" y="534"/>
                  </a:lnTo>
                  <a:lnTo>
                    <a:pt x="1" y="534"/>
                  </a:lnTo>
                  <a:lnTo>
                    <a:pt x="321" y="214"/>
                  </a:lnTo>
                  <a:lnTo>
                    <a:pt x="321" y="214"/>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1;p50">
              <a:extLst>
                <a:ext uri="{FF2B5EF4-FFF2-40B4-BE49-F238E27FC236}">
                  <a16:creationId xmlns:a16="http://schemas.microsoft.com/office/drawing/2014/main" id="{AB980A22-9EB2-4D68-ACBC-9874B0519916}"/>
                </a:ext>
              </a:extLst>
            </p:cNvPr>
            <p:cNvSpPr/>
            <p:nvPr/>
          </p:nvSpPr>
          <p:spPr>
            <a:xfrm>
              <a:off x="4360648" y="4585657"/>
              <a:ext cx="45068" cy="54388"/>
            </a:xfrm>
            <a:custGeom>
              <a:avLst/>
              <a:gdLst/>
              <a:ahLst/>
              <a:cxnLst/>
              <a:rect l="l" t="t" r="r" b="b"/>
              <a:pathLst>
                <a:path w="3095" h="3735" extrusionOk="0">
                  <a:moveTo>
                    <a:pt x="1814" y="1174"/>
                  </a:moveTo>
                  <a:lnTo>
                    <a:pt x="961" y="2134"/>
                  </a:lnTo>
                  <a:lnTo>
                    <a:pt x="961" y="2134"/>
                  </a:lnTo>
                  <a:lnTo>
                    <a:pt x="1068" y="2027"/>
                  </a:lnTo>
                  <a:lnTo>
                    <a:pt x="1814" y="1174"/>
                  </a:lnTo>
                  <a:close/>
                  <a:moveTo>
                    <a:pt x="2987" y="1"/>
                  </a:moveTo>
                  <a:lnTo>
                    <a:pt x="1174" y="2027"/>
                  </a:lnTo>
                  <a:lnTo>
                    <a:pt x="1" y="3307"/>
                  </a:lnTo>
                  <a:lnTo>
                    <a:pt x="108" y="3734"/>
                  </a:lnTo>
                  <a:lnTo>
                    <a:pt x="641" y="3201"/>
                  </a:lnTo>
                  <a:lnTo>
                    <a:pt x="3094" y="428"/>
                  </a:lnTo>
                  <a:lnTo>
                    <a:pt x="3094" y="214"/>
                  </a:lnTo>
                  <a:lnTo>
                    <a:pt x="2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42;p50">
              <a:extLst>
                <a:ext uri="{FF2B5EF4-FFF2-40B4-BE49-F238E27FC236}">
                  <a16:creationId xmlns:a16="http://schemas.microsoft.com/office/drawing/2014/main" id="{3A1FCC08-8B7B-4F91-A681-D95261F15A27}"/>
                </a:ext>
              </a:extLst>
            </p:cNvPr>
            <p:cNvSpPr/>
            <p:nvPr/>
          </p:nvSpPr>
          <p:spPr>
            <a:xfrm>
              <a:off x="4374628" y="4602754"/>
              <a:ext cx="12450" cy="13994"/>
            </a:xfrm>
            <a:custGeom>
              <a:avLst/>
              <a:gdLst/>
              <a:ahLst/>
              <a:cxnLst/>
              <a:rect l="l" t="t" r="r" b="b"/>
              <a:pathLst>
                <a:path w="855" h="961" fill="none" extrusionOk="0">
                  <a:moveTo>
                    <a:pt x="854" y="0"/>
                  </a:moveTo>
                  <a:lnTo>
                    <a:pt x="1" y="960"/>
                  </a:lnTo>
                  <a:lnTo>
                    <a:pt x="1" y="960"/>
                  </a:lnTo>
                  <a:lnTo>
                    <a:pt x="108" y="853"/>
                  </a:lnTo>
                  <a:lnTo>
                    <a:pt x="108" y="853"/>
                  </a:lnTo>
                  <a:lnTo>
                    <a:pt x="85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43;p50">
              <a:extLst>
                <a:ext uri="{FF2B5EF4-FFF2-40B4-BE49-F238E27FC236}">
                  <a16:creationId xmlns:a16="http://schemas.microsoft.com/office/drawing/2014/main" id="{18B107F0-A421-483A-A89B-D58C24C3E297}"/>
                </a:ext>
              </a:extLst>
            </p:cNvPr>
            <p:cNvSpPr/>
            <p:nvPr/>
          </p:nvSpPr>
          <p:spPr>
            <a:xfrm>
              <a:off x="4359104" y="4585657"/>
              <a:ext cx="45054" cy="48170"/>
            </a:xfrm>
            <a:custGeom>
              <a:avLst/>
              <a:gdLst/>
              <a:ahLst/>
              <a:cxnLst/>
              <a:rect l="l" t="t" r="r" b="b"/>
              <a:pathLst>
                <a:path w="3094" h="3308" extrusionOk="0">
                  <a:moveTo>
                    <a:pt x="3093" y="1"/>
                  </a:moveTo>
                  <a:lnTo>
                    <a:pt x="1920" y="1174"/>
                  </a:lnTo>
                  <a:lnTo>
                    <a:pt x="1174" y="2027"/>
                  </a:lnTo>
                  <a:lnTo>
                    <a:pt x="1067" y="2134"/>
                  </a:lnTo>
                  <a:lnTo>
                    <a:pt x="0" y="3201"/>
                  </a:lnTo>
                  <a:lnTo>
                    <a:pt x="107" y="3307"/>
                  </a:lnTo>
                  <a:lnTo>
                    <a:pt x="1280" y="2027"/>
                  </a:lnTo>
                  <a:lnTo>
                    <a:pt x="3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44;p50">
              <a:extLst>
                <a:ext uri="{FF2B5EF4-FFF2-40B4-BE49-F238E27FC236}">
                  <a16:creationId xmlns:a16="http://schemas.microsoft.com/office/drawing/2014/main" id="{199B0DA0-38BD-4706-BB13-EABDD8181E62}"/>
                </a:ext>
              </a:extLst>
            </p:cNvPr>
            <p:cNvSpPr/>
            <p:nvPr/>
          </p:nvSpPr>
          <p:spPr>
            <a:xfrm>
              <a:off x="4331143" y="4615176"/>
              <a:ext cx="10878" cy="3116"/>
            </a:xfrm>
            <a:custGeom>
              <a:avLst/>
              <a:gdLst/>
              <a:ahLst/>
              <a:cxnLst/>
              <a:rect l="l" t="t" r="r" b="b"/>
              <a:pathLst>
                <a:path w="747" h="214" extrusionOk="0">
                  <a:moveTo>
                    <a:pt x="214" y="0"/>
                  </a:moveTo>
                  <a:lnTo>
                    <a:pt x="0" y="107"/>
                  </a:lnTo>
                  <a:lnTo>
                    <a:pt x="107" y="107"/>
                  </a:lnTo>
                  <a:lnTo>
                    <a:pt x="747" y="214"/>
                  </a:lnTo>
                  <a:lnTo>
                    <a:pt x="747" y="214"/>
                  </a:lnTo>
                  <a:lnTo>
                    <a:pt x="534"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45;p50">
              <a:extLst>
                <a:ext uri="{FF2B5EF4-FFF2-40B4-BE49-F238E27FC236}">
                  <a16:creationId xmlns:a16="http://schemas.microsoft.com/office/drawing/2014/main" id="{1A1088A2-214C-46AD-AEA2-461F60C52C55}"/>
                </a:ext>
              </a:extLst>
            </p:cNvPr>
            <p:cNvSpPr/>
            <p:nvPr/>
          </p:nvSpPr>
          <p:spPr>
            <a:xfrm>
              <a:off x="4331143" y="4615176"/>
              <a:ext cx="18653" cy="6232"/>
            </a:xfrm>
            <a:custGeom>
              <a:avLst/>
              <a:gdLst/>
              <a:ahLst/>
              <a:cxnLst/>
              <a:rect l="l" t="t" r="r" b="b"/>
              <a:pathLst>
                <a:path w="1281" h="428" fill="none" extrusionOk="0">
                  <a:moveTo>
                    <a:pt x="214" y="0"/>
                  </a:moveTo>
                  <a:lnTo>
                    <a:pt x="214" y="0"/>
                  </a:lnTo>
                  <a:lnTo>
                    <a:pt x="0" y="107"/>
                  </a:lnTo>
                  <a:lnTo>
                    <a:pt x="0" y="107"/>
                  </a:lnTo>
                  <a:lnTo>
                    <a:pt x="107" y="107"/>
                  </a:lnTo>
                  <a:lnTo>
                    <a:pt x="107" y="107"/>
                  </a:lnTo>
                  <a:lnTo>
                    <a:pt x="747" y="214"/>
                  </a:lnTo>
                  <a:lnTo>
                    <a:pt x="1280" y="427"/>
                  </a:lnTo>
                  <a:lnTo>
                    <a:pt x="1280" y="427"/>
                  </a:lnTo>
                  <a:lnTo>
                    <a:pt x="1280" y="427"/>
                  </a:lnTo>
                  <a:lnTo>
                    <a:pt x="1280" y="427"/>
                  </a:lnTo>
                  <a:lnTo>
                    <a:pt x="747" y="214"/>
                  </a:lnTo>
                  <a:lnTo>
                    <a:pt x="534" y="107"/>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46;p50">
              <a:extLst>
                <a:ext uri="{FF2B5EF4-FFF2-40B4-BE49-F238E27FC236}">
                  <a16:creationId xmlns:a16="http://schemas.microsoft.com/office/drawing/2014/main" id="{428F5471-151F-443C-B915-30286B46902D}"/>
                </a:ext>
              </a:extLst>
            </p:cNvPr>
            <p:cNvSpPr/>
            <p:nvPr/>
          </p:nvSpPr>
          <p:spPr>
            <a:xfrm>
              <a:off x="4354444" y="4640035"/>
              <a:ext cx="7776" cy="7776"/>
            </a:xfrm>
            <a:custGeom>
              <a:avLst/>
              <a:gdLst/>
              <a:ahLst/>
              <a:cxnLst/>
              <a:rect l="l" t="t" r="r" b="b"/>
              <a:pathLst>
                <a:path w="534" h="534" extrusionOk="0">
                  <a:moveTo>
                    <a:pt x="534" y="0"/>
                  </a:moveTo>
                  <a:lnTo>
                    <a:pt x="534" y="0"/>
                  </a:lnTo>
                  <a:lnTo>
                    <a:pt x="0" y="533"/>
                  </a:lnTo>
                  <a:lnTo>
                    <a:pt x="0" y="533"/>
                  </a:lnTo>
                  <a:lnTo>
                    <a:pt x="534" y="0"/>
                  </a:lnTo>
                  <a:lnTo>
                    <a:pt x="534" y="0"/>
                  </a:lnTo>
                  <a:lnTo>
                    <a:pt x="53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47;p50">
              <a:extLst>
                <a:ext uri="{FF2B5EF4-FFF2-40B4-BE49-F238E27FC236}">
                  <a16:creationId xmlns:a16="http://schemas.microsoft.com/office/drawing/2014/main" id="{740502D4-D840-4D91-AEFD-F424C748C2BE}"/>
                </a:ext>
              </a:extLst>
            </p:cNvPr>
            <p:cNvSpPr/>
            <p:nvPr/>
          </p:nvSpPr>
          <p:spPr>
            <a:xfrm>
              <a:off x="4354444" y="4640035"/>
              <a:ext cx="7776" cy="7776"/>
            </a:xfrm>
            <a:custGeom>
              <a:avLst/>
              <a:gdLst/>
              <a:ahLst/>
              <a:cxnLst/>
              <a:rect l="l" t="t" r="r" b="b"/>
              <a:pathLst>
                <a:path w="534" h="534" fill="none" extrusionOk="0">
                  <a:moveTo>
                    <a:pt x="534" y="0"/>
                  </a:moveTo>
                  <a:lnTo>
                    <a:pt x="534" y="0"/>
                  </a:lnTo>
                  <a:lnTo>
                    <a:pt x="0" y="533"/>
                  </a:lnTo>
                  <a:lnTo>
                    <a:pt x="0" y="533"/>
                  </a:lnTo>
                  <a:lnTo>
                    <a:pt x="534" y="0"/>
                  </a:lnTo>
                  <a:lnTo>
                    <a:pt x="534" y="0"/>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48;p50">
              <a:extLst>
                <a:ext uri="{FF2B5EF4-FFF2-40B4-BE49-F238E27FC236}">
                  <a16:creationId xmlns:a16="http://schemas.microsoft.com/office/drawing/2014/main" id="{8A898FE1-327C-4CDD-9FFF-76A5BBE792F9}"/>
                </a:ext>
              </a:extLst>
            </p:cNvPr>
            <p:cNvSpPr/>
            <p:nvPr/>
          </p:nvSpPr>
          <p:spPr>
            <a:xfrm>
              <a:off x="4312503" y="4616735"/>
              <a:ext cx="49713" cy="51257"/>
            </a:xfrm>
            <a:custGeom>
              <a:avLst/>
              <a:gdLst/>
              <a:ahLst/>
              <a:cxnLst/>
              <a:rect l="l" t="t" r="r" b="b"/>
              <a:pathLst>
                <a:path w="3414" h="3520" extrusionOk="0">
                  <a:moveTo>
                    <a:pt x="1067" y="0"/>
                  </a:moveTo>
                  <a:lnTo>
                    <a:pt x="427" y="1387"/>
                  </a:lnTo>
                  <a:lnTo>
                    <a:pt x="107" y="2347"/>
                  </a:lnTo>
                  <a:lnTo>
                    <a:pt x="0" y="2987"/>
                  </a:lnTo>
                  <a:lnTo>
                    <a:pt x="0" y="3307"/>
                  </a:lnTo>
                  <a:lnTo>
                    <a:pt x="214" y="3413"/>
                  </a:lnTo>
                  <a:lnTo>
                    <a:pt x="320" y="3520"/>
                  </a:lnTo>
                  <a:lnTo>
                    <a:pt x="534" y="3520"/>
                  </a:lnTo>
                  <a:lnTo>
                    <a:pt x="960" y="3413"/>
                  </a:lnTo>
                  <a:lnTo>
                    <a:pt x="1920" y="2880"/>
                  </a:lnTo>
                  <a:lnTo>
                    <a:pt x="2880" y="2133"/>
                  </a:lnTo>
                  <a:lnTo>
                    <a:pt x="3414" y="1600"/>
                  </a:lnTo>
                  <a:lnTo>
                    <a:pt x="3200" y="1173"/>
                  </a:lnTo>
                  <a:lnTo>
                    <a:pt x="1600" y="2667"/>
                  </a:lnTo>
                  <a:lnTo>
                    <a:pt x="1280" y="2773"/>
                  </a:lnTo>
                  <a:lnTo>
                    <a:pt x="960" y="2880"/>
                  </a:lnTo>
                  <a:lnTo>
                    <a:pt x="854" y="2880"/>
                  </a:lnTo>
                  <a:lnTo>
                    <a:pt x="427" y="2773"/>
                  </a:lnTo>
                  <a:lnTo>
                    <a:pt x="1174" y="2773"/>
                  </a:lnTo>
                  <a:lnTo>
                    <a:pt x="1494" y="2560"/>
                  </a:lnTo>
                  <a:lnTo>
                    <a:pt x="3200" y="1067"/>
                  </a:lnTo>
                  <a:lnTo>
                    <a:pt x="2880" y="747"/>
                  </a:lnTo>
                  <a:lnTo>
                    <a:pt x="2454" y="427"/>
                  </a:lnTo>
                  <a:lnTo>
                    <a:pt x="1920" y="213"/>
                  </a:ln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49;p50">
              <a:extLst>
                <a:ext uri="{FF2B5EF4-FFF2-40B4-BE49-F238E27FC236}">
                  <a16:creationId xmlns:a16="http://schemas.microsoft.com/office/drawing/2014/main" id="{5D600A61-F1A6-4569-B46D-337518A83FD5}"/>
                </a:ext>
              </a:extLst>
            </p:cNvPr>
            <p:cNvSpPr/>
            <p:nvPr/>
          </p:nvSpPr>
          <p:spPr>
            <a:xfrm>
              <a:off x="4312503" y="4616735"/>
              <a:ext cx="49713" cy="51257"/>
            </a:xfrm>
            <a:custGeom>
              <a:avLst/>
              <a:gdLst/>
              <a:ahLst/>
              <a:cxnLst/>
              <a:rect l="l" t="t" r="r" b="b"/>
              <a:pathLst>
                <a:path w="3414" h="3520" fill="none" extrusionOk="0">
                  <a:moveTo>
                    <a:pt x="1067" y="0"/>
                  </a:moveTo>
                  <a:lnTo>
                    <a:pt x="1067" y="0"/>
                  </a:lnTo>
                  <a:lnTo>
                    <a:pt x="427" y="1387"/>
                  </a:lnTo>
                  <a:lnTo>
                    <a:pt x="107" y="2347"/>
                  </a:lnTo>
                  <a:lnTo>
                    <a:pt x="0" y="2987"/>
                  </a:lnTo>
                  <a:lnTo>
                    <a:pt x="0" y="2987"/>
                  </a:lnTo>
                  <a:lnTo>
                    <a:pt x="0" y="3307"/>
                  </a:lnTo>
                  <a:lnTo>
                    <a:pt x="214" y="3413"/>
                  </a:lnTo>
                  <a:lnTo>
                    <a:pt x="320" y="3520"/>
                  </a:lnTo>
                  <a:lnTo>
                    <a:pt x="534" y="3520"/>
                  </a:lnTo>
                  <a:lnTo>
                    <a:pt x="534" y="3520"/>
                  </a:lnTo>
                  <a:lnTo>
                    <a:pt x="960" y="3413"/>
                  </a:lnTo>
                  <a:lnTo>
                    <a:pt x="960" y="3413"/>
                  </a:lnTo>
                  <a:lnTo>
                    <a:pt x="1920" y="2880"/>
                  </a:lnTo>
                  <a:lnTo>
                    <a:pt x="2880" y="2133"/>
                  </a:lnTo>
                  <a:lnTo>
                    <a:pt x="2880" y="2133"/>
                  </a:lnTo>
                  <a:lnTo>
                    <a:pt x="3414" y="1600"/>
                  </a:lnTo>
                  <a:lnTo>
                    <a:pt x="3414" y="1600"/>
                  </a:lnTo>
                  <a:lnTo>
                    <a:pt x="3200" y="1173"/>
                  </a:lnTo>
                  <a:lnTo>
                    <a:pt x="3200" y="1173"/>
                  </a:lnTo>
                  <a:lnTo>
                    <a:pt x="3200" y="1173"/>
                  </a:lnTo>
                  <a:lnTo>
                    <a:pt x="3200" y="1173"/>
                  </a:lnTo>
                  <a:lnTo>
                    <a:pt x="1600" y="2667"/>
                  </a:lnTo>
                  <a:lnTo>
                    <a:pt x="1600" y="2667"/>
                  </a:lnTo>
                  <a:lnTo>
                    <a:pt x="1280" y="2773"/>
                  </a:lnTo>
                  <a:lnTo>
                    <a:pt x="960" y="2880"/>
                  </a:lnTo>
                  <a:lnTo>
                    <a:pt x="960" y="2880"/>
                  </a:lnTo>
                  <a:lnTo>
                    <a:pt x="854" y="2880"/>
                  </a:lnTo>
                  <a:lnTo>
                    <a:pt x="854" y="2880"/>
                  </a:lnTo>
                  <a:lnTo>
                    <a:pt x="427" y="2773"/>
                  </a:lnTo>
                  <a:lnTo>
                    <a:pt x="427" y="2773"/>
                  </a:lnTo>
                  <a:lnTo>
                    <a:pt x="214" y="2560"/>
                  </a:lnTo>
                  <a:lnTo>
                    <a:pt x="107" y="2453"/>
                  </a:lnTo>
                  <a:lnTo>
                    <a:pt x="107" y="2453"/>
                  </a:lnTo>
                  <a:lnTo>
                    <a:pt x="214" y="2560"/>
                  </a:lnTo>
                  <a:lnTo>
                    <a:pt x="427" y="2773"/>
                  </a:lnTo>
                  <a:lnTo>
                    <a:pt x="427" y="2773"/>
                  </a:lnTo>
                  <a:lnTo>
                    <a:pt x="854" y="2773"/>
                  </a:lnTo>
                  <a:lnTo>
                    <a:pt x="854" y="2773"/>
                  </a:lnTo>
                  <a:lnTo>
                    <a:pt x="1174" y="2773"/>
                  </a:lnTo>
                  <a:lnTo>
                    <a:pt x="1494" y="2560"/>
                  </a:lnTo>
                  <a:lnTo>
                    <a:pt x="1494" y="2560"/>
                  </a:lnTo>
                  <a:lnTo>
                    <a:pt x="3200" y="1067"/>
                  </a:lnTo>
                  <a:lnTo>
                    <a:pt x="3200" y="1067"/>
                  </a:lnTo>
                  <a:lnTo>
                    <a:pt x="2880" y="747"/>
                  </a:lnTo>
                  <a:lnTo>
                    <a:pt x="2454" y="427"/>
                  </a:lnTo>
                  <a:lnTo>
                    <a:pt x="2454" y="427"/>
                  </a:lnTo>
                  <a:lnTo>
                    <a:pt x="1920" y="213"/>
                  </a:lnTo>
                  <a:lnTo>
                    <a:pt x="1387" y="0"/>
                  </a:lnTo>
                  <a:lnTo>
                    <a:pt x="1387" y="0"/>
                  </a:lnTo>
                  <a:lnTo>
                    <a:pt x="106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50;p50">
              <a:extLst>
                <a:ext uri="{FF2B5EF4-FFF2-40B4-BE49-F238E27FC236}">
                  <a16:creationId xmlns:a16="http://schemas.microsoft.com/office/drawing/2014/main" id="{1C473126-558F-43DD-8A54-E6AC038671BA}"/>
                </a:ext>
              </a:extLst>
            </p:cNvPr>
            <p:cNvSpPr/>
            <p:nvPr/>
          </p:nvSpPr>
          <p:spPr>
            <a:xfrm>
              <a:off x="4318706" y="4632259"/>
              <a:ext cx="40408" cy="26429"/>
            </a:xfrm>
            <a:custGeom>
              <a:avLst/>
              <a:gdLst/>
              <a:ahLst/>
              <a:cxnLst/>
              <a:rect l="l" t="t" r="r" b="b"/>
              <a:pathLst>
                <a:path w="2775" h="1815" extrusionOk="0">
                  <a:moveTo>
                    <a:pt x="2774" y="1"/>
                  </a:moveTo>
                  <a:lnTo>
                    <a:pt x="1068" y="1494"/>
                  </a:lnTo>
                  <a:lnTo>
                    <a:pt x="748" y="1707"/>
                  </a:lnTo>
                  <a:lnTo>
                    <a:pt x="1" y="1707"/>
                  </a:lnTo>
                  <a:lnTo>
                    <a:pt x="428" y="1814"/>
                  </a:lnTo>
                  <a:lnTo>
                    <a:pt x="534" y="1814"/>
                  </a:lnTo>
                  <a:lnTo>
                    <a:pt x="854" y="1707"/>
                  </a:lnTo>
                  <a:lnTo>
                    <a:pt x="1174" y="1601"/>
                  </a:lnTo>
                  <a:lnTo>
                    <a:pt x="2774" y="107"/>
                  </a:lnTo>
                  <a:lnTo>
                    <a:pt x="2774" y="1"/>
                  </a:lnTo>
                  <a:close/>
                </a:path>
              </a:pathLst>
            </a:custGeom>
            <a:solidFill>
              <a:srgbClr val="171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51;p50">
              <a:extLst>
                <a:ext uri="{FF2B5EF4-FFF2-40B4-BE49-F238E27FC236}">
                  <a16:creationId xmlns:a16="http://schemas.microsoft.com/office/drawing/2014/main" id="{261AF192-AED0-4F4D-895F-B9E216D25C71}"/>
                </a:ext>
              </a:extLst>
            </p:cNvPr>
            <p:cNvSpPr/>
            <p:nvPr/>
          </p:nvSpPr>
          <p:spPr>
            <a:xfrm>
              <a:off x="4314061" y="4632259"/>
              <a:ext cx="45054" cy="26429"/>
            </a:xfrm>
            <a:custGeom>
              <a:avLst/>
              <a:gdLst/>
              <a:ahLst/>
              <a:cxnLst/>
              <a:rect l="l" t="t" r="r" b="b"/>
              <a:pathLst>
                <a:path w="3094" h="1815" fill="none" extrusionOk="0">
                  <a:moveTo>
                    <a:pt x="3093" y="1"/>
                  </a:moveTo>
                  <a:lnTo>
                    <a:pt x="3093" y="1"/>
                  </a:lnTo>
                  <a:lnTo>
                    <a:pt x="1387" y="1494"/>
                  </a:lnTo>
                  <a:lnTo>
                    <a:pt x="1387" y="1494"/>
                  </a:lnTo>
                  <a:lnTo>
                    <a:pt x="1067" y="1707"/>
                  </a:lnTo>
                  <a:lnTo>
                    <a:pt x="747" y="1707"/>
                  </a:lnTo>
                  <a:lnTo>
                    <a:pt x="747" y="1707"/>
                  </a:lnTo>
                  <a:lnTo>
                    <a:pt x="320" y="1707"/>
                  </a:lnTo>
                  <a:lnTo>
                    <a:pt x="320" y="1707"/>
                  </a:lnTo>
                  <a:lnTo>
                    <a:pt x="107" y="1494"/>
                  </a:lnTo>
                  <a:lnTo>
                    <a:pt x="0" y="1387"/>
                  </a:lnTo>
                  <a:lnTo>
                    <a:pt x="107" y="1494"/>
                  </a:lnTo>
                  <a:lnTo>
                    <a:pt x="107" y="1494"/>
                  </a:lnTo>
                  <a:lnTo>
                    <a:pt x="320" y="1707"/>
                  </a:lnTo>
                  <a:lnTo>
                    <a:pt x="320" y="1707"/>
                  </a:lnTo>
                  <a:lnTo>
                    <a:pt x="747" y="1814"/>
                  </a:lnTo>
                  <a:lnTo>
                    <a:pt x="747" y="1814"/>
                  </a:lnTo>
                  <a:lnTo>
                    <a:pt x="853" y="1814"/>
                  </a:lnTo>
                  <a:lnTo>
                    <a:pt x="853" y="1814"/>
                  </a:lnTo>
                  <a:lnTo>
                    <a:pt x="1173" y="1707"/>
                  </a:lnTo>
                  <a:lnTo>
                    <a:pt x="1493" y="1601"/>
                  </a:lnTo>
                  <a:lnTo>
                    <a:pt x="1493" y="1601"/>
                  </a:lnTo>
                  <a:lnTo>
                    <a:pt x="3093" y="107"/>
                  </a:lnTo>
                  <a:lnTo>
                    <a:pt x="3093" y="107"/>
                  </a:lnTo>
                  <a:lnTo>
                    <a:pt x="30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52;p50">
              <a:extLst>
                <a:ext uri="{FF2B5EF4-FFF2-40B4-BE49-F238E27FC236}">
                  <a16:creationId xmlns:a16="http://schemas.microsoft.com/office/drawing/2014/main" id="{1E6B1017-8EE9-463C-B738-9D0907F7E4A0}"/>
                </a:ext>
              </a:extLst>
            </p:cNvPr>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601" y="853"/>
                  </a:lnTo>
                  <a:lnTo>
                    <a:pt x="1174" y="320"/>
                  </a:lnTo>
                  <a:lnTo>
                    <a:pt x="641" y="107"/>
                  </a:lnTo>
                  <a:lnTo>
                    <a:pt x="1" y="0"/>
                  </a:lnTo>
                  <a:close/>
                  <a:moveTo>
                    <a:pt x="1601" y="853"/>
                  </a:moveTo>
                  <a:lnTo>
                    <a:pt x="1601" y="853"/>
                  </a:lnTo>
                  <a:lnTo>
                    <a:pt x="1814" y="1173"/>
                  </a:lnTo>
                  <a:lnTo>
                    <a:pt x="2028" y="1600"/>
                  </a:lnTo>
                  <a:lnTo>
                    <a:pt x="2028" y="1600"/>
                  </a:lnTo>
                  <a:lnTo>
                    <a:pt x="1921" y="1173"/>
                  </a:lnTo>
                  <a:lnTo>
                    <a:pt x="1814" y="1067"/>
                  </a:lnTo>
                  <a:lnTo>
                    <a:pt x="1601" y="85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53;p50">
              <a:extLst>
                <a:ext uri="{FF2B5EF4-FFF2-40B4-BE49-F238E27FC236}">
                  <a16:creationId xmlns:a16="http://schemas.microsoft.com/office/drawing/2014/main" id="{D1F54DE3-54DA-47DE-9604-DCC5D15F9C3C}"/>
                </a:ext>
              </a:extLst>
            </p:cNvPr>
            <p:cNvSpPr/>
            <p:nvPr/>
          </p:nvSpPr>
          <p:spPr>
            <a:xfrm>
              <a:off x="4328027" y="4616735"/>
              <a:ext cx="34191" cy="23313"/>
            </a:xfrm>
            <a:custGeom>
              <a:avLst/>
              <a:gdLst/>
              <a:ahLst/>
              <a:cxnLst/>
              <a:rect l="l" t="t" r="r" b="b"/>
              <a:pathLst>
                <a:path w="2348" h="1601" fill="none" extrusionOk="0">
                  <a:moveTo>
                    <a:pt x="214" y="0"/>
                  </a:moveTo>
                  <a:lnTo>
                    <a:pt x="214" y="0"/>
                  </a:lnTo>
                  <a:lnTo>
                    <a:pt x="1" y="0"/>
                  </a:lnTo>
                  <a:lnTo>
                    <a:pt x="1" y="0"/>
                  </a:lnTo>
                  <a:lnTo>
                    <a:pt x="1" y="0"/>
                  </a:lnTo>
                  <a:lnTo>
                    <a:pt x="1" y="0"/>
                  </a:lnTo>
                  <a:lnTo>
                    <a:pt x="321" y="0"/>
                  </a:lnTo>
                  <a:lnTo>
                    <a:pt x="321" y="0"/>
                  </a:lnTo>
                  <a:lnTo>
                    <a:pt x="854" y="213"/>
                  </a:lnTo>
                  <a:lnTo>
                    <a:pt x="1388" y="427"/>
                  </a:lnTo>
                  <a:lnTo>
                    <a:pt x="1388" y="427"/>
                  </a:lnTo>
                  <a:lnTo>
                    <a:pt x="1814" y="747"/>
                  </a:lnTo>
                  <a:lnTo>
                    <a:pt x="2134" y="1067"/>
                  </a:lnTo>
                  <a:lnTo>
                    <a:pt x="2134" y="1067"/>
                  </a:lnTo>
                  <a:lnTo>
                    <a:pt x="2134" y="1173"/>
                  </a:lnTo>
                  <a:lnTo>
                    <a:pt x="2134" y="1173"/>
                  </a:lnTo>
                  <a:lnTo>
                    <a:pt x="2134" y="1173"/>
                  </a:lnTo>
                  <a:lnTo>
                    <a:pt x="2134" y="1173"/>
                  </a:lnTo>
                  <a:lnTo>
                    <a:pt x="2348" y="1600"/>
                  </a:lnTo>
                  <a:lnTo>
                    <a:pt x="2348" y="1600"/>
                  </a:lnTo>
                  <a:lnTo>
                    <a:pt x="2348" y="1600"/>
                  </a:lnTo>
                  <a:lnTo>
                    <a:pt x="2348" y="1600"/>
                  </a:lnTo>
                  <a:lnTo>
                    <a:pt x="2348" y="1600"/>
                  </a:lnTo>
                  <a:lnTo>
                    <a:pt x="2348" y="1600"/>
                  </a:lnTo>
                  <a:lnTo>
                    <a:pt x="2348" y="1600"/>
                  </a:lnTo>
                  <a:lnTo>
                    <a:pt x="2348" y="1600"/>
                  </a:lnTo>
                  <a:lnTo>
                    <a:pt x="2241" y="1173"/>
                  </a:lnTo>
                  <a:lnTo>
                    <a:pt x="2241" y="1173"/>
                  </a:lnTo>
                  <a:lnTo>
                    <a:pt x="2241" y="1173"/>
                  </a:lnTo>
                  <a:lnTo>
                    <a:pt x="2241" y="1173"/>
                  </a:lnTo>
                  <a:lnTo>
                    <a:pt x="2134" y="1067"/>
                  </a:lnTo>
                  <a:lnTo>
                    <a:pt x="2134" y="1173"/>
                  </a:lnTo>
                  <a:lnTo>
                    <a:pt x="2134" y="1173"/>
                  </a:lnTo>
                  <a:lnTo>
                    <a:pt x="1921" y="853"/>
                  </a:lnTo>
                  <a:lnTo>
                    <a:pt x="1494" y="320"/>
                  </a:lnTo>
                  <a:lnTo>
                    <a:pt x="1494" y="320"/>
                  </a:lnTo>
                  <a:lnTo>
                    <a:pt x="1494" y="320"/>
                  </a:lnTo>
                  <a:lnTo>
                    <a:pt x="1494" y="320"/>
                  </a:lnTo>
                  <a:lnTo>
                    <a:pt x="961" y="107"/>
                  </a:lnTo>
                  <a:lnTo>
                    <a:pt x="321" y="0"/>
                  </a:lnTo>
                  <a:lnTo>
                    <a:pt x="321"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54;p50">
              <a:extLst>
                <a:ext uri="{FF2B5EF4-FFF2-40B4-BE49-F238E27FC236}">
                  <a16:creationId xmlns:a16="http://schemas.microsoft.com/office/drawing/2014/main" id="{14C8D82D-3653-468C-ACCB-C61C647AC416}"/>
                </a:ext>
              </a:extLst>
            </p:cNvPr>
            <p:cNvSpPr/>
            <p:nvPr/>
          </p:nvSpPr>
          <p:spPr>
            <a:xfrm>
              <a:off x="4404147" y="4542172"/>
              <a:ext cx="20211" cy="46612"/>
            </a:xfrm>
            <a:custGeom>
              <a:avLst/>
              <a:gdLst/>
              <a:ahLst/>
              <a:cxnLst/>
              <a:rect l="l" t="t" r="r" b="b"/>
              <a:pathLst>
                <a:path w="1388" h="3201" extrusionOk="0">
                  <a:moveTo>
                    <a:pt x="1387" y="0"/>
                  </a:moveTo>
                  <a:lnTo>
                    <a:pt x="960" y="320"/>
                  </a:lnTo>
                  <a:lnTo>
                    <a:pt x="534" y="640"/>
                  </a:lnTo>
                  <a:lnTo>
                    <a:pt x="320" y="1174"/>
                  </a:lnTo>
                  <a:lnTo>
                    <a:pt x="747" y="534"/>
                  </a:lnTo>
                  <a:lnTo>
                    <a:pt x="1387" y="0"/>
                  </a:lnTo>
                  <a:close/>
                  <a:moveTo>
                    <a:pt x="0" y="2774"/>
                  </a:moveTo>
                  <a:lnTo>
                    <a:pt x="0" y="2987"/>
                  </a:lnTo>
                  <a:lnTo>
                    <a:pt x="107" y="3200"/>
                  </a:lnTo>
                  <a:lnTo>
                    <a:pt x="107" y="2987"/>
                  </a:lnTo>
                  <a:lnTo>
                    <a:pt x="0" y="277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55;p50">
              <a:extLst>
                <a:ext uri="{FF2B5EF4-FFF2-40B4-BE49-F238E27FC236}">
                  <a16:creationId xmlns:a16="http://schemas.microsoft.com/office/drawing/2014/main" id="{133B2E16-128F-4FD6-A614-E8EAE3C24576}"/>
                </a:ext>
              </a:extLst>
            </p:cNvPr>
            <p:cNvSpPr/>
            <p:nvPr/>
          </p:nvSpPr>
          <p:spPr>
            <a:xfrm>
              <a:off x="4404147" y="4577895"/>
              <a:ext cx="1573" cy="13994"/>
            </a:xfrm>
            <a:custGeom>
              <a:avLst/>
              <a:gdLst/>
              <a:ahLst/>
              <a:cxnLst/>
              <a:rect l="l" t="t" r="r" b="b"/>
              <a:pathLst>
                <a:path w="108" h="961" fill="none" extrusionOk="0">
                  <a:moveTo>
                    <a:pt x="0" y="1"/>
                  </a:moveTo>
                  <a:lnTo>
                    <a:pt x="0" y="1"/>
                  </a:lnTo>
                  <a:lnTo>
                    <a:pt x="0" y="534"/>
                  </a:lnTo>
                  <a:lnTo>
                    <a:pt x="0" y="534"/>
                  </a:lnTo>
                  <a:lnTo>
                    <a:pt x="0" y="534"/>
                  </a:lnTo>
                  <a:lnTo>
                    <a:pt x="0" y="534"/>
                  </a:lnTo>
                  <a:lnTo>
                    <a:pt x="0" y="534"/>
                  </a:lnTo>
                  <a:lnTo>
                    <a:pt x="107" y="747"/>
                  </a:lnTo>
                  <a:lnTo>
                    <a:pt x="107" y="747"/>
                  </a:lnTo>
                  <a:lnTo>
                    <a:pt x="107" y="961"/>
                  </a:lnTo>
                  <a:lnTo>
                    <a:pt x="107" y="961"/>
                  </a:lnTo>
                  <a:lnTo>
                    <a:pt x="107" y="961"/>
                  </a:lnTo>
                  <a:lnTo>
                    <a:pt x="107" y="961"/>
                  </a:lnTo>
                  <a:lnTo>
                    <a:pt x="107" y="534"/>
                  </a:lnTo>
                  <a:lnTo>
                    <a:pt x="107" y="534"/>
                  </a:lnTo>
                  <a:lnTo>
                    <a:pt x="0" y="321"/>
                  </a:lnTo>
                  <a:lnTo>
                    <a:pt x="0" y="32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56;p50">
              <a:extLst>
                <a:ext uri="{FF2B5EF4-FFF2-40B4-BE49-F238E27FC236}">
                  <a16:creationId xmlns:a16="http://schemas.microsoft.com/office/drawing/2014/main" id="{1A4738C9-9A31-4032-BE69-CC0AF92A5167}"/>
                </a:ext>
              </a:extLst>
            </p:cNvPr>
            <p:cNvSpPr/>
            <p:nvPr/>
          </p:nvSpPr>
          <p:spPr>
            <a:xfrm>
              <a:off x="4405705" y="4540614"/>
              <a:ext cx="24857" cy="24871"/>
            </a:xfrm>
            <a:custGeom>
              <a:avLst/>
              <a:gdLst/>
              <a:ahLst/>
              <a:cxnLst/>
              <a:rect l="l" t="t" r="r" b="b"/>
              <a:pathLst>
                <a:path w="1707" h="1708" fill="none" extrusionOk="0">
                  <a:moveTo>
                    <a:pt x="1707" y="1"/>
                  </a:moveTo>
                  <a:lnTo>
                    <a:pt x="1707" y="1"/>
                  </a:lnTo>
                  <a:lnTo>
                    <a:pt x="1280" y="107"/>
                  </a:lnTo>
                  <a:lnTo>
                    <a:pt x="853" y="427"/>
                  </a:lnTo>
                  <a:lnTo>
                    <a:pt x="427" y="747"/>
                  </a:lnTo>
                  <a:lnTo>
                    <a:pt x="213" y="1281"/>
                  </a:lnTo>
                  <a:lnTo>
                    <a:pt x="213" y="1281"/>
                  </a:lnTo>
                  <a:lnTo>
                    <a:pt x="0" y="1707"/>
                  </a:lnTo>
                  <a:lnTo>
                    <a:pt x="0" y="1707"/>
                  </a:lnTo>
                  <a:lnTo>
                    <a:pt x="213" y="1281"/>
                  </a:lnTo>
                  <a:lnTo>
                    <a:pt x="213" y="1281"/>
                  </a:lnTo>
                  <a:lnTo>
                    <a:pt x="640" y="641"/>
                  </a:lnTo>
                  <a:lnTo>
                    <a:pt x="1280" y="107"/>
                  </a:lnTo>
                  <a:lnTo>
                    <a:pt x="1280" y="107"/>
                  </a:lnTo>
                  <a:lnTo>
                    <a:pt x="1707" y="1"/>
                  </a:lnTo>
                  <a:lnTo>
                    <a:pt x="1707" y="1"/>
                  </a:lnTo>
                  <a:lnTo>
                    <a:pt x="17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57;p50">
              <a:extLst>
                <a:ext uri="{FF2B5EF4-FFF2-40B4-BE49-F238E27FC236}">
                  <a16:creationId xmlns:a16="http://schemas.microsoft.com/office/drawing/2014/main" id="{3C33E28A-8296-4BCD-9AEA-8DBFEA5B3474}"/>
                </a:ext>
              </a:extLst>
            </p:cNvPr>
            <p:cNvSpPr/>
            <p:nvPr/>
          </p:nvSpPr>
          <p:spPr>
            <a:xfrm>
              <a:off x="4432108" y="4539056"/>
              <a:ext cx="1573" cy="1573"/>
            </a:xfrm>
            <a:custGeom>
              <a:avLst/>
              <a:gdLst/>
              <a:ahLst/>
              <a:cxnLst/>
              <a:rect l="l" t="t" r="r" b="b"/>
              <a:pathLst>
                <a:path w="108" h="108" fill="none" extrusionOk="0">
                  <a:moveTo>
                    <a:pt x="107" y="1"/>
                  </a:moveTo>
                  <a:lnTo>
                    <a:pt x="107" y="1"/>
                  </a:lnTo>
                  <a:lnTo>
                    <a:pt x="0" y="108"/>
                  </a:lnTo>
                  <a:lnTo>
                    <a:pt x="0" y="108"/>
                  </a:lnTo>
                  <a:lnTo>
                    <a:pt x="0" y="108"/>
                  </a:lnTo>
                  <a:lnTo>
                    <a:pt x="0" y="108"/>
                  </a:lnTo>
                  <a:lnTo>
                    <a:pt x="107" y="1"/>
                  </a:lnTo>
                  <a:lnTo>
                    <a:pt x="107" y="1"/>
                  </a:lnTo>
                  <a:lnTo>
                    <a:pt x="107" y="1"/>
                  </a:lnTo>
                  <a:lnTo>
                    <a:pt x="107" y="1"/>
                  </a:lnTo>
                  <a:lnTo>
                    <a:pt x="107" y="1"/>
                  </a:lnTo>
                  <a:lnTo>
                    <a:pt x="107" y="1"/>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58;p50">
              <a:extLst>
                <a:ext uri="{FF2B5EF4-FFF2-40B4-BE49-F238E27FC236}">
                  <a16:creationId xmlns:a16="http://schemas.microsoft.com/office/drawing/2014/main" id="{C887FBB0-7A46-4195-B545-2CEC86466FEE}"/>
                </a:ext>
              </a:extLst>
            </p:cNvPr>
            <p:cNvSpPr/>
            <p:nvPr/>
          </p:nvSpPr>
          <p:spPr>
            <a:xfrm>
              <a:off x="4427448" y="4540614"/>
              <a:ext cx="4674" cy="13994"/>
            </a:xfrm>
            <a:custGeom>
              <a:avLst/>
              <a:gdLst/>
              <a:ahLst/>
              <a:cxnLst/>
              <a:rect l="l" t="t" r="r" b="b"/>
              <a:pathLst>
                <a:path w="321" h="961" extrusionOk="0">
                  <a:moveTo>
                    <a:pt x="214" y="1"/>
                  </a:moveTo>
                  <a:lnTo>
                    <a:pt x="0" y="961"/>
                  </a:lnTo>
                  <a:lnTo>
                    <a:pt x="214" y="42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59;p50">
              <a:extLst>
                <a:ext uri="{FF2B5EF4-FFF2-40B4-BE49-F238E27FC236}">
                  <a16:creationId xmlns:a16="http://schemas.microsoft.com/office/drawing/2014/main" id="{A99A3FDA-8FCD-43E5-9A8E-C1FF9E2259BA}"/>
                </a:ext>
              </a:extLst>
            </p:cNvPr>
            <p:cNvSpPr/>
            <p:nvPr/>
          </p:nvSpPr>
          <p:spPr>
            <a:xfrm>
              <a:off x="4427448" y="4540614"/>
              <a:ext cx="4674" cy="13994"/>
            </a:xfrm>
            <a:custGeom>
              <a:avLst/>
              <a:gdLst/>
              <a:ahLst/>
              <a:cxnLst/>
              <a:rect l="l" t="t" r="r" b="b"/>
              <a:pathLst>
                <a:path w="321" h="961" fill="none" extrusionOk="0">
                  <a:moveTo>
                    <a:pt x="320" y="1"/>
                  </a:moveTo>
                  <a:lnTo>
                    <a:pt x="320" y="1"/>
                  </a:lnTo>
                  <a:lnTo>
                    <a:pt x="214" y="1"/>
                  </a:lnTo>
                  <a:lnTo>
                    <a:pt x="214" y="1"/>
                  </a:lnTo>
                  <a:lnTo>
                    <a:pt x="214" y="1"/>
                  </a:lnTo>
                  <a:lnTo>
                    <a:pt x="214" y="1"/>
                  </a:lnTo>
                  <a:lnTo>
                    <a:pt x="0" y="961"/>
                  </a:lnTo>
                  <a:lnTo>
                    <a:pt x="0" y="961"/>
                  </a:lnTo>
                  <a:lnTo>
                    <a:pt x="214" y="427"/>
                  </a:lnTo>
                  <a:lnTo>
                    <a:pt x="320" y="1"/>
                  </a:lnTo>
                  <a:lnTo>
                    <a:pt x="320" y="1"/>
                  </a:lnTo>
                  <a:lnTo>
                    <a:pt x="32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0;p50">
              <a:extLst>
                <a:ext uri="{FF2B5EF4-FFF2-40B4-BE49-F238E27FC236}">
                  <a16:creationId xmlns:a16="http://schemas.microsoft.com/office/drawing/2014/main" id="{304D4C39-A941-4EC0-93F1-F4B25190369C}"/>
                </a:ext>
              </a:extLst>
            </p:cNvPr>
            <p:cNvSpPr/>
            <p:nvPr/>
          </p:nvSpPr>
          <p:spPr>
            <a:xfrm>
              <a:off x="4714818" y="4466052"/>
              <a:ext cx="215905" cy="107188"/>
            </a:xfrm>
            <a:custGeom>
              <a:avLst/>
              <a:gdLst/>
              <a:ahLst/>
              <a:cxnLst/>
              <a:rect l="l" t="t" r="r" b="b"/>
              <a:pathLst>
                <a:path w="14827" h="7361" extrusionOk="0">
                  <a:moveTo>
                    <a:pt x="107" y="1"/>
                  </a:moveTo>
                  <a:lnTo>
                    <a:pt x="0" y="6934"/>
                  </a:lnTo>
                  <a:lnTo>
                    <a:pt x="533" y="6934"/>
                  </a:lnTo>
                  <a:lnTo>
                    <a:pt x="3520" y="7147"/>
                  </a:lnTo>
                  <a:lnTo>
                    <a:pt x="7893" y="7254"/>
                  </a:lnTo>
                  <a:lnTo>
                    <a:pt x="12053" y="7361"/>
                  </a:lnTo>
                  <a:lnTo>
                    <a:pt x="13653" y="7254"/>
                  </a:lnTo>
                  <a:lnTo>
                    <a:pt x="14613" y="7147"/>
                  </a:lnTo>
                  <a:lnTo>
                    <a:pt x="14826" y="7041"/>
                  </a:lnTo>
                  <a:lnTo>
                    <a:pt x="14826" y="6934"/>
                  </a:lnTo>
                  <a:lnTo>
                    <a:pt x="14720" y="6721"/>
                  </a:lnTo>
                  <a:lnTo>
                    <a:pt x="14506" y="6614"/>
                  </a:lnTo>
                  <a:lnTo>
                    <a:pt x="13546" y="6187"/>
                  </a:lnTo>
                  <a:lnTo>
                    <a:pt x="12480" y="5761"/>
                  </a:lnTo>
                  <a:lnTo>
                    <a:pt x="10026" y="5121"/>
                  </a:lnTo>
                  <a:lnTo>
                    <a:pt x="8960" y="4801"/>
                  </a:lnTo>
                  <a:lnTo>
                    <a:pt x="8960" y="108"/>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61;p50">
              <a:extLst>
                <a:ext uri="{FF2B5EF4-FFF2-40B4-BE49-F238E27FC236}">
                  <a16:creationId xmlns:a16="http://schemas.microsoft.com/office/drawing/2014/main" id="{1A54B878-9C25-4D51-8016-BB2D14774229}"/>
                </a:ext>
              </a:extLst>
            </p:cNvPr>
            <p:cNvSpPr/>
            <p:nvPr/>
          </p:nvSpPr>
          <p:spPr>
            <a:xfrm>
              <a:off x="4714818" y="4466052"/>
              <a:ext cx="215905" cy="107188"/>
            </a:xfrm>
            <a:custGeom>
              <a:avLst/>
              <a:gdLst/>
              <a:ahLst/>
              <a:cxnLst/>
              <a:rect l="l" t="t" r="r" b="b"/>
              <a:pathLst>
                <a:path w="14827" h="7361" fill="none" extrusionOk="0">
                  <a:moveTo>
                    <a:pt x="8960" y="4801"/>
                  </a:moveTo>
                  <a:lnTo>
                    <a:pt x="8960" y="108"/>
                  </a:lnTo>
                  <a:lnTo>
                    <a:pt x="107" y="1"/>
                  </a:lnTo>
                  <a:lnTo>
                    <a:pt x="0" y="6934"/>
                  </a:lnTo>
                  <a:lnTo>
                    <a:pt x="533" y="6934"/>
                  </a:lnTo>
                  <a:lnTo>
                    <a:pt x="533" y="6934"/>
                  </a:lnTo>
                  <a:lnTo>
                    <a:pt x="3520" y="7147"/>
                  </a:lnTo>
                  <a:lnTo>
                    <a:pt x="7893" y="7254"/>
                  </a:lnTo>
                  <a:lnTo>
                    <a:pt x="12053" y="7361"/>
                  </a:lnTo>
                  <a:lnTo>
                    <a:pt x="13653" y="7254"/>
                  </a:lnTo>
                  <a:lnTo>
                    <a:pt x="14613" y="7147"/>
                  </a:lnTo>
                  <a:lnTo>
                    <a:pt x="14613" y="7147"/>
                  </a:lnTo>
                  <a:lnTo>
                    <a:pt x="14826" y="7041"/>
                  </a:lnTo>
                  <a:lnTo>
                    <a:pt x="14826" y="6934"/>
                  </a:lnTo>
                  <a:lnTo>
                    <a:pt x="14720" y="6721"/>
                  </a:lnTo>
                  <a:lnTo>
                    <a:pt x="14506" y="6614"/>
                  </a:lnTo>
                  <a:lnTo>
                    <a:pt x="13546" y="6187"/>
                  </a:lnTo>
                  <a:lnTo>
                    <a:pt x="12480" y="5761"/>
                  </a:lnTo>
                  <a:lnTo>
                    <a:pt x="10026" y="5121"/>
                  </a:lnTo>
                  <a:lnTo>
                    <a:pt x="8960" y="480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62;p50">
              <a:extLst>
                <a:ext uri="{FF2B5EF4-FFF2-40B4-BE49-F238E27FC236}">
                  <a16:creationId xmlns:a16="http://schemas.microsoft.com/office/drawing/2014/main" id="{57EB4006-C183-484F-A147-F5ED3EADAC87}"/>
                </a:ext>
              </a:extLst>
            </p:cNvPr>
            <p:cNvSpPr/>
            <p:nvPr/>
          </p:nvSpPr>
          <p:spPr>
            <a:xfrm>
              <a:off x="4714818" y="4528192"/>
              <a:ext cx="15" cy="12436"/>
            </a:xfrm>
            <a:custGeom>
              <a:avLst/>
              <a:gdLst/>
              <a:ahLst/>
              <a:cxnLst/>
              <a:rect l="l" t="t" r="r" b="b"/>
              <a:pathLst>
                <a:path w="1" h="854" extrusionOk="0">
                  <a:moveTo>
                    <a:pt x="0" y="0"/>
                  </a:moveTo>
                  <a:lnTo>
                    <a:pt x="0" y="0"/>
                  </a:lnTo>
                  <a:lnTo>
                    <a:pt x="0" y="0"/>
                  </a:lnTo>
                  <a:lnTo>
                    <a:pt x="0" y="85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63;p50">
              <a:extLst>
                <a:ext uri="{FF2B5EF4-FFF2-40B4-BE49-F238E27FC236}">
                  <a16:creationId xmlns:a16="http://schemas.microsoft.com/office/drawing/2014/main" id="{636DFD94-86C1-4741-A2C8-44FFACD0D035}"/>
                </a:ext>
              </a:extLst>
            </p:cNvPr>
            <p:cNvSpPr/>
            <p:nvPr/>
          </p:nvSpPr>
          <p:spPr>
            <a:xfrm>
              <a:off x="4714818" y="4528192"/>
              <a:ext cx="15" cy="12436"/>
            </a:xfrm>
            <a:custGeom>
              <a:avLst/>
              <a:gdLst/>
              <a:ahLst/>
              <a:cxnLst/>
              <a:rect l="l" t="t" r="r" b="b"/>
              <a:pathLst>
                <a:path w="1" h="854" fill="none" extrusionOk="0">
                  <a:moveTo>
                    <a:pt x="0" y="0"/>
                  </a:moveTo>
                  <a:lnTo>
                    <a:pt x="0" y="0"/>
                  </a:lnTo>
                  <a:lnTo>
                    <a:pt x="0" y="0"/>
                  </a:lnTo>
                  <a:lnTo>
                    <a:pt x="0" y="854"/>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64;p50">
              <a:extLst>
                <a:ext uri="{FF2B5EF4-FFF2-40B4-BE49-F238E27FC236}">
                  <a16:creationId xmlns:a16="http://schemas.microsoft.com/office/drawing/2014/main" id="{4DA15981-91B5-4F3E-86E2-A93A456A32C4}"/>
                </a:ext>
              </a:extLst>
            </p:cNvPr>
            <p:cNvSpPr/>
            <p:nvPr/>
          </p:nvSpPr>
          <p:spPr>
            <a:xfrm>
              <a:off x="4714818" y="4528192"/>
              <a:ext cx="46597" cy="37292"/>
            </a:xfrm>
            <a:custGeom>
              <a:avLst/>
              <a:gdLst/>
              <a:ahLst/>
              <a:cxnLst/>
              <a:rect l="l" t="t" r="r" b="b"/>
              <a:pathLst>
                <a:path w="3200" h="2561" extrusionOk="0">
                  <a:moveTo>
                    <a:pt x="0" y="0"/>
                  </a:moveTo>
                  <a:lnTo>
                    <a:pt x="0" y="854"/>
                  </a:lnTo>
                  <a:lnTo>
                    <a:pt x="0" y="2454"/>
                  </a:lnTo>
                  <a:lnTo>
                    <a:pt x="3200" y="2560"/>
                  </a:lnTo>
                  <a:lnTo>
                    <a:pt x="3200" y="2560"/>
                  </a:lnTo>
                  <a:lnTo>
                    <a:pt x="2987" y="2027"/>
                  </a:lnTo>
                  <a:lnTo>
                    <a:pt x="2773" y="1494"/>
                  </a:lnTo>
                  <a:lnTo>
                    <a:pt x="2453" y="1067"/>
                  </a:lnTo>
                  <a:lnTo>
                    <a:pt x="2133" y="747"/>
                  </a:lnTo>
                  <a:lnTo>
                    <a:pt x="1707" y="427"/>
                  </a:lnTo>
                  <a:lnTo>
                    <a:pt x="1173" y="214"/>
                  </a:lnTo>
                  <a:lnTo>
                    <a:pt x="747" y="107"/>
                  </a:lnTo>
                  <a:lnTo>
                    <a:pt x="2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65;p50">
              <a:extLst>
                <a:ext uri="{FF2B5EF4-FFF2-40B4-BE49-F238E27FC236}">
                  <a16:creationId xmlns:a16="http://schemas.microsoft.com/office/drawing/2014/main" id="{5F5DDCB8-54C9-4F69-AC74-F1992F465E07}"/>
                </a:ext>
              </a:extLst>
            </p:cNvPr>
            <p:cNvSpPr/>
            <p:nvPr/>
          </p:nvSpPr>
          <p:spPr>
            <a:xfrm>
              <a:off x="4930728" y="4565473"/>
              <a:ext cx="1558" cy="1558"/>
            </a:xfrm>
            <a:custGeom>
              <a:avLst/>
              <a:gdLst/>
              <a:ahLst/>
              <a:cxnLst/>
              <a:rect l="l" t="t" r="r" b="b"/>
              <a:pathLst>
                <a:path w="107" h="107" extrusionOk="0">
                  <a:moveTo>
                    <a:pt x="0" y="0"/>
                  </a:moveTo>
                  <a:lnTo>
                    <a:pt x="0" y="107"/>
                  </a:lnTo>
                  <a:lnTo>
                    <a:pt x="107" y="1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66;p50">
              <a:extLst>
                <a:ext uri="{FF2B5EF4-FFF2-40B4-BE49-F238E27FC236}">
                  <a16:creationId xmlns:a16="http://schemas.microsoft.com/office/drawing/2014/main" id="{8496B50B-D694-4D66-AF36-8D55EF58E9B1}"/>
                </a:ext>
              </a:extLst>
            </p:cNvPr>
            <p:cNvSpPr/>
            <p:nvPr/>
          </p:nvSpPr>
          <p:spPr>
            <a:xfrm>
              <a:off x="4926068" y="4570133"/>
              <a:ext cx="3116" cy="15"/>
            </a:xfrm>
            <a:custGeom>
              <a:avLst/>
              <a:gdLst/>
              <a:ahLst/>
              <a:cxnLst/>
              <a:rect l="l" t="t" r="r" b="b"/>
              <a:pathLst>
                <a:path w="214" h="1" fill="none" extrusionOk="0">
                  <a:moveTo>
                    <a:pt x="214" y="0"/>
                  </a:moveTo>
                  <a:lnTo>
                    <a:pt x="214" y="0"/>
                  </a:lnTo>
                  <a:lnTo>
                    <a:pt x="107" y="0"/>
                  </a:lnTo>
                  <a:lnTo>
                    <a:pt x="107" y="0"/>
                  </a:lnTo>
                  <a:lnTo>
                    <a:pt x="0" y="0"/>
                  </a:lnTo>
                  <a:lnTo>
                    <a:pt x="0" y="0"/>
                  </a:lnTo>
                  <a:lnTo>
                    <a:pt x="214" y="0"/>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67;p50">
              <a:extLst>
                <a:ext uri="{FF2B5EF4-FFF2-40B4-BE49-F238E27FC236}">
                  <a16:creationId xmlns:a16="http://schemas.microsoft.com/office/drawing/2014/main" id="{115843CD-0954-42C0-80AC-491C69B3BE9B}"/>
                </a:ext>
              </a:extLst>
            </p:cNvPr>
            <p:cNvSpPr/>
            <p:nvPr/>
          </p:nvSpPr>
          <p:spPr>
            <a:xfrm>
              <a:off x="4930728" y="4565473"/>
              <a:ext cx="1558" cy="1558"/>
            </a:xfrm>
            <a:custGeom>
              <a:avLst/>
              <a:gdLst/>
              <a:ahLst/>
              <a:cxnLst/>
              <a:rect l="l" t="t" r="r" b="b"/>
              <a:pathLst>
                <a:path w="107" h="107" fill="none" extrusionOk="0">
                  <a:moveTo>
                    <a:pt x="0" y="0"/>
                  </a:moveTo>
                  <a:lnTo>
                    <a:pt x="0" y="0"/>
                  </a:lnTo>
                  <a:lnTo>
                    <a:pt x="0" y="107"/>
                  </a:lnTo>
                  <a:lnTo>
                    <a:pt x="0" y="107"/>
                  </a:lnTo>
                  <a:lnTo>
                    <a:pt x="107" y="107"/>
                  </a:lnTo>
                  <a:lnTo>
                    <a:pt x="107" y="10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8;p50">
              <a:extLst>
                <a:ext uri="{FF2B5EF4-FFF2-40B4-BE49-F238E27FC236}">
                  <a16:creationId xmlns:a16="http://schemas.microsoft.com/office/drawing/2014/main" id="{DA41489C-D9B9-4178-BA2A-6FD14914359B}"/>
                </a:ext>
              </a:extLst>
            </p:cNvPr>
            <p:cNvSpPr/>
            <p:nvPr/>
          </p:nvSpPr>
          <p:spPr>
            <a:xfrm>
              <a:off x="4714818" y="4563915"/>
              <a:ext cx="15" cy="3116"/>
            </a:xfrm>
            <a:custGeom>
              <a:avLst/>
              <a:gdLst/>
              <a:ahLst/>
              <a:cxnLst/>
              <a:rect l="l" t="t" r="r" b="b"/>
              <a:pathLst>
                <a:path w="1" h="214" fill="none" extrusionOk="0">
                  <a:moveTo>
                    <a:pt x="0" y="1"/>
                  </a:moveTo>
                  <a:lnTo>
                    <a:pt x="0" y="214"/>
                  </a:lnTo>
                  <a:lnTo>
                    <a:pt x="0" y="214"/>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469;p50">
              <a:extLst>
                <a:ext uri="{FF2B5EF4-FFF2-40B4-BE49-F238E27FC236}">
                  <a16:creationId xmlns:a16="http://schemas.microsoft.com/office/drawing/2014/main" id="{A55D309A-1EA6-4838-93A0-8375E890362F}"/>
                </a:ext>
              </a:extLst>
            </p:cNvPr>
            <p:cNvSpPr/>
            <p:nvPr/>
          </p:nvSpPr>
          <p:spPr>
            <a:xfrm>
              <a:off x="4930728" y="4567017"/>
              <a:ext cx="1558" cy="1573"/>
            </a:xfrm>
            <a:custGeom>
              <a:avLst/>
              <a:gdLst/>
              <a:ahLst/>
              <a:cxnLst/>
              <a:rect l="l" t="t" r="r" b="b"/>
              <a:pathLst>
                <a:path w="107" h="108" extrusionOk="0">
                  <a:moveTo>
                    <a:pt x="0" y="1"/>
                  </a:moveTo>
                  <a:lnTo>
                    <a:pt x="0"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470;p50">
              <a:extLst>
                <a:ext uri="{FF2B5EF4-FFF2-40B4-BE49-F238E27FC236}">
                  <a16:creationId xmlns:a16="http://schemas.microsoft.com/office/drawing/2014/main" id="{ABF1CCFC-2DB1-44E5-9DB8-F6730A486609}"/>
                </a:ext>
              </a:extLst>
            </p:cNvPr>
            <p:cNvSpPr/>
            <p:nvPr/>
          </p:nvSpPr>
          <p:spPr>
            <a:xfrm>
              <a:off x="4929170" y="4567017"/>
              <a:ext cx="3116" cy="3131"/>
            </a:xfrm>
            <a:custGeom>
              <a:avLst/>
              <a:gdLst/>
              <a:ahLst/>
              <a:cxnLst/>
              <a:rect l="l" t="t" r="r" b="b"/>
              <a:pathLst>
                <a:path w="214" h="215" fill="none" extrusionOk="0">
                  <a:moveTo>
                    <a:pt x="214" y="1"/>
                  </a:moveTo>
                  <a:lnTo>
                    <a:pt x="214" y="1"/>
                  </a:lnTo>
                  <a:lnTo>
                    <a:pt x="107" y="1"/>
                  </a:lnTo>
                  <a:lnTo>
                    <a:pt x="107" y="1"/>
                  </a:lnTo>
                  <a:lnTo>
                    <a:pt x="107" y="108"/>
                  </a:lnTo>
                  <a:lnTo>
                    <a:pt x="1" y="214"/>
                  </a:lnTo>
                  <a:lnTo>
                    <a:pt x="1" y="214"/>
                  </a:lnTo>
                  <a:lnTo>
                    <a:pt x="1" y="214"/>
                  </a:lnTo>
                  <a:lnTo>
                    <a:pt x="1" y="214"/>
                  </a:lnTo>
                  <a:lnTo>
                    <a:pt x="107" y="108"/>
                  </a:lnTo>
                  <a:lnTo>
                    <a:pt x="107" y="108"/>
                  </a:lnTo>
                  <a:lnTo>
                    <a:pt x="21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471;p50">
              <a:extLst>
                <a:ext uri="{FF2B5EF4-FFF2-40B4-BE49-F238E27FC236}">
                  <a16:creationId xmlns:a16="http://schemas.microsoft.com/office/drawing/2014/main" id="{96D68AD1-E874-4341-9C23-F5540052B804}"/>
                </a:ext>
              </a:extLst>
            </p:cNvPr>
            <p:cNvSpPr/>
            <p:nvPr/>
          </p:nvSpPr>
          <p:spPr>
            <a:xfrm>
              <a:off x="4755201" y="4570133"/>
              <a:ext cx="80773" cy="1558"/>
            </a:xfrm>
            <a:custGeom>
              <a:avLst/>
              <a:gdLst/>
              <a:ahLst/>
              <a:cxnLst/>
              <a:rect l="l" t="t" r="r" b="b"/>
              <a:pathLst>
                <a:path w="5547" h="107" extrusionOk="0">
                  <a:moveTo>
                    <a:pt x="0" y="0"/>
                  </a:moveTo>
                  <a:lnTo>
                    <a:pt x="5547" y="107"/>
                  </a:lnTo>
                  <a:lnTo>
                    <a:pt x="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72;p50">
              <a:extLst>
                <a:ext uri="{FF2B5EF4-FFF2-40B4-BE49-F238E27FC236}">
                  <a16:creationId xmlns:a16="http://schemas.microsoft.com/office/drawing/2014/main" id="{9D1847F0-ECC6-4ABE-8A56-E7479CAA56F2}"/>
                </a:ext>
              </a:extLst>
            </p:cNvPr>
            <p:cNvSpPr/>
            <p:nvPr/>
          </p:nvSpPr>
          <p:spPr>
            <a:xfrm>
              <a:off x="4755201" y="4570133"/>
              <a:ext cx="80773" cy="1558"/>
            </a:xfrm>
            <a:custGeom>
              <a:avLst/>
              <a:gdLst/>
              <a:ahLst/>
              <a:cxnLst/>
              <a:rect l="l" t="t" r="r" b="b"/>
              <a:pathLst>
                <a:path w="5547" h="107" fill="none" extrusionOk="0">
                  <a:moveTo>
                    <a:pt x="0" y="0"/>
                  </a:moveTo>
                  <a:lnTo>
                    <a:pt x="0" y="0"/>
                  </a:lnTo>
                  <a:lnTo>
                    <a:pt x="5547" y="107"/>
                  </a:lnTo>
                  <a:lnTo>
                    <a:pt x="5547" y="107"/>
                  </a:lnTo>
                  <a:lnTo>
                    <a:pt x="640" y="0"/>
                  </a:lnTo>
                  <a:lnTo>
                    <a:pt x="64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73;p50">
              <a:extLst>
                <a:ext uri="{FF2B5EF4-FFF2-40B4-BE49-F238E27FC236}">
                  <a16:creationId xmlns:a16="http://schemas.microsoft.com/office/drawing/2014/main" id="{2C8FC49E-94C1-4CF5-968C-4BCEA2E3B95A}"/>
                </a:ext>
              </a:extLst>
            </p:cNvPr>
            <p:cNvSpPr/>
            <p:nvPr/>
          </p:nvSpPr>
          <p:spPr>
            <a:xfrm>
              <a:off x="4714818" y="4567017"/>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74;p50">
              <a:extLst>
                <a:ext uri="{FF2B5EF4-FFF2-40B4-BE49-F238E27FC236}">
                  <a16:creationId xmlns:a16="http://schemas.microsoft.com/office/drawing/2014/main" id="{127600F0-EBC5-43E9-9A0F-233E528C3828}"/>
                </a:ext>
              </a:extLst>
            </p:cNvPr>
            <p:cNvSpPr/>
            <p:nvPr/>
          </p:nvSpPr>
          <p:spPr>
            <a:xfrm>
              <a:off x="4714818" y="4567017"/>
              <a:ext cx="49713" cy="3131"/>
            </a:xfrm>
            <a:custGeom>
              <a:avLst/>
              <a:gdLst/>
              <a:ahLst/>
              <a:cxnLst/>
              <a:rect l="l" t="t" r="r" b="b"/>
              <a:pathLst>
                <a:path w="3414" h="215" extrusionOk="0">
                  <a:moveTo>
                    <a:pt x="0" y="1"/>
                  </a:moveTo>
                  <a:lnTo>
                    <a:pt x="2773" y="214"/>
                  </a:lnTo>
                  <a:lnTo>
                    <a:pt x="3413" y="214"/>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75;p50">
              <a:extLst>
                <a:ext uri="{FF2B5EF4-FFF2-40B4-BE49-F238E27FC236}">
                  <a16:creationId xmlns:a16="http://schemas.microsoft.com/office/drawing/2014/main" id="{6C963E64-DC72-410C-9924-9810370EA00B}"/>
                </a:ext>
              </a:extLst>
            </p:cNvPr>
            <p:cNvSpPr/>
            <p:nvPr/>
          </p:nvSpPr>
          <p:spPr>
            <a:xfrm>
              <a:off x="4714818" y="4567017"/>
              <a:ext cx="49713" cy="3131"/>
            </a:xfrm>
            <a:custGeom>
              <a:avLst/>
              <a:gdLst/>
              <a:ahLst/>
              <a:cxnLst/>
              <a:rect l="l" t="t" r="r" b="b"/>
              <a:pathLst>
                <a:path w="3414" h="215" fill="none" extrusionOk="0">
                  <a:moveTo>
                    <a:pt x="0" y="1"/>
                  </a:moveTo>
                  <a:lnTo>
                    <a:pt x="0" y="1"/>
                  </a:lnTo>
                  <a:lnTo>
                    <a:pt x="0" y="1"/>
                  </a:lnTo>
                  <a:lnTo>
                    <a:pt x="0" y="1"/>
                  </a:lnTo>
                  <a:lnTo>
                    <a:pt x="2773" y="214"/>
                  </a:lnTo>
                  <a:lnTo>
                    <a:pt x="2773" y="214"/>
                  </a:lnTo>
                  <a:lnTo>
                    <a:pt x="3413" y="214"/>
                  </a:lnTo>
                  <a:lnTo>
                    <a:pt x="3413" y="214"/>
                  </a:lnTo>
                  <a:lnTo>
                    <a:pt x="533"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76;p50">
              <a:extLst>
                <a:ext uri="{FF2B5EF4-FFF2-40B4-BE49-F238E27FC236}">
                  <a16:creationId xmlns:a16="http://schemas.microsoft.com/office/drawing/2014/main" id="{AECF7D00-0022-4D42-802F-14FF622C3DCE}"/>
                </a:ext>
              </a:extLst>
            </p:cNvPr>
            <p:cNvSpPr/>
            <p:nvPr/>
          </p:nvSpPr>
          <p:spPr>
            <a:xfrm>
              <a:off x="4714818" y="4551493"/>
              <a:ext cx="215905" cy="21755"/>
            </a:xfrm>
            <a:custGeom>
              <a:avLst/>
              <a:gdLst/>
              <a:ahLst/>
              <a:cxnLst/>
              <a:rect l="l" t="t" r="r" b="b"/>
              <a:pathLst>
                <a:path w="14827" h="1494" extrusionOk="0">
                  <a:moveTo>
                    <a:pt x="12373" y="0"/>
                  </a:moveTo>
                  <a:lnTo>
                    <a:pt x="12266" y="107"/>
                  </a:lnTo>
                  <a:lnTo>
                    <a:pt x="11946" y="534"/>
                  </a:lnTo>
                  <a:lnTo>
                    <a:pt x="11733" y="1067"/>
                  </a:lnTo>
                  <a:lnTo>
                    <a:pt x="3200" y="960"/>
                  </a:lnTo>
                  <a:lnTo>
                    <a:pt x="3200" y="1067"/>
                  </a:lnTo>
                  <a:lnTo>
                    <a:pt x="0" y="960"/>
                  </a:lnTo>
                  <a:lnTo>
                    <a:pt x="0" y="1067"/>
                  </a:lnTo>
                  <a:lnTo>
                    <a:pt x="533" y="1067"/>
                  </a:lnTo>
                  <a:lnTo>
                    <a:pt x="3413" y="1280"/>
                  </a:lnTo>
                  <a:lnTo>
                    <a:pt x="8320" y="1387"/>
                  </a:lnTo>
                  <a:lnTo>
                    <a:pt x="10346" y="1494"/>
                  </a:lnTo>
                  <a:lnTo>
                    <a:pt x="12906" y="1387"/>
                  </a:lnTo>
                  <a:lnTo>
                    <a:pt x="14506" y="1280"/>
                  </a:lnTo>
                  <a:lnTo>
                    <a:pt x="14720" y="1280"/>
                  </a:lnTo>
                  <a:lnTo>
                    <a:pt x="14826" y="1174"/>
                  </a:lnTo>
                  <a:lnTo>
                    <a:pt x="14826" y="1067"/>
                  </a:lnTo>
                  <a:lnTo>
                    <a:pt x="14826" y="960"/>
                  </a:lnTo>
                  <a:lnTo>
                    <a:pt x="14400" y="640"/>
                  </a:lnTo>
                  <a:lnTo>
                    <a:pt x="13546" y="320"/>
                  </a:lnTo>
                  <a:lnTo>
                    <a:pt x="12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77;p50">
              <a:extLst>
                <a:ext uri="{FF2B5EF4-FFF2-40B4-BE49-F238E27FC236}">
                  <a16:creationId xmlns:a16="http://schemas.microsoft.com/office/drawing/2014/main" id="{857747BF-B985-403F-943A-1E6BAC069972}"/>
                </a:ext>
              </a:extLst>
            </p:cNvPr>
            <p:cNvSpPr/>
            <p:nvPr/>
          </p:nvSpPr>
          <p:spPr>
            <a:xfrm>
              <a:off x="4714818" y="4563915"/>
              <a:ext cx="46597" cy="3116"/>
            </a:xfrm>
            <a:custGeom>
              <a:avLst/>
              <a:gdLst/>
              <a:ahLst/>
              <a:cxnLst/>
              <a:rect l="l" t="t" r="r" b="b"/>
              <a:pathLst>
                <a:path w="3200" h="214" extrusionOk="0">
                  <a:moveTo>
                    <a:pt x="0" y="1"/>
                  </a:moveTo>
                  <a:lnTo>
                    <a:pt x="0" y="107"/>
                  </a:lnTo>
                  <a:lnTo>
                    <a:pt x="3200" y="214"/>
                  </a:lnTo>
                  <a:lnTo>
                    <a:pt x="320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78;p50">
              <a:extLst>
                <a:ext uri="{FF2B5EF4-FFF2-40B4-BE49-F238E27FC236}">
                  <a16:creationId xmlns:a16="http://schemas.microsoft.com/office/drawing/2014/main" id="{47C89D74-07ED-474E-B10A-9B98F84796F6}"/>
                </a:ext>
              </a:extLst>
            </p:cNvPr>
            <p:cNvSpPr/>
            <p:nvPr/>
          </p:nvSpPr>
          <p:spPr>
            <a:xfrm>
              <a:off x="4714818" y="4563915"/>
              <a:ext cx="46597" cy="3116"/>
            </a:xfrm>
            <a:custGeom>
              <a:avLst/>
              <a:gdLst/>
              <a:ahLst/>
              <a:cxnLst/>
              <a:rect l="l" t="t" r="r" b="b"/>
              <a:pathLst>
                <a:path w="3200" h="214" fill="none" extrusionOk="0">
                  <a:moveTo>
                    <a:pt x="0" y="1"/>
                  </a:moveTo>
                  <a:lnTo>
                    <a:pt x="0" y="107"/>
                  </a:lnTo>
                  <a:lnTo>
                    <a:pt x="3200" y="214"/>
                  </a:lnTo>
                  <a:lnTo>
                    <a:pt x="3200" y="214"/>
                  </a:lnTo>
                  <a:lnTo>
                    <a:pt x="320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79;p50">
              <a:extLst>
                <a:ext uri="{FF2B5EF4-FFF2-40B4-BE49-F238E27FC236}">
                  <a16:creationId xmlns:a16="http://schemas.microsoft.com/office/drawing/2014/main" id="{E0C26329-E3CA-4C8B-B049-C706C20FF861}"/>
                </a:ext>
              </a:extLst>
            </p:cNvPr>
            <p:cNvSpPr/>
            <p:nvPr/>
          </p:nvSpPr>
          <p:spPr>
            <a:xfrm>
              <a:off x="4744323" y="4565473"/>
              <a:ext cx="178627" cy="3116"/>
            </a:xfrm>
            <a:custGeom>
              <a:avLst/>
              <a:gdLst/>
              <a:ahLst/>
              <a:cxnLst/>
              <a:rect l="l" t="t" r="r" b="b"/>
              <a:pathLst>
                <a:path w="12267" h="214" extrusionOk="0">
                  <a:moveTo>
                    <a:pt x="1" y="0"/>
                  </a:moveTo>
                  <a:lnTo>
                    <a:pt x="2454" y="107"/>
                  </a:lnTo>
                  <a:lnTo>
                    <a:pt x="2667" y="107"/>
                  </a:lnTo>
                  <a:lnTo>
                    <a:pt x="1" y="0"/>
                  </a:lnTo>
                  <a:close/>
                  <a:moveTo>
                    <a:pt x="2667" y="107"/>
                  </a:moveTo>
                  <a:lnTo>
                    <a:pt x="5334" y="214"/>
                  </a:lnTo>
                  <a:lnTo>
                    <a:pt x="10667" y="214"/>
                  </a:lnTo>
                  <a:lnTo>
                    <a:pt x="12267"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80;p50">
              <a:extLst>
                <a:ext uri="{FF2B5EF4-FFF2-40B4-BE49-F238E27FC236}">
                  <a16:creationId xmlns:a16="http://schemas.microsoft.com/office/drawing/2014/main" id="{5D0D513E-10F6-4B54-80D1-04A2E99E6B0F}"/>
                </a:ext>
              </a:extLst>
            </p:cNvPr>
            <p:cNvSpPr/>
            <p:nvPr/>
          </p:nvSpPr>
          <p:spPr>
            <a:xfrm>
              <a:off x="4885671" y="4549934"/>
              <a:ext cx="13994" cy="20211"/>
            </a:xfrm>
            <a:custGeom>
              <a:avLst/>
              <a:gdLst/>
              <a:ahLst/>
              <a:cxnLst/>
              <a:rect l="l" t="t" r="r" b="b"/>
              <a:pathLst>
                <a:path w="961" h="1388" extrusionOk="0">
                  <a:moveTo>
                    <a:pt x="961" y="1"/>
                  </a:moveTo>
                  <a:lnTo>
                    <a:pt x="534" y="214"/>
                  </a:lnTo>
                  <a:lnTo>
                    <a:pt x="214" y="534"/>
                  </a:lnTo>
                  <a:lnTo>
                    <a:pt x="108" y="961"/>
                  </a:lnTo>
                  <a:lnTo>
                    <a:pt x="1" y="1387"/>
                  </a:lnTo>
                  <a:lnTo>
                    <a:pt x="321" y="534"/>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81;p50">
              <a:extLst>
                <a:ext uri="{FF2B5EF4-FFF2-40B4-BE49-F238E27FC236}">
                  <a16:creationId xmlns:a16="http://schemas.microsoft.com/office/drawing/2014/main" id="{DCD85708-9C5A-4B51-B5CB-6354F97B40E9}"/>
                </a:ext>
              </a:extLst>
            </p:cNvPr>
            <p:cNvSpPr/>
            <p:nvPr/>
          </p:nvSpPr>
          <p:spPr>
            <a:xfrm>
              <a:off x="4848404" y="4539056"/>
              <a:ext cx="7776" cy="10892"/>
            </a:xfrm>
            <a:custGeom>
              <a:avLst/>
              <a:gdLst/>
              <a:ahLst/>
              <a:cxnLst/>
              <a:rect l="l" t="t" r="r" b="b"/>
              <a:pathLst>
                <a:path w="534" h="748" extrusionOk="0">
                  <a:moveTo>
                    <a:pt x="533" y="1"/>
                  </a:moveTo>
                  <a:lnTo>
                    <a:pt x="213" y="321"/>
                  </a:lnTo>
                  <a:lnTo>
                    <a:pt x="0" y="748"/>
                  </a:lnTo>
                  <a:lnTo>
                    <a:pt x="320" y="428"/>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82;p50">
              <a:extLst>
                <a:ext uri="{FF2B5EF4-FFF2-40B4-BE49-F238E27FC236}">
                  <a16:creationId xmlns:a16="http://schemas.microsoft.com/office/drawing/2014/main" id="{BC9CA63F-397A-40B6-9BA8-79668E6F3B32}"/>
                </a:ext>
              </a:extLst>
            </p:cNvPr>
            <p:cNvSpPr/>
            <p:nvPr/>
          </p:nvSpPr>
          <p:spPr>
            <a:xfrm>
              <a:off x="4837526" y="4537512"/>
              <a:ext cx="9334" cy="6218"/>
            </a:xfrm>
            <a:custGeom>
              <a:avLst/>
              <a:gdLst/>
              <a:ahLst/>
              <a:cxnLst/>
              <a:rect l="l" t="t" r="r" b="b"/>
              <a:pathLst>
                <a:path w="641" h="427" extrusionOk="0">
                  <a:moveTo>
                    <a:pt x="0" y="427"/>
                  </a:moveTo>
                  <a:lnTo>
                    <a:pt x="0" y="427"/>
                  </a:lnTo>
                  <a:lnTo>
                    <a:pt x="320" y="214"/>
                  </a:lnTo>
                  <a:lnTo>
                    <a:pt x="320" y="214"/>
                  </a:lnTo>
                  <a:lnTo>
                    <a:pt x="640" y="0"/>
                  </a:lnTo>
                  <a:lnTo>
                    <a:pt x="640" y="0"/>
                  </a:lnTo>
                  <a:lnTo>
                    <a:pt x="320" y="214"/>
                  </a:lnTo>
                  <a:lnTo>
                    <a:pt x="320" y="214"/>
                  </a:lnTo>
                  <a:lnTo>
                    <a:pt x="0" y="427"/>
                  </a:lnTo>
                  <a:lnTo>
                    <a:pt x="0"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83;p50">
              <a:extLst>
                <a:ext uri="{FF2B5EF4-FFF2-40B4-BE49-F238E27FC236}">
                  <a16:creationId xmlns:a16="http://schemas.microsoft.com/office/drawing/2014/main" id="{6ECF9167-05E4-4D1B-B188-3E1A6A886871}"/>
                </a:ext>
              </a:extLst>
            </p:cNvPr>
            <p:cNvSpPr/>
            <p:nvPr/>
          </p:nvSpPr>
          <p:spPr>
            <a:xfrm>
              <a:off x="4831307" y="4531294"/>
              <a:ext cx="13994" cy="1573"/>
            </a:xfrm>
            <a:custGeom>
              <a:avLst/>
              <a:gdLst/>
              <a:ahLst/>
              <a:cxnLst/>
              <a:rect l="l" t="t" r="r" b="b"/>
              <a:pathLst>
                <a:path w="961" h="108" extrusionOk="0">
                  <a:moveTo>
                    <a:pt x="1" y="1"/>
                  </a:moveTo>
                  <a:lnTo>
                    <a:pt x="534" y="107"/>
                  </a:lnTo>
                  <a:lnTo>
                    <a:pt x="961" y="107"/>
                  </a:ln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84;p50">
              <a:extLst>
                <a:ext uri="{FF2B5EF4-FFF2-40B4-BE49-F238E27FC236}">
                  <a16:creationId xmlns:a16="http://schemas.microsoft.com/office/drawing/2014/main" id="{94EF3AC6-4B23-4110-A288-CDC33B6F5F2C}"/>
                </a:ext>
              </a:extLst>
            </p:cNvPr>
            <p:cNvSpPr/>
            <p:nvPr/>
          </p:nvSpPr>
          <p:spPr>
            <a:xfrm>
              <a:off x="4829764" y="4523532"/>
              <a:ext cx="15537" cy="1573"/>
            </a:xfrm>
            <a:custGeom>
              <a:avLst/>
              <a:gdLst/>
              <a:ahLst/>
              <a:cxnLst/>
              <a:rect l="l" t="t" r="r" b="b"/>
              <a:pathLst>
                <a:path w="1067" h="108" extrusionOk="0">
                  <a:moveTo>
                    <a:pt x="0" y="0"/>
                  </a:moveTo>
                  <a:lnTo>
                    <a:pt x="213" y="107"/>
                  </a:lnTo>
                  <a:lnTo>
                    <a:pt x="1067" y="107"/>
                  </a:lnTo>
                  <a:lnTo>
                    <a:pt x="5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85;p50">
              <a:extLst>
                <a:ext uri="{FF2B5EF4-FFF2-40B4-BE49-F238E27FC236}">
                  <a16:creationId xmlns:a16="http://schemas.microsoft.com/office/drawing/2014/main" id="{A1A319A5-5FC7-468E-A5AF-918BC65A42E6}"/>
                </a:ext>
              </a:extLst>
            </p:cNvPr>
            <p:cNvSpPr/>
            <p:nvPr/>
          </p:nvSpPr>
          <p:spPr>
            <a:xfrm>
              <a:off x="4853064" y="4526634"/>
              <a:ext cx="24857" cy="13994"/>
            </a:xfrm>
            <a:custGeom>
              <a:avLst/>
              <a:gdLst/>
              <a:ahLst/>
              <a:cxnLst/>
              <a:rect l="l" t="t" r="r" b="b"/>
              <a:pathLst>
                <a:path w="1707" h="961" extrusionOk="0">
                  <a:moveTo>
                    <a:pt x="1280" y="1"/>
                  </a:moveTo>
                  <a:lnTo>
                    <a:pt x="853" y="107"/>
                  </a:lnTo>
                  <a:lnTo>
                    <a:pt x="533" y="214"/>
                  </a:lnTo>
                  <a:lnTo>
                    <a:pt x="320" y="427"/>
                  </a:lnTo>
                  <a:lnTo>
                    <a:pt x="116" y="835"/>
                  </a:lnTo>
                  <a:lnTo>
                    <a:pt x="116" y="835"/>
                  </a:lnTo>
                  <a:lnTo>
                    <a:pt x="0" y="854"/>
                  </a:lnTo>
                  <a:lnTo>
                    <a:pt x="107" y="854"/>
                  </a:lnTo>
                  <a:lnTo>
                    <a:pt x="107" y="961"/>
                  </a:lnTo>
                  <a:lnTo>
                    <a:pt x="187" y="854"/>
                  </a:lnTo>
                  <a:lnTo>
                    <a:pt x="533" y="854"/>
                  </a:lnTo>
                  <a:lnTo>
                    <a:pt x="1173" y="641"/>
                  </a:lnTo>
                  <a:lnTo>
                    <a:pt x="1173" y="641"/>
                  </a:lnTo>
                  <a:lnTo>
                    <a:pt x="640" y="747"/>
                  </a:lnTo>
                  <a:lnTo>
                    <a:pt x="213" y="818"/>
                  </a:lnTo>
                  <a:lnTo>
                    <a:pt x="213" y="818"/>
                  </a:lnTo>
                  <a:lnTo>
                    <a:pt x="427" y="534"/>
                  </a:lnTo>
                  <a:lnTo>
                    <a:pt x="640" y="321"/>
                  </a:lnTo>
                  <a:lnTo>
                    <a:pt x="853" y="214"/>
                  </a:lnTo>
                  <a:lnTo>
                    <a:pt x="1173" y="107"/>
                  </a:lnTo>
                  <a:lnTo>
                    <a:pt x="1600" y="214"/>
                  </a:lnTo>
                  <a:lnTo>
                    <a:pt x="1600" y="321"/>
                  </a:lnTo>
                  <a:lnTo>
                    <a:pt x="1493" y="427"/>
                  </a:lnTo>
                  <a:lnTo>
                    <a:pt x="1173" y="641"/>
                  </a:lnTo>
                  <a:lnTo>
                    <a:pt x="1493" y="534"/>
                  </a:lnTo>
                  <a:lnTo>
                    <a:pt x="1707" y="427"/>
                  </a:lnTo>
                  <a:lnTo>
                    <a:pt x="1707" y="214"/>
                  </a:lnTo>
                  <a:lnTo>
                    <a:pt x="1600" y="107"/>
                  </a:lnTo>
                  <a:lnTo>
                    <a:pt x="1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86;p50">
              <a:extLst>
                <a:ext uri="{FF2B5EF4-FFF2-40B4-BE49-F238E27FC236}">
                  <a16:creationId xmlns:a16="http://schemas.microsoft.com/office/drawing/2014/main" id="{3941A0C6-5A13-49B4-A007-DB70334550BA}"/>
                </a:ext>
              </a:extLst>
            </p:cNvPr>
            <p:cNvSpPr/>
            <p:nvPr/>
          </p:nvSpPr>
          <p:spPr>
            <a:xfrm>
              <a:off x="4845288" y="4521974"/>
              <a:ext cx="10892" cy="17095"/>
            </a:xfrm>
            <a:custGeom>
              <a:avLst/>
              <a:gdLst/>
              <a:ahLst/>
              <a:cxnLst/>
              <a:rect l="l" t="t" r="r" b="b"/>
              <a:pathLst>
                <a:path w="748" h="1174" extrusionOk="0">
                  <a:moveTo>
                    <a:pt x="107" y="1"/>
                  </a:moveTo>
                  <a:lnTo>
                    <a:pt x="1" y="107"/>
                  </a:lnTo>
                  <a:lnTo>
                    <a:pt x="1" y="321"/>
                  </a:lnTo>
                  <a:lnTo>
                    <a:pt x="1" y="534"/>
                  </a:lnTo>
                  <a:lnTo>
                    <a:pt x="321" y="961"/>
                  </a:lnTo>
                  <a:lnTo>
                    <a:pt x="641" y="1174"/>
                  </a:lnTo>
                  <a:lnTo>
                    <a:pt x="641" y="1174"/>
                  </a:lnTo>
                  <a:lnTo>
                    <a:pt x="321" y="854"/>
                  </a:lnTo>
                  <a:lnTo>
                    <a:pt x="107" y="534"/>
                  </a:lnTo>
                  <a:lnTo>
                    <a:pt x="107" y="321"/>
                  </a:lnTo>
                  <a:lnTo>
                    <a:pt x="107" y="214"/>
                  </a:lnTo>
                  <a:lnTo>
                    <a:pt x="107" y="107"/>
                  </a:lnTo>
                  <a:lnTo>
                    <a:pt x="321" y="214"/>
                  </a:lnTo>
                  <a:lnTo>
                    <a:pt x="534" y="427"/>
                  </a:lnTo>
                  <a:lnTo>
                    <a:pt x="641" y="747"/>
                  </a:lnTo>
                  <a:lnTo>
                    <a:pt x="641" y="1174"/>
                  </a:lnTo>
                  <a:lnTo>
                    <a:pt x="747" y="961"/>
                  </a:lnTo>
                  <a:lnTo>
                    <a:pt x="747" y="747"/>
                  </a:lnTo>
                  <a:lnTo>
                    <a:pt x="641" y="321"/>
                  </a:lnTo>
                  <a:lnTo>
                    <a:pt x="427"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87;p50">
              <a:extLst>
                <a:ext uri="{FF2B5EF4-FFF2-40B4-BE49-F238E27FC236}">
                  <a16:creationId xmlns:a16="http://schemas.microsoft.com/office/drawing/2014/main" id="{4E62C448-65D4-4819-8065-96F587FF2223}"/>
                </a:ext>
              </a:extLst>
            </p:cNvPr>
            <p:cNvSpPr/>
            <p:nvPr/>
          </p:nvSpPr>
          <p:spPr>
            <a:xfrm>
              <a:off x="4716362" y="4528192"/>
              <a:ext cx="45054" cy="37292"/>
            </a:xfrm>
            <a:custGeom>
              <a:avLst/>
              <a:gdLst/>
              <a:ahLst/>
              <a:cxnLst/>
              <a:rect l="l" t="t" r="r" b="b"/>
              <a:pathLst>
                <a:path w="3094" h="2561" extrusionOk="0">
                  <a:moveTo>
                    <a:pt x="1" y="0"/>
                  </a:moveTo>
                  <a:lnTo>
                    <a:pt x="641" y="107"/>
                  </a:lnTo>
                  <a:lnTo>
                    <a:pt x="1387" y="214"/>
                  </a:lnTo>
                  <a:lnTo>
                    <a:pt x="641" y="0"/>
                  </a:lnTo>
                  <a:close/>
                  <a:moveTo>
                    <a:pt x="1387" y="214"/>
                  </a:moveTo>
                  <a:lnTo>
                    <a:pt x="2027" y="640"/>
                  </a:lnTo>
                  <a:lnTo>
                    <a:pt x="2561" y="1280"/>
                  </a:lnTo>
                  <a:lnTo>
                    <a:pt x="2881" y="1920"/>
                  </a:lnTo>
                  <a:lnTo>
                    <a:pt x="3094" y="2560"/>
                  </a:lnTo>
                  <a:lnTo>
                    <a:pt x="3094" y="2347"/>
                  </a:lnTo>
                  <a:lnTo>
                    <a:pt x="2987" y="1920"/>
                  </a:lnTo>
                  <a:lnTo>
                    <a:pt x="2667" y="1174"/>
                  </a:lnTo>
                  <a:lnTo>
                    <a:pt x="2134" y="534"/>
                  </a:lnTo>
                  <a:lnTo>
                    <a:pt x="1387"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88;p50">
              <a:extLst>
                <a:ext uri="{FF2B5EF4-FFF2-40B4-BE49-F238E27FC236}">
                  <a16:creationId xmlns:a16="http://schemas.microsoft.com/office/drawing/2014/main" id="{D2003580-9F08-41B3-B3DC-FC2B09601742}"/>
                </a:ext>
              </a:extLst>
            </p:cNvPr>
            <p:cNvSpPr/>
            <p:nvPr/>
          </p:nvSpPr>
          <p:spPr>
            <a:xfrm>
              <a:off x="4728799" y="4475372"/>
              <a:ext cx="1558" cy="52829"/>
            </a:xfrm>
            <a:custGeom>
              <a:avLst/>
              <a:gdLst/>
              <a:ahLst/>
              <a:cxnLst/>
              <a:rect l="l" t="t" r="r" b="b"/>
              <a:pathLst>
                <a:path w="107" h="3628" extrusionOk="0">
                  <a:moveTo>
                    <a:pt x="107" y="1"/>
                  </a:moveTo>
                  <a:lnTo>
                    <a:pt x="0" y="1814"/>
                  </a:lnTo>
                  <a:lnTo>
                    <a:pt x="0" y="3627"/>
                  </a:lnTo>
                  <a:lnTo>
                    <a:pt x="107" y="1814"/>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89;p50">
              <a:extLst>
                <a:ext uri="{FF2B5EF4-FFF2-40B4-BE49-F238E27FC236}">
                  <a16:creationId xmlns:a16="http://schemas.microsoft.com/office/drawing/2014/main" id="{87A4C62B-C5D7-4E40-BF8C-689E1A92591A}"/>
                </a:ext>
              </a:extLst>
            </p:cNvPr>
            <p:cNvSpPr/>
            <p:nvPr/>
          </p:nvSpPr>
          <p:spPr>
            <a:xfrm>
              <a:off x="4776944" y="4554595"/>
              <a:ext cx="37292" cy="1573"/>
            </a:xfrm>
            <a:custGeom>
              <a:avLst/>
              <a:gdLst/>
              <a:ahLst/>
              <a:cxnLst/>
              <a:rect l="l" t="t" r="r" b="b"/>
              <a:pathLst>
                <a:path w="2561" h="108" extrusionOk="0">
                  <a:moveTo>
                    <a:pt x="1" y="1"/>
                  </a:moveTo>
                  <a:lnTo>
                    <a:pt x="641" y="107"/>
                  </a:lnTo>
                  <a:lnTo>
                    <a:pt x="1920" y="107"/>
                  </a:lnTo>
                  <a:lnTo>
                    <a:pt x="2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90;p50">
              <a:extLst>
                <a:ext uri="{FF2B5EF4-FFF2-40B4-BE49-F238E27FC236}">
                  <a16:creationId xmlns:a16="http://schemas.microsoft.com/office/drawing/2014/main" id="{52AF7EA3-9EBF-4D59-8056-4F56888B64B4}"/>
                </a:ext>
              </a:extLst>
            </p:cNvPr>
            <p:cNvSpPr/>
            <p:nvPr/>
          </p:nvSpPr>
          <p:spPr>
            <a:xfrm>
              <a:off x="4752085" y="4553036"/>
              <a:ext cx="4674" cy="7790"/>
            </a:xfrm>
            <a:custGeom>
              <a:avLst/>
              <a:gdLst/>
              <a:ahLst/>
              <a:cxnLst/>
              <a:rect l="l" t="t" r="r" b="b"/>
              <a:pathLst>
                <a:path w="321" h="535" extrusionOk="0">
                  <a:moveTo>
                    <a:pt x="1" y="1"/>
                  </a:moveTo>
                  <a:lnTo>
                    <a:pt x="108" y="321"/>
                  </a:lnTo>
                  <a:lnTo>
                    <a:pt x="214" y="534"/>
                  </a:lnTo>
                  <a:lnTo>
                    <a:pt x="321" y="428"/>
                  </a:lnTo>
                  <a:lnTo>
                    <a:pt x="214" y="214"/>
                  </a:lnTo>
                  <a:lnTo>
                    <a:pt x="108" y="1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91;p50">
              <a:extLst>
                <a:ext uri="{FF2B5EF4-FFF2-40B4-BE49-F238E27FC236}">
                  <a16:creationId xmlns:a16="http://schemas.microsoft.com/office/drawing/2014/main" id="{3DC255FB-99B0-4DBD-BE10-376298AAF2DA}"/>
                </a:ext>
              </a:extLst>
            </p:cNvPr>
            <p:cNvSpPr/>
            <p:nvPr/>
          </p:nvSpPr>
          <p:spPr>
            <a:xfrm>
              <a:off x="4742765" y="4542172"/>
              <a:ext cx="4674" cy="4674"/>
            </a:xfrm>
            <a:custGeom>
              <a:avLst/>
              <a:gdLst/>
              <a:ahLst/>
              <a:cxnLst/>
              <a:rect l="l" t="t" r="r" b="b"/>
              <a:pathLst>
                <a:path w="321" h="321" extrusionOk="0">
                  <a:moveTo>
                    <a:pt x="1" y="0"/>
                  </a:moveTo>
                  <a:lnTo>
                    <a:pt x="108" y="214"/>
                  </a:lnTo>
                  <a:lnTo>
                    <a:pt x="321" y="320"/>
                  </a:lnTo>
                  <a:lnTo>
                    <a:pt x="214"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92;p50">
              <a:extLst>
                <a:ext uri="{FF2B5EF4-FFF2-40B4-BE49-F238E27FC236}">
                  <a16:creationId xmlns:a16="http://schemas.microsoft.com/office/drawing/2014/main" id="{C7A8DDFE-A530-4B58-829E-02AED6005916}"/>
                </a:ext>
              </a:extLst>
            </p:cNvPr>
            <p:cNvSpPr/>
            <p:nvPr/>
          </p:nvSpPr>
          <p:spPr>
            <a:xfrm>
              <a:off x="4728799" y="4535954"/>
              <a:ext cx="7776" cy="3116"/>
            </a:xfrm>
            <a:custGeom>
              <a:avLst/>
              <a:gdLst/>
              <a:ahLst/>
              <a:cxnLst/>
              <a:rect l="l" t="t" r="r" b="b"/>
              <a:pathLst>
                <a:path w="534" h="214" extrusionOk="0">
                  <a:moveTo>
                    <a:pt x="0" y="1"/>
                  </a:moveTo>
                  <a:lnTo>
                    <a:pt x="320" y="107"/>
                  </a:lnTo>
                  <a:lnTo>
                    <a:pt x="533" y="214"/>
                  </a:lnTo>
                  <a:lnTo>
                    <a:pt x="533" y="10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93;p50">
              <a:extLst>
                <a:ext uri="{FF2B5EF4-FFF2-40B4-BE49-F238E27FC236}">
                  <a16:creationId xmlns:a16="http://schemas.microsoft.com/office/drawing/2014/main" id="{C9A828A8-C38D-47AB-B58A-30DF7D97449A}"/>
                </a:ext>
              </a:extLst>
            </p:cNvPr>
            <p:cNvSpPr/>
            <p:nvPr/>
          </p:nvSpPr>
          <p:spPr>
            <a:xfrm>
              <a:off x="4719478" y="4532852"/>
              <a:ext cx="4674" cy="1558"/>
            </a:xfrm>
            <a:custGeom>
              <a:avLst/>
              <a:gdLst/>
              <a:ahLst/>
              <a:cxnLst/>
              <a:rect l="l" t="t" r="r" b="b"/>
              <a:pathLst>
                <a:path w="321" h="107" extrusionOk="0">
                  <a:moveTo>
                    <a:pt x="0" y="0"/>
                  </a:moveTo>
                  <a:lnTo>
                    <a:pt x="107" y="107"/>
                  </a:lnTo>
                  <a:lnTo>
                    <a:pt x="320" y="107"/>
                  </a:lnTo>
                  <a:lnTo>
                    <a:pt x="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94;p50">
              <a:extLst>
                <a:ext uri="{FF2B5EF4-FFF2-40B4-BE49-F238E27FC236}">
                  <a16:creationId xmlns:a16="http://schemas.microsoft.com/office/drawing/2014/main" id="{44480114-39A6-4792-A45F-587F79FE0BBF}"/>
                </a:ext>
              </a:extLst>
            </p:cNvPr>
            <p:cNvSpPr/>
            <p:nvPr/>
          </p:nvSpPr>
          <p:spPr>
            <a:xfrm>
              <a:off x="4326483" y="3221839"/>
              <a:ext cx="582449" cy="1301587"/>
            </a:xfrm>
            <a:custGeom>
              <a:avLst/>
              <a:gdLst/>
              <a:ahLst/>
              <a:cxnLst/>
              <a:rect l="l" t="t" r="r" b="b"/>
              <a:pathLst>
                <a:path w="39999" h="89385" extrusionOk="0">
                  <a:moveTo>
                    <a:pt x="14933" y="1"/>
                  </a:moveTo>
                  <a:lnTo>
                    <a:pt x="0" y="89384"/>
                  </a:lnTo>
                  <a:lnTo>
                    <a:pt x="9387" y="89384"/>
                  </a:lnTo>
                  <a:lnTo>
                    <a:pt x="26666" y="11947"/>
                  </a:lnTo>
                  <a:lnTo>
                    <a:pt x="25599" y="88958"/>
                  </a:lnTo>
                  <a:lnTo>
                    <a:pt x="36372" y="89064"/>
                  </a:lnTo>
                  <a:lnTo>
                    <a:pt x="39999" y="961"/>
                  </a:lnTo>
                  <a:lnTo>
                    <a:pt x="14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95;p50">
              <a:extLst>
                <a:ext uri="{FF2B5EF4-FFF2-40B4-BE49-F238E27FC236}">
                  <a16:creationId xmlns:a16="http://schemas.microsoft.com/office/drawing/2014/main" id="{814430BF-5F6B-4FFC-992B-9D2738A9D4D9}"/>
                </a:ext>
              </a:extLst>
            </p:cNvPr>
            <p:cNvSpPr/>
            <p:nvPr/>
          </p:nvSpPr>
          <p:spPr>
            <a:xfrm>
              <a:off x="4711702" y="3265339"/>
              <a:ext cx="49713" cy="125827"/>
            </a:xfrm>
            <a:custGeom>
              <a:avLst/>
              <a:gdLst/>
              <a:ahLst/>
              <a:cxnLst/>
              <a:rect l="l" t="t" r="r" b="b"/>
              <a:pathLst>
                <a:path w="3414" h="8641" extrusionOk="0">
                  <a:moveTo>
                    <a:pt x="3414" y="0"/>
                  </a:moveTo>
                  <a:lnTo>
                    <a:pt x="3094" y="1494"/>
                  </a:lnTo>
                  <a:lnTo>
                    <a:pt x="2454" y="4907"/>
                  </a:lnTo>
                  <a:lnTo>
                    <a:pt x="2027" y="6827"/>
                  </a:lnTo>
                  <a:lnTo>
                    <a:pt x="1707" y="7574"/>
                  </a:lnTo>
                  <a:lnTo>
                    <a:pt x="1281" y="8107"/>
                  </a:lnTo>
                  <a:lnTo>
                    <a:pt x="641" y="8534"/>
                  </a:lnTo>
                  <a:lnTo>
                    <a:pt x="1" y="8640"/>
                  </a:lnTo>
                  <a:lnTo>
                    <a:pt x="427" y="8640"/>
                  </a:lnTo>
                  <a:lnTo>
                    <a:pt x="961" y="8534"/>
                  </a:lnTo>
                  <a:lnTo>
                    <a:pt x="1387" y="8214"/>
                  </a:lnTo>
                  <a:lnTo>
                    <a:pt x="1921" y="7680"/>
                  </a:lnTo>
                  <a:lnTo>
                    <a:pt x="2241" y="6934"/>
                  </a:lnTo>
                  <a:lnTo>
                    <a:pt x="2561" y="5974"/>
                  </a:lnTo>
                  <a:lnTo>
                    <a:pt x="2667" y="5014"/>
                  </a:lnTo>
                  <a:lnTo>
                    <a:pt x="3201" y="1494"/>
                  </a:lnTo>
                  <a:lnTo>
                    <a:pt x="3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96;p50">
              <a:extLst>
                <a:ext uri="{FF2B5EF4-FFF2-40B4-BE49-F238E27FC236}">
                  <a16:creationId xmlns:a16="http://schemas.microsoft.com/office/drawing/2014/main" id="{A544D9AD-FF1A-4052-BCC5-4FA6AE0CAC19}"/>
                </a:ext>
              </a:extLst>
            </p:cNvPr>
            <p:cNvSpPr/>
            <p:nvPr/>
          </p:nvSpPr>
          <p:spPr>
            <a:xfrm>
              <a:off x="4717920" y="3268441"/>
              <a:ext cx="17095" cy="17110"/>
            </a:xfrm>
            <a:custGeom>
              <a:avLst/>
              <a:gdLst/>
              <a:ahLst/>
              <a:cxnLst/>
              <a:rect l="l" t="t" r="r" b="b"/>
              <a:pathLst>
                <a:path w="1174" h="1175" extrusionOk="0">
                  <a:moveTo>
                    <a:pt x="320" y="1"/>
                  </a:moveTo>
                  <a:lnTo>
                    <a:pt x="214" y="107"/>
                  </a:lnTo>
                  <a:lnTo>
                    <a:pt x="320" y="107"/>
                  </a:lnTo>
                  <a:lnTo>
                    <a:pt x="640" y="214"/>
                  </a:lnTo>
                  <a:lnTo>
                    <a:pt x="747" y="321"/>
                  </a:lnTo>
                  <a:lnTo>
                    <a:pt x="854" y="427"/>
                  </a:lnTo>
                  <a:lnTo>
                    <a:pt x="854" y="641"/>
                  </a:lnTo>
                  <a:lnTo>
                    <a:pt x="747" y="854"/>
                  </a:lnTo>
                  <a:lnTo>
                    <a:pt x="534" y="961"/>
                  </a:lnTo>
                  <a:lnTo>
                    <a:pt x="320" y="961"/>
                  </a:lnTo>
                  <a:lnTo>
                    <a:pt x="214" y="854"/>
                  </a:lnTo>
                  <a:lnTo>
                    <a:pt x="107" y="641"/>
                  </a:lnTo>
                  <a:lnTo>
                    <a:pt x="107" y="321"/>
                  </a:lnTo>
                  <a:lnTo>
                    <a:pt x="107" y="214"/>
                  </a:lnTo>
                  <a:lnTo>
                    <a:pt x="0" y="321"/>
                  </a:lnTo>
                  <a:lnTo>
                    <a:pt x="0" y="427"/>
                  </a:lnTo>
                  <a:lnTo>
                    <a:pt x="0" y="641"/>
                  </a:lnTo>
                  <a:lnTo>
                    <a:pt x="107" y="961"/>
                  </a:lnTo>
                  <a:lnTo>
                    <a:pt x="214" y="1174"/>
                  </a:lnTo>
                  <a:lnTo>
                    <a:pt x="747" y="1174"/>
                  </a:lnTo>
                  <a:lnTo>
                    <a:pt x="960" y="1067"/>
                  </a:lnTo>
                  <a:lnTo>
                    <a:pt x="1067" y="854"/>
                  </a:lnTo>
                  <a:lnTo>
                    <a:pt x="1174" y="641"/>
                  </a:lnTo>
                  <a:lnTo>
                    <a:pt x="1067"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97;p50">
              <a:extLst>
                <a:ext uri="{FF2B5EF4-FFF2-40B4-BE49-F238E27FC236}">
                  <a16:creationId xmlns:a16="http://schemas.microsoft.com/office/drawing/2014/main" id="{B4CF5FD6-7C81-4589-8634-3D30E480E082}"/>
                </a:ext>
              </a:extLst>
            </p:cNvPr>
            <p:cNvSpPr/>
            <p:nvPr/>
          </p:nvSpPr>
          <p:spPr>
            <a:xfrm>
              <a:off x="4609179" y="3254460"/>
              <a:ext cx="6232" cy="35749"/>
            </a:xfrm>
            <a:custGeom>
              <a:avLst/>
              <a:gdLst/>
              <a:ahLst/>
              <a:cxnLst/>
              <a:rect l="l" t="t" r="r" b="b"/>
              <a:pathLst>
                <a:path w="428" h="2455" extrusionOk="0">
                  <a:moveTo>
                    <a:pt x="428" y="1"/>
                  </a:moveTo>
                  <a:lnTo>
                    <a:pt x="108" y="534"/>
                  </a:lnTo>
                  <a:lnTo>
                    <a:pt x="1" y="1174"/>
                  </a:lnTo>
                  <a:lnTo>
                    <a:pt x="1" y="1814"/>
                  </a:lnTo>
                  <a:lnTo>
                    <a:pt x="108" y="2454"/>
                  </a:lnTo>
                  <a:lnTo>
                    <a:pt x="214" y="2027"/>
                  </a:lnTo>
                  <a:lnTo>
                    <a:pt x="214" y="1174"/>
                  </a:lnTo>
                  <a:lnTo>
                    <a:pt x="321" y="321"/>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98;p50">
              <a:extLst>
                <a:ext uri="{FF2B5EF4-FFF2-40B4-BE49-F238E27FC236}">
                  <a16:creationId xmlns:a16="http://schemas.microsoft.com/office/drawing/2014/main" id="{38582F65-0AE6-4C33-8B88-7D1A137F8DAF}"/>
                </a:ext>
              </a:extLst>
            </p:cNvPr>
            <p:cNvSpPr/>
            <p:nvPr/>
          </p:nvSpPr>
          <p:spPr>
            <a:xfrm>
              <a:off x="4632479" y="3251358"/>
              <a:ext cx="6232" cy="37292"/>
            </a:xfrm>
            <a:custGeom>
              <a:avLst/>
              <a:gdLst/>
              <a:ahLst/>
              <a:cxnLst/>
              <a:rect l="l" t="t" r="r" b="b"/>
              <a:pathLst>
                <a:path w="428" h="2561" extrusionOk="0">
                  <a:moveTo>
                    <a:pt x="428" y="1"/>
                  </a:moveTo>
                  <a:lnTo>
                    <a:pt x="108" y="641"/>
                  </a:lnTo>
                  <a:lnTo>
                    <a:pt x="1" y="1280"/>
                  </a:lnTo>
                  <a:lnTo>
                    <a:pt x="1" y="1920"/>
                  </a:lnTo>
                  <a:lnTo>
                    <a:pt x="214" y="2560"/>
                  </a:lnTo>
                  <a:lnTo>
                    <a:pt x="214" y="1280"/>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99;p50">
              <a:extLst>
                <a:ext uri="{FF2B5EF4-FFF2-40B4-BE49-F238E27FC236}">
                  <a16:creationId xmlns:a16="http://schemas.microsoft.com/office/drawing/2014/main" id="{DAC899F6-6701-4DA3-AC05-5590B80B222D}"/>
                </a:ext>
              </a:extLst>
            </p:cNvPr>
            <p:cNvSpPr/>
            <p:nvPr/>
          </p:nvSpPr>
          <p:spPr>
            <a:xfrm>
              <a:off x="4843744" y="3254460"/>
              <a:ext cx="4674" cy="38850"/>
            </a:xfrm>
            <a:custGeom>
              <a:avLst/>
              <a:gdLst/>
              <a:ahLst/>
              <a:cxnLst/>
              <a:rect l="l" t="t" r="r" b="b"/>
              <a:pathLst>
                <a:path w="321" h="2668" extrusionOk="0">
                  <a:moveTo>
                    <a:pt x="107" y="1"/>
                  </a:moveTo>
                  <a:lnTo>
                    <a:pt x="0" y="1387"/>
                  </a:lnTo>
                  <a:lnTo>
                    <a:pt x="0" y="2667"/>
                  </a:lnTo>
                  <a:lnTo>
                    <a:pt x="213" y="2027"/>
                  </a:lnTo>
                  <a:lnTo>
                    <a:pt x="320" y="1387"/>
                  </a:lnTo>
                  <a:lnTo>
                    <a:pt x="320" y="74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00;p50">
              <a:extLst>
                <a:ext uri="{FF2B5EF4-FFF2-40B4-BE49-F238E27FC236}">
                  <a16:creationId xmlns:a16="http://schemas.microsoft.com/office/drawing/2014/main" id="{11707631-CD19-46CC-B5CE-A0EAC9DAC33F}"/>
                </a:ext>
              </a:extLst>
            </p:cNvPr>
            <p:cNvSpPr/>
            <p:nvPr/>
          </p:nvSpPr>
          <p:spPr>
            <a:xfrm>
              <a:off x="4868588" y="3252916"/>
              <a:ext cx="7776" cy="38836"/>
            </a:xfrm>
            <a:custGeom>
              <a:avLst/>
              <a:gdLst/>
              <a:ahLst/>
              <a:cxnLst/>
              <a:rect l="l" t="t" r="r" b="b"/>
              <a:pathLst>
                <a:path w="534" h="2667" extrusionOk="0">
                  <a:moveTo>
                    <a:pt x="214" y="0"/>
                  </a:moveTo>
                  <a:lnTo>
                    <a:pt x="214" y="427"/>
                  </a:lnTo>
                  <a:lnTo>
                    <a:pt x="214" y="1387"/>
                  </a:lnTo>
                  <a:lnTo>
                    <a:pt x="107" y="2347"/>
                  </a:lnTo>
                  <a:lnTo>
                    <a:pt x="1" y="2667"/>
                  </a:lnTo>
                  <a:lnTo>
                    <a:pt x="427" y="2133"/>
                  </a:lnTo>
                  <a:lnTo>
                    <a:pt x="534" y="1387"/>
                  </a:lnTo>
                  <a:lnTo>
                    <a:pt x="534" y="64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01;p50">
              <a:extLst>
                <a:ext uri="{FF2B5EF4-FFF2-40B4-BE49-F238E27FC236}">
                  <a16:creationId xmlns:a16="http://schemas.microsoft.com/office/drawing/2014/main" id="{882E42D1-1DD0-440F-B2B7-362F6E8594B6}"/>
                </a:ext>
              </a:extLst>
            </p:cNvPr>
            <p:cNvSpPr/>
            <p:nvPr/>
          </p:nvSpPr>
          <p:spPr>
            <a:xfrm>
              <a:off x="4632479" y="2356641"/>
              <a:ext cx="195722" cy="324636"/>
            </a:xfrm>
            <a:custGeom>
              <a:avLst/>
              <a:gdLst/>
              <a:ahLst/>
              <a:cxnLst/>
              <a:rect l="l" t="t" r="r" b="b"/>
              <a:pathLst>
                <a:path w="13441" h="22294" extrusionOk="0">
                  <a:moveTo>
                    <a:pt x="8107" y="1"/>
                  </a:moveTo>
                  <a:lnTo>
                    <a:pt x="6507" y="107"/>
                  </a:lnTo>
                  <a:lnTo>
                    <a:pt x="4907" y="427"/>
                  </a:lnTo>
                  <a:lnTo>
                    <a:pt x="3307" y="961"/>
                  </a:lnTo>
                  <a:lnTo>
                    <a:pt x="1814" y="1601"/>
                  </a:lnTo>
                  <a:lnTo>
                    <a:pt x="534" y="2561"/>
                  </a:lnTo>
                  <a:lnTo>
                    <a:pt x="1" y="2987"/>
                  </a:lnTo>
                  <a:lnTo>
                    <a:pt x="1388" y="22293"/>
                  </a:lnTo>
                  <a:lnTo>
                    <a:pt x="9814" y="21653"/>
                  </a:lnTo>
                  <a:lnTo>
                    <a:pt x="9921" y="18773"/>
                  </a:lnTo>
                  <a:lnTo>
                    <a:pt x="9814" y="16747"/>
                  </a:lnTo>
                  <a:lnTo>
                    <a:pt x="10454" y="16640"/>
                  </a:lnTo>
                  <a:lnTo>
                    <a:pt x="10987" y="16427"/>
                  </a:lnTo>
                  <a:lnTo>
                    <a:pt x="11627" y="16107"/>
                  </a:lnTo>
                  <a:lnTo>
                    <a:pt x="12267" y="15574"/>
                  </a:lnTo>
                  <a:lnTo>
                    <a:pt x="12907" y="14827"/>
                  </a:lnTo>
                  <a:lnTo>
                    <a:pt x="13120" y="14400"/>
                  </a:lnTo>
                  <a:lnTo>
                    <a:pt x="13227" y="13867"/>
                  </a:lnTo>
                  <a:lnTo>
                    <a:pt x="13334" y="13334"/>
                  </a:lnTo>
                  <a:lnTo>
                    <a:pt x="13440" y="12694"/>
                  </a:lnTo>
                  <a:lnTo>
                    <a:pt x="13334" y="9387"/>
                  </a:lnTo>
                  <a:lnTo>
                    <a:pt x="13120" y="5547"/>
                  </a:lnTo>
                  <a:lnTo>
                    <a:pt x="12907" y="1067"/>
                  </a:lnTo>
                  <a:lnTo>
                    <a:pt x="11307" y="427"/>
                  </a:lnTo>
                  <a:lnTo>
                    <a:pt x="9707" y="107"/>
                  </a:lnTo>
                  <a:lnTo>
                    <a:pt x="810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02;p50">
              <a:extLst>
                <a:ext uri="{FF2B5EF4-FFF2-40B4-BE49-F238E27FC236}">
                  <a16:creationId xmlns:a16="http://schemas.microsoft.com/office/drawing/2014/main" id="{35578561-EC1C-48FE-8466-21D2D06357A2}"/>
                </a:ext>
              </a:extLst>
            </p:cNvPr>
            <p:cNvSpPr/>
            <p:nvPr/>
          </p:nvSpPr>
          <p:spPr>
            <a:xfrm>
              <a:off x="4708600" y="2580328"/>
              <a:ext cx="66794" cy="32633"/>
            </a:xfrm>
            <a:custGeom>
              <a:avLst/>
              <a:gdLst/>
              <a:ahLst/>
              <a:cxnLst/>
              <a:rect l="l" t="t" r="r" b="b"/>
              <a:pathLst>
                <a:path w="4587" h="2241" extrusionOk="0">
                  <a:moveTo>
                    <a:pt x="0" y="0"/>
                  </a:moveTo>
                  <a:lnTo>
                    <a:pt x="214" y="427"/>
                  </a:lnTo>
                  <a:lnTo>
                    <a:pt x="534" y="854"/>
                  </a:lnTo>
                  <a:lnTo>
                    <a:pt x="960" y="1280"/>
                  </a:lnTo>
                  <a:lnTo>
                    <a:pt x="1600" y="1707"/>
                  </a:lnTo>
                  <a:lnTo>
                    <a:pt x="2454" y="2027"/>
                  </a:lnTo>
                  <a:lnTo>
                    <a:pt x="3414" y="2240"/>
                  </a:lnTo>
                  <a:lnTo>
                    <a:pt x="4587" y="2240"/>
                  </a:lnTo>
                  <a:lnTo>
                    <a:pt x="4587" y="1387"/>
                  </a:lnTo>
                  <a:lnTo>
                    <a:pt x="3414" y="1280"/>
                  </a:lnTo>
                  <a:lnTo>
                    <a:pt x="2240" y="1067"/>
                  </a:lnTo>
                  <a:lnTo>
                    <a:pt x="1067" y="640"/>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03;p50">
              <a:extLst>
                <a:ext uri="{FF2B5EF4-FFF2-40B4-BE49-F238E27FC236}">
                  <a16:creationId xmlns:a16="http://schemas.microsoft.com/office/drawing/2014/main" id="{5E46AB08-0CD4-49A2-98B4-F15260F85599}"/>
                </a:ext>
              </a:extLst>
            </p:cNvPr>
            <p:cNvSpPr/>
            <p:nvPr/>
          </p:nvSpPr>
          <p:spPr>
            <a:xfrm>
              <a:off x="4604519" y="2451402"/>
              <a:ext cx="35749" cy="54373"/>
            </a:xfrm>
            <a:custGeom>
              <a:avLst/>
              <a:gdLst/>
              <a:ahLst/>
              <a:cxnLst/>
              <a:rect l="l" t="t" r="r" b="b"/>
              <a:pathLst>
                <a:path w="2455" h="3734" extrusionOk="0">
                  <a:moveTo>
                    <a:pt x="1494" y="0"/>
                  </a:moveTo>
                  <a:lnTo>
                    <a:pt x="1068" y="107"/>
                  </a:lnTo>
                  <a:lnTo>
                    <a:pt x="641" y="214"/>
                  </a:lnTo>
                  <a:lnTo>
                    <a:pt x="321" y="534"/>
                  </a:lnTo>
                  <a:lnTo>
                    <a:pt x="1" y="1067"/>
                  </a:lnTo>
                  <a:lnTo>
                    <a:pt x="1" y="1813"/>
                  </a:lnTo>
                  <a:lnTo>
                    <a:pt x="108" y="2667"/>
                  </a:lnTo>
                  <a:lnTo>
                    <a:pt x="428" y="3200"/>
                  </a:lnTo>
                  <a:lnTo>
                    <a:pt x="748" y="3520"/>
                  </a:lnTo>
                  <a:lnTo>
                    <a:pt x="1281" y="3627"/>
                  </a:lnTo>
                  <a:lnTo>
                    <a:pt x="1708" y="3733"/>
                  </a:lnTo>
                  <a:lnTo>
                    <a:pt x="2028" y="3733"/>
                  </a:lnTo>
                  <a:lnTo>
                    <a:pt x="2454" y="3627"/>
                  </a:lnTo>
                  <a:lnTo>
                    <a:pt x="2348" y="107"/>
                  </a:lnTo>
                  <a:lnTo>
                    <a:pt x="192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04;p50">
              <a:extLst>
                <a:ext uri="{FF2B5EF4-FFF2-40B4-BE49-F238E27FC236}">
                  <a16:creationId xmlns:a16="http://schemas.microsoft.com/office/drawing/2014/main" id="{05ACC670-E25D-4A6D-AA32-80952903BD8D}"/>
                </a:ext>
              </a:extLst>
            </p:cNvPr>
            <p:cNvSpPr/>
            <p:nvPr/>
          </p:nvSpPr>
          <p:spPr>
            <a:xfrm>
              <a:off x="4612295" y="2462266"/>
              <a:ext cx="15537" cy="31089"/>
            </a:xfrm>
            <a:custGeom>
              <a:avLst/>
              <a:gdLst/>
              <a:ahLst/>
              <a:cxnLst/>
              <a:rect l="l" t="t" r="r" b="b"/>
              <a:pathLst>
                <a:path w="1067" h="2135" extrusionOk="0">
                  <a:moveTo>
                    <a:pt x="640" y="1"/>
                  </a:moveTo>
                  <a:lnTo>
                    <a:pt x="320" y="214"/>
                  </a:lnTo>
                  <a:lnTo>
                    <a:pt x="214" y="427"/>
                  </a:lnTo>
                  <a:lnTo>
                    <a:pt x="107" y="747"/>
                  </a:lnTo>
                  <a:lnTo>
                    <a:pt x="0" y="1174"/>
                  </a:lnTo>
                  <a:lnTo>
                    <a:pt x="107" y="1494"/>
                  </a:lnTo>
                  <a:lnTo>
                    <a:pt x="214" y="1707"/>
                  </a:lnTo>
                  <a:lnTo>
                    <a:pt x="427" y="1921"/>
                  </a:lnTo>
                  <a:lnTo>
                    <a:pt x="747" y="2134"/>
                  </a:lnTo>
                  <a:lnTo>
                    <a:pt x="854" y="2134"/>
                  </a:lnTo>
                  <a:lnTo>
                    <a:pt x="1067" y="2027"/>
                  </a:lnTo>
                  <a:lnTo>
                    <a:pt x="747" y="2027"/>
                  </a:lnTo>
                  <a:lnTo>
                    <a:pt x="534" y="1814"/>
                  </a:lnTo>
                  <a:lnTo>
                    <a:pt x="320" y="1601"/>
                  </a:lnTo>
                  <a:lnTo>
                    <a:pt x="214" y="1387"/>
                  </a:lnTo>
                  <a:lnTo>
                    <a:pt x="214" y="1067"/>
                  </a:lnTo>
                  <a:lnTo>
                    <a:pt x="214" y="854"/>
                  </a:lnTo>
                  <a:lnTo>
                    <a:pt x="320" y="534"/>
                  </a:lnTo>
                  <a:lnTo>
                    <a:pt x="427" y="321"/>
                  </a:lnTo>
                  <a:lnTo>
                    <a:pt x="640" y="214"/>
                  </a:lnTo>
                  <a:lnTo>
                    <a:pt x="747" y="214"/>
                  </a:lnTo>
                  <a:lnTo>
                    <a:pt x="854" y="321"/>
                  </a:lnTo>
                  <a:lnTo>
                    <a:pt x="854" y="427"/>
                  </a:lnTo>
                  <a:lnTo>
                    <a:pt x="960" y="321"/>
                  </a:lnTo>
                  <a:lnTo>
                    <a:pt x="960" y="214"/>
                  </a:lnTo>
                  <a:lnTo>
                    <a:pt x="854" y="107"/>
                  </a:lnTo>
                  <a:lnTo>
                    <a:pt x="6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05;p50">
              <a:extLst>
                <a:ext uri="{FF2B5EF4-FFF2-40B4-BE49-F238E27FC236}">
                  <a16:creationId xmlns:a16="http://schemas.microsoft.com/office/drawing/2014/main" id="{538CD8B1-37F0-4F05-A742-B7C56C96B6B2}"/>
                </a:ext>
              </a:extLst>
            </p:cNvPr>
            <p:cNvSpPr/>
            <p:nvPr/>
          </p:nvSpPr>
          <p:spPr>
            <a:xfrm>
              <a:off x="4794026" y="2445184"/>
              <a:ext cx="13994" cy="13994"/>
            </a:xfrm>
            <a:custGeom>
              <a:avLst/>
              <a:gdLst/>
              <a:ahLst/>
              <a:cxnLst/>
              <a:rect l="l" t="t" r="r" b="b"/>
              <a:pathLst>
                <a:path w="961" h="961" extrusionOk="0">
                  <a:moveTo>
                    <a:pt x="428" y="1"/>
                  </a:moveTo>
                  <a:lnTo>
                    <a:pt x="214" y="107"/>
                  </a:lnTo>
                  <a:lnTo>
                    <a:pt x="108" y="214"/>
                  </a:lnTo>
                  <a:lnTo>
                    <a:pt x="1" y="321"/>
                  </a:lnTo>
                  <a:lnTo>
                    <a:pt x="1" y="534"/>
                  </a:lnTo>
                  <a:lnTo>
                    <a:pt x="1" y="747"/>
                  </a:lnTo>
                  <a:lnTo>
                    <a:pt x="108" y="854"/>
                  </a:lnTo>
                  <a:lnTo>
                    <a:pt x="321" y="961"/>
                  </a:lnTo>
                  <a:lnTo>
                    <a:pt x="641" y="961"/>
                  </a:lnTo>
                  <a:lnTo>
                    <a:pt x="854" y="854"/>
                  </a:lnTo>
                  <a:lnTo>
                    <a:pt x="961" y="641"/>
                  </a:lnTo>
                  <a:lnTo>
                    <a:pt x="961" y="534"/>
                  </a:lnTo>
                  <a:lnTo>
                    <a:pt x="961" y="427"/>
                  </a:lnTo>
                  <a:lnTo>
                    <a:pt x="961" y="321"/>
                  </a:lnTo>
                  <a:lnTo>
                    <a:pt x="854" y="107"/>
                  </a:lnTo>
                  <a:lnTo>
                    <a:pt x="6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06;p50">
              <a:extLst>
                <a:ext uri="{FF2B5EF4-FFF2-40B4-BE49-F238E27FC236}">
                  <a16:creationId xmlns:a16="http://schemas.microsoft.com/office/drawing/2014/main" id="{DBBF5BEB-5EE7-4E23-80A2-CC41237E9D95}"/>
                </a:ext>
              </a:extLst>
            </p:cNvPr>
            <p:cNvSpPr/>
            <p:nvPr/>
          </p:nvSpPr>
          <p:spPr>
            <a:xfrm>
              <a:off x="4780046" y="2435864"/>
              <a:ext cx="29531" cy="7776"/>
            </a:xfrm>
            <a:custGeom>
              <a:avLst/>
              <a:gdLst/>
              <a:ahLst/>
              <a:cxnLst/>
              <a:rect l="l" t="t" r="r" b="b"/>
              <a:pathLst>
                <a:path w="2028" h="534" extrusionOk="0">
                  <a:moveTo>
                    <a:pt x="1068" y="1"/>
                  </a:moveTo>
                  <a:lnTo>
                    <a:pt x="641" y="107"/>
                  </a:lnTo>
                  <a:lnTo>
                    <a:pt x="214" y="321"/>
                  </a:lnTo>
                  <a:lnTo>
                    <a:pt x="108" y="427"/>
                  </a:lnTo>
                  <a:lnTo>
                    <a:pt x="1" y="534"/>
                  </a:lnTo>
                  <a:lnTo>
                    <a:pt x="321" y="427"/>
                  </a:lnTo>
                  <a:lnTo>
                    <a:pt x="641" y="427"/>
                  </a:lnTo>
                  <a:lnTo>
                    <a:pt x="1068" y="321"/>
                  </a:lnTo>
                  <a:lnTo>
                    <a:pt x="1388" y="427"/>
                  </a:lnTo>
                  <a:lnTo>
                    <a:pt x="1707" y="427"/>
                  </a:lnTo>
                  <a:lnTo>
                    <a:pt x="2027" y="534"/>
                  </a:lnTo>
                  <a:lnTo>
                    <a:pt x="2027" y="427"/>
                  </a:lnTo>
                  <a:lnTo>
                    <a:pt x="1814" y="321"/>
                  </a:lnTo>
                  <a:lnTo>
                    <a:pt x="1494" y="107"/>
                  </a:lnTo>
                  <a:lnTo>
                    <a:pt x="10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07;p50">
              <a:extLst>
                <a:ext uri="{FF2B5EF4-FFF2-40B4-BE49-F238E27FC236}">
                  <a16:creationId xmlns:a16="http://schemas.microsoft.com/office/drawing/2014/main" id="{7969FC10-D354-43AD-8945-CBF0700DBB88}"/>
                </a:ext>
              </a:extLst>
            </p:cNvPr>
            <p:cNvSpPr/>
            <p:nvPr/>
          </p:nvSpPr>
          <p:spPr>
            <a:xfrm>
              <a:off x="4716362" y="2446742"/>
              <a:ext cx="13994" cy="13994"/>
            </a:xfrm>
            <a:custGeom>
              <a:avLst/>
              <a:gdLst/>
              <a:ahLst/>
              <a:cxnLst/>
              <a:rect l="l" t="t" r="r" b="b"/>
              <a:pathLst>
                <a:path w="961" h="961" extrusionOk="0">
                  <a:moveTo>
                    <a:pt x="427" y="0"/>
                  </a:moveTo>
                  <a:lnTo>
                    <a:pt x="214" y="107"/>
                  </a:lnTo>
                  <a:lnTo>
                    <a:pt x="107" y="214"/>
                  </a:lnTo>
                  <a:lnTo>
                    <a:pt x="1" y="320"/>
                  </a:lnTo>
                  <a:lnTo>
                    <a:pt x="1" y="534"/>
                  </a:lnTo>
                  <a:lnTo>
                    <a:pt x="1" y="747"/>
                  </a:lnTo>
                  <a:lnTo>
                    <a:pt x="107" y="854"/>
                  </a:lnTo>
                  <a:lnTo>
                    <a:pt x="321" y="960"/>
                  </a:lnTo>
                  <a:lnTo>
                    <a:pt x="641" y="960"/>
                  </a:lnTo>
                  <a:lnTo>
                    <a:pt x="854" y="854"/>
                  </a:lnTo>
                  <a:lnTo>
                    <a:pt x="961" y="747"/>
                  </a:lnTo>
                  <a:lnTo>
                    <a:pt x="961" y="534"/>
                  </a:lnTo>
                  <a:lnTo>
                    <a:pt x="961" y="320"/>
                  </a:lnTo>
                  <a:lnTo>
                    <a:pt x="854" y="214"/>
                  </a:lnTo>
                  <a:lnTo>
                    <a:pt x="641" y="107"/>
                  </a:lnTo>
                  <a:lnTo>
                    <a:pt x="4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08;p50">
              <a:extLst>
                <a:ext uri="{FF2B5EF4-FFF2-40B4-BE49-F238E27FC236}">
                  <a16:creationId xmlns:a16="http://schemas.microsoft.com/office/drawing/2014/main" id="{066D3AD6-FA22-46F4-8BEC-472FBD181B7D}"/>
                </a:ext>
              </a:extLst>
            </p:cNvPr>
            <p:cNvSpPr/>
            <p:nvPr/>
          </p:nvSpPr>
          <p:spPr>
            <a:xfrm>
              <a:off x="4702382" y="2437422"/>
              <a:ext cx="29531" cy="7776"/>
            </a:xfrm>
            <a:custGeom>
              <a:avLst/>
              <a:gdLst/>
              <a:ahLst/>
              <a:cxnLst/>
              <a:rect l="l" t="t" r="r" b="b"/>
              <a:pathLst>
                <a:path w="2028" h="534" extrusionOk="0">
                  <a:moveTo>
                    <a:pt x="1067" y="0"/>
                  </a:moveTo>
                  <a:lnTo>
                    <a:pt x="641" y="107"/>
                  </a:lnTo>
                  <a:lnTo>
                    <a:pt x="214" y="214"/>
                  </a:lnTo>
                  <a:lnTo>
                    <a:pt x="1" y="427"/>
                  </a:lnTo>
                  <a:lnTo>
                    <a:pt x="1" y="534"/>
                  </a:lnTo>
                  <a:lnTo>
                    <a:pt x="321" y="427"/>
                  </a:lnTo>
                  <a:lnTo>
                    <a:pt x="641" y="427"/>
                  </a:lnTo>
                  <a:lnTo>
                    <a:pt x="1067" y="320"/>
                  </a:lnTo>
                  <a:lnTo>
                    <a:pt x="1387" y="427"/>
                  </a:lnTo>
                  <a:lnTo>
                    <a:pt x="1707" y="427"/>
                  </a:lnTo>
                  <a:lnTo>
                    <a:pt x="2027" y="534"/>
                  </a:lnTo>
                  <a:lnTo>
                    <a:pt x="2027" y="427"/>
                  </a:lnTo>
                  <a:lnTo>
                    <a:pt x="1814" y="320"/>
                  </a:lnTo>
                  <a:lnTo>
                    <a:pt x="1494" y="107"/>
                  </a:lnTo>
                  <a:lnTo>
                    <a:pt x="10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09;p50">
              <a:extLst>
                <a:ext uri="{FF2B5EF4-FFF2-40B4-BE49-F238E27FC236}">
                  <a16:creationId xmlns:a16="http://schemas.microsoft.com/office/drawing/2014/main" id="{5CBCFBD0-00E7-4AB7-874B-1968B5998E0F}"/>
                </a:ext>
              </a:extLst>
            </p:cNvPr>
            <p:cNvSpPr/>
            <p:nvPr/>
          </p:nvSpPr>
          <p:spPr>
            <a:xfrm>
              <a:off x="4756745" y="2437422"/>
              <a:ext cx="23313" cy="66794"/>
            </a:xfrm>
            <a:custGeom>
              <a:avLst/>
              <a:gdLst/>
              <a:ahLst/>
              <a:cxnLst/>
              <a:rect l="l" t="t" r="r" b="b"/>
              <a:pathLst>
                <a:path w="1601" h="4587" extrusionOk="0">
                  <a:moveTo>
                    <a:pt x="1" y="0"/>
                  </a:moveTo>
                  <a:lnTo>
                    <a:pt x="428" y="1387"/>
                  </a:lnTo>
                  <a:lnTo>
                    <a:pt x="961" y="2773"/>
                  </a:lnTo>
                  <a:lnTo>
                    <a:pt x="1388" y="3840"/>
                  </a:lnTo>
                  <a:lnTo>
                    <a:pt x="1388" y="4053"/>
                  </a:lnTo>
                  <a:lnTo>
                    <a:pt x="1494" y="4267"/>
                  </a:lnTo>
                  <a:lnTo>
                    <a:pt x="1388" y="4373"/>
                  </a:lnTo>
                  <a:lnTo>
                    <a:pt x="1174" y="4373"/>
                  </a:lnTo>
                  <a:lnTo>
                    <a:pt x="321" y="4587"/>
                  </a:lnTo>
                  <a:lnTo>
                    <a:pt x="1388" y="4587"/>
                  </a:lnTo>
                  <a:lnTo>
                    <a:pt x="1494" y="4480"/>
                  </a:lnTo>
                  <a:lnTo>
                    <a:pt x="1601" y="4373"/>
                  </a:lnTo>
                  <a:lnTo>
                    <a:pt x="1601" y="4053"/>
                  </a:lnTo>
                  <a:lnTo>
                    <a:pt x="1494" y="3840"/>
                  </a:lnTo>
                  <a:lnTo>
                    <a:pt x="1174" y="2773"/>
                  </a:lnTo>
                  <a:lnTo>
                    <a:pt x="641" y="13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10;p50">
              <a:extLst>
                <a:ext uri="{FF2B5EF4-FFF2-40B4-BE49-F238E27FC236}">
                  <a16:creationId xmlns:a16="http://schemas.microsoft.com/office/drawing/2014/main" id="{6745AD68-5CCB-4879-AA47-278B0E6B7B9F}"/>
                </a:ext>
              </a:extLst>
            </p:cNvPr>
            <p:cNvSpPr/>
            <p:nvPr/>
          </p:nvSpPr>
          <p:spPr>
            <a:xfrm>
              <a:off x="4736561" y="2508867"/>
              <a:ext cx="26415" cy="23313"/>
            </a:xfrm>
            <a:custGeom>
              <a:avLst/>
              <a:gdLst/>
              <a:ahLst/>
              <a:cxnLst/>
              <a:rect l="l" t="t" r="r" b="b"/>
              <a:pathLst>
                <a:path w="1814" h="1601" extrusionOk="0">
                  <a:moveTo>
                    <a:pt x="107" y="1"/>
                  </a:moveTo>
                  <a:lnTo>
                    <a:pt x="0" y="107"/>
                  </a:lnTo>
                  <a:lnTo>
                    <a:pt x="0" y="427"/>
                  </a:lnTo>
                  <a:lnTo>
                    <a:pt x="107" y="854"/>
                  </a:lnTo>
                  <a:lnTo>
                    <a:pt x="427" y="1281"/>
                  </a:lnTo>
                  <a:lnTo>
                    <a:pt x="854" y="1494"/>
                  </a:lnTo>
                  <a:lnTo>
                    <a:pt x="1387" y="1601"/>
                  </a:lnTo>
                  <a:lnTo>
                    <a:pt x="1707" y="1601"/>
                  </a:lnTo>
                  <a:lnTo>
                    <a:pt x="1814" y="1494"/>
                  </a:lnTo>
                  <a:lnTo>
                    <a:pt x="1387" y="1387"/>
                  </a:lnTo>
                  <a:lnTo>
                    <a:pt x="1067" y="1281"/>
                  </a:lnTo>
                  <a:lnTo>
                    <a:pt x="640" y="1067"/>
                  </a:lnTo>
                  <a:lnTo>
                    <a:pt x="320" y="747"/>
                  </a:lnTo>
                  <a:lnTo>
                    <a:pt x="214"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11;p50">
              <a:extLst>
                <a:ext uri="{FF2B5EF4-FFF2-40B4-BE49-F238E27FC236}">
                  <a16:creationId xmlns:a16="http://schemas.microsoft.com/office/drawing/2014/main" id="{2CEDC8D8-FDAB-41B0-ABCD-1B886ED7DB3A}"/>
                </a:ext>
              </a:extLst>
            </p:cNvPr>
            <p:cNvSpPr/>
            <p:nvPr/>
          </p:nvSpPr>
          <p:spPr>
            <a:xfrm>
              <a:off x="4697721" y="2407903"/>
              <a:ext cx="35734" cy="10892"/>
            </a:xfrm>
            <a:custGeom>
              <a:avLst/>
              <a:gdLst/>
              <a:ahLst/>
              <a:cxnLst/>
              <a:rect l="l" t="t" r="r" b="b"/>
              <a:pathLst>
                <a:path w="2454" h="748" extrusionOk="0">
                  <a:moveTo>
                    <a:pt x="1174" y="1"/>
                  </a:moveTo>
                  <a:lnTo>
                    <a:pt x="747" y="107"/>
                  </a:lnTo>
                  <a:lnTo>
                    <a:pt x="321" y="321"/>
                  </a:lnTo>
                  <a:lnTo>
                    <a:pt x="1" y="534"/>
                  </a:lnTo>
                  <a:lnTo>
                    <a:pt x="1" y="747"/>
                  </a:lnTo>
                  <a:lnTo>
                    <a:pt x="427" y="747"/>
                  </a:lnTo>
                  <a:lnTo>
                    <a:pt x="1281" y="641"/>
                  </a:lnTo>
                  <a:lnTo>
                    <a:pt x="2134" y="534"/>
                  </a:lnTo>
                  <a:lnTo>
                    <a:pt x="2347" y="534"/>
                  </a:lnTo>
                  <a:lnTo>
                    <a:pt x="2454" y="427"/>
                  </a:lnTo>
                  <a:lnTo>
                    <a:pt x="2454" y="321"/>
                  </a:lnTo>
                  <a:lnTo>
                    <a:pt x="2134" y="214"/>
                  </a:lnTo>
                  <a:lnTo>
                    <a:pt x="17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12;p50">
              <a:extLst>
                <a:ext uri="{FF2B5EF4-FFF2-40B4-BE49-F238E27FC236}">
                  <a16:creationId xmlns:a16="http://schemas.microsoft.com/office/drawing/2014/main" id="{92B1ED4D-98A7-48FE-BBDA-E6ADF095E628}"/>
                </a:ext>
              </a:extLst>
            </p:cNvPr>
            <p:cNvSpPr/>
            <p:nvPr/>
          </p:nvSpPr>
          <p:spPr>
            <a:xfrm>
              <a:off x="4780046" y="2412563"/>
              <a:ext cx="26429" cy="9334"/>
            </a:xfrm>
            <a:custGeom>
              <a:avLst/>
              <a:gdLst/>
              <a:ahLst/>
              <a:cxnLst/>
              <a:rect l="l" t="t" r="r" b="b"/>
              <a:pathLst>
                <a:path w="1815" h="641" extrusionOk="0">
                  <a:moveTo>
                    <a:pt x="534" y="1"/>
                  </a:moveTo>
                  <a:lnTo>
                    <a:pt x="214" y="214"/>
                  </a:lnTo>
                  <a:lnTo>
                    <a:pt x="1" y="427"/>
                  </a:lnTo>
                  <a:lnTo>
                    <a:pt x="1" y="534"/>
                  </a:lnTo>
                  <a:lnTo>
                    <a:pt x="108" y="641"/>
                  </a:lnTo>
                  <a:lnTo>
                    <a:pt x="321" y="641"/>
                  </a:lnTo>
                  <a:lnTo>
                    <a:pt x="961" y="534"/>
                  </a:lnTo>
                  <a:lnTo>
                    <a:pt x="1494" y="641"/>
                  </a:lnTo>
                  <a:lnTo>
                    <a:pt x="1707" y="641"/>
                  </a:lnTo>
                  <a:lnTo>
                    <a:pt x="1814" y="534"/>
                  </a:lnTo>
                  <a:lnTo>
                    <a:pt x="1814" y="427"/>
                  </a:lnTo>
                  <a:lnTo>
                    <a:pt x="1707" y="214"/>
                  </a:lnTo>
                  <a:lnTo>
                    <a:pt x="1388" y="107"/>
                  </a:lnTo>
                  <a:lnTo>
                    <a:pt x="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13;p50">
              <a:extLst>
                <a:ext uri="{FF2B5EF4-FFF2-40B4-BE49-F238E27FC236}">
                  <a16:creationId xmlns:a16="http://schemas.microsoft.com/office/drawing/2014/main" id="{1EEDCF78-0DD9-453B-BF8B-C1F57403DF95}"/>
                </a:ext>
              </a:extLst>
            </p:cNvPr>
            <p:cNvSpPr/>
            <p:nvPr/>
          </p:nvSpPr>
          <p:spPr>
            <a:xfrm>
              <a:off x="4596757" y="2268099"/>
              <a:ext cx="253182" cy="170866"/>
            </a:xfrm>
            <a:custGeom>
              <a:avLst/>
              <a:gdLst/>
              <a:ahLst/>
              <a:cxnLst/>
              <a:rect l="l" t="t" r="r" b="b"/>
              <a:pathLst>
                <a:path w="17387" h="11734" extrusionOk="0">
                  <a:moveTo>
                    <a:pt x="2027" y="9601"/>
                  </a:moveTo>
                  <a:lnTo>
                    <a:pt x="2134" y="10027"/>
                  </a:lnTo>
                  <a:lnTo>
                    <a:pt x="2134" y="10169"/>
                  </a:lnTo>
                  <a:lnTo>
                    <a:pt x="2027" y="9601"/>
                  </a:lnTo>
                  <a:close/>
                  <a:moveTo>
                    <a:pt x="6294" y="1"/>
                  </a:moveTo>
                  <a:lnTo>
                    <a:pt x="5654" y="214"/>
                  </a:lnTo>
                  <a:lnTo>
                    <a:pt x="5014" y="534"/>
                  </a:lnTo>
                  <a:lnTo>
                    <a:pt x="4481" y="961"/>
                  </a:lnTo>
                  <a:lnTo>
                    <a:pt x="4054" y="1388"/>
                  </a:lnTo>
                  <a:lnTo>
                    <a:pt x="3734" y="2028"/>
                  </a:lnTo>
                  <a:lnTo>
                    <a:pt x="3521" y="2668"/>
                  </a:lnTo>
                  <a:lnTo>
                    <a:pt x="3414" y="3414"/>
                  </a:lnTo>
                  <a:lnTo>
                    <a:pt x="2774" y="3414"/>
                  </a:lnTo>
                  <a:lnTo>
                    <a:pt x="2134" y="3521"/>
                  </a:lnTo>
                  <a:lnTo>
                    <a:pt x="1494" y="3734"/>
                  </a:lnTo>
                  <a:lnTo>
                    <a:pt x="961" y="4161"/>
                  </a:lnTo>
                  <a:lnTo>
                    <a:pt x="534" y="4694"/>
                  </a:lnTo>
                  <a:lnTo>
                    <a:pt x="214" y="5227"/>
                  </a:lnTo>
                  <a:lnTo>
                    <a:pt x="1" y="5761"/>
                  </a:lnTo>
                  <a:lnTo>
                    <a:pt x="1" y="6401"/>
                  </a:lnTo>
                  <a:lnTo>
                    <a:pt x="1" y="7041"/>
                  </a:lnTo>
                  <a:lnTo>
                    <a:pt x="107" y="7574"/>
                  </a:lnTo>
                  <a:lnTo>
                    <a:pt x="427" y="8107"/>
                  </a:lnTo>
                  <a:lnTo>
                    <a:pt x="747" y="8641"/>
                  </a:lnTo>
                  <a:lnTo>
                    <a:pt x="747" y="9067"/>
                  </a:lnTo>
                  <a:lnTo>
                    <a:pt x="747" y="9494"/>
                  </a:lnTo>
                  <a:lnTo>
                    <a:pt x="854" y="9921"/>
                  </a:lnTo>
                  <a:lnTo>
                    <a:pt x="1067" y="10347"/>
                  </a:lnTo>
                  <a:lnTo>
                    <a:pt x="1281" y="10667"/>
                  </a:lnTo>
                  <a:lnTo>
                    <a:pt x="1601" y="10987"/>
                  </a:lnTo>
                  <a:lnTo>
                    <a:pt x="1921" y="11201"/>
                  </a:lnTo>
                  <a:lnTo>
                    <a:pt x="2347" y="11307"/>
                  </a:lnTo>
                  <a:lnTo>
                    <a:pt x="2208" y="10565"/>
                  </a:lnTo>
                  <a:lnTo>
                    <a:pt x="2347" y="10774"/>
                  </a:lnTo>
                  <a:lnTo>
                    <a:pt x="2561" y="11094"/>
                  </a:lnTo>
                  <a:lnTo>
                    <a:pt x="2881" y="11307"/>
                  </a:lnTo>
                  <a:lnTo>
                    <a:pt x="3201" y="11521"/>
                  </a:lnTo>
                  <a:lnTo>
                    <a:pt x="3627" y="11734"/>
                  </a:lnTo>
                  <a:lnTo>
                    <a:pt x="4800" y="11734"/>
                  </a:lnTo>
                  <a:lnTo>
                    <a:pt x="5227" y="11521"/>
                  </a:lnTo>
                  <a:lnTo>
                    <a:pt x="5547" y="11307"/>
                  </a:lnTo>
                  <a:lnTo>
                    <a:pt x="5760" y="10987"/>
                  </a:lnTo>
                  <a:lnTo>
                    <a:pt x="5974" y="10667"/>
                  </a:lnTo>
                  <a:lnTo>
                    <a:pt x="6187" y="10241"/>
                  </a:lnTo>
                  <a:lnTo>
                    <a:pt x="6187" y="9814"/>
                  </a:lnTo>
                  <a:lnTo>
                    <a:pt x="6400" y="9814"/>
                  </a:lnTo>
                  <a:lnTo>
                    <a:pt x="6934" y="9494"/>
                  </a:lnTo>
                  <a:lnTo>
                    <a:pt x="7254" y="9067"/>
                  </a:lnTo>
                  <a:lnTo>
                    <a:pt x="7467" y="8534"/>
                  </a:lnTo>
                  <a:lnTo>
                    <a:pt x="7360" y="8001"/>
                  </a:lnTo>
                  <a:lnTo>
                    <a:pt x="7574" y="8214"/>
                  </a:lnTo>
                  <a:lnTo>
                    <a:pt x="7894" y="8427"/>
                  </a:lnTo>
                  <a:lnTo>
                    <a:pt x="8427" y="8641"/>
                  </a:lnTo>
                  <a:lnTo>
                    <a:pt x="8960" y="8641"/>
                  </a:lnTo>
                  <a:lnTo>
                    <a:pt x="9494" y="8427"/>
                  </a:lnTo>
                  <a:lnTo>
                    <a:pt x="9920" y="8001"/>
                  </a:lnTo>
                  <a:lnTo>
                    <a:pt x="10134" y="8534"/>
                  </a:lnTo>
                  <a:lnTo>
                    <a:pt x="10560" y="9067"/>
                  </a:lnTo>
                  <a:lnTo>
                    <a:pt x="10987" y="9494"/>
                  </a:lnTo>
                  <a:lnTo>
                    <a:pt x="11627" y="9814"/>
                  </a:lnTo>
                  <a:lnTo>
                    <a:pt x="11947" y="9921"/>
                  </a:lnTo>
                  <a:lnTo>
                    <a:pt x="12267" y="9921"/>
                  </a:lnTo>
                  <a:lnTo>
                    <a:pt x="12907" y="9814"/>
                  </a:lnTo>
                  <a:lnTo>
                    <a:pt x="13120" y="9601"/>
                  </a:lnTo>
                  <a:lnTo>
                    <a:pt x="13334" y="9387"/>
                  </a:lnTo>
                  <a:lnTo>
                    <a:pt x="13547" y="9174"/>
                  </a:lnTo>
                  <a:lnTo>
                    <a:pt x="13654" y="8854"/>
                  </a:lnTo>
                  <a:lnTo>
                    <a:pt x="13867" y="9174"/>
                  </a:lnTo>
                  <a:lnTo>
                    <a:pt x="14187" y="9494"/>
                  </a:lnTo>
                  <a:lnTo>
                    <a:pt x="14507" y="9707"/>
                  </a:lnTo>
                  <a:lnTo>
                    <a:pt x="15467" y="9707"/>
                  </a:lnTo>
                  <a:lnTo>
                    <a:pt x="16000" y="9387"/>
                  </a:lnTo>
                  <a:lnTo>
                    <a:pt x="16320" y="8961"/>
                  </a:lnTo>
                  <a:lnTo>
                    <a:pt x="16533" y="8427"/>
                  </a:lnTo>
                  <a:lnTo>
                    <a:pt x="16853" y="8214"/>
                  </a:lnTo>
                  <a:lnTo>
                    <a:pt x="17067" y="8107"/>
                  </a:lnTo>
                  <a:lnTo>
                    <a:pt x="17280" y="7787"/>
                  </a:lnTo>
                  <a:lnTo>
                    <a:pt x="17387" y="7467"/>
                  </a:lnTo>
                  <a:lnTo>
                    <a:pt x="17387" y="7041"/>
                  </a:lnTo>
                  <a:lnTo>
                    <a:pt x="17173" y="6614"/>
                  </a:lnTo>
                  <a:lnTo>
                    <a:pt x="16853" y="6401"/>
                  </a:lnTo>
                  <a:lnTo>
                    <a:pt x="16427" y="6187"/>
                  </a:lnTo>
                  <a:lnTo>
                    <a:pt x="16853" y="5654"/>
                  </a:lnTo>
                  <a:lnTo>
                    <a:pt x="16960" y="5121"/>
                  </a:lnTo>
                  <a:lnTo>
                    <a:pt x="16853" y="4587"/>
                  </a:lnTo>
                  <a:lnTo>
                    <a:pt x="16533" y="4054"/>
                  </a:lnTo>
                  <a:lnTo>
                    <a:pt x="16107" y="3734"/>
                  </a:lnTo>
                  <a:lnTo>
                    <a:pt x="15573" y="3521"/>
                  </a:lnTo>
                  <a:lnTo>
                    <a:pt x="14933" y="3628"/>
                  </a:lnTo>
                  <a:lnTo>
                    <a:pt x="14400" y="3841"/>
                  </a:lnTo>
                  <a:lnTo>
                    <a:pt x="14507" y="3094"/>
                  </a:lnTo>
                  <a:lnTo>
                    <a:pt x="14400" y="2348"/>
                  </a:lnTo>
                  <a:lnTo>
                    <a:pt x="14080" y="1708"/>
                  </a:lnTo>
                  <a:lnTo>
                    <a:pt x="13547" y="1068"/>
                  </a:lnTo>
                  <a:lnTo>
                    <a:pt x="13120" y="748"/>
                  </a:lnTo>
                  <a:lnTo>
                    <a:pt x="12587" y="534"/>
                  </a:lnTo>
                  <a:lnTo>
                    <a:pt x="12054" y="321"/>
                  </a:lnTo>
                  <a:lnTo>
                    <a:pt x="11520" y="321"/>
                  </a:lnTo>
                  <a:lnTo>
                    <a:pt x="10987" y="428"/>
                  </a:lnTo>
                  <a:lnTo>
                    <a:pt x="10454" y="534"/>
                  </a:lnTo>
                  <a:lnTo>
                    <a:pt x="10027" y="854"/>
                  </a:lnTo>
                  <a:lnTo>
                    <a:pt x="9600" y="1281"/>
                  </a:lnTo>
                  <a:lnTo>
                    <a:pt x="9067" y="748"/>
                  </a:lnTo>
                  <a:lnTo>
                    <a:pt x="8427" y="321"/>
                  </a:lnTo>
                  <a:lnTo>
                    <a:pt x="7680" y="108"/>
                  </a:lnTo>
                  <a:lnTo>
                    <a:pt x="6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14;p50">
              <a:extLst>
                <a:ext uri="{FF2B5EF4-FFF2-40B4-BE49-F238E27FC236}">
                  <a16:creationId xmlns:a16="http://schemas.microsoft.com/office/drawing/2014/main" id="{610EE170-D7A4-4196-A9F8-D74A9ADB4A06}"/>
                </a:ext>
              </a:extLst>
            </p:cNvPr>
            <p:cNvSpPr/>
            <p:nvPr/>
          </p:nvSpPr>
          <p:spPr>
            <a:xfrm>
              <a:off x="4596757" y="2268099"/>
              <a:ext cx="253182" cy="170866"/>
            </a:xfrm>
            <a:custGeom>
              <a:avLst/>
              <a:gdLst/>
              <a:ahLst/>
              <a:cxnLst/>
              <a:rect l="l" t="t" r="r" b="b"/>
              <a:pathLst>
                <a:path w="17387" h="11734" fill="none" extrusionOk="0">
                  <a:moveTo>
                    <a:pt x="2347" y="11307"/>
                  </a:moveTo>
                  <a:lnTo>
                    <a:pt x="2347" y="11307"/>
                  </a:lnTo>
                  <a:lnTo>
                    <a:pt x="1921" y="11201"/>
                  </a:lnTo>
                  <a:lnTo>
                    <a:pt x="1601" y="10987"/>
                  </a:lnTo>
                  <a:lnTo>
                    <a:pt x="1281" y="10667"/>
                  </a:lnTo>
                  <a:lnTo>
                    <a:pt x="1067" y="10347"/>
                  </a:lnTo>
                  <a:lnTo>
                    <a:pt x="854" y="9921"/>
                  </a:lnTo>
                  <a:lnTo>
                    <a:pt x="747" y="9494"/>
                  </a:lnTo>
                  <a:lnTo>
                    <a:pt x="747" y="9067"/>
                  </a:lnTo>
                  <a:lnTo>
                    <a:pt x="747" y="8641"/>
                  </a:lnTo>
                  <a:lnTo>
                    <a:pt x="747" y="8641"/>
                  </a:lnTo>
                  <a:lnTo>
                    <a:pt x="427" y="8107"/>
                  </a:lnTo>
                  <a:lnTo>
                    <a:pt x="107" y="7574"/>
                  </a:lnTo>
                  <a:lnTo>
                    <a:pt x="1" y="7041"/>
                  </a:lnTo>
                  <a:lnTo>
                    <a:pt x="1" y="6401"/>
                  </a:lnTo>
                  <a:lnTo>
                    <a:pt x="1" y="5761"/>
                  </a:lnTo>
                  <a:lnTo>
                    <a:pt x="214" y="5227"/>
                  </a:lnTo>
                  <a:lnTo>
                    <a:pt x="534" y="4694"/>
                  </a:lnTo>
                  <a:lnTo>
                    <a:pt x="961" y="4161"/>
                  </a:lnTo>
                  <a:lnTo>
                    <a:pt x="961" y="4161"/>
                  </a:lnTo>
                  <a:lnTo>
                    <a:pt x="1494" y="3734"/>
                  </a:lnTo>
                  <a:lnTo>
                    <a:pt x="2134" y="3521"/>
                  </a:lnTo>
                  <a:lnTo>
                    <a:pt x="2774" y="3414"/>
                  </a:lnTo>
                  <a:lnTo>
                    <a:pt x="3414" y="3414"/>
                  </a:lnTo>
                  <a:lnTo>
                    <a:pt x="3414" y="3414"/>
                  </a:lnTo>
                  <a:lnTo>
                    <a:pt x="3521" y="2668"/>
                  </a:lnTo>
                  <a:lnTo>
                    <a:pt x="3734" y="2028"/>
                  </a:lnTo>
                  <a:lnTo>
                    <a:pt x="4054" y="1388"/>
                  </a:lnTo>
                  <a:lnTo>
                    <a:pt x="4481" y="961"/>
                  </a:lnTo>
                  <a:lnTo>
                    <a:pt x="5014" y="534"/>
                  </a:lnTo>
                  <a:lnTo>
                    <a:pt x="5654" y="214"/>
                  </a:lnTo>
                  <a:lnTo>
                    <a:pt x="6294" y="1"/>
                  </a:lnTo>
                  <a:lnTo>
                    <a:pt x="6934" y="1"/>
                  </a:lnTo>
                  <a:lnTo>
                    <a:pt x="6934" y="1"/>
                  </a:lnTo>
                  <a:lnTo>
                    <a:pt x="7680" y="108"/>
                  </a:lnTo>
                  <a:lnTo>
                    <a:pt x="8427" y="321"/>
                  </a:lnTo>
                  <a:lnTo>
                    <a:pt x="9067" y="748"/>
                  </a:lnTo>
                  <a:lnTo>
                    <a:pt x="9600" y="1281"/>
                  </a:lnTo>
                  <a:lnTo>
                    <a:pt x="9600" y="1281"/>
                  </a:lnTo>
                  <a:lnTo>
                    <a:pt x="10027" y="854"/>
                  </a:lnTo>
                  <a:lnTo>
                    <a:pt x="10454" y="534"/>
                  </a:lnTo>
                  <a:lnTo>
                    <a:pt x="10987" y="428"/>
                  </a:lnTo>
                  <a:lnTo>
                    <a:pt x="11520" y="321"/>
                  </a:lnTo>
                  <a:lnTo>
                    <a:pt x="12054" y="321"/>
                  </a:lnTo>
                  <a:lnTo>
                    <a:pt x="12587" y="534"/>
                  </a:lnTo>
                  <a:lnTo>
                    <a:pt x="13120" y="748"/>
                  </a:lnTo>
                  <a:lnTo>
                    <a:pt x="13547" y="1068"/>
                  </a:lnTo>
                  <a:lnTo>
                    <a:pt x="13547" y="1068"/>
                  </a:lnTo>
                  <a:lnTo>
                    <a:pt x="14080" y="1708"/>
                  </a:lnTo>
                  <a:lnTo>
                    <a:pt x="14400" y="2348"/>
                  </a:lnTo>
                  <a:lnTo>
                    <a:pt x="14507" y="3094"/>
                  </a:lnTo>
                  <a:lnTo>
                    <a:pt x="14400" y="3841"/>
                  </a:lnTo>
                  <a:lnTo>
                    <a:pt x="14400" y="3841"/>
                  </a:lnTo>
                  <a:lnTo>
                    <a:pt x="14933" y="3628"/>
                  </a:lnTo>
                  <a:lnTo>
                    <a:pt x="15573" y="3521"/>
                  </a:lnTo>
                  <a:lnTo>
                    <a:pt x="16107" y="3734"/>
                  </a:lnTo>
                  <a:lnTo>
                    <a:pt x="16533" y="4054"/>
                  </a:lnTo>
                  <a:lnTo>
                    <a:pt x="16533" y="4054"/>
                  </a:lnTo>
                  <a:lnTo>
                    <a:pt x="16853" y="4587"/>
                  </a:lnTo>
                  <a:lnTo>
                    <a:pt x="16960" y="5121"/>
                  </a:lnTo>
                  <a:lnTo>
                    <a:pt x="16853" y="5654"/>
                  </a:lnTo>
                  <a:lnTo>
                    <a:pt x="16427" y="6187"/>
                  </a:lnTo>
                  <a:lnTo>
                    <a:pt x="16427" y="6187"/>
                  </a:lnTo>
                  <a:lnTo>
                    <a:pt x="16853" y="6401"/>
                  </a:lnTo>
                  <a:lnTo>
                    <a:pt x="17173" y="6614"/>
                  </a:lnTo>
                  <a:lnTo>
                    <a:pt x="17387" y="7041"/>
                  </a:lnTo>
                  <a:lnTo>
                    <a:pt x="17387" y="7467"/>
                  </a:lnTo>
                  <a:lnTo>
                    <a:pt x="17387" y="7467"/>
                  </a:lnTo>
                  <a:lnTo>
                    <a:pt x="17280" y="7787"/>
                  </a:lnTo>
                  <a:lnTo>
                    <a:pt x="17067" y="8107"/>
                  </a:lnTo>
                  <a:lnTo>
                    <a:pt x="16853" y="8214"/>
                  </a:lnTo>
                  <a:lnTo>
                    <a:pt x="16533" y="8427"/>
                  </a:lnTo>
                  <a:lnTo>
                    <a:pt x="16533" y="8427"/>
                  </a:lnTo>
                  <a:lnTo>
                    <a:pt x="16320" y="8961"/>
                  </a:lnTo>
                  <a:lnTo>
                    <a:pt x="16000" y="9387"/>
                  </a:lnTo>
                  <a:lnTo>
                    <a:pt x="15467" y="9707"/>
                  </a:lnTo>
                  <a:lnTo>
                    <a:pt x="14933" y="9707"/>
                  </a:lnTo>
                  <a:lnTo>
                    <a:pt x="14933" y="9707"/>
                  </a:lnTo>
                  <a:lnTo>
                    <a:pt x="14507" y="9707"/>
                  </a:lnTo>
                  <a:lnTo>
                    <a:pt x="14187" y="9494"/>
                  </a:lnTo>
                  <a:lnTo>
                    <a:pt x="13867" y="9174"/>
                  </a:lnTo>
                  <a:lnTo>
                    <a:pt x="13654" y="8854"/>
                  </a:lnTo>
                  <a:lnTo>
                    <a:pt x="13654" y="8854"/>
                  </a:lnTo>
                  <a:lnTo>
                    <a:pt x="13547" y="9174"/>
                  </a:lnTo>
                  <a:lnTo>
                    <a:pt x="13334" y="9387"/>
                  </a:lnTo>
                  <a:lnTo>
                    <a:pt x="13120" y="9601"/>
                  </a:lnTo>
                  <a:lnTo>
                    <a:pt x="12907" y="9814"/>
                  </a:lnTo>
                  <a:lnTo>
                    <a:pt x="12267" y="9921"/>
                  </a:lnTo>
                  <a:lnTo>
                    <a:pt x="11947" y="9921"/>
                  </a:lnTo>
                  <a:lnTo>
                    <a:pt x="11627" y="9814"/>
                  </a:lnTo>
                  <a:lnTo>
                    <a:pt x="11627" y="9814"/>
                  </a:lnTo>
                  <a:lnTo>
                    <a:pt x="10987" y="9494"/>
                  </a:lnTo>
                  <a:lnTo>
                    <a:pt x="10560" y="9067"/>
                  </a:lnTo>
                  <a:lnTo>
                    <a:pt x="10134" y="8534"/>
                  </a:lnTo>
                  <a:lnTo>
                    <a:pt x="9920" y="8001"/>
                  </a:lnTo>
                  <a:lnTo>
                    <a:pt x="9920" y="8001"/>
                  </a:lnTo>
                  <a:lnTo>
                    <a:pt x="9494" y="8427"/>
                  </a:lnTo>
                  <a:lnTo>
                    <a:pt x="8960" y="8641"/>
                  </a:lnTo>
                  <a:lnTo>
                    <a:pt x="8427" y="8641"/>
                  </a:lnTo>
                  <a:lnTo>
                    <a:pt x="7894" y="8427"/>
                  </a:lnTo>
                  <a:lnTo>
                    <a:pt x="7894" y="8427"/>
                  </a:lnTo>
                  <a:lnTo>
                    <a:pt x="7574" y="8214"/>
                  </a:lnTo>
                  <a:lnTo>
                    <a:pt x="7360" y="8001"/>
                  </a:lnTo>
                  <a:lnTo>
                    <a:pt x="7360" y="8001"/>
                  </a:lnTo>
                  <a:lnTo>
                    <a:pt x="7467" y="8534"/>
                  </a:lnTo>
                  <a:lnTo>
                    <a:pt x="7254" y="9067"/>
                  </a:lnTo>
                  <a:lnTo>
                    <a:pt x="6934" y="9494"/>
                  </a:lnTo>
                  <a:lnTo>
                    <a:pt x="6400" y="9814"/>
                  </a:lnTo>
                  <a:lnTo>
                    <a:pt x="6400" y="9814"/>
                  </a:lnTo>
                  <a:lnTo>
                    <a:pt x="6187" y="9814"/>
                  </a:lnTo>
                  <a:lnTo>
                    <a:pt x="6187" y="9814"/>
                  </a:lnTo>
                  <a:lnTo>
                    <a:pt x="6187" y="10241"/>
                  </a:lnTo>
                  <a:lnTo>
                    <a:pt x="5974" y="10667"/>
                  </a:lnTo>
                  <a:lnTo>
                    <a:pt x="5760" y="10987"/>
                  </a:lnTo>
                  <a:lnTo>
                    <a:pt x="5547" y="11307"/>
                  </a:lnTo>
                  <a:lnTo>
                    <a:pt x="5227" y="11521"/>
                  </a:lnTo>
                  <a:lnTo>
                    <a:pt x="4800" y="11734"/>
                  </a:lnTo>
                  <a:lnTo>
                    <a:pt x="4374" y="11734"/>
                  </a:lnTo>
                  <a:lnTo>
                    <a:pt x="3947" y="11734"/>
                  </a:lnTo>
                  <a:lnTo>
                    <a:pt x="3947" y="11734"/>
                  </a:lnTo>
                  <a:lnTo>
                    <a:pt x="3627" y="11734"/>
                  </a:lnTo>
                  <a:lnTo>
                    <a:pt x="3201" y="11521"/>
                  </a:lnTo>
                  <a:lnTo>
                    <a:pt x="2881" y="11307"/>
                  </a:lnTo>
                  <a:lnTo>
                    <a:pt x="2561" y="11094"/>
                  </a:lnTo>
                  <a:lnTo>
                    <a:pt x="2347" y="10774"/>
                  </a:lnTo>
                  <a:lnTo>
                    <a:pt x="2134" y="10454"/>
                  </a:lnTo>
                  <a:lnTo>
                    <a:pt x="2134" y="10027"/>
                  </a:lnTo>
                  <a:lnTo>
                    <a:pt x="2027" y="96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15;p50">
              <a:extLst>
                <a:ext uri="{FF2B5EF4-FFF2-40B4-BE49-F238E27FC236}">
                  <a16:creationId xmlns:a16="http://schemas.microsoft.com/office/drawing/2014/main" id="{75AF5DB7-54C8-421C-8418-0F8840177AA2}"/>
                </a:ext>
              </a:extLst>
            </p:cNvPr>
            <p:cNvSpPr/>
            <p:nvPr/>
          </p:nvSpPr>
          <p:spPr>
            <a:xfrm>
              <a:off x="4621615" y="2409461"/>
              <a:ext cx="38836" cy="68352"/>
            </a:xfrm>
            <a:custGeom>
              <a:avLst/>
              <a:gdLst/>
              <a:ahLst/>
              <a:cxnLst/>
              <a:rect l="l" t="t" r="r" b="b"/>
              <a:pathLst>
                <a:path w="2667" h="4694" extrusionOk="0">
                  <a:moveTo>
                    <a:pt x="0" y="0"/>
                  </a:moveTo>
                  <a:lnTo>
                    <a:pt x="640" y="3840"/>
                  </a:lnTo>
                  <a:lnTo>
                    <a:pt x="640" y="4267"/>
                  </a:lnTo>
                  <a:lnTo>
                    <a:pt x="960" y="4587"/>
                  </a:lnTo>
                  <a:lnTo>
                    <a:pt x="1174" y="4693"/>
                  </a:lnTo>
                  <a:lnTo>
                    <a:pt x="1494" y="4693"/>
                  </a:lnTo>
                  <a:lnTo>
                    <a:pt x="1814" y="4587"/>
                  </a:lnTo>
                  <a:lnTo>
                    <a:pt x="2027" y="4373"/>
                  </a:lnTo>
                  <a:lnTo>
                    <a:pt x="2240" y="3840"/>
                  </a:lnTo>
                  <a:lnTo>
                    <a:pt x="2347" y="3200"/>
                  </a:lnTo>
                  <a:lnTo>
                    <a:pt x="2667" y="21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16;p50">
              <a:extLst>
                <a:ext uri="{FF2B5EF4-FFF2-40B4-BE49-F238E27FC236}">
                  <a16:creationId xmlns:a16="http://schemas.microsoft.com/office/drawing/2014/main" id="{D59BA903-8BE8-45E1-B5D1-5F3767FB5984}"/>
                </a:ext>
              </a:extLst>
            </p:cNvPr>
            <p:cNvSpPr/>
            <p:nvPr/>
          </p:nvSpPr>
          <p:spPr>
            <a:xfrm>
              <a:off x="4621615" y="2409461"/>
              <a:ext cx="38836" cy="68352"/>
            </a:xfrm>
            <a:custGeom>
              <a:avLst/>
              <a:gdLst/>
              <a:ahLst/>
              <a:cxnLst/>
              <a:rect l="l" t="t" r="r" b="b"/>
              <a:pathLst>
                <a:path w="2667" h="4694" fill="none" extrusionOk="0">
                  <a:moveTo>
                    <a:pt x="0" y="0"/>
                  </a:moveTo>
                  <a:lnTo>
                    <a:pt x="0" y="0"/>
                  </a:lnTo>
                  <a:lnTo>
                    <a:pt x="640" y="3840"/>
                  </a:lnTo>
                  <a:lnTo>
                    <a:pt x="640" y="3840"/>
                  </a:lnTo>
                  <a:lnTo>
                    <a:pt x="640" y="4267"/>
                  </a:lnTo>
                  <a:lnTo>
                    <a:pt x="960" y="4587"/>
                  </a:lnTo>
                  <a:lnTo>
                    <a:pt x="960" y="4587"/>
                  </a:lnTo>
                  <a:lnTo>
                    <a:pt x="1174" y="4693"/>
                  </a:lnTo>
                  <a:lnTo>
                    <a:pt x="1494" y="4693"/>
                  </a:lnTo>
                  <a:lnTo>
                    <a:pt x="1814" y="4587"/>
                  </a:lnTo>
                  <a:lnTo>
                    <a:pt x="2027" y="4373"/>
                  </a:lnTo>
                  <a:lnTo>
                    <a:pt x="2027" y="4373"/>
                  </a:lnTo>
                  <a:lnTo>
                    <a:pt x="2240" y="3840"/>
                  </a:lnTo>
                  <a:lnTo>
                    <a:pt x="2347" y="3200"/>
                  </a:lnTo>
                  <a:lnTo>
                    <a:pt x="2347" y="3200"/>
                  </a:lnTo>
                  <a:lnTo>
                    <a:pt x="2667" y="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17;p50">
              <a:extLst>
                <a:ext uri="{FF2B5EF4-FFF2-40B4-BE49-F238E27FC236}">
                  <a16:creationId xmlns:a16="http://schemas.microsoft.com/office/drawing/2014/main" id="{C2EF0F2E-B732-475C-8EED-17781BCE2988}"/>
                </a:ext>
              </a:extLst>
            </p:cNvPr>
            <p:cNvSpPr/>
            <p:nvPr/>
          </p:nvSpPr>
          <p:spPr>
            <a:xfrm>
              <a:off x="4680639" y="2415665"/>
              <a:ext cx="71454" cy="71468"/>
            </a:xfrm>
            <a:custGeom>
              <a:avLst/>
              <a:gdLst/>
              <a:ahLst/>
              <a:cxnLst/>
              <a:rect l="l" t="t" r="r" b="b"/>
              <a:pathLst>
                <a:path w="4907" h="4908" extrusionOk="0">
                  <a:moveTo>
                    <a:pt x="4480" y="1174"/>
                  </a:moveTo>
                  <a:lnTo>
                    <a:pt x="4800" y="1921"/>
                  </a:lnTo>
                  <a:lnTo>
                    <a:pt x="4694" y="1494"/>
                  </a:lnTo>
                  <a:lnTo>
                    <a:pt x="4480" y="1174"/>
                  </a:lnTo>
                  <a:close/>
                  <a:moveTo>
                    <a:pt x="4800" y="1921"/>
                  </a:moveTo>
                  <a:lnTo>
                    <a:pt x="4907" y="2454"/>
                  </a:lnTo>
                  <a:lnTo>
                    <a:pt x="4907" y="2348"/>
                  </a:lnTo>
                  <a:lnTo>
                    <a:pt x="4800" y="1921"/>
                  </a:lnTo>
                  <a:close/>
                  <a:moveTo>
                    <a:pt x="2240" y="1"/>
                  </a:moveTo>
                  <a:lnTo>
                    <a:pt x="1707" y="108"/>
                  </a:lnTo>
                  <a:lnTo>
                    <a:pt x="1067" y="534"/>
                  </a:lnTo>
                  <a:lnTo>
                    <a:pt x="534" y="961"/>
                  </a:lnTo>
                  <a:lnTo>
                    <a:pt x="320" y="1388"/>
                  </a:lnTo>
                  <a:lnTo>
                    <a:pt x="107" y="1708"/>
                  </a:lnTo>
                  <a:lnTo>
                    <a:pt x="0" y="2454"/>
                  </a:lnTo>
                  <a:lnTo>
                    <a:pt x="107" y="3201"/>
                  </a:lnTo>
                  <a:lnTo>
                    <a:pt x="320" y="3627"/>
                  </a:lnTo>
                  <a:lnTo>
                    <a:pt x="534" y="3947"/>
                  </a:lnTo>
                  <a:lnTo>
                    <a:pt x="854" y="4374"/>
                  </a:lnTo>
                  <a:lnTo>
                    <a:pt x="1280" y="4587"/>
                  </a:lnTo>
                  <a:lnTo>
                    <a:pt x="1707" y="4801"/>
                  </a:lnTo>
                  <a:lnTo>
                    <a:pt x="2240" y="4907"/>
                  </a:lnTo>
                  <a:lnTo>
                    <a:pt x="2667" y="4907"/>
                  </a:lnTo>
                  <a:lnTo>
                    <a:pt x="3094" y="4801"/>
                  </a:lnTo>
                  <a:lnTo>
                    <a:pt x="3520" y="4694"/>
                  </a:lnTo>
                  <a:lnTo>
                    <a:pt x="3947" y="4374"/>
                  </a:lnTo>
                  <a:lnTo>
                    <a:pt x="4267" y="4161"/>
                  </a:lnTo>
                  <a:lnTo>
                    <a:pt x="4480" y="3841"/>
                  </a:lnTo>
                  <a:lnTo>
                    <a:pt x="4694" y="3414"/>
                  </a:lnTo>
                  <a:lnTo>
                    <a:pt x="4800" y="3094"/>
                  </a:lnTo>
                  <a:lnTo>
                    <a:pt x="4907" y="2668"/>
                  </a:lnTo>
                  <a:lnTo>
                    <a:pt x="4907" y="2454"/>
                  </a:lnTo>
                  <a:lnTo>
                    <a:pt x="4800" y="2988"/>
                  </a:lnTo>
                  <a:lnTo>
                    <a:pt x="4480" y="3734"/>
                  </a:lnTo>
                  <a:lnTo>
                    <a:pt x="3947" y="4267"/>
                  </a:lnTo>
                  <a:lnTo>
                    <a:pt x="3307" y="4587"/>
                  </a:lnTo>
                  <a:lnTo>
                    <a:pt x="2560" y="4694"/>
                  </a:lnTo>
                  <a:lnTo>
                    <a:pt x="1814" y="4587"/>
                  </a:lnTo>
                  <a:lnTo>
                    <a:pt x="1174" y="4267"/>
                  </a:lnTo>
                  <a:lnTo>
                    <a:pt x="854" y="3947"/>
                  </a:lnTo>
                  <a:lnTo>
                    <a:pt x="640" y="3627"/>
                  </a:lnTo>
                  <a:lnTo>
                    <a:pt x="427" y="3201"/>
                  </a:lnTo>
                  <a:lnTo>
                    <a:pt x="320" y="2774"/>
                  </a:lnTo>
                  <a:lnTo>
                    <a:pt x="320" y="2348"/>
                  </a:lnTo>
                  <a:lnTo>
                    <a:pt x="320" y="1921"/>
                  </a:lnTo>
                  <a:lnTo>
                    <a:pt x="534" y="1494"/>
                  </a:lnTo>
                  <a:lnTo>
                    <a:pt x="747" y="1068"/>
                  </a:lnTo>
                  <a:lnTo>
                    <a:pt x="1067" y="748"/>
                  </a:lnTo>
                  <a:lnTo>
                    <a:pt x="1387" y="534"/>
                  </a:lnTo>
                  <a:lnTo>
                    <a:pt x="1814" y="321"/>
                  </a:lnTo>
                  <a:lnTo>
                    <a:pt x="2240" y="214"/>
                  </a:lnTo>
                  <a:lnTo>
                    <a:pt x="2667" y="214"/>
                  </a:lnTo>
                  <a:lnTo>
                    <a:pt x="3094" y="321"/>
                  </a:lnTo>
                  <a:lnTo>
                    <a:pt x="3520" y="428"/>
                  </a:lnTo>
                  <a:lnTo>
                    <a:pt x="3947" y="641"/>
                  </a:lnTo>
                  <a:lnTo>
                    <a:pt x="4480" y="1174"/>
                  </a:lnTo>
                  <a:lnTo>
                    <a:pt x="4267" y="854"/>
                  </a:lnTo>
                  <a:lnTo>
                    <a:pt x="3947" y="534"/>
                  </a:lnTo>
                  <a:lnTo>
                    <a:pt x="3414"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18;p50">
              <a:extLst>
                <a:ext uri="{FF2B5EF4-FFF2-40B4-BE49-F238E27FC236}">
                  <a16:creationId xmlns:a16="http://schemas.microsoft.com/office/drawing/2014/main" id="{12C113A9-0B29-4533-A420-7EC38EB16B28}"/>
                </a:ext>
              </a:extLst>
            </p:cNvPr>
            <p:cNvSpPr/>
            <p:nvPr/>
          </p:nvSpPr>
          <p:spPr>
            <a:xfrm>
              <a:off x="4769182" y="2415665"/>
              <a:ext cx="71454" cy="71468"/>
            </a:xfrm>
            <a:custGeom>
              <a:avLst/>
              <a:gdLst/>
              <a:ahLst/>
              <a:cxnLst/>
              <a:rect l="l" t="t" r="r" b="b"/>
              <a:pathLst>
                <a:path w="4907" h="4908" extrusionOk="0">
                  <a:moveTo>
                    <a:pt x="4800" y="1921"/>
                  </a:moveTo>
                  <a:lnTo>
                    <a:pt x="4907" y="2454"/>
                  </a:lnTo>
                  <a:lnTo>
                    <a:pt x="4907" y="2348"/>
                  </a:lnTo>
                  <a:lnTo>
                    <a:pt x="4800" y="1921"/>
                  </a:lnTo>
                  <a:close/>
                  <a:moveTo>
                    <a:pt x="2240" y="1"/>
                  </a:moveTo>
                  <a:lnTo>
                    <a:pt x="1707" y="108"/>
                  </a:lnTo>
                  <a:lnTo>
                    <a:pt x="1067" y="534"/>
                  </a:lnTo>
                  <a:lnTo>
                    <a:pt x="534" y="961"/>
                  </a:lnTo>
                  <a:lnTo>
                    <a:pt x="320" y="1388"/>
                  </a:lnTo>
                  <a:lnTo>
                    <a:pt x="214" y="1708"/>
                  </a:lnTo>
                  <a:lnTo>
                    <a:pt x="0" y="2454"/>
                  </a:lnTo>
                  <a:lnTo>
                    <a:pt x="214" y="3201"/>
                  </a:lnTo>
                  <a:lnTo>
                    <a:pt x="320" y="3627"/>
                  </a:lnTo>
                  <a:lnTo>
                    <a:pt x="534" y="3947"/>
                  </a:lnTo>
                  <a:lnTo>
                    <a:pt x="960" y="4374"/>
                  </a:lnTo>
                  <a:lnTo>
                    <a:pt x="1280" y="4587"/>
                  </a:lnTo>
                  <a:lnTo>
                    <a:pt x="1707" y="4801"/>
                  </a:lnTo>
                  <a:lnTo>
                    <a:pt x="2240" y="4907"/>
                  </a:lnTo>
                  <a:lnTo>
                    <a:pt x="2667" y="4907"/>
                  </a:lnTo>
                  <a:lnTo>
                    <a:pt x="3093" y="4801"/>
                  </a:lnTo>
                  <a:lnTo>
                    <a:pt x="3627" y="4694"/>
                  </a:lnTo>
                  <a:lnTo>
                    <a:pt x="3947" y="4374"/>
                  </a:lnTo>
                  <a:lnTo>
                    <a:pt x="4267" y="4161"/>
                  </a:lnTo>
                  <a:lnTo>
                    <a:pt x="4587" y="3841"/>
                  </a:lnTo>
                  <a:lnTo>
                    <a:pt x="4693" y="3414"/>
                  </a:lnTo>
                  <a:lnTo>
                    <a:pt x="4800" y="3094"/>
                  </a:lnTo>
                  <a:lnTo>
                    <a:pt x="4907" y="2668"/>
                  </a:lnTo>
                  <a:lnTo>
                    <a:pt x="4907" y="2454"/>
                  </a:lnTo>
                  <a:lnTo>
                    <a:pt x="4800" y="2988"/>
                  </a:lnTo>
                  <a:lnTo>
                    <a:pt x="4480" y="3734"/>
                  </a:lnTo>
                  <a:lnTo>
                    <a:pt x="3947" y="4267"/>
                  </a:lnTo>
                  <a:lnTo>
                    <a:pt x="3307" y="4587"/>
                  </a:lnTo>
                  <a:lnTo>
                    <a:pt x="2560" y="4694"/>
                  </a:lnTo>
                  <a:lnTo>
                    <a:pt x="1920" y="4587"/>
                  </a:lnTo>
                  <a:lnTo>
                    <a:pt x="1174" y="4267"/>
                  </a:lnTo>
                  <a:lnTo>
                    <a:pt x="854" y="3947"/>
                  </a:lnTo>
                  <a:lnTo>
                    <a:pt x="640" y="3627"/>
                  </a:lnTo>
                  <a:lnTo>
                    <a:pt x="427" y="3201"/>
                  </a:lnTo>
                  <a:lnTo>
                    <a:pt x="320" y="2774"/>
                  </a:lnTo>
                  <a:lnTo>
                    <a:pt x="320" y="2348"/>
                  </a:lnTo>
                  <a:lnTo>
                    <a:pt x="427" y="1921"/>
                  </a:lnTo>
                  <a:lnTo>
                    <a:pt x="534" y="1494"/>
                  </a:lnTo>
                  <a:lnTo>
                    <a:pt x="747" y="1068"/>
                  </a:lnTo>
                  <a:lnTo>
                    <a:pt x="1067" y="748"/>
                  </a:lnTo>
                  <a:lnTo>
                    <a:pt x="1387" y="534"/>
                  </a:lnTo>
                  <a:lnTo>
                    <a:pt x="1814" y="321"/>
                  </a:lnTo>
                  <a:lnTo>
                    <a:pt x="2240" y="214"/>
                  </a:lnTo>
                  <a:lnTo>
                    <a:pt x="2667" y="214"/>
                  </a:lnTo>
                  <a:lnTo>
                    <a:pt x="3093" y="321"/>
                  </a:lnTo>
                  <a:lnTo>
                    <a:pt x="3520" y="428"/>
                  </a:lnTo>
                  <a:lnTo>
                    <a:pt x="3947" y="641"/>
                  </a:lnTo>
                  <a:lnTo>
                    <a:pt x="4480" y="1174"/>
                  </a:lnTo>
                  <a:lnTo>
                    <a:pt x="4800" y="1921"/>
                  </a:lnTo>
                  <a:lnTo>
                    <a:pt x="4693" y="1494"/>
                  </a:lnTo>
                  <a:lnTo>
                    <a:pt x="4587" y="1174"/>
                  </a:lnTo>
                  <a:lnTo>
                    <a:pt x="4267" y="854"/>
                  </a:lnTo>
                  <a:lnTo>
                    <a:pt x="3947" y="534"/>
                  </a:lnTo>
                  <a:lnTo>
                    <a:pt x="3520"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19;p50">
              <a:extLst>
                <a:ext uri="{FF2B5EF4-FFF2-40B4-BE49-F238E27FC236}">
                  <a16:creationId xmlns:a16="http://schemas.microsoft.com/office/drawing/2014/main" id="{81243343-40BE-4B99-A1B3-45664AE44184}"/>
                </a:ext>
              </a:extLst>
            </p:cNvPr>
            <p:cNvSpPr/>
            <p:nvPr/>
          </p:nvSpPr>
          <p:spPr>
            <a:xfrm>
              <a:off x="4752085" y="2446742"/>
              <a:ext cx="20211" cy="3116"/>
            </a:xfrm>
            <a:custGeom>
              <a:avLst/>
              <a:gdLst/>
              <a:ahLst/>
              <a:cxnLst/>
              <a:rect l="l" t="t" r="r" b="b"/>
              <a:pathLst>
                <a:path w="1388" h="214" extrusionOk="0">
                  <a:moveTo>
                    <a:pt x="214" y="0"/>
                  </a:moveTo>
                  <a:lnTo>
                    <a:pt x="1" y="107"/>
                  </a:lnTo>
                  <a:lnTo>
                    <a:pt x="214" y="214"/>
                  </a:lnTo>
                  <a:lnTo>
                    <a:pt x="1174" y="214"/>
                  </a:lnTo>
                  <a:lnTo>
                    <a:pt x="1388" y="107"/>
                  </a:lnTo>
                  <a:lnTo>
                    <a:pt x="1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20;p50">
              <a:extLst>
                <a:ext uri="{FF2B5EF4-FFF2-40B4-BE49-F238E27FC236}">
                  <a16:creationId xmlns:a16="http://schemas.microsoft.com/office/drawing/2014/main" id="{9CA15C1C-1FD2-49C8-989B-32594C09F66C}"/>
                </a:ext>
              </a:extLst>
            </p:cNvPr>
            <p:cNvSpPr/>
            <p:nvPr/>
          </p:nvSpPr>
          <p:spPr>
            <a:xfrm>
              <a:off x="4632479" y="2446742"/>
              <a:ext cx="54388" cy="6218"/>
            </a:xfrm>
            <a:custGeom>
              <a:avLst/>
              <a:gdLst/>
              <a:ahLst/>
              <a:cxnLst/>
              <a:rect l="l" t="t" r="r" b="b"/>
              <a:pathLst>
                <a:path w="3735" h="427" extrusionOk="0">
                  <a:moveTo>
                    <a:pt x="2774" y="0"/>
                  </a:moveTo>
                  <a:lnTo>
                    <a:pt x="1814" y="107"/>
                  </a:lnTo>
                  <a:lnTo>
                    <a:pt x="854" y="214"/>
                  </a:lnTo>
                  <a:lnTo>
                    <a:pt x="1" y="427"/>
                  </a:lnTo>
                  <a:lnTo>
                    <a:pt x="1814" y="320"/>
                  </a:lnTo>
                  <a:lnTo>
                    <a:pt x="3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21;p50">
              <a:extLst>
                <a:ext uri="{FF2B5EF4-FFF2-40B4-BE49-F238E27FC236}">
                  <a16:creationId xmlns:a16="http://schemas.microsoft.com/office/drawing/2014/main" id="{13233667-CC33-4F9A-A9DB-3C6B962CCB9A}"/>
                </a:ext>
              </a:extLst>
            </p:cNvPr>
            <p:cNvSpPr/>
            <p:nvPr/>
          </p:nvSpPr>
          <p:spPr>
            <a:xfrm>
              <a:off x="4679081" y="2286739"/>
              <a:ext cx="114949" cy="91665"/>
            </a:xfrm>
            <a:custGeom>
              <a:avLst/>
              <a:gdLst/>
              <a:ahLst/>
              <a:cxnLst/>
              <a:rect l="l" t="t" r="r" b="b"/>
              <a:pathLst>
                <a:path w="7894" h="6295" extrusionOk="0">
                  <a:moveTo>
                    <a:pt x="2027" y="1"/>
                  </a:moveTo>
                  <a:lnTo>
                    <a:pt x="1494" y="108"/>
                  </a:lnTo>
                  <a:lnTo>
                    <a:pt x="1067" y="321"/>
                  </a:lnTo>
                  <a:lnTo>
                    <a:pt x="747" y="534"/>
                  </a:lnTo>
                  <a:lnTo>
                    <a:pt x="321" y="854"/>
                  </a:lnTo>
                  <a:lnTo>
                    <a:pt x="107" y="1281"/>
                  </a:lnTo>
                  <a:lnTo>
                    <a:pt x="1" y="1708"/>
                  </a:lnTo>
                  <a:lnTo>
                    <a:pt x="1" y="2134"/>
                  </a:lnTo>
                  <a:lnTo>
                    <a:pt x="1" y="2561"/>
                  </a:lnTo>
                  <a:lnTo>
                    <a:pt x="107" y="2881"/>
                  </a:lnTo>
                  <a:lnTo>
                    <a:pt x="427" y="3201"/>
                  </a:lnTo>
                  <a:lnTo>
                    <a:pt x="747" y="3307"/>
                  </a:lnTo>
                  <a:lnTo>
                    <a:pt x="1067" y="3414"/>
                  </a:lnTo>
                  <a:lnTo>
                    <a:pt x="1387" y="3521"/>
                  </a:lnTo>
                  <a:lnTo>
                    <a:pt x="1707" y="3414"/>
                  </a:lnTo>
                  <a:lnTo>
                    <a:pt x="1921" y="3307"/>
                  </a:lnTo>
                  <a:lnTo>
                    <a:pt x="2134" y="2987"/>
                  </a:lnTo>
                  <a:lnTo>
                    <a:pt x="2347" y="2561"/>
                  </a:lnTo>
                  <a:lnTo>
                    <a:pt x="2241" y="2134"/>
                  </a:lnTo>
                  <a:lnTo>
                    <a:pt x="2241" y="2561"/>
                  </a:lnTo>
                  <a:lnTo>
                    <a:pt x="2134" y="2881"/>
                  </a:lnTo>
                  <a:lnTo>
                    <a:pt x="1921" y="3094"/>
                  </a:lnTo>
                  <a:lnTo>
                    <a:pt x="1707" y="3201"/>
                  </a:lnTo>
                  <a:lnTo>
                    <a:pt x="1387" y="3307"/>
                  </a:lnTo>
                  <a:lnTo>
                    <a:pt x="1174" y="3307"/>
                  </a:lnTo>
                  <a:lnTo>
                    <a:pt x="854" y="3201"/>
                  </a:lnTo>
                  <a:lnTo>
                    <a:pt x="534" y="2987"/>
                  </a:lnTo>
                  <a:lnTo>
                    <a:pt x="321" y="2668"/>
                  </a:lnTo>
                  <a:lnTo>
                    <a:pt x="214" y="2454"/>
                  </a:lnTo>
                  <a:lnTo>
                    <a:pt x="214" y="2028"/>
                  </a:lnTo>
                  <a:lnTo>
                    <a:pt x="214" y="1601"/>
                  </a:lnTo>
                  <a:lnTo>
                    <a:pt x="321" y="1281"/>
                  </a:lnTo>
                  <a:lnTo>
                    <a:pt x="534" y="961"/>
                  </a:lnTo>
                  <a:lnTo>
                    <a:pt x="854" y="641"/>
                  </a:lnTo>
                  <a:lnTo>
                    <a:pt x="1174" y="428"/>
                  </a:lnTo>
                  <a:lnTo>
                    <a:pt x="1601" y="321"/>
                  </a:lnTo>
                  <a:lnTo>
                    <a:pt x="2027" y="214"/>
                  </a:lnTo>
                  <a:lnTo>
                    <a:pt x="2454" y="108"/>
                  </a:lnTo>
                  <a:lnTo>
                    <a:pt x="2987" y="108"/>
                  </a:lnTo>
                  <a:lnTo>
                    <a:pt x="3414" y="214"/>
                  </a:lnTo>
                  <a:lnTo>
                    <a:pt x="3841" y="428"/>
                  </a:lnTo>
                  <a:lnTo>
                    <a:pt x="4267" y="641"/>
                  </a:lnTo>
                  <a:lnTo>
                    <a:pt x="4587" y="854"/>
                  </a:lnTo>
                  <a:lnTo>
                    <a:pt x="4907" y="1174"/>
                  </a:lnTo>
                  <a:lnTo>
                    <a:pt x="5121" y="1601"/>
                  </a:lnTo>
                  <a:lnTo>
                    <a:pt x="5334" y="1921"/>
                  </a:lnTo>
                  <a:lnTo>
                    <a:pt x="5334" y="2348"/>
                  </a:lnTo>
                  <a:lnTo>
                    <a:pt x="5227" y="2668"/>
                  </a:lnTo>
                  <a:lnTo>
                    <a:pt x="5121" y="3094"/>
                  </a:lnTo>
                  <a:lnTo>
                    <a:pt x="4801" y="3414"/>
                  </a:lnTo>
                  <a:lnTo>
                    <a:pt x="5227" y="3201"/>
                  </a:lnTo>
                  <a:lnTo>
                    <a:pt x="5761" y="3094"/>
                  </a:lnTo>
                  <a:lnTo>
                    <a:pt x="6294" y="3094"/>
                  </a:lnTo>
                  <a:lnTo>
                    <a:pt x="6827" y="3201"/>
                  </a:lnTo>
                  <a:lnTo>
                    <a:pt x="7361" y="3627"/>
                  </a:lnTo>
                  <a:lnTo>
                    <a:pt x="7574" y="3947"/>
                  </a:lnTo>
                  <a:lnTo>
                    <a:pt x="7787" y="4374"/>
                  </a:lnTo>
                  <a:lnTo>
                    <a:pt x="7787" y="4801"/>
                  </a:lnTo>
                  <a:lnTo>
                    <a:pt x="7681" y="5334"/>
                  </a:lnTo>
                  <a:lnTo>
                    <a:pt x="7361" y="5761"/>
                  </a:lnTo>
                  <a:lnTo>
                    <a:pt x="6934" y="6187"/>
                  </a:lnTo>
                  <a:lnTo>
                    <a:pt x="6934" y="6187"/>
                  </a:lnTo>
                  <a:lnTo>
                    <a:pt x="7254" y="6081"/>
                  </a:lnTo>
                  <a:lnTo>
                    <a:pt x="7467" y="5867"/>
                  </a:lnTo>
                  <a:lnTo>
                    <a:pt x="7681" y="5654"/>
                  </a:lnTo>
                  <a:lnTo>
                    <a:pt x="7787" y="5334"/>
                  </a:lnTo>
                  <a:lnTo>
                    <a:pt x="7894" y="4801"/>
                  </a:lnTo>
                  <a:lnTo>
                    <a:pt x="7894" y="4374"/>
                  </a:lnTo>
                  <a:lnTo>
                    <a:pt x="7787" y="3841"/>
                  </a:lnTo>
                  <a:lnTo>
                    <a:pt x="7467" y="3521"/>
                  </a:lnTo>
                  <a:lnTo>
                    <a:pt x="6934" y="3094"/>
                  </a:lnTo>
                  <a:lnTo>
                    <a:pt x="6294" y="2881"/>
                  </a:lnTo>
                  <a:lnTo>
                    <a:pt x="5654" y="2881"/>
                  </a:lnTo>
                  <a:lnTo>
                    <a:pt x="5321" y="3014"/>
                  </a:lnTo>
                  <a:lnTo>
                    <a:pt x="5321" y="3014"/>
                  </a:lnTo>
                  <a:lnTo>
                    <a:pt x="5441" y="2774"/>
                  </a:lnTo>
                  <a:lnTo>
                    <a:pt x="5547" y="2348"/>
                  </a:lnTo>
                  <a:lnTo>
                    <a:pt x="5441" y="1921"/>
                  </a:lnTo>
                  <a:lnTo>
                    <a:pt x="5334" y="1494"/>
                  </a:lnTo>
                  <a:lnTo>
                    <a:pt x="5014" y="1068"/>
                  </a:lnTo>
                  <a:lnTo>
                    <a:pt x="4694" y="748"/>
                  </a:lnTo>
                  <a:lnTo>
                    <a:pt x="4374" y="428"/>
                  </a:lnTo>
                  <a:lnTo>
                    <a:pt x="3947" y="214"/>
                  </a:lnTo>
                  <a:lnTo>
                    <a:pt x="3414" y="108"/>
                  </a:lnTo>
                  <a:lnTo>
                    <a:pt x="2987" y="1"/>
                  </a:lnTo>
                  <a:close/>
                  <a:moveTo>
                    <a:pt x="6934" y="6187"/>
                  </a:moveTo>
                  <a:lnTo>
                    <a:pt x="6507" y="6294"/>
                  </a:lnTo>
                  <a:lnTo>
                    <a:pt x="6614" y="6294"/>
                  </a:lnTo>
                  <a:lnTo>
                    <a:pt x="6934" y="618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22;p50">
              <a:extLst>
                <a:ext uri="{FF2B5EF4-FFF2-40B4-BE49-F238E27FC236}">
                  <a16:creationId xmlns:a16="http://schemas.microsoft.com/office/drawing/2014/main" id="{5D94A31A-EBFC-4289-99FB-74B517887DB1}"/>
                </a:ext>
              </a:extLst>
            </p:cNvPr>
            <p:cNvSpPr/>
            <p:nvPr/>
          </p:nvSpPr>
          <p:spPr>
            <a:xfrm>
              <a:off x="4915190" y="2713913"/>
              <a:ext cx="62149" cy="377436"/>
            </a:xfrm>
            <a:custGeom>
              <a:avLst/>
              <a:gdLst/>
              <a:ahLst/>
              <a:cxnLst/>
              <a:rect l="l" t="t" r="r" b="b"/>
              <a:pathLst>
                <a:path w="4268" h="25920" extrusionOk="0">
                  <a:moveTo>
                    <a:pt x="427" y="0"/>
                  </a:moveTo>
                  <a:lnTo>
                    <a:pt x="1" y="25493"/>
                  </a:lnTo>
                  <a:lnTo>
                    <a:pt x="4267" y="25919"/>
                  </a:lnTo>
                  <a:lnTo>
                    <a:pt x="3947" y="21226"/>
                  </a:lnTo>
                  <a:lnTo>
                    <a:pt x="3734" y="16746"/>
                  </a:lnTo>
                  <a:lnTo>
                    <a:pt x="3627" y="11946"/>
                  </a:lnTo>
                  <a:lnTo>
                    <a:pt x="3627" y="10346"/>
                  </a:lnTo>
                  <a:lnTo>
                    <a:pt x="3520" y="8960"/>
                  </a:lnTo>
                  <a:lnTo>
                    <a:pt x="3307" y="7573"/>
                  </a:lnTo>
                  <a:lnTo>
                    <a:pt x="3094" y="6400"/>
                  </a:lnTo>
                  <a:lnTo>
                    <a:pt x="2667" y="4267"/>
                  </a:lnTo>
                  <a:lnTo>
                    <a:pt x="2027" y="2667"/>
                  </a:lnTo>
                  <a:lnTo>
                    <a:pt x="1494" y="1493"/>
                  </a:lnTo>
                  <a:lnTo>
                    <a:pt x="961" y="640"/>
                  </a:lnTo>
                  <a:lnTo>
                    <a:pt x="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23;p50">
              <a:extLst>
                <a:ext uri="{FF2B5EF4-FFF2-40B4-BE49-F238E27FC236}">
                  <a16:creationId xmlns:a16="http://schemas.microsoft.com/office/drawing/2014/main" id="{7705003F-29E3-419B-A326-C91B398726F8}"/>
                </a:ext>
              </a:extLst>
            </p:cNvPr>
            <p:cNvSpPr/>
            <p:nvPr/>
          </p:nvSpPr>
          <p:spPr>
            <a:xfrm>
              <a:off x="4915190" y="2713913"/>
              <a:ext cx="62149" cy="377436"/>
            </a:xfrm>
            <a:custGeom>
              <a:avLst/>
              <a:gdLst/>
              <a:ahLst/>
              <a:cxnLst/>
              <a:rect l="l" t="t" r="r" b="b"/>
              <a:pathLst>
                <a:path w="4268" h="25920" fill="none" extrusionOk="0">
                  <a:moveTo>
                    <a:pt x="427" y="0"/>
                  </a:moveTo>
                  <a:lnTo>
                    <a:pt x="427" y="0"/>
                  </a:lnTo>
                  <a:lnTo>
                    <a:pt x="961" y="640"/>
                  </a:lnTo>
                  <a:lnTo>
                    <a:pt x="1494" y="1493"/>
                  </a:lnTo>
                  <a:lnTo>
                    <a:pt x="2027" y="2667"/>
                  </a:lnTo>
                  <a:lnTo>
                    <a:pt x="2667" y="4267"/>
                  </a:lnTo>
                  <a:lnTo>
                    <a:pt x="3094" y="6400"/>
                  </a:lnTo>
                  <a:lnTo>
                    <a:pt x="3307" y="7573"/>
                  </a:lnTo>
                  <a:lnTo>
                    <a:pt x="3520" y="8960"/>
                  </a:lnTo>
                  <a:lnTo>
                    <a:pt x="3627" y="10346"/>
                  </a:lnTo>
                  <a:lnTo>
                    <a:pt x="3627" y="11946"/>
                  </a:lnTo>
                  <a:lnTo>
                    <a:pt x="3627" y="11946"/>
                  </a:lnTo>
                  <a:lnTo>
                    <a:pt x="3734" y="16746"/>
                  </a:lnTo>
                  <a:lnTo>
                    <a:pt x="3947" y="21226"/>
                  </a:lnTo>
                  <a:lnTo>
                    <a:pt x="4267" y="25919"/>
                  </a:lnTo>
                  <a:lnTo>
                    <a:pt x="1" y="25493"/>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24;p50">
              <a:extLst>
                <a:ext uri="{FF2B5EF4-FFF2-40B4-BE49-F238E27FC236}">
                  <a16:creationId xmlns:a16="http://schemas.microsoft.com/office/drawing/2014/main" id="{1BDAAA93-806B-4ED1-9ABD-2EABBD729F53}"/>
                </a:ext>
              </a:extLst>
            </p:cNvPr>
            <p:cNvSpPr/>
            <p:nvPr/>
          </p:nvSpPr>
          <p:spPr>
            <a:xfrm>
              <a:off x="4488030" y="2651773"/>
              <a:ext cx="433353" cy="601102"/>
            </a:xfrm>
            <a:custGeom>
              <a:avLst/>
              <a:gdLst/>
              <a:ahLst/>
              <a:cxnLst/>
              <a:rect l="l" t="t" r="r" b="b"/>
              <a:pathLst>
                <a:path w="29760" h="41280" extrusionOk="0">
                  <a:moveTo>
                    <a:pt x="10880" y="1"/>
                  </a:moveTo>
                  <a:lnTo>
                    <a:pt x="9920" y="107"/>
                  </a:lnTo>
                  <a:lnTo>
                    <a:pt x="8960" y="321"/>
                  </a:lnTo>
                  <a:lnTo>
                    <a:pt x="7147" y="747"/>
                  </a:lnTo>
                  <a:lnTo>
                    <a:pt x="5760" y="1067"/>
                  </a:lnTo>
                  <a:lnTo>
                    <a:pt x="4587" y="1601"/>
                  </a:lnTo>
                  <a:lnTo>
                    <a:pt x="3413" y="2241"/>
                  </a:lnTo>
                  <a:lnTo>
                    <a:pt x="2454" y="2987"/>
                  </a:lnTo>
                  <a:lnTo>
                    <a:pt x="1600" y="3841"/>
                  </a:lnTo>
                  <a:lnTo>
                    <a:pt x="854" y="4801"/>
                  </a:lnTo>
                  <a:lnTo>
                    <a:pt x="320" y="5760"/>
                  </a:lnTo>
                  <a:lnTo>
                    <a:pt x="0" y="6720"/>
                  </a:lnTo>
                  <a:lnTo>
                    <a:pt x="4907" y="24320"/>
                  </a:lnTo>
                  <a:lnTo>
                    <a:pt x="3413" y="41279"/>
                  </a:lnTo>
                  <a:lnTo>
                    <a:pt x="3413" y="41279"/>
                  </a:lnTo>
                  <a:lnTo>
                    <a:pt x="29333" y="41173"/>
                  </a:lnTo>
                  <a:lnTo>
                    <a:pt x="29439" y="20160"/>
                  </a:lnTo>
                  <a:lnTo>
                    <a:pt x="29759" y="4267"/>
                  </a:lnTo>
                  <a:lnTo>
                    <a:pt x="28799" y="3307"/>
                  </a:lnTo>
                  <a:lnTo>
                    <a:pt x="27839" y="2454"/>
                  </a:lnTo>
                  <a:lnTo>
                    <a:pt x="26986" y="1814"/>
                  </a:lnTo>
                  <a:lnTo>
                    <a:pt x="26026" y="1281"/>
                  </a:lnTo>
                  <a:lnTo>
                    <a:pt x="25173" y="854"/>
                  </a:lnTo>
                  <a:lnTo>
                    <a:pt x="24106" y="641"/>
                  </a:lnTo>
                  <a:lnTo>
                    <a:pt x="22933" y="321"/>
                  </a:lnTo>
                  <a:lnTo>
                    <a:pt x="21546" y="107"/>
                  </a:lnTo>
                  <a:lnTo>
                    <a:pt x="19946" y="1"/>
                  </a:lnTo>
                  <a:lnTo>
                    <a:pt x="18880" y="321"/>
                  </a:lnTo>
                  <a:lnTo>
                    <a:pt x="17706" y="534"/>
                  </a:lnTo>
                  <a:lnTo>
                    <a:pt x="16640" y="641"/>
                  </a:lnTo>
                  <a:lnTo>
                    <a:pt x="14293" y="641"/>
                  </a:lnTo>
                  <a:lnTo>
                    <a:pt x="13120" y="534"/>
                  </a:lnTo>
                  <a:lnTo>
                    <a:pt x="12053" y="321"/>
                  </a:lnTo>
                  <a:lnTo>
                    <a:pt x="10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25;p50">
              <a:extLst>
                <a:ext uri="{FF2B5EF4-FFF2-40B4-BE49-F238E27FC236}">
                  <a16:creationId xmlns:a16="http://schemas.microsoft.com/office/drawing/2014/main" id="{29808398-8E86-445F-8F89-ECACFC836185}"/>
                </a:ext>
              </a:extLst>
            </p:cNvPr>
            <p:cNvSpPr/>
            <p:nvPr/>
          </p:nvSpPr>
          <p:spPr>
            <a:xfrm>
              <a:off x="4306284" y="2737214"/>
              <a:ext cx="253182" cy="489255"/>
            </a:xfrm>
            <a:custGeom>
              <a:avLst/>
              <a:gdLst/>
              <a:ahLst/>
              <a:cxnLst/>
              <a:rect l="l" t="t" r="r" b="b"/>
              <a:pathLst>
                <a:path w="17387" h="33599" extrusionOk="0">
                  <a:moveTo>
                    <a:pt x="12800" y="0"/>
                  </a:moveTo>
                  <a:lnTo>
                    <a:pt x="6507" y="12693"/>
                  </a:lnTo>
                  <a:lnTo>
                    <a:pt x="2134" y="21653"/>
                  </a:lnTo>
                  <a:lnTo>
                    <a:pt x="641" y="24959"/>
                  </a:lnTo>
                  <a:lnTo>
                    <a:pt x="1" y="26453"/>
                  </a:lnTo>
                  <a:lnTo>
                    <a:pt x="107" y="26879"/>
                  </a:lnTo>
                  <a:lnTo>
                    <a:pt x="321" y="27306"/>
                  </a:lnTo>
                  <a:lnTo>
                    <a:pt x="747" y="27732"/>
                  </a:lnTo>
                  <a:lnTo>
                    <a:pt x="1281" y="28266"/>
                  </a:lnTo>
                  <a:lnTo>
                    <a:pt x="2774" y="29439"/>
                  </a:lnTo>
                  <a:lnTo>
                    <a:pt x="4481" y="30612"/>
                  </a:lnTo>
                  <a:lnTo>
                    <a:pt x="7680" y="32746"/>
                  </a:lnTo>
                  <a:lnTo>
                    <a:pt x="9067" y="33599"/>
                  </a:lnTo>
                  <a:lnTo>
                    <a:pt x="14294" y="26773"/>
                  </a:lnTo>
                  <a:lnTo>
                    <a:pt x="12480" y="24853"/>
                  </a:lnTo>
                  <a:lnTo>
                    <a:pt x="17387" y="18453"/>
                  </a:lnTo>
                  <a:lnTo>
                    <a:pt x="17387" y="17813"/>
                  </a:lnTo>
                  <a:lnTo>
                    <a:pt x="17280" y="15893"/>
                  </a:lnTo>
                  <a:lnTo>
                    <a:pt x="17280" y="12586"/>
                  </a:lnTo>
                  <a:lnTo>
                    <a:pt x="17387" y="7893"/>
                  </a:lnTo>
                  <a:lnTo>
                    <a:pt x="17387" y="6507"/>
                  </a:lnTo>
                  <a:lnTo>
                    <a:pt x="17280" y="5440"/>
                  </a:lnTo>
                  <a:lnTo>
                    <a:pt x="17067" y="4373"/>
                  </a:lnTo>
                  <a:lnTo>
                    <a:pt x="16853" y="3520"/>
                  </a:lnTo>
                  <a:lnTo>
                    <a:pt x="16533" y="2773"/>
                  </a:lnTo>
                  <a:lnTo>
                    <a:pt x="16107" y="2133"/>
                  </a:lnTo>
                  <a:lnTo>
                    <a:pt x="15680" y="1600"/>
                  </a:lnTo>
                  <a:lnTo>
                    <a:pt x="15253" y="1173"/>
                  </a:lnTo>
                  <a:lnTo>
                    <a:pt x="14294" y="533"/>
                  </a:lnTo>
                  <a:lnTo>
                    <a:pt x="13547" y="213"/>
                  </a:lnTo>
                  <a:lnTo>
                    <a:pt x="13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26;p50">
              <a:extLst>
                <a:ext uri="{FF2B5EF4-FFF2-40B4-BE49-F238E27FC236}">
                  <a16:creationId xmlns:a16="http://schemas.microsoft.com/office/drawing/2014/main" id="{313D5B99-1097-4E95-A124-3D556BAB4D69}"/>
                </a:ext>
              </a:extLst>
            </p:cNvPr>
            <p:cNvSpPr/>
            <p:nvPr/>
          </p:nvSpPr>
          <p:spPr>
            <a:xfrm>
              <a:off x="4306284" y="2737214"/>
              <a:ext cx="253182" cy="489255"/>
            </a:xfrm>
            <a:custGeom>
              <a:avLst/>
              <a:gdLst/>
              <a:ahLst/>
              <a:cxnLst/>
              <a:rect l="l" t="t" r="r" b="b"/>
              <a:pathLst>
                <a:path w="17387" h="33599" fill="none" extrusionOk="0">
                  <a:moveTo>
                    <a:pt x="17387" y="18453"/>
                  </a:moveTo>
                  <a:lnTo>
                    <a:pt x="12480" y="24853"/>
                  </a:lnTo>
                  <a:lnTo>
                    <a:pt x="14294" y="26773"/>
                  </a:lnTo>
                  <a:lnTo>
                    <a:pt x="9067" y="33599"/>
                  </a:lnTo>
                  <a:lnTo>
                    <a:pt x="9067" y="33599"/>
                  </a:lnTo>
                  <a:lnTo>
                    <a:pt x="7680" y="32746"/>
                  </a:lnTo>
                  <a:lnTo>
                    <a:pt x="4481" y="30612"/>
                  </a:lnTo>
                  <a:lnTo>
                    <a:pt x="2774" y="29439"/>
                  </a:lnTo>
                  <a:lnTo>
                    <a:pt x="1281" y="28266"/>
                  </a:lnTo>
                  <a:lnTo>
                    <a:pt x="747" y="27732"/>
                  </a:lnTo>
                  <a:lnTo>
                    <a:pt x="321" y="27306"/>
                  </a:lnTo>
                  <a:lnTo>
                    <a:pt x="107" y="26879"/>
                  </a:lnTo>
                  <a:lnTo>
                    <a:pt x="1" y="26453"/>
                  </a:lnTo>
                  <a:lnTo>
                    <a:pt x="1" y="26453"/>
                  </a:lnTo>
                  <a:lnTo>
                    <a:pt x="641" y="24959"/>
                  </a:lnTo>
                  <a:lnTo>
                    <a:pt x="2134" y="21653"/>
                  </a:lnTo>
                  <a:lnTo>
                    <a:pt x="6507" y="12693"/>
                  </a:lnTo>
                  <a:lnTo>
                    <a:pt x="12800" y="0"/>
                  </a:lnTo>
                  <a:lnTo>
                    <a:pt x="12800" y="0"/>
                  </a:lnTo>
                  <a:lnTo>
                    <a:pt x="13014" y="0"/>
                  </a:lnTo>
                  <a:lnTo>
                    <a:pt x="13547" y="213"/>
                  </a:lnTo>
                  <a:lnTo>
                    <a:pt x="14294" y="533"/>
                  </a:lnTo>
                  <a:lnTo>
                    <a:pt x="15253" y="1173"/>
                  </a:lnTo>
                  <a:lnTo>
                    <a:pt x="15680" y="1600"/>
                  </a:lnTo>
                  <a:lnTo>
                    <a:pt x="16107" y="2133"/>
                  </a:lnTo>
                  <a:lnTo>
                    <a:pt x="16533" y="2773"/>
                  </a:lnTo>
                  <a:lnTo>
                    <a:pt x="16853" y="3520"/>
                  </a:lnTo>
                  <a:lnTo>
                    <a:pt x="17067" y="4373"/>
                  </a:lnTo>
                  <a:lnTo>
                    <a:pt x="17280" y="5440"/>
                  </a:lnTo>
                  <a:lnTo>
                    <a:pt x="17387" y="6507"/>
                  </a:lnTo>
                  <a:lnTo>
                    <a:pt x="17387" y="7893"/>
                  </a:lnTo>
                  <a:lnTo>
                    <a:pt x="17387" y="7893"/>
                  </a:lnTo>
                  <a:lnTo>
                    <a:pt x="17280" y="12586"/>
                  </a:lnTo>
                  <a:lnTo>
                    <a:pt x="17280" y="15893"/>
                  </a:lnTo>
                  <a:lnTo>
                    <a:pt x="17387" y="17813"/>
                  </a:lnTo>
                  <a:lnTo>
                    <a:pt x="17387" y="184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27;p50">
              <a:extLst>
                <a:ext uri="{FF2B5EF4-FFF2-40B4-BE49-F238E27FC236}">
                  <a16:creationId xmlns:a16="http://schemas.microsoft.com/office/drawing/2014/main" id="{7038157C-BAE9-4051-B9B5-259A0C18E511}"/>
                </a:ext>
              </a:extLst>
            </p:cNvPr>
            <p:cNvSpPr/>
            <p:nvPr/>
          </p:nvSpPr>
          <p:spPr>
            <a:xfrm>
              <a:off x="4553272" y="2845941"/>
              <a:ext cx="10878" cy="197266"/>
            </a:xfrm>
            <a:custGeom>
              <a:avLst/>
              <a:gdLst/>
              <a:ahLst/>
              <a:cxnLst/>
              <a:rect l="l" t="t" r="r" b="b"/>
              <a:pathLst>
                <a:path w="747" h="13547" extrusionOk="0">
                  <a:moveTo>
                    <a:pt x="107" y="1"/>
                  </a:moveTo>
                  <a:lnTo>
                    <a:pt x="0" y="534"/>
                  </a:lnTo>
                  <a:lnTo>
                    <a:pt x="0" y="2027"/>
                  </a:lnTo>
                  <a:lnTo>
                    <a:pt x="0" y="4160"/>
                  </a:lnTo>
                  <a:lnTo>
                    <a:pt x="107" y="6720"/>
                  </a:lnTo>
                  <a:lnTo>
                    <a:pt x="427" y="11520"/>
                  </a:lnTo>
                  <a:lnTo>
                    <a:pt x="640" y="13013"/>
                  </a:lnTo>
                  <a:lnTo>
                    <a:pt x="747" y="13547"/>
                  </a:lnTo>
                  <a:lnTo>
                    <a:pt x="747" y="13013"/>
                  </a:lnTo>
                  <a:lnTo>
                    <a:pt x="640" y="11520"/>
                  </a:lnTo>
                  <a:lnTo>
                    <a:pt x="320" y="6720"/>
                  </a:lnTo>
                  <a:lnTo>
                    <a:pt x="107" y="2027"/>
                  </a:lnTo>
                  <a:lnTo>
                    <a:pt x="107" y="53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28;p50">
              <a:extLst>
                <a:ext uri="{FF2B5EF4-FFF2-40B4-BE49-F238E27FC236}">
                  <a16:creationId xmlns:a16="http://schemas.microsoft.com/office/drawing/2014/main" id="{1CDD6ABA-73B2-466E-B906-FB3C604700E5}"/>
                </a:ext>
              </a:extLst>
            </p:cNvPr>
            <p:cNvSpPr/>
            <p:nvPr/>
          </p:nvSpPr>
          <p:spPr>
            <a:xfrm>
              <a:off x="4408807" y="3096030"/>
              <a:ext cx="79230" cy="34176"/>
            </a:xfrm>
            <a:custGeom>
              <a:avLst/>
              <a:gdLst/>
              <a:ahLst/>
              <a:cxnLst/>
              <a:rect l="l" t="t" r="r" b="b"/>
              <a:pathLst>
                <a:path w="5441" h="2347" extrusionOk="0">
                  <a:moveTo>
                    <a:pt x="3947" y="0"/>
                  </a:moveTo>
                  <a:lnTo>
                    <a:pt x="3414" y="107"/>
                  </a:lnTo>
                  <a:lnTo>
                    <a:pt x="2880" y="214"/>
                  </a:lnTo>
                  <a:lnTo>
                    <a:pt x="2454" y="427"/>
                  </a:lnTo>
                  <a:lnTo>
                    <a:pt x="1494" y="960"/>
                  </a:lnTo>
                  <a:lnTo>
                    <a:pt x="534" y="1707"/>
                  </a:lnTo>
                  <a:lnTo>
                    <a:pt x="214" y="2027"/>
                  </a:lnTo>
                  <a:lnTo>
                    <a:pt x="0" y="2347"/>
                  </a:lnTo>
                  <a:lnTo>
                    <a:pt x="1174" y="1387"/>
                  </a:lnTo>
                  <a:lnTo>
                    <a:pt x="2454" y="640"/>
                  </a:lnTo>
                  <a:lnTo>
                    <a:pt x="3520" y="320"/>
                  </a:lnTo>
                  <a:lnTo>
                    <a:pt x="4587" y="107"/>
                  </a:lnTo>
                  <a:lnTo>
                    <a:pt x="5014" y="214"/>
                  </a:lnTo>
                  <a:lnTo>
                    <a:pt x="5440" y="320"/>
                  </a:lnTo>
                  <a:lnTo>
                    <a:pt x="5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29;p50">
              <a:extLst>
                <a:ext uri="{FF2B5EF4-FFF2-40B4-BE49-F238E27FC236}">
                  <a16:creationId xmlns:a16="http://schemas.microsoft.com/office/drawing/2014/main" id="{174D3FB7-E337-4F9C-8D7F-9B2D17ED0258}"/>
                </a:ext>
              </a:extLst>
            </p:cNvPr>
            <p:cNvSpPr/>
            <p:nvPr/>
          </p:nvSpPr>
          <p:spPr>
            <a:xfrm>
              <a:off x="4424346" y="3068069"/>
              <a:ext cx="63692" cy="29516"/>
            </a:xfrm>
            <a:custGeom>
              <a:avLst/>
              <a:gdLst/>
              <a:ahLst/>
              <a:cxnLst/>
              <a:rect l="l" t="t" r="r" b="b"/>
              <a:pathLst>
                <a:path w="4374" h="2027" extrusionOk="0">
                  <a:moveTo>
                    <a:pt x="0" y="0"/>
                  </a:moveTo>
                  <a:lnTo>
                    <a:pt x="1280" y="214"/>
                  </a:lnTo>
                  <a:lnTo>
                    <a:pt x="2453" y="640"/>
                  </a:lnTo>
                  <a:lnTo>
                    <a:pt x="3413" y="960"/>
                  </a:lnTo>
                  <a:lnTo>
                    <a:pt x="4053" y="1387"/>
                  </a:lnTo>
                  <a:lnTo>
                    <a:pt x="4160" y="1600"/>
                  </a:lnTo>
                  <a:lnTo>
                    <a:pt x="4267" y="1814"/>
                  </a:lnTo>
                  <a:lnTo>
                    <a:pt x="4160" y="2027"/>
                  </a:lnTo>
                  <a:lnTo>
                    <a:pt x="4267" y="2027"/>
                  </a:lnTo>
                  <a:lnTo>
                    <a:pt x="4373" y="1920"/>
                  </a:lnTo>
                  <a:lnTo>
                    <a:pt x="4373" y="1600"/>
                  </a:lnTo>
                  <a:lnTo>
                    <a:pt x="4160" y="1280"/>
                  </a:lnTo>
                  <a:lnTo>
                    <a:pt x="3840" y="1067"/>
                  </a:lnTo>
                  <a:lnTo>
                    <a:pt x="3520" y="854"/>
                  </a:lnTo>
                  <a:lnTo>
                    <a:pt x="2560" y="427"/>
                  </a:lnTo>
                  <a:lnTo>
                    <a:pt x="1920" y="214"/>
                  </a:lnTo>
                  <a:lnTo>
                    <a:pt x="1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30;p50">
              <a:extLst>
                <a:ext uri="{FF2B5EF4-FFF2-40B4-BE49-F238E27FC236}">
                  <a16:creationId xmlns:a16="http://schemas.microsoft.com/office/drawing/2014/main" id="{BEEACF8E-E20B-473B-AE64-DA1AED3FEF9D}"/>
                </a:ext>
              </a:extLst>
            </p:cNvPr>
            <p:cNvSpPr/>
            <p:nvPr/>
          </p:nvSpPr>
          <p:spPr>
            <a:xfrm>
              <a:off x="4913632" y="2804000"/>
              <a:ext cx="3131" cy="337057"/>
            </a:xfrm>
            <a:custGeom>
              <a:avLst/>
              <a:gdLst/>
              <a:ahLst/>
              <a:cxnLst/>
              <a:rect l="l" t="t" r="r" b="b"/>
              <a:pathLst>
                <a:path w="215" h="23147" extrusionOk="0">
                  <a:moveTo>
                    <a:pt x="108" y="1"/>
                  </a:moveTo>
                  <a:lnTo>
                    <a:pt x="1" y="3414"/>
                  </a:lnTo>
                  <a:lnTo>
                    <a:pt x="1" y="11627"/>
                  </a:lnTo>
                  <a:lnTo>
                    <a:pt x="1" y="19733"/>
                  </a:lnTo>
                  <a:lnTo>
                    <a:pt x="108" y="23146"/>
                  </a:lnTo>
                  <a:lnTo>
                    <a:pt x="214" y="19733"/>
                  </a:lnTo>
                  <a:lnTo>
                    <a:pt x="214" y="11627"/>
                  </a:lnTo>
                  <a:lnTo>
                    <a:pt x="108" y="3414"/>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31;p50">
              <a:extLst>
                <a:ext uri="{FF2B5EF4-FFF2-40B4-BE49-F238E27FC236}">
                  <a16:creationId xmlns:a16="http://schemas.microsoft.com/office/drawing/2014/main" id="{12AE030C-9E59-41CF-A490-8292C87EBDB8}"/>
                </a:ext>
              </a:extLst>
            </p:cNvPr>
            <p:cNvSpPr/>
            <p:nvPr/>
          </p:nvSpPr>
          <p:spPr>
            <a:xfrm>
              <a:off x="4520651" y="2861480"/>
              <a:ext cx="38836" cy="147567"/>
            </a:xfrm>
            <a:custGeom>
              <a:avLst/>
              <a:gdLst/>
              <a:ahLst/>
              <a:cxnLst/>
              <a:rect l="l" t="t" r="r" b="b"/>
              <a:pathLst>
                <a:path w="2667" h="10134" extrusionOk="0">
                  <a:moveTo>
                    <a:pt x="1707" y="0"/>
                  </a:moveTo>
                  <a:lnTo>
                    <a:pt x="1600" y="107"/>
                  </a:lnTo>
                  <a:lnTo>
                    <a:pt x="1387" y="427"/>
                  </a:lnTo>
                  <a:lnTo>
                    <a:pt x="1173" y="1387"/>
                  </a:lnTo>
                  <a:lnTo>
                    <a:pt x="960" y="2240"/>
                  </a:lnTo>
                  <a:lnTo>
                    <a:pt x="853" y="3200"/>
                  </a:lnTo>
                  <a:lnTo>
                    <a:pt x="853" y="4160"/>
                  </a:lnTo>
                  <a:lnTo>
                    <a:pt x="640" y="3733"/>
                  </a:lnTo>
                  <a:lnTo>
                    <a:pt x="107" y="3733"/>
                  </a:lnTo>
                  <a:lnTo>
                    <a:pt x="107" y="3947"/>
                  </a:lnTo>
                  <a:lnTo>
                    <a:pt x="0" y="4053"/>
                  </a:lnTo>
                  <a:lnTo>
                    <a:pt x="107" y="4373"/>
                  </a:lnTo>
                  <a:lnTo>
                    <a:pt x="1173" y="7253"/>
                  </a:lnTo>
                  <a:lnTo>
                    <a:pt x="2453" y="10133"/>
                  </a:lnTo>
                  <a:lnTo>
                    <a:pt x="2667" y="9920"/>
                  </a:lnTo>
                  <a:lnTo>
                    <a:pt x="2347" y="5653"/>
                  </a:lnTo>
                  <a:lnTo>
                    <a:pt x="2240" y="2560"/>
                  </a:lnTo>
                  <a:lnTo>
                    <a:pt x="2133" y="533"/>
                  </a:lnTo>
                  <a:lnTo>
                    <a:pt x="2027" y="213"/>
                  </a:lnTo>
                  <a:lnTo>
                    <a:pt x="192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32;p50">
              <a:extLst>
                <a:ext uri="{FF2B5EF4-FFF2-40B4-BE49-F238E27FC236}">
                  <a16:creationId xmlns:a16="http://schemas.microsoft.com/office/drawing/2014/main" id="{5747EFB9-240E-45B6-AAF3-8ECF9719E945}"/>
                </a:ext>
              </a:extLst>
            </p:cNvPr>
            <p:cNvSpPr/>
            <p:nvPr/>
          </p:nvSpPr>
          <p:spPr>
            <a:xfrm>
              <a:off x="4520651" y="2861480"/>
              <a:ext cx="38836" cy="147567"/>
            </a:xfrm>
            <a:custGeom>
              <a:avLst/>
              <a:gdLst/>
              <a:ahLst/>
              <a:cxnLst/>
              <a:rect l="l" t="t" r="r" b="b"/>
              <a:pathLst>
                <a:path w="2667" h="10134" fill="none" extrusionOk="0">
                  <a:moveTo>
                    <a:pt x="1813" y="0"/>
                  </a:moveTo>
                  <a:lnTo>
                    <a:pt x="1813" y="0"/>
                  </a:lnTo>
                  <a:lnTo>
                    <a:pt x="1707" y="0"/>
                  </a:lnTo>
                  <a:lnTo>
                    <a:pt x="1600" y="107"/>
                  </a:lnTo>
                  <a:lnTo>
                    <a:pt x="1387" y="427"/>
                  </a:lnTo>
                  <a:lnTo>
                    <a:pt x="1387" y="427"/>
                  </a:lnTo>
                  <a:lnTo>
                    <a:pt x="1173" y="1387"/>
                  </a:lnTo>
                  <a:lnTo>
                    <a:pt x="960" y="2240"/>
                  </a:lnTo>
                  <a:lnTo>
                    <a:pt x="853" y="3200"/>
                  </a:lnTo>
                  <a:lnTo>
                    <a:pt x="853" y="4160"/>
                  </a:lnTo>
                  <a:lnTo>
                    <a:pt x="853" y="4160"/>
                  </a:lnTo>
                  <a:lnTo>
                    <a:pt x="640" y="3733"/>
                  </a:lnTo>
                  <a:lnTo>
                    <a:pt x="640" y="3733"/>
                  </a:lnTo>
                  <a:lnTo>
                    <a:pt x="320" y="3733"/>
                  </a:lnTo>
                  <a:lnTo>
                    <a:pt x="320" y="3733"/>
                  </a:lnTo>
                  <a:lnTo>
                    <a:pt x="107" y="3733"/>
                  </a:lnTo>
                  <a:lnTo>
                    <a:pt x="107" y="3733"/>
                  </a:lnTo>
                  <a:lnTo>
                    <a:pt x="107" y="3947"/>
                  </a:lnTo>
                  <a:lnTo>
                    <a:pt x="0" y="4053"/>
                  </a:lnTo>
                  <a:lnTo>
                    <a:pt x="107" y="4373"/>
                  </a:lnTo>
                  <a:lnTo>
                    <a:pt x="107" y="4373"/>
                  </a:lnTo>
                  <a:lnTo>
                    <a:pt x="1173" y="7253"/>
                  </a:lnTo>
                  <a:lnTo>
                    <a:pt x="2453" y="10133"/>
                  </a:lnTo>
                  <a:lnTo>
                    <a:pt x="2667" y="9920"/>
                  </a:lnTo>
                  <a:lnTo>
                    <a:pt x="2667" y="9920"/>
                  </a:lnTo>
                  <a:lnTo>
                    <a:pt x="2347" y="5653"/>
                  </a:lnTo>
                  <a:lnTo>
                    <a:pt x="2347" y="5653"/>
                  </a:lnTo>
                  <a:lnTo>
                    <a:pt x="2240" y="2560"/>
                  </a:lnTo>
                  <a:lnTo>
                    <a:pt x="2240" y="2560"/>
                  </a:lnTo>
                  <a:lnTo>
                    <a:pt x="2133" y="533"/>
                  </a:lnTo>
                  <a:lnTo>
                    <a:pt x="2133" y="533"/>
                  </a:lnTo>
                  <a:lnTo>
                    <a:pt x="2027" y="213"/>
                  </a:lnTo>
                  <a:lnTo>
                    <a:pt x="1920" y="0"/>
                  </a:lnTo>
                  <a:lnTo>
                    <a:pt x="1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33;p50">
              <a:extLst>
                <a:ext uri="{FF2B5EF4-FFF2-40B4-BE49-F238E27FC236}">
                  <a16:creationId xmlns:a16="http://schemas.microsoft.com/office/drawing/2014/main" id="{92620732-AAFC-435E-B205-29E6C5705F1D}"/>
                </a:ext>
              </a:extLst>
            </p:cNvPr>
            <p:cNvSpPr/>
            <p:nvPr/>
          </p:nvSpPr>
          <p:spPr>
            <a:xfrm>
              <a:off x="4553272" y="2898761"/>
              <a:ext cx="6218" cy="107173"/>
            </a:xfrm>
            <a:custGeom>
              <a:avLst/>
              <a:gdLst/>
              <a:ahLst/>
              <a:cxnLst/>
              <a:rect l="l" t="t" r="r" b="b"/>
              <a:pathLst>
                <a:path w="427" h="7360" extrusionOk="0">
                  <a:moveTo>
                    <a:pt x="0" y="0"/>
                  </a:moveTo>
                  <a:lnTo>
                    <a:pt x="107" y="3093"/>
                  </a:lnTo>
                  <a:lnTo>
                    <a:pt x="427" y="7360"/>
                  </a:lnTo>
                  <a:lnTo>
                    <a:pt x="213" y="3627"/>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34;p50">
              <a:extLst>
                <a:ext uri="{FF2B5EF4-FFF2-40B4-BE49-F238E27FC236}">
                  <a16:creationId xmlns:a16="http://schemas.microsoft.com/office/drawing/2014/main" id="{BB4072C5-B081-4FE3-A0BC-C7AD7C6B4785}"/>
                </a:ext>
              </a:extLst>
            </p:cNvPr>
            <p:cNvSpPr/>
            <p:nvPr/>
          </p:nvSpPr>
          <p:spPr>
            <a:xfrm>
              <a:off x="4553272" y="2898761"/>
              <a:ext cx="6218" cy="107173"/>
            </a:xfrm>
            <a:custGeom>
              <a:avLst/>
              <a:gdLst/>
              <a:ahLst/>
              <a:cxnLst/>
              <a:rect l="l" t="t" r="r" b="b"/>
              <a:pathLst>
                <a:path w="427" h="7360" fill="none" extrusionOk="0">
                  <a:moveTo>
                    <a:pt x="0" y="0"/>
                  </a:moveTo>
                  <a:lnTo>
                    <a:pt x="0" y="0"/>
                  </a:lnTo>
                  <a:lnTo>
                    <a:pt x="107" y="3093"/>
                  </a:lnTo>
                  <a:lnTo>
                    <a:pt x="107" y="3093"/>
                  </a:lnTo>
                  <a:lnTo>
                    <a:pt x="427" y="7360"/>
                  </a:lnTo>
                  <a:lnTo>
                    <a:pt x="427" y="7360"/>
                  </a:lnTo>
                  <a:lnTo>
                    <a:pt x="427" y="7360"/>
                  </a:lnTo>
                  <a:lnTo>
                    <a:pt x="213" y="362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35;p50">
              <a:extLst>
                <a:ext uri="{FF2B5EF4-FFF2-40B4-BE49-F238E27FC236}">
                  <a16:creationId xmlns:a16="http://schemas.microsoft.com/office/drawing/2014/main" id="{D2CB3267-5AE8-4F82-BEE5-0C1D4845035D}"/>
                </a:ext>
              </a:extLst>
            </p:cNvPr>
            <p:cNvSpPr/>
            <p:nvPr/>
          </p:nvSpPr>
          <p:spPr>
            <a:xfrm>
              <a:off x="4393269" y="3085152"/>
              <a:ext cx="94767" cy="40394"/>
            </a:xfrm>
            <a:custGeom>
              <a:avLst/>
              <a:gdLst/>
              <a:ahLst/>
              <a:cxnLst/>
              <a:rect l="l" t="t" r="r" b="b"/>
              <a:pathLst>
                <a:path w="6508" h="2774" extrusionOk="0">
                  <a:moveTo>
                    <a:pt x="6401" y="747"/>
                  </a:moveTo>
                  <a:lnTo>
                    <a:pt x="6294" y="854"/>
                  </a:lnTo>
                  <a:lnTo>
                    <a:pt x="6507" y="961"/>
                  </a:lnTo>
                  <a:lnTo>
                    <a:pt x="6507" y="854"/>
                  </a:lnTo>
                  <a:lnTo>
                    <a:pt x="6401" y="747"/>
                  </a:lnTo>
                  <a:close/>
                  <a:moveTo>
                    <a:pt x="4161" y="1"/>
                  </a:moveTo>
                  <a:lnTo>
                    <a:pt x="3201" y="107"/>
                  </a:lnTo>
                  <a:lnTo>
                    <a:pt x="2241" y="321"/>
                  </a:lnTo>
                  <a:lnTo>
                    <a:pt x="1387" y="747"/>
                  </a:lnTo>
                  <a:lnTo>
                    <a:pt x="534" y="1281"/>
                  </a:lnTo>
                  <a:lnTo>
                    <a:pt x="214" y="1494"/>
                  </a:lnTo>
                  <a:lnTo>
                    <a:pt x="1" y="1921"/>
                  </a:lnTo>
                  <a:lnTo>
                    <a:pt x="1" y="2134"/>
                  </a:lnTo>
                  <a:lnTo>
                    <a:pt x="1" y="2347"/>
                  </a:lnTo>
                  <a:lnTo>
                    <a:pt x="107" y="2561"/>
                  </a:lnTo>
                  <a:lnTo>
                    <a:pt x="214" y="2667"/>
                  </a:lnTo>
                  <a:lnTo>
                    <a:pt x="534" y="2774"/>
                  </a:lnTo>
                  <a:lnTo>
                    <a:pt x="854" y="2774"/>
                  </a:lnTo>
                  <a:lnTo>
                    <a:pt x="1387" y="2454"/>
                  </a:lnTo>
                  <a:lnTo>
                    <a:pt x="2134" y="2027"/>
                  </a:lnTo>
                  <a:lnTo>
                    <a:pt x="2774" y="1601"/>
                  </a:lnTo>
                  <a:lnTo>
                    <a:pt x="3521" y="1174"/>
                  </a:lnTo>
                  <a:lnTo>
                    <a:pt x="4481" y="854"/>
                  </a:lnTo>
                  <a:lnTo>
                    <a:pt x="5547" y="747"/>
                  </a:lnTo>
                  <a:lnTo>
                    <a:pt x="5974" y="747"/>
                  </a:lnTo>
                  <a:lnTo>
                    <a:pt x="6294" y="854"/>
                  </a:lnTo>
                  <a:lnTo>
                    <a:pt x="6401" y="641"/>
                  </a:lnTo>
                  <a:lnTo>
                    <a:pt x="6081" y="427"/>
                  </a:lnTo>
                  <a:lnTo>
                    <a:pt x="5441" y="214"/>
                  </a:lnTo>
                  <a:lnTo>
                    <a:pt x="4801" y="107"/>
                  </a:lnTo>
                  <a:lnTo>
                    <a:pt x="416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36;p50">
              <a:extLst>
                <a:ext uri="{FF2B5EF4-FFF2-40B4-BE49-F238E27FC236}">
                  <a16:creationId xmlns:a16="http://schemas.microsoft.com/office/drawing/2014/main" id="{C949C61A-65DA-4390-B6B5-79BDF910C569}"/>
                </a:ext>
              </a:extLst>
            </p:cNvPr>
            <p:cNvSpPr/>
            <p:nvPr/>
          </p:nvSpPr>
          <p:spPr>
            <a:xfrm>
              <a:off x="4393269" y="3085152"/>
              <a:ext cx="94767" cy="40394"/>
            </a:xfrm>
            <a:custGeom>
              <a:avLst/>
              <a:gdLst/>
              <a:ahLst/>
              <a:cxnLst/>
              <a:rect l="l" t="t" r="r" b="b"/>
              <a:pathLst>
                <a:path w="6508" h="2774" fill="none" extrusionOk="0">
                  <a:moveTo>
                    <a:pt x="4161" y="1"/>
                  </a:moveTo>
                  <a:lnTo>
                    <a:pt x="4161" y="1"/>
                  </a:lnTo>
                  <a:lnTo>
                    <a:pt x="3201" y="107"/>
                  </a:lnTo>
                  <a:lnTo>
                    <a:pt x="2241" y="321"/>
                  </a:lnTo>
                  <a:lnTo>
                    <a:pt x="1387" y="747"/>
                  </a:lnTo>
                  <a:lnTo>
                    <a:pt x="534" y="1281"/>
                  </a:lnTo>
                  <a:lnTo>
                    <a:pt x="534" y="1281"/>
                  </a:lnTo>
                  <a:lnTo>
                    <a:pt x="214" y="1494"/>
                  </a:lnTo>
                  <a:lnTo>
                    <a:pt x="1" y="1921"/>
                  </a:lnTo>
                  <a:lnTo>
                    <a:pt x="1" y="1921"/>
                  </a:lnTo>
                  <a:lnTo>
                    <a:pt x="1" y="2134"/>
                  </a:lnTo>
                  <a:lnTo>
                    <a:pt x="1" y="2347"/>
                  </a:lnTo>
                  <a:lnTo>
                    <a:pt x="107" y="2561"/>
                  </a:lnTo>
                  <a:lnTo>
                    <a:pt x="214" y="2667"/>
                  </a:lnTo>
                  <a:lnTo>
                    <a:pt x="214" y="2667"/>
                  </a:lnTo>
                  <a:lnTo>
                    <a:pt x="534" y="2774"/>
                  </a:lnTo>
                  <a:lnTo>
                    <a:pt x="534" y="2774"/>
                  </a:lnTo>
                  <a:lnTo>
                    <a:pt x="854" y="2774"/>
                  </a:lnTo>
                  <a:lnTo>
                    <a:pt x="854" y="2774"/>
                  </a:lnTo>
                  <a:lnTo>
                    <a:pt x="1387" y="2454"/>
                  </a:lnTo>
                  <a:lnTo>
                    <a:pt x="1387" y="2454"/>
                  </a:lnTo>
                  <a:lnTo>
                    <a:pt x="2134" y="2027"/>
                  </a:lnTo>
                  <a:lnTo>
                    <a:pt x="2134" y="2027"/>
                  </a:lnTo>
                  <a:lnTo>
                    <a:pt x="2774" y="1601"/>
                  </a:lnTo>
                  <a:lnTo>
                    <a:pt x="3521" y="1174"/>
                  </a:lnTo>
                  <a:lnTo>
                    <a:pt x="3521" y="1174"/>
                  </a:lnTo>
                  <a:lnTo>
                    <a:pt x="4481" y="854"/>
                  </a:lnTo>
                  <a:lnTo>
                    <a:pt x="5547" y="747"/>
                  </a:lnTo>
                  <a:lnTo>
                    <a:pt x="5547" y="747"/>
                  </a:lnTo>
                  <a:lnTo>
                    <a:pt x="5654" y="747"/>
                  </a:lnTo>
                  <a:lnTo>
                    <a:pt x="5654" y="747"/>
                  </a:lnTo>
                  <a:lnTo>
                    <a:pt x="5654" y="747"/>
                  </a:lnTo>
                  <a:lnTo>
                    <a:pt x="5654" y="747"/>
                  </a:lnTo>
                  <a:lnTo>
                    <a:pt x="5974" y="747"/>
                  </a:lnTo>
                  <a:lnTo>
                    <a:pt x="6294" y="854"/>
                  </a:lnTo>
                  <a:lnTo>
                    <a:pt x="6294" y="854"/>
                  </a:lnTo>
                  <a:lnTo>
                    <a:pt x="6507" y="961"/>
                  </a:lnTo>
                  <a:lnTo>
                    <a:pt x="6507" y="854"/>
                  </a:lnTo>
                  <a:lnTo>
                    <a:pt x="6507" y="854"/>
                  </a:lnTo>
                  <a:lnTo>
                    <a:pt x="6401" y="747"/>
                  </a:lnTo>
                  <a:lnTo>
                    <a:pt x="6401" y="747"/>
                  </a:lnTo>
                  <a:lnTo>
                    <a:pt x="6294" y="854"/>
                  </a:lnTo>
                  <a:lnTo>
                    <a:pt x="6294" y="854"/>
                  </a:lnTo>
                  <a:lnTo>
                    <a:pt x="6294" y="854"/>
                  </a:lnTo>
                  <a:lnTo>
                    <a:pt x="6294" y="854"/>
                  </a:lnTo>
                  <a:lnTo>
                    <a:pt x="6401" y="641"/>
                  </a:lnTo>
                  <a:lnTo>
                    <a:pt x="6401" y="641"/>
                  </a:lnTo>
                  <a:lnTo>
                    <a:pt x="6401" y="641"/>
                  </a:lnTo>
                  <a:lnTo>
                    <a:pt x="6401" y="641"/>
                  </a:lnTo>
                  <a:lnTo>
                    <a:pt x="6081" y="427"/>
                  </a:lnTo>
                  <a:lnTo>
                    <a:pt x="6081" y="427"/>
                  </a:lnTo>
                  <a:lnTo>
                    <a:pt x="5441" y="214"/>
                  </a:lnTo>
                  <a:lnTo>
                    <a:pt x="5441" y="214"/>
                  </a:lnTo>
                  <a:lnTo>
                    <a:pt x="4801" y="107"/>
                  </a:lnTo>
                  <a:lnTo>
                    <a:pt x="41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37;p50">
              <a:extLst>
                <a:ext uri="{FF2B5EF4-FFF2-40B4-BE49-F238E27FC236}">
                  <a16:creationId xmlns:a16="http://schemas.microsoft.com/office/drawing/2014/main" id="{4A8D146A-D82B-4F53-AFA7-7191E079FEAC}"/>
                </a:ext>
              </a:extLst>
            </p:cNvPr>
            <p:cNvSpPr/>
            <p:nvPr/>
          </p:nvSpPr>
          <p:spPr>
            <a:xfrm>
              <a:off x="4484913" y="3094472"/>
              <a:ext cx="1573" cy="3116"/>
            </a:xfrm>
            <a:custGeom>
              <a:avLst/>
              <a:gdLst/>
              <a:ahLst/>
              <a:cxnLst/>
              <a:rect l="l" t="t" r="r" b="b"/>
              <a:pathLst>
                <a:path w="108" h="214" extrusionOk="0">
                  <a:moveTo>
                    <a:pt x="108" y="1"/>
                  </a:moveTo>
                  <a:lnTo>
                    <a:pt x="1" y="214"/>
                  </a:lnTo>
                  <a:lnTo>
                    <a:pt x="108" y="107"/>
                  </a:lnTo>
                  <a:lnTo>
                    <a:pt x="10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38;p50">
              <a:extLst>
                <a:ext uri="{FF2B5EF4-FFF2-40B4-BE49-F238E27FC236}">
                  <a16:creationId xmlns:a16="http://schemas.microsoft.com/office/drawing/2014/main" id="{4D67BE7F-3782-4FCD-8125-43C9E892C2BC}"/>
                </a:ext>
              </a:extLst>
            </p:cNvPr>
            <p:cNvSpPr/>
            <p:nvPr/>
          </p:nvSpPr>
          <p:spPr>
            <a:xfrm>
              <a:off x="4484913" y="3094472"/>
              <a:ext cx="1573" cy="3116"/>
            </a:xfrm>
            <a:custGeom>
              <a:avLst/>
              <a:gdLst/>
              <a:ahLst/>
              <a:cxnLst/>
              <a:rect l="l" t="t" r="r" b="b"/>
              <a:pathLst>
                <a:path w="108" h="214" fill="none" extrusionOk="0">
                  <a:moveTo>
                    <a:pt x="108" y="1"/>
                  </a:moveTo>
                  <a:lnTo>
                    <a:pt x="108" y="1"/>
                  </a:lnTo>
                  <a:lnTo>
                    <a:pt x="108" y="1"/>
                  </a:lnTo>
                  <a:lnTo>
                    <a:pt x="108" y="1"/>
                  </a:lnTo>
                  <a:lnTo>
                    <a:pt x="1" y="214"/>
                  </a:lnTo>
                  <a:lnTo>
                    <a:pt x="1" y="214"/>
                  </a:lnTo>
                  <a:lnTo>
                    <a:pt x="1" y="214"/>
                  </a:lnTo>
                  <a:lnTo>
                    <a:pt x="1" y="214"/>
                  </a:lnTo>
                  <a:lnTo>
                    <a:pt x="108" y="107"/>
                  </a:lnTo>
                  <a:lnTo>
                    <a:pt x="108" y="107"/>
                  </a:lnTo>
                  <a:lnTo>
                    <a:pt x="1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39;p50">
              <a:extLst>
                <a:ext uri="{FF2B5EF4-FFF2-40B4-BE49-F238E27FC236}">
                  <a16:creationId xmlns:a16="http://schemas.microsoft.com/office/drawing/2014/main" id="{9BA13C7F-C420-44BB-A92F-08F5E6AF46D5}"/>
                </a:ext>
              </a:extLst>
            </p:cNvPr>
            <p:cNvSpPr/>
            <p:nvPr/>
          </p:nvSpPr>
          <p:spPr>
            <a:xfrm>
              <a:off x="4508214" y="2873902"/>
              <a:ext cx="48170" cy="79230"/>
            </a:xfrm>
            <a:custGeom>
              <a:avLst/>
              <a:gdLst/>
              <a:ahLst/>
              <a:cxnLst/>
              <a:rect l="l" t="t" r="r" b="b"/>
              <a:pathLst>
                <a:path w="3308" h="5441" extrusionOk="0">
                  <a:moveTo>
                    <a:pt x="1" y="0"/>
                  </a:moveTo>
                  <a:lnTo>
                    <a:pt x="214" y="960"/>
                  </a:lnTo>
                  <a:lnTo>
                    <a:pt x="641" y="2134"/>
                  </a:lnTo>
                  <a:lnTo>
                    <a:pt x="1068" y="3307"/>
                  </a:lnTo>
                  <a:lnTo>
                    <a:pt x="1707" y="4374"/>
                  </a:lnTo>
                  <a:lnTo>
                    <a:pt x="2347" y="5334"/>
                  </a:lnTo>
                  <a:lnTo>
                    <a:pt x="2561" y="5440"/>
                  </a:lnTo>
                  <a:lnTo>
                    <a:pt x="2774" y="5440"/>
                  </a:lnTo>
                  <a:lnTo>
                    <a:pt x="3094" y="5334"/>
                  </a:lnTo>
                  <a:lnTo>
                    <a:pt x="3307" y="5120"/>
                  </a:lnTo>
                  <a:lnTo>
                    <a:pt x="3307" y="5120"/>
                  </a:lnTo>
                  <a:lnTo>
                    <a:pt x="3094" y="5227"/>
                  </a:lnTo>
                  <a:lnTo>
                    <a:pt x="2774" y="5334"/>
                  </a:lnTo>
                  <a:lnTo>
                    <a:pt x="2561" y="5334"/>
                  </a:lnTo>
                  <a:lnTo>
                    <a:pt x="2454" y="5227"/>
                  </a:lnTo>
                  <a:lnTo>
                    <a:pt x="1814" y="4267"/>
                  </a:lnTo>
                  <a:lnTo>
                    <a:pt x="1281" y="3200"/>
                  </a:lnTo>
                  <a:lnTo>
                    <a:pt x="748" y="1920"/>
                  </a:lnTo>
                  <a:lnTo>
                    <a:pt x="428" y="96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40;p50">
              <a:extLst>
                <a:ext uri="{FF2B5EF4-FFF2-40B4-BE49-F238E27FC236}">
                  <a16:creationId xmlns:a16="http://schemas.microsoft.com/office/drawing/2014/main" id="{A713B3D5-41B9-4BB8-B9B3-459F6E3E6E38}"/>
                </a:ext>
              </a:extLst>
            </p:cNvPr>
            <p:cNvSpPr/>
            <p:nvPr/>
          </p:nvSpPr>
          <p:spPr>
            <a:xfrm>
              <a:off x="4602975" y="2662652"/>
              <a:ext cx="10878" cy="554491"/>
            </a:xfrm>
            <a:custGeom>
              <a:avLst/>
              <a:gdLst/>
              <a:ahLst/>
              <a:cxnLst/>
              <a:rect l="l" t="t" r="r" b="b"/>
              <a:pathLst>
                <a:path w="747" h="38079" extrusionOk="0">
                  <a:moveTo>
                    <a:pt x="747" y="0"/>
                  </a:moveTo>
                  <a:lnTo>
                    <a:pt x="534" y="1174"/>
                  </a:lnTo>
                  <a:lnTo>
                    <a:pt x="320" y="5227"/>
                  </a:lnTo>
                  <a:lnTo>
                    <a:pt x="0" y="11413"/>
                  </a:lnTo>
                  <a:lnTo>
                    <a:pt x="0" y="18880"/>
                  </a:lnTo>
                  <a:lnTo>
                    <a:pt x="107" y="26453"/>
                  </a:lnTo>
                  <a:lnTo>
                    <a:pt x="214" y="32532"/>
                  </a:lnTo>
                  <a:lnTo>
                    <a:pt x="427" y="36692"/>
                  </a:lnTo>
                  <a:lnTo>
                    <a:pt x="427" y="37866"/>
                  </a:lnTo>
                  <a:lnTo>
                    <a:pt x="534" y="38079"/>
                  </a:lnTo>
                  <a:lnTo>
                    <a:pt x="534" y="37866"/>
                  </a:lnTo>
                  <a:lnTo>
                    <a:pt x="534" y="36692"/>
                  </a:lnTo>
                  <a:lnTo>
                    <a:pt x="427" y="32532"/>
                  </a:lnTo>
                  <a:lnTo>
                    <a:pt x="320" y="26453"/>
                  </a:lnTo>
                  <a:lnTo>
                    <a:pt x="214" y="18880"/>
                  </a:lnTo>
                  <a:lnTo>
                    <a:pt x="214" y="11413"/>
                  </a:lnTo>
                  <a:lnTo>
                    <a:pt x="427" y="5227"/>
                  </a:lnTo>
                  <a:lnTo>
                    <a:pt x="640" y="117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41;p50">
              <a:extLst>
                <a:ext uri="{FF2B5EF4-FFF2-40B4-BE49-F238E27FC236}">
                  <a16:creationId xmlns:a16="http://schemas.microsoft.com/office/drawing/2014/main" id="{3D5875EB-8596-4C12-BE10-C1F06BF1A9DE}"/>
                </a:ext>
              </a:extLst>
            </p:cNvPr>
            <p:cNvSpPr/>
            <p:nvPr/>
          </p:nvSpPr>
          <p:spPr>
            <a:xfrm>
              <a:off x="4725682" y="2667312"/>
              <a:ext cx="10892" cy="577789"/>
            </a:xfrm>
            <a:custGeom>
              <a:avLst/>
              <a:gdLst/>
              <a:ahLst/>
              <a:cxnLst/>
              <a:rect l="l" t="t" r="r" b="b"/>
              <a:pathLst>
                <a:path w="748" h="39679" extrusionOk="0">
                  <a:moveTo>
                    <a:pt x="1" y="0"/>
                  </a:moveTo>
                  <a:lnTo>
                    <a:pt x="1" y="1174"/>
                  </a:lnTo>
                  <a:lnTo>
                    <a:pt x="214" y="5547"/>
                  </a:lnTo>
                  <a:lnTo>
                    <a:pt x="427" y="11947"/>
                  </a:lnTo>
                  <a:lnTo>
                    <a:pt x="534" y="19840"/>
                  </a:lnTo>
                  <a:lnTo>
                    <a:pt x="427" y="27733"/>
                  </a:lnTo>
                  <a:lnTo>
                    <a:pt x="214" y="34239"/>
                  </a:lnTo>
                  <a:lnTo>
                    <a:pt x="1" y="38506"/>
                  </a:lnTo>
                  <a:lnTo>
                    <a:pt x="1" y="39679"/>
                  </a:lnTo>
                  <a:lnTo>
                    <a:pt x="107" y="38506"/>
                  </a:lnTo>
                  <a:lnTo>
                    <a:pt x="427" y="34239"/>
                  </a:lnTo>
                  <a:lnTo>
                    <a:pt x="641" y="27733"/>
                  </a:lnTo>
                  <a:lnTo>
                    <a:pt x="747" y="19840"/>
                  </a:lnTo>
                  <a:lnTo>
                    <a:pt x="641" y="11947"/>
                  </a:lnTo>
                  <a:lnTo>
                    <a:pt x="321" y="5547"/>
                  </a:lnTo>
                  <a:lnTo>
                    <a:pt x="107" y="117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42;p50">
              <a:extLst>
                <a:ext uri="{FF2B5EF4-FFF2-40B4-BE49-F238E27FC236}">
                  <a16:creationId xmlns:a16="http://schemas.microsoft.com/office/drawing/2014/main" id="{37C3CBE3-2954-4AFE-B922-4728A3090B60}"/>
                </a:ext>
              </a:extLst>
            </p:cNvPr>
            <p:cNvSpPr/>
            <p:nvPr/>
          </p:nvSpPr>
          <p:spPr>
            <a:xfrm>
              <a:off x="4839084" y="2678176"/>
              <a:ext cx="31074" cy="570042"/>
            </a:xfrm>
            <a:custGeom>
              <a:avLst/>
              <a:gdLst/>
              <a:ahLst/>
              <a:cxnLst/>
              <a:rect l="l" t="t" r="r" b="b"/>
              <a:pathLst>
                <a:path w="2134" h="39147" extrusionOk="0">
                  <a:moveTo>
                    <a:pt x="2133" y="1"/>
                  </a:moveTo>
                  <a:lnTo>
                    <a:pt x="1920" y="1174"/>
                  </a:lnTo>
                  <a:lnTo>
                    <a:pt x="1387" y="5441"/>
                  </a:lnTo>
                  <a:lnTo>
                    <a:pt x="747" y="11734"/>
                  </a:lnTo>
                  <a:lnTo>
                    <a:pt x="427" y="15467"/>
                  </a:lnTo>
                  <a:lnTo>
                    <a:pt x="213" y="19520"/>
                  </a:lnTo>
                  <a:lnTo>
                    <a:pt x="0" y="23573"/>
                  </a:lnTo>
                  <a:lnTo>
                    <a:pt x="0" y="27307"/>
                  </a:lnTo>
                  <a:lnTo>
                    <a:pt x="0" y="33706"/>
                  </a:lnTo>
                  <a:lnTo>
                    <a:pt x="107" y="37973"/>
                  </a:lnTo>
                  <a:lnTo>
                    <a:pt x="213" y="39146"/>
                  </a:lnTo>
                  <a:lnTo>
                    <a:pt x="213" y="37973"/>
                  </a:lnTo>
                  <a:lnTo>
                    <a:pt x="107" y="33706"/>
                  </a:lnTo>
                  <a:lnTo>
                    <a:pt x="213" y="27307"/>
                  </a:lnTo>
                  <a:lnTo>
                    <a:pt x="213" y="23573"/>
                  </a:lnTo>
                  <a:lnTo>
                    <a:pt x="427" y="19520"/>
                  </a:lnTo>
                  <a:lnTo>
                    <a:pt x="640" y="15467"/>
                  </a:lnTo>
                  <a:lnTo>
                    <a:pt x="960" y="11734"/>
                  </a:lnTo>
                  <a:lnTo>
                    <a:pt x="1493" y="5441"/>
                  </a:lnTo>
                  <a:lnTo>
                    <a:pt x="2027" y="1174"/>
                  </a:lnTo>
                  <a:lnTo>
                    <a:pt x="2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43;p50">
              <a:extLst>
                <a:ext uri="{FF2B5EF4-FFF2-40B4-BE49-F238E27FC236}">
                  <a16:creationId xmlns:a16="http://schemas.microsoft.com/office/drawing/2014/main" id="{8DF82882-B323-45D4-A862-A2BEED64830C}"/>
                </a:ext>
              </a:extLst>
            </p:cNvPr>
            <p:cNvSpPr/>
            <p:nvPr/>
          </p:nvSpPr>
          <p:spPr>
            <a:xfrm>
              <a:off x="4349784" y="2703035"/>
              <a:ext cx="164648" cy="465971"/>
            </a:xfrm>
            <a:custGeom>
              <a:avLst/>
              <a:gdLst/>
              <a:ahLst/>
              <a:cxnLst/>
              <a:rect l="l" t="t" r="r" b="b"/>
              <a:pathLst>
                <a:path w="11307" h="32000" extrusionOk="0">
                  <a:moveTo>
                    <a:pt x="11307" y="1"/>
                  </a:moveTo>
                  <a:lnTo>
                    <a:pt x="11200" y="321"/>
                  </a:lnTo>
                  <a:lnTo>
                    <a:pt x="10880" y="1281"/>
                  </a:lnTo>
                  <a:lnTo>
                    <a:pt x="9707" y="4694"/>
                  </a:lnTo>
                  <a:lnTo>
                    <a:pt x="7787" y="9814"/>
                  </a:lnTo>
                  <a:lnTo>
                    <a:pt x="5333" y="16000"/>
                  </a:lnTo>
                  <a:lnTo>
                    <a:pt x="2773" y="22186"/>
                  </a:lnTo>
                  <a:lnTo>
                    <a:pt x="1600" y="24746"/>
                  </a:lnTo>
                  <a:lnTo>
                    <a:pt x="1067" y="26026"/>
                  </a:lnTo>
                  <a:lnTo>
                    <a:pt x="534" y="27093"/>
                  </a:lnTo>
                  <a:lnTo>
                    <a:pt x="214" y="28160"/>
                  </a:lnTo>
                  <a:lnTo>
                    <a:pt x="0" y="29120"/>
                  </a:lnTo>
                  <a:lnTo>
                    <a:pt x="0" y="29973"/>
                  </a:lnTo>
                  <a:lnTo>
                    <a:pt x="107" y="30719"/>
                  </a:lnTo>
                  <a:lnTo>
                    <a:pt x="107" y="29973"/>
                  </a:lnTo>
                  <a:lnTo>
                    <a:pt x="107" y="29120"/>
                  </a:lnTo>
                  <a:lnTo>
                    <a:pt x="320" y="28266"/>
                  </a:lnTo>
                  <a:lnTo>
                    <a:pt x="747" y="27200"/>
                  </a:lnTo>
                  <a:lnTo>
                    <a:pt x="1707" y="24853"/>
                  </a:lnTo>
                  <a:lnTo>
                    <a:pt x="2987" y="22186"/>
                  </a:lnTo>
                  <a:lnTo>
                    <a:pt x="5547" y="16107"/>
                  </a:lnTo>
                  <a:lnTo>
                    <a:pt x="6827" y="12907"/>
                  </a:lnTo>
                  <a:lnTo>
                    <a:pt x="8000" y="9920"/>
                  </a:lnTo>
                  <a:lnTo>
                    <a:pt x="9813" y="4800"/>
                  </a:lnTo>
                  <a:lnTo>
                    <a:pt x="10987" y="1281"/>
                  </a:lnTo>
                  <a:lnTo>
                    <a:pt x="11307" y="321"/>
                  </a:lnTo>
                  <a:lnTo>
                    <a:pt x="11307" y="1"/>
                  </a:lnTo>
                  <a:close/>
                  <a:moveTo>
                    <a:pt x="107" y="30719"/>
                  </a:moveTo>
                  <a:lnTo>
                    <a:pt x="214" y="31253"/>
                  </a:lnTo>
                  <a:lnTo>
                    <a:pt x="427" y="31679"/>
                  </a:lnTo>
                  <a:lnTo>
                    <a:pt x="640" y="31999"/>
                  </a:lnTo>
                  <a:lnTo>
                    <a:pt x="320" y="31359"/>
                  </a:lnTo>
                  <a:lnTo>
                    <a:pt x="107" y="307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44;p50">
              <a:extLst>
                <a:ext uri="{FF2B5EF4-FFF2-40B4-BE49-F238E27FC236}">
                  <a16:creationId xmlns:a16="http://schemas.microsoft.com/office/drawing/2014/main" id="{FED2163B-DA6C-4125-9852-19E5617CCD27}"/>
                </a:ext>
              </a:extLst>
            </p:cNvPr>
            <p:cNvSpPr/>
            <p:nvPr/>
          </p:nvSpPr>
          <p:spPr>
            <a:xfrm>
              <a:off x="4450749" y="2925163"/>
              <a:ext cx="76113" cy="152227"/>
            </a:xfrm>
            <a:custGeom>
              <a:avLst/>
              <a:gdLst/>
              <a:ahLst/>
              <a:cxnLst/>
              <a:rect l="l" t="t" r="r" b="b"/>
              <a:pathLst>
                <a:path w="5227" h="10454" extrusionOk="0">
                  <a:moveTo>
                    <a:pt x="5227" y="0"/>
                  </a:moveTo>
                  <a:lnTo>
                    <a:pt x="4374" y="1494"/>
                  </a:lnTo>
                  <a:lnTo>
                    <a:pt x="2454" y="5227"/>
                  </a:lnTo>
                  <a:lnTo>
                    <a:pt x="747" y="8853"/>
                  </a:lnTo>
                  <a:lnTo>
                    <a:pt x="0" y="10453"/>
                  </a:lnTo>
                  <a:lnTo>
                    <a:pt x="854" y="8960"/>
                  </a:lnTo>
                  <a:lnTo>
                    <a:pt x="2667" y="5333"/>
                  </a:lnTo>
                  <a:lnTo>
                    <a:pt x="4480" y="1600"/>
                  </a:lnTo>
                  <a:lnTo>
                    <a:pt x="5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45;p50">
              <a:extLst>
                <a:ext uri="{FF2B5EF4-FFF2-40B4-BE49-F238E27FC236}">
                  <a16:creationId xmlns:a16="http://schemas.microsoft.com/office/drawing/2014/main" id="{FC18A3CE-3669-49CA-AE03-10D7127431FD}"/>
                </a:ext>
              </a:extLst>
            </p:cNvPr>
            <p:cNvSpPr/>
            <p:nvPr/>
          </p:nvSpPr>
          <p:spPr>
            <a:xfrm>
              <a:off x="4432108" y="3114671"/>
              <a:ext cx="37292" cy="57475"/>
            </a:xfrm>
            <a:custGeom>
              <a:avLst/>
              <a:gdLst/>
              <a:ahLst/>
              <a:cxnLst/>
              <a:rect l="l" t="t" r="r" b="b"/>
              <a:pathLst>
                <a:path w="2561" h="3947" extrusionOk="0">
                  <a:moveTo>
                    <a:pt x="0" y="0"/>
                  </a:moveTo>
                  <a:lnTo>
                    <a:pt x="107" y="640"/>
                  </a:lnTo>
                  <a:lnTo>
                    <a:pt x="320" y="1173"/>
                  </a:lnTo>
                  <a:lnTo>
                    <a:pt x="534" y="1707"/>
                  </a:lnTo>
                  <a:lnTo>
                    <a:pt x="854" y="2240"/>
                  </a:lnTo>
                  <a:lnTo>
                    <a:pt x="1280" y="2773"/>
                  </a:lnTo>
                  <a:lnTo>
                    <a:pt x="1600" y="3200"/>
                  </a:lnTo>
                  <a:lnTo>
                    <a:pt x="2134" y="3627"/>
                  </a:lnTo>
                  <a:lnTo>
                    <a:pt x="2560" y="3947"/>
                  </a:lnTo>
                  <a:lnTo>
                    <a:pt x="1814" y="3093"/>
                  </a:lnTo>
                  <a:lnTo>
                    <a:pt x="1067" y="2133"/>
                  </a:lnTo>
                  <a:lnTo>
                    <a:pt x="534" y="10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46;p50">
              <a:extLst>
                <a:ext uri="{FF2B5EF4-FFF2-40B4-BE49-F238E27FC236}">
                  <a16:creationId xmlns:a16="http://schemas.microsoft.com/office/drawing/2014/main" id="{BE39F82F-7D42-43ED-980B-2D33028E2C01}"/>
                </a:ext>
              </a:extLst>
            </p:cNvPr>
            <p:cNvSpPr/>
            <p:nvPr/>
          </p:nvSpPr>
          <p:spPr>
            <a:xfrm>
              <a:off x="4916748" y="3127093"/>
              <a:ext cx="9334" cy="3116"/>
            </a:xfrm>
            <a:custGeom>
              <a:avLst/>
              <a:gdLst/>
              <a:ahLst/>
              <a:cxnLst/>
              <a:rect l="l" t="t" r="r" b="b"/>
              <a:pathLst>
                <a:path w="641" h="214" extrusionOk="0">
                  <a:moveTo>
                    <a:pt x="0" y="1"/>
                  </a:moveTo>
                  <a:lnTo>
                    <a:pt x="0" y="214"/>
                  </a:lnTo>
                  <a:lnTo>
                    <a:pt x="640" y="1"/>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47;p50">
              <a:extLst>
                <a:ext uri="{FF2B5EF4-FFF2-40B4-BE49-F238E27FC236}">
                  <a16:creationId xmlns:a16="http://schemas.microsoft.com/office/drawing/2014/main" id="{661EF8CD-B528-4F0E-BE88-98B3761E29B9}"/>
                </a:ext>
              </a:extLst>
            </p:cNvPr>
            <p:cNvSpPr/>
            <p:nvPr/>
          </p:nvSpPr>
          <p:spPr>
            <a:xfrm>
              <a:off x="4916748" y="3127093"/>
              <a:ext cx="9334" cy="3116"/>
            </a:xfrm>
            <a:custGeom>
              <a:avLst/>
              <a:gdLst/>
              <a:ahLst/>
              <a:cxnLst/>
              <a:rect l="l" t="t" r="r" b="b"/>
              <a:pathLst>
                <a:path w="641" h="214" fill="none" extrusionOk="0">
                  <a:moveTo>
                    <a:pt x="640" y="1"/>
                  </a:moveTo>
                  <a:lnTo>
                    <a:pt x="0" y="1"/>
                  </a:lnTo>
                  <a:lnTo>
                    <a:pt x="0" y="1"/>
                  </a:lnTo>
                  <a:lnTo>
                    <a:pt x="0" y="214"/>
                  </a:lnTo>
                  <a:lnTo>
                    <a:pt x="0" y="214"/>
                  </a:lnTo>
                  <a:lnTo>
                    <a:pt x="6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48;p50">
              <a:extLst>
                <a:ext uri="{FF2B5EF4-FFF2-40B4-BE49-F238E27FC236}">
                  <a16:creationId xmlns:a16="http://schemas.microsoft.com/office/drawing/2014/main" id="{202C115C-5122-46AE-AE10-364803AC1872}"/>
                </a:ext>
              </a:extLst>
            </p:cNvPr>
            <p:cNvSpPr/>
            <p:nvPr/>
          </p:nvSpPr>
          <p:spPr>
            <a:xfrm>
              <a:off x="4840628" y="3127093"/>
              <a:ext cx="74570" cy="17095"/>
            </a:xfrm>
            <a:custGeom>
              <a:avLst/>
              <a:gdLst/>
              <a:ahLst/>
              <a:cxnLst/>
              <a:rect l="l" t="t" r="r" b="b"/>
              <a:pathLst>
                <a:path w="5121" h="1174" extrusionOk="0">
                  <a:moveTo>
                    <a:pt x="5121" y="1"/>
                  </a:moveTo>
                  <a:lnTo>
                    <a:pt x="1" y="107"/>
                  </a:lnTo>
                  <a:lnTo>
                    <a:pt x="1" y="1174"/>
                  </a:lnTo>
                  <a:lnTo>
                    <a:pt x="2561" y="747"/>
                  </a:lnTo>
                  <a:lnTo>
                    <a:pt x="5121" y="214"/>
                  </a:lnTo>
                  <a:lnTo>
                    <a:pt x="51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49;p50">
              <a:extLst>
                <a:ext uri="{FF2B5EF4-FFF2-40B4-BE49-F238E27FC236}">
                  <a16:creationId xmlns:a16="http://schemas.microsoft.com/office/drawing/2014/main" id="{71BD5F0B-D0FF-42E9-AC60-253007B9ADA9}"/>
                </a:ext>
              </a:extLst>
            </p:cNvPr>
            <p:cNvSpPr/>
            <p:nvPr/>
          </p:nvSpPr>
          <p:spPr>
            <a:xfrm>
              <a:off x="4840628" y="3127093"/>
              <a:ext cx="74570" cy="17095"/>
            </a:xfrm>
            <a:custGeom>
              <a:avLst/>
              <a:gdLst/>
              <a:ahLst/>
              <a:cxnLst/>
              <a:rect l="l" t="t" r="r" b="b"/>
              <a:pathLst>
                <a:path w="5121" h="1174" fill="none" extrusionOk="0">
                  <a:moveTo>
                    <a:pt x="5121" y="1"/>
                  </a:moveTo>
                  <a:lnTo>
                    <a:pt x="1" y="107"/>
                  </a:lnTo>
                  <a:lnTo>
                    <a:pt x="1" y="107"/>
                  </a:lnTo>
                  <a:lnTo>
                    <a:pt x="1" y="1174"/>
                  </a:lnTo>
                  <a:lnTo>
                    <a:pt x="1" y="1174"/>
                  </a:lnTo>
                  <a:lnTo>
                    <a:pt x="2561" y="747"/>
                  </a:lnTo>
                  <a:lnTo>
                    <a:pt x="5121" y="214"/>
                  </a:lnTo>
                  <a:lnTo>
                    <a:pt x="5121" y="214"/>
                  </a:lnTo>
                  <a:lnTo>
                    <a:pt x="51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50;p50">
              <a:extLst>
                <a:ext uri="{FF2B5EF4-FFF2-40B4-BE49-F238E27FC236}">
                  <a16:creationId xmlns:a16="http://schemas.microsoft.com/office/drawing/2014/main" id="{F3CA04B8-6CB7-4A3C-B8C9-835898B09A1F}"/>
                </a:ext>
              </a:extLst>
            </p:cNvPr>
            <p:cNvSpPr/>
            <p:nvPr/>
          </p:nvSpPr>
          <p:spPr>
            <a:xfrm>
              <a:off x="4915190" y="3127093"/>
              <a:ext cx="1573" cy="3116"/>
            </a:xfrm>
            <a:custGeom>
              <a:avLst/>
              <a:gdLst/>
              <a:ahLst/>
              <a:cxnLst/>
              <a:rect l="l" t="t" r="r" b="b"/>
              <a:pathLst>
                <a:path w="108" h="214" extrusionOk="0">
                  <a:moveTo>
                    <a:pt x="1" y="1"/>
                  </a:moveTo>
                  <a:lnTo>
                    <a:pt x="1" y="214"/>
                  </a:lnTo>
                  <a:lnTo>
                    <a:pt x="107" y="214"/>
                  </a:lnTo>
                  <a:lnTo>
                    <a:pt x="10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51;p50">
              <a:extLst>
                <a:ext uri="{FF2B5EF4-FFF2-40B4-BE49-F238E27FC236}">
                  <a16:creationId xmlns:a16="http://schemas.microsoft.com/office/drawing/2014/main" id="{61EEEFA2-6C0A-42EF-9BAF-5280F2D9999C}"/>
                </a:ext>
              </a:extLst>
            </p:cNvPr>
            <p:cNvSpPr/>
            <p:nvPr/>
          </p:nvSpPr>
          <p:spPr>
            <a:xfrm>
              <a:off x="4915190" y="3127093"/>
              <a:ext cx="1573" cy="3116"/>
            </a:xfrm>
            <a:custGeom>
              <a:avLst/>
              <a:gdLst/>
              <a:ahLst/>
              <a:cxnLst/>
              <a:rect l="l" t="t" r="r" b="b"/>
              <a:pathLst>
                <a:path w="108" h="214" fill="none" extrusionOk="0">
                  <a:moveTo>
                    <a:pt x="107" y="1"/>
                  </a:moveTo>
                  <a:lnTo>
                    <a:pt x="1" y="1"/>
                  </a:lnTo>
                  <a:lnTo>
                    <a:pt x="1" y="1"/>
                  </a:lnTo>
                  <a:lnTo>
                    <a:pt x="1" y="214"/>
                  </a:lnTo>
                  <a:lnTo>
                    <a:pt x="1" y="214"/>
                  </a:lnTo>
                  <a:lnTo>
                    <a:pt x="107" y="214"/>
                  </a:lnTo>
                  <a:lnTo>
                    <a:pt x="107" y="214"/>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52;p50">
              <a:extLst>
                <a:ext uri="{FF2B5EF4-FFF2-40B4-BE49-F238E27FC236}">
                  <a16:creationId xmlns:a16="http://schemas.microsoft.com/office/drawing/2014/main" id="{5626A5D5-6E48-4DC0-BD1C-DA75576488A6}"/>
                </a:ext>
              </a:extLst>
            </p:cNvPr>
            <p:cNvSpPr/>
            <p:nvPr/>
          </p:nvSpPr>
          <p:spPr>
            <a:xfrm>
              <a:off x="4620057" y="3128651"/>
              <a:ext cx="219021" cy="20197"/>
            </a:xfrm>
            <a:custGeom>
              <a:avLst/>
              <a:gdLst/>
              <a:ahLst/>
              <a:cxnLst/>
              <a:rect l="l" t="t" r="r" b="b"/>
              <a:pathLst>
                <a:path w="15041" h="1387" extrusionOk="0">
                  <a:moveTo>
                    <a:pt x="7574" y="0"/>
                  </a:moveTo>
                  <a:lnTo>
                    <a:pt x="1" y="107"/>
                  </a:lnTo>
                  <a:lnTo>
                    <a:pt x="1921" y="533"/>
                  </a:lnTo>
                  <a:lnTo>
                    <a:pt x="3734" y="853"/>
                  </a:lnTo>
                  <a:lnTo>
                    <a:pt x="5654" y="1173"/>
                  </a:lnTo>
                  <a:lnTo>
                    <a:pt x="7574" y="1280"/>
                  </a:lnTo>
                  <a:lnTo>
                    <a:pt x="7574" y="0"/>
                  </a:lnTo>
                  <a:close/>
                  <a:moveTo>
                    <a:pt x="7787" y="0"/>
                  </a:moveTo>
                  <a:lnTo>
                    <a:pt x="7680" y="1387"/>
                  </a:lnTo>
                  <a:lnTo>
                    <a:pt x="10027" y="1387"/>
                  </a:lnTo>
                  <a:lnTo>
                    <a:pt x="12587" y="1280"/>
                  </a:lnTo>
                  <a:lnTo>
                    <a:pt x="15040" y="1067"/>
                  </a:lnTo>
                  <a:lnTo>
                    <a:pt x="1493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53;p50">
              <a:extLst>
                <a:ext uri="{FF2B5EF4-FFF2-40B4-BE49-F238E27FC236}">
                  <a16:creationId xmlns:a16="http://schemas.microsoft.com/office/drawing/2014/main" id="{C88044CB-FE40-463E-B04D-DEED25C530EA}"/>
                </a:ext>
              </a:extLst>
            </p:cNvPr>
            <p:cNvSpPr/>
            <p:nvPr/>
          </p:nvSpPr>
          <p:spPr>
            <a:xfrm>
              <a:off x="4620057" y="3128651"/>
              <a:ext cx="110289" cy="18653"/>
            </a:xfrm>
            <a:custGeom>
              <a:avLst/>
              <a:gdLst/>
              <a:ahLst/>
              <a:cxnLst/>
              <a:rect l="l" t="t" r="r" b="b"/>
              <a:pathLst>
                <a:path w="7574" h="1281" fill="none" extrusionOk="0">
                  <a:moveTo>
                    <a:pt x="7574" y="0"/>
                  </a:moveTo>
                  <a:lnTo>
                    <a:pt x="1" y="107"/>
                  </a:lnTo>
                  <a:lnTo>
                    <a:pt x="1" y="107"/>
                  </a:lnTo>
                  <a:lnTo>
                    <a:pt x="1921" y="533"/>
                  </a:lnTo>
                  <a:lnTo>
                    <a:pt x="3734" y="853"/>
                  </a:lnTo>
                  <a:lnTo>
                    <a:pt x="5654" y="1173"/>
                  </a:lnTo>
                  <a:lnTo>
                    <a:pt x="7574" y="1280"/>
                  </a:lnTo>
                  <a:lnTo>
                    <a:pt x="7574" y="1280"/>
                  </a:lnTo>
                  <a:lnTo>
                    <a:pt x="75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54;p50">
              <a:extLst>
                <a:ext uri="{FF2B5EF4-FFF2-40B4-BE49-F238E27FC236}">
                  <a16:creationId xmlns:a16="http://schemas.microsoft.com/office/drawing/2014/main" id="{F630F5E2-75D5-4FD3-B450-32E36FF9975D}"/>
                </a:ext>
              </a:extLst>
            </p:cNvPr>
            <p:cNvSpPr/>
            <p:nvPr/>
          </p:nvSpPr>
          <p:spPr>
            <a:xfrm>
              <a:off x="4731901" y="3128651"/>
              <a:ext cx="107188" cy="20197"/>
            </a:xfrm>
            <a:custGeom>
              <a:avLst/>
              <a:gdLst/>
              <a:ahLst/>
              <a:cxnLst/>
              <a:rect l="l" t="t" r="r" b="b"/>
              <a:pathLst>
                <a:path w="7361" h="1387" fill="none" extrusionOk="0">
                  <a:moveTo>
                    <a:pt x="7253" y="0"/>
                  </a:moveTo>
                  <a:lnTo>
                    <a:pt x="107" y="0"/>
                  </a:lnTo>
                  <a:lnTo>
                    <a:pt x="107" y="0"/>
                  </a:lnTo>
                  <a:lnTo>
                    <a:pt x="0" y="1387"/>
                  </a:lnTo>
                  <a:lnTo>
                    <a:pt x="0" y="1387"/>
                  </a:lnTo>
                  <a:lnTo>
                    <a:pt x="2347" y="1387"/>
                  </a:lnTo>
                  <a:lnTo>
                    <a:pt x="2347" y="1387"/>
                  </a:lnTo>
                  <a:lnTo>
                    <a:pt x="4907" y="1280"/>
                  </a:lnTo>
                  <a:lnTo>
                    <a:pt x="7360" y="1067"/>
                  </a:lnTo>
                  <a:lnTo>
                    <a:pt x="7360" y="1067"/>
                  </a:lnTo>
                  <a:lnTo>
                    <a:pt x="7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55;p50">
              <a:extLst>
                <a:ext uri="{FF2B5EF4-FFF2-40B4-BE49-F238E27FC236}">
                  <a16:creationId xmlns:a16="http://schemas.microsoft.com/office/drawing/2014/main" id="{3FC6B28C-C99F-4A11-9D99-5B693231D9BA}"/>
                </a:ext>
              </a:extLst>
            </p:cNvPr>
            <p:cNvSpPr/>
            <p:nvPr/>
          </p:nvSpPr>
          <p:spPr>
            <a:xfrm>
              <a:off x="4730342" y="3128651"/>
              <a:ext cx="3116" cy="20197"/>
            </a:xfrm>
            <a:custGeom>
              <a:avLst/>
              <a:gdLst/>
              <a:ahLst/>
              <a:cxnLst/>
              <a:rect l="l" t="t" r="r" b="b"/>
              <a:pathLst>
                <a:path w="214" h="1387" extrusionOk="0">
                  <a:moveTo>
                    <a:pt x="1" y="0"/>
                  </a:moveTo>
                  <a:lnTo>
                    <a:pt x="1" y="1280"/>
                  </a:lnTo>
                  <a:lnTo>
                    <a:pt x="107" y="138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56;p50">
              <a:extLst>
                <a:ext uri="{FF2B5EF4-FFF2-40B4-BE49-F238E27FC236}">
                  <a16:creationId xmlns:a16="http://schemas.microsoft.com/office/drawing/2014/main" id="{B6D41E35-06B2-485A-A64D-09D0882BF61A}"/>
                </a:ext>
              </a:extLst>
            </p:cNvPr>
            <p:cNvSpPr/>
            <p:nvPr/>
          </p:nvSpPr>
          <p:spPr>
            <a:xfrm>
              <a:off x="4730342" y="3128651"/>
              <a:ext cx="3116" cy="20197"/>
            </a:xfrm>
            <a:custGeom>
              <a:avLst/>
              <a:gdLst/>
              <a:ahLst/>
              <a:cxnLst/>
              <a:rect l="l" t="t" r="r" b="b"/>
              <a:pathLst>
                <a:path w="214" h="1387" fill="none" extrusionOk="0">
                  <a:moveTo>
                    <a:pt x="214" y="0"/>
                  </a:moveTo>
                  <a:lnTo>
                    <a:pt x="1" y="0"/>
                  </a:lnTo>
                  <a:lnTo>
                    <a:pt x="1" y="0"/>
                  </a:lnTo>
                  <a:lnTo>
                    <a:pt x="1" y="1280"/>
                  </a:lnTo>
                  <a:lnTo>
                    <a:pt x="1" y="1280"/>
                  </a:lnTo>
                  <a:lnTo>
                    <a:pt x="107" y="1387"/>
                  </a:lnTo>
                  <a:lnTo>
                    <a:pt x="107" y="138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57;p50">
              <a:extLst>
                <a:ext uri="{FF2B5EF4-FFF2-40B4-BE49-F238E27FC236}">
                  <a16:creationId xmlns:a16="http://schemas.microsoft.com/office/drawing/2014/main" id="{17EAB709-C154-478F-B16D-A2A43B091265}"/>
                </a:ext>
              </a:extLst>
            </p:cNvPr>
            <p:cNvSpPr/>
            <p:nvPr/>
          </p:nvSpPr>
          <p:spPr>
            <a:xfrm>
              <a:off x="4837526" y="3128651"/>
              <a:ext cx="3116" cy="15537"/>
            </a:xfrm>
            <a:custGeom>
              <a:avLst/>
              <a:gdLst/>
              <a:ahLst/>
              <a:cxnLst/>
              <a:rect l="l" t="t" r="r" b="b"/>
              <a:pathLst>
                <a:path w="214" h="1067" extrusionOk="0">
                  <a:moveTo>
                    <a:pt x="0" y="0"/>
                  </a:moveTo>
                  <a:lnTo>
                    <a:pt x="107" y="1067"/>
                  </a:lnTo>
                  <a:lnTo>
                    <a:pt x="214" y="106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58;p50">
              <a:extLst>
                <a:ext uri="{FF2B5EF4-FFF2-40B4-BE49-F238E27FC236}">
                  <a16:creationId xmlns:a16="http://schemas.microsoft.com/office/drawing/2014/main" id="{48DF9795-CF7A-4D61-B8E3-12F483A2469C}"/>
                </a:ext>
              </a:extLst>
            </p:cNvPr>
            <p:cNvSpPr/>
            <p:nvPr/>
          </p:nvSpPr>
          <p:spPr>
            <a:xfrm>
              <a:off x="4837526" y="3128651"/>
              <a:ext cx="3116" cy="15537"/>
            </a:xfrm>
            <a:custGeom>
              <a:avLst/>
              <a:gdLst/>
              <a:ahLst/>
              <a:cxnLst/>
              <a:rect l="l" t="t" r="r" b="b"/>
              <a:pathLst>
                <a:path w="214" h="1067" fill="none" extrusionOk="0">
                  <a:moveTo>
                    <a:pt x="214" y="0"/>
                  </a:moveTo>
                  <a:lnTo>
                    <a:pt x="0" y="0"/>
                  </a:lnTo>
                  <a:lnTo>
                    <a:pt x="0" y="0"/>
                  </a:lnTo>
                  <a:lnTo>
                    <a:pt x="107" y="1067"/>
                  </a:lnTo>
                  <a:lnTo>
                    <a:pt x="107" y="1067"/>
                  </a:lnTo>
                  <a:lnTo>
                    <a:pt x="214" y="1067"/>
                  </a:lnTo>
                  <a:lnTo>
                    <a:pt x="214" y="106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59;p50">
              <a:extLst>
                <a:ext uri="{FF2B5EF4-FFF2-40B4-BE49-F238E27FC236}">
                  <a16:creationId xmlns:a16="http://schemas.microsoft.com/office/drawing/2014/main" id="{F456B524-C47A-4A56-A507-810943EA975A}"/>
                </a:ext>
              </a:extLst>
            </p:cNvPr>
            <p:cNvSpPr/>
            <p:nvPr/>
          </p:nvSpPr>
          <p:spPr>
            <a:xfrm>
              <a:off x="4452307" y="3145733"/>
              <a:ext cx="234543" cy="225224"/>
            </a:xfrm>
            <a:custGeom>
              <a:avLst/>
              <a:gdLst/>
              <a:ahLst/>
              <a:cxnLst/>
              <a:rect l="l" t="t" r="r" b="b"/>
              <a:pathLst>
                <a:path w="16107" h="15467" extrusionOk="0">
                  <a:moveTo>
                    <a:pt x="3307" y="0"/>
                  </a:moveTo>
                  <a:lnTo>
                    <a:pt x="0" y="4374"/>
                  </a:lnTo>
                  <a:lnTo>
                    <a:pt x="4053" y="6507"/>
                  </a:lnTo>
                  <a:lnTo>
                    <a:pt x="4587" y="7894"/>
                  </a:lnTo>
                  <a:lnTo>
                    <a:pt x="4800" y="8213"/>
                  </a:lnTo>
                  <a:lnTo>
                    <a:pt x="5226" y="8640"/>
                  </a:lnTo>
                  <a:lnTo>
                    <a:pt x="6400" y="9920"/>
                  </a:lnTo>
                  <a:lnTo>
                    <a:pt x="8000" y="11413"/>
                  </a:lnTo>
                  <a:lnTo>
                    <a:pt x="9386" y="14187"/>
                  </a:lnTo>
                  <a:lnTo>
                    <a:pt x="9600" y="14507"/>
                  </a:lnTo>
                  <a:lnTo>
                    <a:pt x="9920" y="14720"/>
                  </a:lnTo>
                  <a:lnTo>
                    <a:pt x="10240" y="14720"/>
                  </a:lnTo>
                  <a:lnTo>
                    <a:pt x="10346" y="14613"/>
                  </a:lnTo>
                  <a:lnTo>
                    <a:pt x="10346" y="14507"/>
                  </a:lnTo>
                  <a:lnTo>
                    <a:pt x="10240" y="13440"/>
                  </a:lnTo>
                  <a:lnTo>
                    <a:pt x="10026" y="12373"/>
                  </a:lnTo>
                  <a:lnTo>
                    <a:pt x="10346" y="12907"/>
                  </a:lnTo>
                  <a:lnTo>
                    <a:pt x="11840" y="15253"/>
                  </a:lnTo>
                  <a:lnTo>
                    <a:pt x="11946" y="15360"/>
                  </a:lnTo>
                  <a:lnTo>
                    <a:pt x="12160" y="15467"/>
                  </a:lnTo>
                  <a:lnTo>
                    <a:pt x="12373" y="15467"/>
                  </a:lnTo>
                  <a:lnTo>
                    <a:pt x="12586" y="15360"/>
                  </a:lnTo>
                  <a:lnTo>
                    <a:pt x="12693" y="15253"/>
                  </a:lnTo>
                  <a:lnTo>
                    <a:pt x="12800" y="14827"/>
                  </a:lnTo>
                  <a:lnTo>
                    <a:pt x="12800" y="14400"/>
                  </a:lnTo>
                  <a:lnTo>
                    <a:pt x="13226" y="14933"/>
                  </a:lnTo>
                  <a:lnTo>
                    <a:pt x="13440" y="15147"/>
                  </a:lnTo>
                  <a:lnTo>
                    <a:pt x="13653" y="15253"/>
                  </a:lnTo>
                  <a:lnTo>
                    <a:pt x="13973" y="15253"/>
                  </a:lnTo>
                  <a:lnTo>
                    <a:pt x="14080" y="15147"/>
                  </a:lnTo>
                  <a:lnTo>
                    <a:pt x="14293" y="14933"/>
                  </a:lnTo>
                  <a:lnTo>
                    <a:pt x="14400" y="14613"/>
                  </a:lnTo>
                  <a:lnTo>
                    <a:pt x="14400" y="14293"/>
                  </a:lnTo>
                  <a:lnTo>
                    <a:pt x="14293" y="13867"/>
                  </a:lnTo>
                  <a:lnTo>
                    <a:pt x="13866" y="13013"/>
                  </a:lnTo>
                  <a:lnTo>
                    <a:pt x="13120" y="11627"/>
                  </a:lnTo>
                  <a:lnTo>
                    <a:pt x="11840" y="9493"/>
                  </a:lnTo>
                  <a:lnTo>
                    <a:pt x="11840" y="9280"/>
                  </a:lnTo>
                  <a:lnTo>
                    <a:pt x="12160" y="9280"/>
                  </a:lnTo>
                  <a:lnTo>
                    <a:pt x="13653" y="10773"/>
                  </a:lnTo>
                  <a:lnTo>
                    <a:pt x="14719" y="11840"/>
                  </a:lnTo>
                  <a:lnTo>
                    <a:pt x="15466" y="12480"/>
                  </a:lnTo>
                  <a:lnTo>
                    <a:pt x="15786" y="12587"/>
                  </a:lnTo>
                  <a:lnTo>
                    <a:pt x="15999" y="12587"/>
                  </a:lnTo>
                  <a:lnTo>
                    <a:pt x="16106" y="12373"/>
                  </a:lnTo>
                  <a:lnTo>
                    <a:pt x="16106" y="12053"/>
                  </a:lnTo>
                  <a:lnTo>
                    <a:pt x="15786" y="11520"/>
                  </a:lnTo>
                  <a:lnTo>
                    <a:pt x="15359" y="10667"/>
                  </a:lnTo>
                  <a:lnTo>
                    <a:pt x="13866" y="8640"/>
                  </a:lnTo>
                  <a:lnTo>
                    <a:pt x="11840" y="5974"/>
                  </a:lnTo>
                  <a:lnTo>
                    <a:pt x="11946" y="5974"/>
                  </a:lnTo>
                  <a:lnTo>
                    <a:pt x="11200" y="5334"/>
                  </a:lnTo>
                  <a:lnTo>
                    <a:pt x="10026" y="4480"/>
                  </a:lnTo>
                  <a:lnTo>
                    <a:pt x="7146" y="2454"/>
                  </a:lnTo>
                  <a:lnTo>
                    <a:pt x="330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60;p50">
              <a:extLst>
                <a:ext uri="{FF2B5EF4-FFF2-40B4-BE49-F238E27FC236}">
                  <a16:creationId xmlns:a16="http://schemas.microsoft.com/office/drawing/2014/main" id="{A1D29192-B0F5-4ECB-A7D0-96815A93EBFB}"/>
                </a:ext>
              </a:extLst>
            </p:cNvPr>
            <p:cNvSpPr/>
            <p:nvPr/>
          </p:nvSpPr>
          <p:spPr>
            <a:xfrm>
              <a:off x="4452307" y="3145733"/>
              <a:ext cx="234543" cy="225224"/>
            </a:xfrm>
            <a:custGeom>
              <a:avLst/>
              <a:gdLst/>
              <a:ahLst/>
              <a:cxnLst/>
              <a:rect l="l" t="t" r="r" b="b"/>
              <a:pathLst>
                <a:path w="16107" h="15467" fill="none" extrusionOk="0">
                  <a:moveTo>
                    <a:pt x="11840" y="5974"/>
                  </a:moveTo>
                  <a:lnTo>
                    <a:pt x="11840" y="5974"/>
                  </a:lnTo>
                  <a:lnTo>
                    <a:pt x="13866" y="8640"/>
                  </a:lnTo>
                  <a:lnTo>
                    <a:pt x="15359" y="10667"/>
                  </a:lnTo>
                  <a:lnTo>
                    <a:pt x="15786" y="11520"/>
                  </a:lnTo>
                  <a:lnTo>
                    <a:pt x="16106" y="12053"/>
                  </a:lnTo>
                  <a:lnTo>
                    <a:pt x="16106" y="12053"/>
                  </a:lnTo>
                  <a:lnTo>
                    <a:pt x="16106" y="12373"/>
                  </a:lnTo>
                  <a:lnTo>
                    <a:pt x="15999" y="12587"/>
                  </a:lnTo>
                  <a:lnTo>
                    <a:pt x="15786" y="12587"/>
                  </a:lnTo>
                  <a:lnTo>
                    <a:pt x="15466" y="12480"/>
                  </a:lnTo>
                  <a:lnTo>
                    <a:pt x="15466" y="12480"/>
                  </a:lnTo>
                  <a:lnTo>
                    <a:pt x="14719" y="11840"/>
                  </a:lnTo>
                  <a:lnTo>
                    <a:pt x="13653" y="10773"/>
                  </a:lnTo>
                  <a:lnTo>
                    <a:pt x="12160" y="9280"/>
                  </a:lnTo>
                  <a:lnTo>
                    <a:pt x="12160" y="9280"/>
                  </a:lnTo>
                  <a:lnTo>
                    <a:pt x="11946" y="9280"/>
                  </a:lnTo>
                  <a:lnTo>
                    <a:pt x="11840" y="9280"/>
                  </a:lnTo>
                  <a:lnTo>
                    <a:pt x="11840" y="9493"/>
                  </a:lnTo>
                  <a:lnTo>
                    <a:pt x="11840" y="9493"/>
                  </a:lnTo>
                  <a:lnTo>
                    <a:pt x="13120" y="11627"/>
                  </a:lnTo>
                  <a:lnTo>
                    <a:pt x="13866" y="13013"/>
                  </a:lnTo>
                  <a:lnTo>
                    <a:pt x="14293" y="13867"/>
                  </a:lnTo>
                  <a:lnTo>
                    <a:pt x="14293" y="13867"/>
                  </a:lnTo>
                  <a:lnTo>
                    <a:pt x="14400" y="14293"/>
                  </a:lnTo>
                  <a:lnTo>
                    <a:pt x="14400" y="14613"/>
                  </a:lnTo>
                  <a:lnTo>
                    <a:pt x="14293" y="14933"/>
                  </a:lnTo>
                  <a:lnTo>
                    <a:pt x="14080" y="15147"/>
                  </a:lnTo>
                  <a:lnTo>
                    <a:pt x="13973" y="15253"/>
                  </a:lnTo>
                  <a:lnTo>
                    <a:pt x="13653" y="15253"/>
                  </a:lnTo>
                  <a:lnTo>
                    <a:pt x="13440" y="15147"/>
                  </a:lnTo>
                  <a:lnTo>
                    <a:pt x="13226" y="14933"/>
                  </a:lnTo>
                  <a:lnTo>
                    <a:pt x="13226" y="14933"/>
                  </a:lnTo>
                  <a:lnTo>
                    <a:pt x="12800" y="14400"/>
                  </a:lnTo>
                  <a:lnTo>
                    <a:pt x="12800" y="14400"/>
                  </a:lnTo>
                  <a:lnTo>
                    <a:pt x="12800" y="14827"/>
                  </a:lnTo>
                  <a:lnTo>
                    <a:pt x="12693" y="15253"/>
                  </a:lnTo>
                  <a:lnTo>
                    <a:pt x="12693" y="15253"/>
                  </a:lnTo>
                  <a:lnTo>
                    <a:pt x="12586" y="15360"/>
                  </a:lnTo>
                  <a:lnTo>
                    <a:pt x="12373" y="15467"/>
                  </a:lnTo>
                  <a:lnTo>
                    <a:pt x="12160" y="15467"/>
                  </a:lnTo>
                  <a:lnTo>
                    <a:pt x="11946" y="15360"/>
                  </a:lnTo>
                  <a:lnTo>
                    <a:pt x="11840" y="15253"/>
                  </a:lnTo>
                  <a:lnTo>
                    <a:pt x="11840" y="15253"/>
                  </a:lnTo>
                  <a:lnTo>
                    <a:pt x="10346" y="12907"/>
                  </a:lnTo>
                  <a:lnTo>
                    <a:pt x="10346" y="12907"/>
                  </a:lnTo>
                  <a:lnTo>
                    <a:pt x="10026" y="12373"/>
                  </a:lnTo>
                  <a:lnTo>
                    <a:pt x="10026" y="12373"/>
                  </a:lnTo>
                  <a:lnTo>
                    <a:pt x="10240" y="13440"/>
                  </a:lnTo>
                  <a:lnTo>
                    <a:pt x="10346" y="14507"/>
                  </a:lnTo>
                  <a:lnTo>
                    <a:pt x="10346" y="14507"/>
                  </a:lnTo>
                  <a:lnTo>
                    <a:pt x="10346" y="14613"/>
                  </a:lnTo>
                  <a:lnTo>
                    <a:pt x="10240" y="14720"/>
                  </a:lnTo>
                  <a:lnTo>
                    <a:pt x="9920" y="14720"/>
                  </a:lnTo>
                  <a:lnTo>
                    <a:pt x="9600" y="14507"/>
                  </a:lnTo>
                  <a:lnTo>
                    <a:pt x="9386" y="14187"/>
                  </a:lnTo>
                  <a:lnTo>
                    <a:pt x="9386" y="14187"/>
                  </a:lnTo>
                  <a:lnTo>
                    <a:pt x="8000" y="11413"/>
                  </a:lnTo>
                  <a:lnTo>
                    <a:pt x="8000" y="11413"/>
                  </a:lnTo>
                  <a:lnTo>
                    <a:pt x="6400" y="9920"/>
                  </a:lnTo>
                  <a:lnTo>
                    <a:pt x="5226" y="8640"/>
                  </a:lnTo>
                  <a:lnTo>
                    <a:pt x="4800" y="8213"/>
                  </a:lnTo>
                  <a:lnTo>
                    <a:pt x="4587" y="7894"/>
                  </a:lnTo>
                  <a:lnTo>
                    <a:pt x="4587" y="7894"/>
                  </a:lnTo>
                  <a:lnTo>
                    <a:pt x="4053" y="6507"/>
                  </a:lnTo>
                  <a:lnTo>
                    <a:pt x="0" y="4374"/>
                  </a:lnTo>
                  <a:lnTo>
                    <a:pt x="3307" y="0"/>
                  </a:lnTo>
                  <a:lnTo>
                    <a:pt x="3307" y="0"/>
                  </a:lnTo>
                  <a:lnTo>
                    <a:pt x="7146" y="2454"/>
                  </a:lnTo>
                  <a:lnTo>
                    <a:pt x="10026" y="4480"/>
                  </a:lnTo>
                  <a:lnTo>
                    <a:pt x="11200" y="5334"/>
                  </a:lnTo>
                  <a:lnTo>
                    <a:pt x="11946" y="5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61;p50">
              <a:extLst>
                <a:ext uri="{FF2B5EF4-FFF2-40B4-BE49-F238E27FC236}">
                  <a16:creationId xmlns:a16="http://schemas.microsoft.com/office/drawing/2014/main" id="{434B223F-45AC-42CC-B401-2A87AB090BE0}"/>
                </a:ext>
              </a:extLst>
            </p:cNvPr>
            <p:cNvSpPr/>
            <p:nvPr/>
          </p:nvSpPr>
          <p:spPr>
            <a:xfrm>
              <a:off x="4610737" y="3296401"/>
              <a:ext cx="29531" cy="59033"/>
            </a:xfrm>
            <a:custGeom>
              <a:avLst/>
              <a:gdLst/>
              <a:ahLst/>
              <a:cxnLst/>
              <a:rect l="l" t="t" r="r" b="b"/>
              <a:pathLst>
                <a:path w="2028" h="4054" extrusionOk="0">
                  <a:moveTo>
                    <a:pt x="1" y="1"/>
                  </a:moveTo>
                  <a:lnTo>
                    <a:pt x="427" y="961"/>
                  </a:lnTo>
                  <a:lnTo>
                    <a:pt x="961" y="2027"/>
                  </a:lnTo>
                  <a:lnTo>
                    <a:pt x="1494" y="2987"/>
                  </a:lnTo>
                  <a:lnTo>
                    <a:pt x="2027" y="4054"/>
                  </a:lnTo>
                  <a:lnTo>
                    <a:pt x="1707" y="2987"/>
                  </a:lnTo>
                  <a:lnTo>
                    <a:pt x="1174" y="1921"/>
                  </a:lnTo>
                  <a:lnTo>
                    <a:pt x="641" y="854"/>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62;p50">
              <a:extLst>
                <a:ext uri="{FF2B5EF4-FFF2-40B4-BE49-F238E27FC236}">
                  <a16:creationId xmlns:a16="http://schemas.microsoft.com/office/drawing/2014/main" id="{4251E3E8-583F-4D5D-8AE3-2A62EB78F685}"/>
                </a:ext>
              </a:extLst>
            </p:cNvPr>
            <p:cNvSpPr/>
            <p:nvPr/>
          </p:nvSpPr>
          <p:spPr>
            <a:xfrm>
              <a:off x="4584334" y="3293299"/>
              <a:ext cx="15537" cy="37292"/>
            </a:xfrm>
            <a:custGeom>
              <a:avLst/>
              <a:gdLst/>
              <a:ahLst/>
              <a:cxnLst/>
              <a:rect l="l" t="t" r="r" b="b"/>
              <a:pathLst>
                <a:path w="1067" h="2561" extrusionOk="0">
                  <a:moveTo>
                    <a:pt x="0" y="0"/>
                  </a:moveTo>
                  <a:lnTo>
                    <a:pt x="214" y="320"/>
                  </a:lnTo>
                  <a:lnTo>
                    <a:pt x="640" y="1280"/>
                  </a:lnTo>
                  <a:lnTo>
                    <a:pt x="960" y="2134"/>
                  </a:lnTo>
                  <a:lnTo>
                    <a:pt x="1067" y="2560"/>
                  </a:lnTo>
                  <a:lnTo>
                    <a:pt x="1067" y="1814"/>
                  </a:lnTo>
                  <a:lnTo>
                    <a:pt x="854" y="1174"/>
                  </a:lnTo>
                  <a:lnTo>
                    <a:pt x="534" y="534"/>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63;p50">
              <a:extLst>
                <a:ext uri="{FF2B5EF4-FFF2-40B4-BE49-F238E27FC236}">
                  <a16:creationId xmlns:a16="http://schemas.microsoft.com/office/drawing/2014/main" id="{666E8B6E-A56B-450B-95CA-0A71D0D0468C}"/>
                </a:ext>
              </a:extLst>
            </p:cNvPr>
            <p:cNvSpPr/>
            <p:nvPr/>
          </p:nvSpPr>
          <p:spPr>
            <a:xfrm>
              <a:off x="4915190" y="3120874"/>
              <a:ext cx="150669" cy="37292"/>
            </a:xfrm>
            <a:custGeom>
              <a:avLst/>
              <a:gdLst/>
              <a:ahLst/>
              <a:cxnLst/>
              <a:rect l="l" t="t" r="r" b="b"/>
              <a:pathLst>
                <a:path w="10347" h="2561" extrusionOk="0">
                  <a:moveTo>
                    <a:pt x="1" y="1"/>
                  </a:moveTo>
                  <a:lnTo>
                    <a:pt x="1" y="2561"/>
                  </a:lnTo>
                  <a:lnTo>
                    <a:pt x="6934" y="2561"/>
                  </a:lnTo>
                  <a:lnTo>
                    <a:pt x="8854" y="2454"/>
                  </a:lnTo>
                  <a:lnTo>
                    <a:pt x="9707" y="2347"/>
                  </a:lnTo>
                  <a:lnTo>
                    <a:pt x="10027" y="2241"/>
                  </a:lnTo>
                  <a:lnTo>
                    <a:pt x="10134" y="2134"/>
                  </a:lnTo>
                  <a:lnTo>
                    <a:pt x="10347" y="1601"/>
                  </a:lnTo>
                  <a:lnTo>
                    <a:pt x="10347" y="961"/>
                  </a:lnTo>
                  <a:lnTo>
                    <a:pt x="10347" y="108"/>
                  </a:lnTo>
                  <a:lnTo>
                    <a:pt x="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64;p50">
              <a:extLst>
                <a:ext uri="{FF2B5EF4-FFF2-40B4-BE49-F238E27FC236}">
                  <a16:creationId xmlns:a16="http://schemas.microsoft.com/office/drawing/2014/main" id="{EF5A389B-8979-42B7-9997-0D232DCC51CF}"/>
                </a:ext>
              </a:extLst>
            </p:cNvPr>
            <p:cNvSpPr/>
            <p:nvPr/>
          </p:nvSpPr>
          <p:spPr>
            <a:xfrm>
              <a:off x="4620057" y="2877004"/>
              <a:ext cx="535866" cy="250081"/>
            </a:xfrm>
            <a:custGeom>
              <a:avLst/>
              <a:gdLst/>
              <a:ahLst/>
              <a:cxnLst/>
              <a:rect l="l" t="t" r="r" b="b"/>
              <a:pathLst>
                <a:path w="36800" h="17174" extrusionOk="0">
                  <a:moveTo>
                    <a:pt x="13760" y="1"/>
                  </a:moveTo>
                  <a:lnTo>
                    <a:pt x="13440" y="107"/>
                  </a:lnTo>
                  <a:lnTo>
                    <a:pt x="13227" y="321"/>
                  </a:lnTo>
                  <a:lnTo>
                    <a:pt x="13013" y="641"/>
                  </a:lnTo>
                  <a:lnTo>
                    <a:pt x="6720" y="15787"/>
                  </a:lnTo>
                  <a:lnTo>
                    <a:pt x="1387" y="15787"/>
                  </a:lnTo>
                  <a:lnTo>
                    <a:pt x="854" y="15894"/>
                  </a:lnTo>
                  <a:lnTo>
                    <a:pt x="427" y="16214"/>
                  </a:lnTo>
                  <a:lnTo>
                    <a:pt x="107" y="16640"/>
                  </a:lnTo>
                  <a:lnTo>
                    <a:pt x="1" y="17174"/>
                  </a:lnTo>
                  <a:lnTo>
                    <a:pt x="29333" y="17174"/>
                  </a:lnTo>
                  <a:lnTo>
                    <a:pt x="32319" y="10987"/>
                  </a:lnTo>
                  <a:lnTo>
                    <a:pt x="36693" y="1601"/>
                  </a:lnTo>
                  <a:lnTo>
                    <a:pt x="36799" y="1067"/>
                  </a:lnTo>
                  <a:lnTo>
                    <a:pt x="36693" y="641"/>
                  </a:lnTo>
                  <a:lnTo>
                    <a:pt x="36479" y="321"/>
                  </a:lnTo>
                  <a:lnTo>
                    <a:pt x="36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65;p50">
              <a:extLst>
                <a:ext uri="{FF2B5EF4-FFF2-40B4-BE49-F238E27FC236}">
                  <a16:creationId xmlns:a16="http://schemas.microsoft.com/office/drawing/2014/main" id="{20C1E066-BF38-4896-8BE9-00D267892C09}"/>
                </a:ext>
              </a:extLst>
            </p:cNvPr>
            <p:cNvSpPr/>
            <p:nvPr/>
          </p:nvSpPr>
          <p:spPr>
            <a:xfrm>
              <a:off x="4933830" y="2996609"/>
              <a:ext cx="34191" cy="32633"/>
            </a:xfrm>
            <a:custGeom>
              <a:avLst/>
              <a:gdLst/>
              <a:ahLst/>
              <a:cxnLst/>
              <a:rect l="l" t="t" r="r" b="b"/>
              <a:pathLst>
                <a:path w="2348" h="2241" extrusionOk="0">
                  <a:moveTo>
                    <a:pt x="1174" y="1"/>
                  </a:moveTo>
                  <a:lnTo>
                    <a:pt x="747" y="107"/>
                  </a:lnTo>
                  <a:lnTo>
                    <a:pt x="427" y="321"/>
                  </a:lnTo>
                  <a:lnTo>
                    <a:pt x="107" y="747"/>
                  </a:lnTo>
                  <a:lnTo>
                    <a:pt x="1" y="1174"/>
                  </a:lnTo>
                  <a:lnTo>
                    <a:pt x="1" y="1494"/>
                  </a:lnTo>
                  <a:lnTo>
                    <a:pt x="214" y="1921"/>
                  </a:lnTo>
                  <a:lnTo>
                    <a:pt x="534" y="2134"/>
                  </a:lnTo>
                  <a:lnTo>
                    <a:pt x="960" y="2241"/>
                  </a:lnTo>
                  <a:lnTo>
                    <a:pt x="1387" y="2241"/>
                  </a:lnTo>
                  <a:lnTo>
                    <a:pt x="1707" y="2027"/>
                  </a:lnTo>
                  <a:lnTo>
                    <a:pt x="2027" y="1814"/>
                  </a:lnTo>
                  <a:lnTo>
                    <a:pt x="2240" y="1494"/>
                  </a:lnTo>
                  <a:lnTo>
                    <a:pt x="2347" y="1174"/>
                  </a:lnTo>
                  <a:lnTo>
                    <a:pt x="2347" y="961"/>
                  </a:lnTo>
                  <a:lnTo>
                    <a:pt x="2347" y="641"/>
                  </a:lnTo>
                  <a:lnTo>
                    <a:pt x="2134" y="427"/>
                  </a:lnTo>
                  <a:lnTo>
                    <a:pt x="1920" y="214"/>
                  </a:lnTo>
                  <a:lnTo>
                    <a:pt x="1707" y="107"/>
                  </a:lnTo>
                  <a:lnTo>
                    <a:pt x="1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66;p50">
              <a:extLst>
                <a:ext uri="{FF2B5EF4-FFF2-40B4-BE49-F238E27FC236}">
                  <a16:creationId xmlns:a16="http://schemas.microsoft.com/office/drawing/2014/main" id="{D158421A-1CB0-45BD-A153-6B6CDAB39066}"/>
                </a:ext>
              </a:extLst>
            </p:cNvPr>
            <p:cNvSpPr/>
            <p:nvPr/>
          </p:nvSpPr>
          <p:spPr>
            <a:xfrm>
              <a:off x="5020815" y="3068069"/>
              <a:ext cx="24871" cy="71454"/>
            </a:xfrm>
            <a:custGeom>
              <a:avLst/>
              <a:gdLst/>
              <a:ahLst/>
              <a:cxnLst/>
              <a:rect l="l" t="t" r="r" b="b"/>
              <a:pathLst>
                <a:path w="1708" h="4907" extrusionOk="0">
                  <a:moveTo>
                    <a:pt x="961" y="0"/>
                  </a:moveTo>
                  <a:lnTo>
                    <a:pt x="641" y="107"/>
                  </a:lnTo>
                  <a:lnTo>
                    <a:pt x="427" y="320"/>
                  </a:lnTo>
                  <a:lnTo>
                    <a:pt x="214" y="640"/>
                  </a:lnTo>
                  <a:lnTo>
                    <a:pt x="214" y="960"/>
                  </a:lnTo>
                  <a:lnTo>
                    <a:pt x="107" y="2880"/>
                  </a:lnTo>
                  <a:lnTo>
                    <a:pt x="1" y="4907"/>
                  </a:lnTo>
                  <a:lnTo>
                    <a:pt x="1707" y="4800"/>
                  </a:lnTo>
                  <a:lnTo>
                    <a:pt x="1707" y="3734"/>
                  </a:lnTo>
                  <a:lnTo>
                    <a:pt x="1707" y="2774"/>
                  </a:lnTo>
                  <a:lnTo>
                    <a:pt x="1707" y="1707"/>
                  </a:lnTo>
                  <a:lnTo>
                    <a:pt x="1494" y="747"/>
                  </a:lnTo>
                  <a:lnTo>
                    <a:pt x="1387" y="214"/>
                  </a:lnTo>
                  <a:lnTo>
                    <a:pt x="117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67;p50">
              <a:extLst>
                <a:ext uri="{FF2B5EF4-FFF2-40B4-BE49-F238E27FC236}">
                  <a16:creationId xmlns:a16="http://schemas.microsoft.com/office/drawing/2014/main" id="{8953815F-F9B7-414A-A16C-E07DF1C5E8A1}"/>
                </a:ext>
              </a:extLst>
            </p:cNvPr>
            <p:cNvSpPr/>
            <p:nvPr/>
          </p:nvSpPr>
          <p:spPr>
            <a:xfrm>
              <a:off x="5020815" y="3068069"/>
              <a:ext cx="24871" cy="71454"/>
            </a:xfrm>
            <a:custGeom>
              <a:avLst/>
              <a:gdLst/>
              <a:ahLst/>
              <a:cxnLst/>
              <a:rect l="l" t="t" r="r" b="b"/>
              <a:pathLst>
                <a:path w="1708" h="4907" fill="none" extrusionOk="0">
                  <a:moveTo>
                    <a:pt x="1707" y="4800"/>
                  </a:moveTo>
                  <a:lnTo>
                    <a:pt x="1707" y="4800"/>
                  </a:lnTo>
                  <a:lnTo>
                    <a:pt x="1707" y="3734"/>
                  </a:lnTo>
                  <a:lnTo>
                    <a:pt x="1707" y="2774"/>
                  </a:lnTo>
                  <a:lnTo>
                    <a:pt x="1707" y="1707"/>
                  </a:lnTo>
                  <a:lnTo>
                    <a:pt x="1494" y="747"/>
                  </a:lnTo>
                  <a:lnTo>
                    <a:pt x="1494" y="747"/>
                  </a:lnTo>
                  <a:lnTo>
                    <a:pt x="1387" y="214"/>
                  </a:lnTo>
                  <a:lnTo>
                    <a:pt x="1387" y="214"/>
                  </a:lnTo>
                  <a:lnTo>
                    <a:pt x="1174" y="0"/>
                  </a:lnTo>
                  <a:lnTo>
                    <a:pt x="961" y="0"/>
                  </a:lnTo>
                  <a:lnTo>
                    <a:pt x="961" y="0"/>
                  </a:lnTo>
                  <a:lnTo>
                    <a:pt x="641" y="107"/>
                  </a:lnTo>
                  <a:lnTo>
                    <a:pt x="427" y="320"/>
                  </a:lnTo>
                  <a:lnTo>
                    <a:pt x="427" y="320"/>
                  </a:lnTo>
                  <a:lnTo>
                    <a:pt x="214" y="640"/>
                  </a:lnTo>
                  <a:lnTo>
                    <a:pt x="214" y="960"/>
                  </a:lnTo>
                  <a:lnTo>
                    <a:pt x="214" y="960"/>
                  </a:lnTo>
                  <a:lnTo>
                    <a:pt x="107" y="2880"/>
                  </a:lnTo>
                  <a:lnTo>
                    <a:pt x="1" y="4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68;p50">
              <a:extLst>
                <a:ext uri="{FF2B5EF4-FFF2-40B4-BE49-F238E27FC236}">
                  <a16:creationId xmlns:a16="http://schemas.microsoft.com/office/drawing/2014/main" id="{A54AC5DE-0841-4BAB-AD35-1CC6FF11E604}"/>
                </a:ext>
              </a:extLst>
            </p:cNvPr>
            <p:cNvSpPr/>
            <p:nvPr/>
          </p:nvSpPr>
          <p:spPr>
            <a:xfrm>
              <a:off x="4999072" y="3075831"/>
              <a:ext cx="23313" cy="59033"/>
            </a:xfrm>
            <a:custGeom>
              <a:avLst/>
              <a:gdLst/>
              <a:ahLst/>
              <a:cxnLst/>
              <a:rect l="l" t="t" r="r" b="b"/>
              <a:pathLst>
                <a:path w="1601" h="4054" extrusionOk="0">
                  <a:moveTo>
                    <a:pt x="854" y="1"/>
                  </a:moveTo>
                  <a:lnTo>
                    <a:pt x="534" y="107"/>
                  </a:lnTo>
                  <a:lnTo>
                    <a:pt x="320" y="321"/>
                  </a:lnTo>
                  <a:lnTo>
                    <a:pt x="214" y="961"/>
                  </a:lnTo>
                  <a:lnTo>
                    <a:pt x="0" y="2347"/>
                  </a:lnTo>
                  <a:lnTo>
                    <a:pt x="0" y="3840"/>
                  </a:lnTo>
                  <a:lnTo>
                    <a:pt x="1494" y="4054"/>
                  </a:lnTo>
                  <a:lnTo>
                    <a:pt x="1600" y="3201"/>
                  </a:lnTo>
                  <a:lnTo>
                    <a:pt x="1600" y="2347"/>
                  </a:lnTo>
                  <a:lnTo>
                    <a:pt x="1600" y="1601"/>
                  </a:lnTo>
                  <a:lnTo>
                    <a:pt x="1494" y="747"/>
                  </a:lnTo>
                  <a:lnTo>
                    <a:pt x="1280" y="321"/>
                  </a:lnTo>
                  <a:lnTo>
                    <a:pt x="1067" y="107"/>
                  </a:lnTo>
                  <a:lnTo>
                    <a:pt x="85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69;p50">
              <a:extLst>
                <a:ext uri="{FF2B5EF4-FFF2-40B4-BE49-F238E27FC236}">
                  <a16:creationId xmlns:a16="http://schemas.microsoft.com/office/drawing/2014/main" id="{D5190D4E-4795-4BFA-A6CA-0E039DD73410}"/>
                </a:ext>
              </a:extLst>
            </p:cNvPr>
            <p:cNvSpPr/>
            <p:nvPr/>
          </p:nvSpPr>
          <p:spPr>
            <a:xfrm>
              <a:off x="4999072" y="3075831"/>
              <a:ext cx="23313" cy="59033"/>
            </a:xfrm>
            <a:custGeom>
              <a:avLst/>
              <a:gdLst/>
              <a:ahLst/>
              <a:cxnLst/>
              <a:rect l="l" t="t" r="r" b="b"/>
              <a:pathLst>
                <a:path w="1601" h="4054" fill="none" extrusionOk="0">
                  <a:moveTo>
                    <a:pt x="1494" y="4054"/>
                  </a:moveTo>
                  <a:lnTo>
                    <a:pt x="1494" y="4054"/>
                  </a:lnTo>
                  <a:lnTo>
                    <a:pt x="1600" y="3201"/>
                  </a:lnTo>
                  <a:lnTo>
                    <a:pt x="1600" y="2347"/>
                  </a:lnTo>
                  <a:lnTo>
                    <a:pt x="1600" y="1601"/>
                  </a:lnTo>
                  <a:lnTo>
                    <a:pt x="1494" y="747"/>
                  </a:lnTo>
                  <a:lnTo>
                    <a:pt x="1494" y="747"/>
                  </a:lnTo>
                  <a:lnTo>
                    <a:pt x="1280" y="321"/>
                  </a:lnTo>
                  <a:lnTo>
                    <a:pt x="1280" y="321"/>
                  </a:lnTo>
                  <a:lnTo>
                    <a:pt x="1067" y="107"/>
                  </a:lnTo>
                  <a:lnTo>
                    <a:pt x="854" y="1"/>
                  </a:lnTo>
                  <a:lnTo>
                    <a:pt x="854" y="1"/>
                  </a:lnTo>
                  <a:lnTo>
                    <a:pt x="534" y="107"/>
                  </a:lnTo>
                  <a:lnTo>
                    <a:pt x="320" y="321"/>
                  </a:lnTo>
                  <a:lnTo>
                    <a:pt x="320" y="321"/>
                  </a:lnTo>
                  <a:lnTo>
                    <a:pt x="214" y="961"/>
                  </a:lnTo>
                  <a:lnTo>
                    <a:pt x="214" y="961"/>
                  </a:lnTo>
                  <a:lnTo>
                    <a:pt x="0" y="2347"/>
                  </a:lnTo>
                  <a:lnTo>
                    <a:pt x="0"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70;p50">
              <a:extLst>
                <a:ext uri="{FF2B5EF4-FFF2-40B4-BE49-F238E27FC236}">
                  <a16:creationId xmlns:a16="http://schemas.microsoft.com/office/drawing/2014/main" id="{50B9081F-0F07-4D6A-891E-AC207EB21304}"/>
                </a:ext>
              </a:extLst>
            </p:cNvPr>
            <p:cNvSpPr/>
            <p:nvPr/>
          </p:nvSpPr>
          <p:spPr>
            <a:xfrm>
              <a:off x="4977330" y="3091370"/>
              <a:ext cx="23313" cy="57475"/>
            </a:xfrm>
            <a:custGeom>
              <a:avLst/>
              <a:gdLst/>
              <a:ahLst/>
              <a:cxnLst/>
              <a:rect l="l" t="t" r="r" b="b"/>
              <a:pathLst>
                <a:path w="1601" h="3947" extrusionOk="0">
                  <a:moveTo>
                    <a:pt x="533" y="0"/>
                  </a:moveTo>
                  <a:lnTo>
                    <a:pt x="320" y="320"/>
                  </a:lnTo>
                  <a:lnTo>
                    <a:pt x="107" y="960"/>
                  </a:lnTo>
                  <a:lnTo>
                    <a:pt x="0" y="2347"/>
                  </a:lnTo>
                  <a:lnTo>
                    <a:pt x="0" y="3733"/>
                  </a:lnTo>
                  <a:lnTo>
                    <a:pt x="1493" y="3947"/>
                  </a:lnTo>
                  <a:lnTo>
                    <a:pt x="1600" y="3200"/>
                  </a:lnTo>
                  <a:lnTo>
                    <a:pt x="1600" y="2347"/>
                  </a:lnTo>
                  <a:lnTo>
                    <a:pt x="1600" y="1494"/>
                  </a:lnTo>
                  <a:lnTo>
                    <a:pt x="1493" y="747"/>
                  </a:lnTo>
                  <a:lnTo>
                    <a:pt x="1280" y="214"/>
                  </a:lnTo>
                  <a:lnTo>
                    <a:pt x="106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71;p50">
              <a:extLst>
                <a:ext uri="{FF2B5EF4-FFF2-40B4-BE49-F238E27FC236}">
                  <a16:creationId xmlns:a16="http://schemas.microsoft.com/office/drawing/2014/main" id="{5EDBF2A8-8535-4D1F-B1C5-50B1C123E947}"/>
                </a:ext>
              </a:extLst>
            </p:cNvPr>
            <p:cNvSpPr/>
            <p:nvPr/>
          </p:nvSpPr>
          <p:spPr>
            <a:xfrm>
              <a:off x="4977330" y="3091370"/>
              <a:ext cx="23313" cy="57475"/>
            </a:xfrm>
            <a:custGeom>
              <a:avLst/>
              <a:gdLst/>
              <a:ahLst/>
              <a:cxnLst/>
              <a:rect l="l" t="t" r="r" b="b"/>
              <a:pathLst>
                <a:path w="1601" h="3947" fill="none" extrusionOk="0">
                  <a:moveTo>
                    <a:pt x="1493" y="3947"/>
                  </a:moveTo>
                  <a:lnTo>
                    <a:pt x="1493" y="3947"/>
                  </a:lnTo>
                  <a:lnTo>
                    <a:pt x="1600" y="3200"/>
                  </a:lnTo>
                  <a:lnTo>
                    <a:pt x="1600" y="2347"/>
                  </a:lnTo>
                  <a:lnTo>
                    <a:pt x="1600" y="1494"/>
                  </a:lnTo>
                  <a:lnTo>
                    <a:pt x="1493" y="747"/>
                  </a:lnTo>
                  <a:lnTo>
                    <a:pt x="1493" y="747"/>
                  </a:lnTo>
                  <a:lnTo>
                    <a:pt x="1280" y="214"/>
                  </a:lnTo>
                  <a:lnTo>
                    <a:pt x="1280" y="214"/>
                  </a:lnTo>
                  <a:lnTo>
                    <a:pt x="1067" y="0"/>
                  </a:lnTo>
                  <a:lnTo>
                    <a:pt x="853" y="0"/>
                  </a:lnTo>
                  <a:lnTo>
                    <a:pt x="853" y="0"/>
                  </a:lnTo>
                  <a:lnTo>
                    <a:pt x="533" y="0"/>
                  </a:lnTo>
                  <a:lnTo>
                    <a:pt x="320" y="320"/>
                  </a:lnTo>
                  <a:lnTo>
                    <a:pt x="320" y="320"/>
                  </a:lnTo>
                  <a:lnTo>
                    <a:pt x="107" y="960"/>
                  </a:lnTo>
                  <a:lnTo>
                    <a:pt x="107" y="960"/>
                  </a:lnTo>
                  <a:lnTo>
                    <a:pt x="0" y="2347"/>
                  </a:lnTo>
                  <a:lnTo>
                    <a:pt x="0" y="3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72;p50">
              <a:extLst>
                <a:ext uri="{FF2B5EF4-FFF2-40B4-BE49-F238E27FC236}">
                  <a16:creationId xmlns:a16="http://schemas.microsoft.com/office/drawing/2014/main" id="{9654A763-971D-48D0-9030-1C60EFEB1EA4}"/>
                </a:ext>
              </a:extLst>
            </p:cNvPr>
            <p:cNvSpPr/>
            <p:nvPr/>
          </p:nvSpPr>
          <p:spPr>
            <a:xfrm>
              <a:off x="5042557" y="3096030"/>
              <a:ext cx="23313" cy="55931"/>
            </a:xfrm>
            <a:custGeom>
              <a:avLst/>
              <a:gdLst/>
              <a:ahLst/>
              <a:cxnLst/>
              <a:rect l="l" t="t" r="r" b="b"/>
              <a:pathLst>
                <a:path w="1601" h="3841" extrusionOk="0">
                  <a:moveTo>
                    <a:pt x="854" y="0"/>
                  </a:moveTo>
                  <a:lnTo>
                    <a:pt x="534" y="107"/>
                  </a:lnTo>
                  <a:lnTo>
                    <a:pt x="321" y="320"/>
                  </a:lnTo>
                  <a:lnTo>
                    <a:pt x="214" y="960"/>
                  </a:lnTo>
                  <a:lnTo>
                    <a:pt x="1" y="2453"/>
                  </a:lnTo>
                  <a:lnTo>
                    <a:pt x="1" y="3840"/>
                  </a:lnTo>
                  <a:lnTo>
                    <a:pt x="1601" y="3307"/>
                  </a:lnTo>
                  <a:lnTo>
                    <a:pt x="1601" y="2027"/>
                  </a:lnTo>
                  <a:lnTo>
                    <a:pt x="1494" y="747"/>
                  </a:lnTo>
                  <a:lnTo>
                    <a:pt x="1281" y="320"/>
                  </a:lnTo>
                  <a:lnTo>
                    <a:pt x="1068" y="107"/>
                  </a:lnTo>
                  <a:lnTo>
                    <a:pt x="8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73;p50">
              <a:extLst>
                <a:ext uri="{FF2B5EF4-FFF2-40B4-BE49-F238E27FC236}">
                  <a16:creationId xmlns:a16="http://schemas.microsoft.com/office/drawing/2014/main" id="{85542B9E-47DC-4534-8C87-8429B7C0FDB0}"/>
                </a:ext>
              </a:extLst>
            </p:cNvPr>
            <p:cNvSpPr/>
            <p:nvPr/>
          </p:nvSpPr>
          <p:spPr>
            <a:xfrm>
              <a:off x="5042557" y="3096030"/>
              <a:ext cx="23313" cy="55931"/>
            </a:xfrm>
            <a:custGeom>
              <a:avLst/>
              <a:gdLst/>
              <a:ahLst/>
              <a:cxnLst/>
              <a:rect l="l" t="t" r="r" b="b"/>
              <a:pathLst>
                <a:path w="1601" h="3841" fill="none" extrusionOk="0">
                  <a:moveTo>
                    <a:pt x="1601" y="3307"/>
                  </a:moveTo>
                  <a:lnTo>
                    <a:pt x="1601" y="3307"/>
                  </a:lnTo>
                  <a:lnTo>
                    <a:pt x="1601" y="2027"/>
                  </a:lnTo>
                  <a:lnTo>
                    <a:pt x="1494" y="747"/>
                  </a:lnTo>
                  <a:lnTo>
                    <a:pt x="1494" y="747"/>
                  </a:lnTo>
                  <a:lnTo>
                    <a:pt x="1281" y="320"/>
                  </a:lnTo>
                  <a:lnTo>
                    <a:pt x="1281" y="320"/>
                  </a:lnTo>
                  <a:lnTo>
                    <a:pt x="1068" y="107"/>
                  </a:lnTo>
                  <a:lnTo>
                    <a:pt x="854" y="0"/>
                  </a:lnTo>
                  <a:lnTo>
                    <a:pt x="854" y="0"/>
                  </a:lnTo>
                  <a:lnTo>
                    <a:pt x="534" y="107"/>
                  </a:lnTo>
                  <a:lnTo>
                    <a:pt x="321" y="320"/>
                  </a:lnTo>
                  <a:lnTo>
                    <a:pt x="321" y="320"/>
                  </a:lnTo>
                  <a:lnTo>
                    <a:pt x="214" y="960"/>
                  </a:lnTo>
                  <a:lnTo>
                    <a:pt x="214" y="960"/>
                  </a:lnTo>
                  <a:lnTo>
                    <a:pt x="1" y="2453"/>
                  </a:lnTo>
                  <a:lnTo>
                    <a:pt x="1"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74;p50">
              <a:extLst>
                <a:ext uri="{FF2B5EF4-FFF2-40B4-BE49-F238E27FC236}">
                  <a16:creationId xmlns:a16="http://schemas.microsoft.com/office/drawing/2014/main" id="{16FF20D4-D750-4AC7-BFBE-E8D7FD71CFED}"/>
                </a:ext>
              </a:extLst>
            </p:cNvPr>
            <p:cNvSpPr/>
            <p:nvPr/>
          </p:nvSpPr>
          <p:spPr>
            <a:xfrm>
              <a:off x="4994412" y="3105350"/>
              <a:ext cx="9334" cy="41952"/>
            </a:xfrm>
            <a:custGeom>
              <a:avLst/>
              <a:gdLst/>
              <a:ahLst/>
              <a:cxnLst/>
              <a:rect l="l" t="t" r="r" b="b"/>
              <a:pathLst>
                <a:path w="641" h="2881" extrusionOk="0">
                  <a:moveTo>
                    <a:pt x="427" y="0"/>
                  </a:moveTo>
                  <a:lnTo>
                    <a:pt x="320" y="747"/>
                  </a:lnTo>
                  <a:lnTo>
                    <a:pt x="427" y="1600"/>
                  </a:lnTo>
                  <a:lnTo>
                    <a:pt x="427" y="2133"/>
                  </a:lnTo>
                  <a:lnTo>
                    <a:pt x="427" y="2453"/>
                  </a:lnTo>
                  <a:lnTo>
                    <a:pt x="320" y="2667"/>
                  </a:lnTo>
                  <a:lnTo>
                    <a:pt x="107" y="2773"/>
                  </a:lnTo>
                  <a:lnTo>
                    <a:pt x="0" y="2880"/>
                  </a:lnTo>
                  <a:lnTo>
                    <a:pt x="320" y="2880"/>
                  </a:lnTo>
                  <a:lnTo>
                    <a:pt x="427" y="2667"/>
                  </a:lnTo>
                  <a:lnTo>
                    <a:pt x="534" y="2453"/>
                  </a:lnTo>
                  <a:lnTo>
                    <a:pt x="640" y="2240"/>
                  </a:lnTo>
                  <a:lnTo>
                    <a:pt x="640" y="1600"/>
                  </a:lnTo>
                  <a:lnTo>
                    <a:pt x="534" y="747"/>
                  </a:lnTo>
                  <a:lnTo>
                    <a:pt x="42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75;p50">
              <a:extLst>
                <a:ext uri="{FF2B5EF4-FFF2-40B4-BE49-F238E27FC236}">
                  <a16:creationId xmlns:a16="http://schemas.microsoft.com/office/drawing/2014/main" id="{F4C4F414-31CC-41FE-8AF0-31CA7E001C52}"/>
                </a:ext>
              </a:extLst>
            </p:cNvPr>
            <p:cNvSpPr/>
            <p:nvPr/>
          </p:nvSpPr>
          <p:spPr>
            <a:xfrm>
              <a:off x="5019257" y="3096030"/>
              <a:ext cx="6232" cy="52815"/>
            </a:xfrm>
            <a:custGeom>
              <a:avLst/>
              <a:gdLst/>
              <a:ahLst/>
              <a:cxnLst/>
              <a:rect l="l" t="t" r="r" b="b"/>
              <a:pathLst>
                <a:path w="428" h="3627" extrusionOk="0">
                  <a:moveTo>
                    <a:pt x="214" y="0"/>
                  </a:moveTo>
                  <a:lnTo>
                    <a:pt x="108" y="960"/>
                  </a:lnTo>
                  <a:lnTo>
                    <a:pt x="214" y="1920"/>
                  </a:lnTo>
                  <a:lnTo>
                    <a:pt x="214" y="2667"/>
                  </a:lnTo>
                  <a:lnTo>
                    <a:pt x="321" y="3200"/>
                  </a:lnTo>
                  <a:lnTo>
                    <a:pt x="214" y="3520"/>
                  </a:lnTo>
                  <a:lnTo>
                    <a:pt x="1" y="3627"/>
                  </a:lnTo>
                  <a:lnTo>
                    <a:pt x="214" y="3627"/>
                  </a:lnTo>
                  <a:lnTo>
                    <a:pt x="321" y="3520"/>
                  </a:lnTo>
                  <a:lnTo>
                    <a:pt x="428" y="3307"/>
                  </a:lnTo>
                  <a:lnTo>
                    <a:pt x="428" y="2667"/>
                  </a:lnTo>
                  <a:lnTo>
                    <a:pt x="428" y="1920"/>
                  </a:lnTo>
                  <a:lnTo>
                    <a:pt x="321" y="960"/>
                  </a:lnTo>
                  <a:lnTo>
                    <a:pt x="214"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76;p50">
              <a:extLst>
                <a:ext uri="{FF2B5EF4-FFF2-40B4-BE49-F238E27FC236}">
                  <a16:creationId xmlns:a16="http://schemas.microsoft.com/office/drawing/2014/main" id="{5D59C577-6795-443E-BE7B-12F061086888}"/>
                </a:ext>
              </a:extLst>
            </p:cNvPr>
            <p:cNvSpPr/>
            <p:nvPr/>
          </p:nvSpPr>
          <p:spPr>
            <a:xfrm>
              <a:off x="5044115" y="3102234"/>
              <a:ext cx="4674" cy="41952"/>
            </a:xfrm>
            <a:custGeom>
              <a:avLst/>
              <a:gdLst/>
              <a:ahLst/>
              <a:cxnLst/>
              <a:rect l="l" t="t" r="r" b="b"/>
              <a:pathLst>
                <a:path w="321" h="2881" extrusionOk="0">
                  <a:moveTo>
                    <a:pt x="107" y="1"/>
                  </a:moveTo>
                  <a:lnTo>
                    <a:pt x="1" y="748"/>
                  </a:lnTo>
                  <a:lnTo>
                    <a:pt x="107" y="1494"/>
                  </a:lnTo>
                  <a:lnTo>
                    <a:pt x="214" y="2134"/>
                  </a:lnTo>
                  <a:lnTo>
                    <a:pt x="321" y="2881"/>
                  </a:lnTo>
                  <a:lnTo>
                    <a:pt x="321" y="1388"/>
                  </a:lnTo>
                  <a:lnTo>
                    <a:pt x="10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3268;p50">
            <a:extLst>
              <a:ext uri="{FF2B5EF4-FFF2-40B4-BE49-F238E27FC236}">
                <a16:creationId xmlns:a16="http://schemas.microsoft.com/office/drawing/2014/main" id="{60A79CE2-62E1-45E5-AF41-8B5E1206422C}"/>
              </a:ext>
            </a:extLst>
          </p:cNvPr>
          <p:cNvGrpSpPr/>
          <p:nvPr/>
        </p:nvGrpSpPr>
        <p:grpSpPr>
          <a:xfrm flipH="1">
            <a:off x="8168383" y="2336491"/>
            <a:ext cx="815243" cy="2230589"/>
            <a:chOff x="5355547" y="2399539"/>
            <a:chExt cx="848103" cy="2230589"/>
          </a:xfrm>
        </p:grpSpPr>
        <p:sp>
          <p:nvSpPr>
            <p:cNvPr id="173" name="Google Shape;3269;p50">
              <a:extLst>
                <a:ext uri="{FF2B5EF4-FFF2-40B4-BE49-F238E27FC236}">
                  <a16:creationId xmlns:a16="http://schemas.microsoft.com/office/drawing/2014/main" id="{1C9657C1-03D1-4D8C-9F3E-47F82C9529B9}"/>
                </a:ext>
              </a:extLst>
            </p:cNvPr>
            <p:cNvSpPr/>
            <p:nvPr/>
          </p:nvSpPr>
          <p:spPr>
            <a:xfrm>
              <a:off x="6118222" y="2874859"/>
              <a:ext cx="24871" cy="31074"/>
            </a:xfrm>
            <a:custGeom>
              <a:avLst/>
              <a:gdLst/>
              <a:ahLst/>
              <a:cxnLst/>
              <a:rect l="l" t="t" r="r" b="b"/>
              <a:pathLst>
                <a:path w="1708" h="2134" extrusionOk="0">
                  <a:moveTo>
                    <a:pt x="1068" y="1"/>
                  </a:moveTo>
                  <a:lnTo>
                    <a:pt x="1" y="1707"/>
                  </a:lnTo>
                  <a:lnTo>
                    <a:pt x="748" y="2134"/>
                  </a:lnTo>
                  <a:lnTo>
                    <a:pt x="1708" y="427"/>
                  </a:lnTo>
                  <a:lnTo>
                    <a:pt x="1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70;p50">
              <a:extLst>
                <a:ext uri="{FF2B5EF4-FFF2-40B4-BE49-F238E27FC236}">
                  <a16:creationId xmlns:a16="http://schemas.microsoft.com/office/drawing/2014/main" id="{10CE5DD5-8F07-4994-B1CA-D38C52551A55}"/>
                </a:ext>
              </a:extLst>
            </p:cNvPr>
            <p:cNvSpPr/>
            <p:nvPr/>
          </p:nvSpPr>
          <p:spPr>
            <a:xfrm>
              <a:off x="5807566" y="3622010"/>
              <a:ext cx="32633" cy="32633"/>
            </a:xfrm>
            <a:custGeom>
              <a:avLst/>
              <a:gdLst/>
              <a:ahLst/>
              <a:cxnLst/>
              <a:rect l="l" t="t" r="r" b="b"/>
              <a:pathLst>
                <a:path w="2241" h="2241" extrusionOk="0">
                  <a:moveTo>
                    <a:pt x="1067" y="0"/>
                  </a:moveTo>
                  <a:lnTo>
                    <a:pt x="640" y="107"/>
                  </a:lnTo>
                  <a:lnTo>
                    <a:pt x="320" y="320"/>
                  </a:lnTo>
                  <a:lnTo>
                    <a:pt x="107" y="640"/>
                  </a:lnTo>
                  <a:lnTo>
                    <a:pt x="0" y="1174"/>
                  </a:lnTo>
                  <a:lnTo>
                    <a:pt x="107" y="1600"/>
                  </a:lnTo>
                  <a:lnTo>
                    <a:pt x="320" y="1920"/>
                  </a:lnTo>
                  <a:lnTo>
                    <a:pt x="640" y="2134"/>
                  </a:lnTo>
                  <a:lnTo>
                    <a:pt x="1067" y="2240"/>
                  </a:lnTo>
                  <a:lnTo>
                    <a:pt x="1600" y="2134"/>
                  </a:lnTo>
                  <a:lnTo>
                    <a:pt x="1920" y="1920"/>
                  </a:lnTo>
                  <a:lnTo>
                    <a:pt x="2134" y="1600"/>
                  </a:lnTo>
                  <a:lnTo>
                    <a:pt x="2240" y="1174"/>
                  </a:lnTo>
                  <a:lnTo>
                    <a:pt x="2134" y="640"/>
                  </a:lnTo>
                  <a:lnTo>
                    <a:pt x="1920" y="320"/>
                  </a:lnTo>
                  <a:lnTo>
                    <a:pt x="1600" y="107"/>
                  </a:lnTo>
                  <a:lnTo>
                    <a:pt x="1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71;p50">
              <a:extLst>
                <a:ext uri="{FF2B5EF4-FFF2-40B4-BE49-F238E27FC236}">
                  <a16:creationId xmlns:a16="http://schemas.microsoft.com/office/drawing/2014/main" id="{A9B4D264-F1DA-4F11-B2A3-12BCD64BF4C7}"/>
                </a:ext>
              </a:extLst>
            </p:cNvPr>
            <p:cNvSpPr/>
            <p:nvPr/>
          </p:nvSpPr>
          <p:spPr>
            <a:xfrm>
              <a:off x="5823105" y="4072470"/>
              <a:ext cx="147553" cy="528090"/>
            </a:xfrm>
            <a:custGeom>
              <a:avLst/>
              <a:gdLst/>
              <a:ahLst/>
              <a:cxnLst/>
              <a:rect l="l" t="t" r="r" b="b"/>
              <a:pathLst>
                <a:path w="10133" h="36266" extrusionOk="0">
                  <a:moveTo>
                    <a:pt x="0" y="1"/>
                  </a:moveTo>
                  <a:lnTo>
                    <a:pt x="427" y="6080"/>
                  </a:lnTo>
                  <a:lnTo>
                    <a:pt x="1173" y="18453"/>
                  </a:lnTo>
                  <a:lnTo>
                    <a:pt x="2240" y="36266"/>
                  </a:lnTo>
                  <a:lnTo>
                    <a:pt x="9600" y="35733"/>
                  </a:lnTo>
                  <a:lnTo>
                    <a:pt x="101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72;p50">
              <a:extLst>
                <a:ext uri="{FF2B5EF4-FFF2-40B4-BE49-F238E27FC236}">
                  <a16:creationId xmlns:a16="http://schemas.microsoft.com/office/drawing/2014/main" id="{D3EC68F9-261F-4CCE-857E-C57FE8272368}"/>
                </a:ext>
              </a:extLst>
            </p:cNvPr>
            <p:cNvSpPr/>
            <p:nvPr/>
          </p:nvSpPr>
          <p:spPr>
            <a:xfrm>
              <a:off x="5823105" y="4072470"/>
              <a:ext cx="147553" cy="528090"/>
            </a:xfrm>
            <a:custGeom>
              <a:avLst/>
              <a:gdLst/>
              <a:ahLst/>
              <a:cxnLst/>
              <a:rect l="l" t="t" r="r" b="b"/>
              <a:pathLst>
                <a:path w="10133" h="36266" fill="none" extrusionOk="0">
                  <a:moveTo>
                    <a:pt x="0" y="1"/>
                  </a:moveTo>
                  <a:lnTo>
                    <a:pt x="0" y="1"/>
                  </a:lnTo>
                  <a:lnTo>
                    <a:pt x="427" y="6080"/>
                  </a:lnTo>
                  <a:lnTo>
                    <a:pt x="1173" y="18453"/>
                  </a:lnTo>
                  <a:lnTo>
                    <a:pt x="2240" y="36266"/>
                  </a:lnTo>
                  <a:lnTo>
                    <a:pt x="9600" y="35733"/>
                  </a:lnTo>
                  <a:lnTo>
                    <a:pt x="1013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73;p50">
              <a:extLst>
                <a:ext uri="{FF2B5EF4-FFF2-40B4-BE49-F238E27FC236}">
                  <a16:creationId xmlns:a16="http://schemas.microsoft.com/office/drawing/2014/main" id="{D60E6318-E942-40A5-87FA-05545141A2DC}"/>
                </a:ext>
              </a:extLst>
            </p:cNvPr>
            <p:cNvSpPr/>
            <p:nvPr/>
          </p:nvSpPr>
          <p:spPr>
            <a:xfrm>
              <a:off x="5851051" y="4588172"/>
              <a:ext cx="194164" cy="40394"/>
            </a:xfrm>
            <a:custGeom>
              <a:avLst/>
              <a:gdLst/>
              <a:ahLst/>
              <a:cxnLst/>
              <a:rect l="l" t="t" r="r" b="b"/>
              <a:pathLst>
                <a:path w="13334" h="2774" extrusionOk="0">
                  <a:moveTo>
                    <a:pt x="8001" y="1"/>
                  </a:moveTo>
                  <a:lnTo>
                    <a:pt x="1" y="107"/>
                  </a:lnTo>
                  <a:lnTo>
                    <a:pt x="108" y="2667"/>
                  </a:lnTo>
                  <a:lnTo>
                    <a:pt x="534" y="2667"/>
                  </a:lnTo>
                  <a:lnTo>
                    <a:pt x="7147" y="2774"/>
                  </a:lnTo>
                  <a:lnTo>
                    <a:pt x="10881" y="2667"/>
                  </a:lnTo>
                  <a:lnTo>
                    <a:pt x="12267" y="2667"/>
                  </a:lnTo>
                  <a:lnTo>
                    <a:pt x="13121" y="2454"/>
                  </a:lnTo>
                  <a:lnTo>
                    <a:pt x="13334" y="2347"/>
                  </a:lnTo>
                  <a:lnTo>
                    <a:pt x="13334" y="2241"/>
                  </a:lnTo>
                  <a:lnTo>
                    <a:pt x="13227" y="2134"/>
                  </a:lnTo>
                  <a:lnTo>
                    <a:pt x="13014" y="2027"/>
                  </a:lnTo>
                  <a:lnTo>
                    <a:pt x="12161" y="1707"/>
                  </a:lnTo>
                  <a:lnTo>
                    <a:pt x="11094" y="1494"/>
                  </a:lnTo>
                  <a:lnTo>
                    <a:pt x="8961" y="961"/>
                  </a:lnTo>
                  <a:lnTo>
                    <a:pt x="8001" y="747"/>
                  </a:lnTo>
                  <a:lnTo>
                    <a:pt x="80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74;p50">
              <a:extLst>
                <a:ext uri="{FF2B5EF4-FFF2-40B4-BE49-F238E27FC236}">
                  <a16:creationId xmlns:a16="http://schemas.microsoft.com/office/drawing/2014/main" id="{BB563148-7F9E-43C8-BE78-2FA3B8F627E6}"/>
                </a:ext>
              </a:extLst>
            </p:cNvPr>
            <p:cNvSpPr/>
            <p:nvPr/>
          </p:nvSpPr>
          <p:spPr>
            <a:xfrm>
              <a:off x="5851051" y="4588172"/>
              <a:ext cx="194164" cy="40394"/>
            </a:xfrm>
            <a:custGeom>
              <a:avLst/>
              <a:gdLst/>
              <a:ahLst/>
              <a:cxnLst/>
              <a:rect l="l" t="t" r="r" b="b"/>
              <a:pathLst>
                <a:path w="13334" h="2774" fill="none" extrusionOk="0">
                  <a:moveTo>
                    <a:pt x="8001" y="747"/>
                  </a:moveTo>
                  <a:lnTo>
                    <a:pt x="8001" y="1"/>
                  </a:lnTo>
                  <a:lnTo>
                    <a:pt x="1" y="107"/>
                  </a:lnTo>
                  <a:lnTo>
                    <a:pt x="108" y="2667"/>
                  </a:lnTo>
                  <a:lnTo>
                    <a:pt x="534" y="2667"/>
                  </a:lnTo>
                  <a:lnTo>
                    <a:pt x="534" y="2667"/>
                  </a:lnTo>
                  <a:lnTo>
                    <a:pt x="7147" y="2774"/>
                  </a:lnTo>
                  <a:lnTo>
                    <a:pt x="10881" y="2667"/>
                  </a:lnTo>
                  <a:lnTo>
                    <a:pt x="12267" y="2667"/>
                  </a:lnTo>
                  <a:lnTo>
                    <a:pt x="13121" y="2454"/>
                  </a:lnTo>
                  <a:lnTo>
                    <a:pt x="13121" y="2454"/>
                  </a:lnTo>
                  <a:lnTo>
                    <a:pt x="13334" y="2347"/>
                  </a:lnTo>
                  <a:lnTo>
                    <a:pt x="13334" y="2241"/>
                  </a:lnTo>
                  <a:lnTo>
                    <a:pt x="13227" y="2134"/>
                  </a:lnTo>
                  <a:lnTo>
                    <a:pt x="13014" y="2027"/>
                  </a:lnTo>
                  <a:lnTo>
                    <a:pt x="12161" y="1707"/>
                  </a:lnTo>
                  <a:lnTo>
                    <a:pt x="11094" y="1494"/>
                  </a:lnTo>
                  <a:lnTo>
                    <a:pt x="8961" y="961"/>
                  </a:lnTo>
                  <a:lnTo>
                    <a:pt x="8001" y="74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75;p50">
              <a:extLst>
                <a:ext uri="{FF2B5EF4-FFF2-40B4-BE49-F238E27FC236}">
                  <a16:creationId xmlns:a16="http://schemas.microsoft.com/office/drawing/2014/main" id="{2753CE29-1D0A-4D72-A522-45455529743C}"/>
                </a:ext>
              </a:extLst>
            </p:cNvPr>
            <p:cNvSpPr/>
            <p:nvPr/>
          </p:nvSpPr>
          <p:spPr>
            <a:xfrm>
              <a:off x="5851051" y="4595934"/>
              <a:ext cx="41952" cy="29531"/>
            </a:xfrm>
            <a:custGeom>
              <a:avLst/>
              <a:gdLst/>
              <a:ahLst/>
              <a:cxnLst/>
              <a:rect l="l" t="t" r="r" b="b"/>
              <a:pathLst>
                <a:path w="2881" h="2028" extrusionOk="0">
                  <a:moveTo>
                    <a:pt x="1" y="1"/>
                  </a:moveTo>
                  <a:lnTo>
                    <a:pt x="108" y="2028"/>
                  </a:lnTo>
                  <a:lnTo>
                    <a:pt x="2881" y="2028"/>
                  </a:lnTo>
                  <a:lnTo>
                    <a:pt x="2774" y="1601"/>
                  </a:lnTo>
                  <a:lnTo>
                    <a:pt x="2561" y="1174"/>
                  </a:lnTo>
                  <a:lnTo>
                    <a:pt x="2241" y="854"/>
                  </a:lnTo>
                  <a:lnTo>
                    <a:pt x="1921" y="534"/>
                  </a:lnTo>
                  <a:lnTo>
                    <a:pt x="1494" y="321"/>
                  </a:lnTo>
                  <a:lnTo>
                    <a:pt x="1174" y="108"/>
                  </a:lnTo>
                  <a:lnTo>
                    <a:pt x="7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76;p50">
              <a:extLst>
                <a:ext uri="{FF2B5EF4-FFF2-40B4-BE49-F238E27FC236}">
                  <a16:creationId xmlns:a16="http://schemas.microsoft.com/office/drawing/2014/main" id="{C14A35C0-1900-4C67-83F1-2126184EF90B}"/>
                </a:ext>
              </a:extLst>
            </p:cNvPr>
            <p:cNvSpPr/>
            <p:nvPr/>
          </p:nvSpPr>
          <p:spPr>
            <a:xfrm>
              <a:off x="5851051" y="4595934"/>
              <a:ext cx="41952" cy="29531"/>
            </a:xfrm>
            <a:custGeom>
              <a:avLst/>
              <a:gdLst/>
              <a:ahLst/>
              <a:cxnLst/>
              <a:rect l="l" t="t" r="r" b="b"/>
              <a:pathLst>
                <a:path w="2881" h="2028" fill="none" extrusionOk="0">
                  <a:moveTo>
                    <a:pt x="321" y="1"/>
                  </a:moveTo>
                  <a:lnTo>
                    <a:pt x="321" y="1"/>
                  </a:lnTo>
                  <a:lnTo>
                    <a:pt x="1" y="1"/>
                  </a:lnTo>
                  <a:lnTo>
                    <a:pt x="108" y="2028"/>
                  </a:lnTo>
                  <a:lnTo>
                    <a:pt x="2881" y="2028"/>
                  </a:lnTo>
                  <a:lnTo>
                    <a:pt x="2881" y="2028"/>
                  </a:lnTo>
                  <a:lnTo>
                    <a:pt x="2774" y="1601"/>
                  </a:lnTo>
                  <a:lnTo>
                    <a:pt x="2561" y="1174"/>
                  </a:lnTo>
                  <a:lnTo>
                    <a:pt x="2241" y="854"/>
                  </a:lnTo>
                  <a:lnTo>
                    <a:pt x="1921" y="534"/>
                  </a:lnTo>
                  <a:lnTo>
                    <a:pt x="1921" y="534"/>
                  </a:lnTo>
                  <a:lnTo>
                    <a:pt x="1494" y="321"/>
                  </a:lnTo>
                  <a:lnTo>
                    <a:pt x="1174" y="108"/>
                  </a:lnTo>
                  <a:lnTo>
                    <a:pt x="748" y="1"/>
                  </a:lnTo>
                  <a:lnTo>
                    <a:pt x="32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77;p50">
              <a:extLst>
                <a:ext uri="{FF2B5EF4-FFF2-40B4-BE49-F238E27FC236}">
                  <a16:creationId xmlns:a16="http://schemas.microsoft.com/office/drawing/2014/main" id="{AA8DFEB8-E6A3-4C40-B842-28FFBFBC4161}"/>
                </a:ext>
              </a:extLst>
            </p:cNvPr>
            <p:cNvSpPr/>
            <p:nvPr/>
          </p:nvSpPr>
          <p:spPr>
            <a:xfrm>
              <a:off x="6031238" y="4623895"/>
              <a:ext cx="13994" cy="1573"/>
            </a:xfrm>
            <a:custGeom>
              <a:avLst/>
              <a:gdLst/>
              <a:ahLst/>
              <a:cxnLst/>
              <a:rect l="l" t="t" r="r" b="b"/>
              <a:pathLst>
                <a:path w="961" h="108" extrusionOk="0">
                  <a:moveTo>
                    <a:pt x="748" y="1"/>
                  </a:moveTo>
                  <a:lnTo>
                    <a:pt x="1" y="108"/>
                  </a:lnTo>
                  <a:lnTo>
                    <a:pt x="641" y="108"/>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78;p50">
              <a:extLst>
                <a:ext uri="{FF2B5EF4-FFF2-40B4-BE49-F238E27FC236}">
                  <a16:creationId xmlns:a16="http://schemas.microsoft.com/office/drawing/2014/main" id="{17CFD9D4-C3D6-4D18-8F70-BA7E9E939DDC}"/>
                </a:ext>
              </a:extLst>
            </p:cNvPr>
            <p:cNvSpPr/>
            <p:nvPr/>
          </p:nvSpPr>
          <p:spPr>
            <a:xfrm>
              <a:off x="6031238" y="4622351"/>
              <a:ext cx="13994" cy="3116"/>
            </a:xfrm>
            <a:custGeom>
              <a:avLst/>
              <a:gdLst/>
              <a:ahLst/>
              <a:cxnLst/>
              <a:rect l="l" t="t" r="r" b="b"/>
              <a:pathLst>
                <a:path w="961" h="214" fill="none" extrusionOk="0">
                  <a:moveTo>
                    <a:pt x="961" y="0"/>
                  </a:moveTo>
                  <a:lnTo>
                    <a:pt x="961" y="0"/>
                  </a:lnTo>
                  <a:lnTo>
                    <a:pt x="961" y="0"/>
                  </a:lnTo>
                  <a:lnTo>
                    <a:pt x="961" y="0"/>
                  </a:lnTo>
                  <a:lnTo>
                    <a:pt x="961" y="107"/>
                  </a:lnTo>
                  <a:lnTo>
                    <a:pt x="748" y="107"/>
                  </a:lnTo>
                  <a:lnTo>
                    <a:pt x="748" y="107"/>
                  </a:lnTo>
                  <a:lnTo>
                    <a:pt x="1" y="214"/>
                  </a:lnTo>
                  <a:lnTo>
                    <a:pt x="1" y="214"/>
                  </a:lnTo>
                  <a:lnTo>
                    <a:pt x="641" y="214"/>
                  </a:lnTo>
                  <a:lnTo>
                    <a:pt x="961" y="107"/>
                  </a:lnTo>
                  <a:lnTo>
                    <a:pt x="961" y="107"/>
                  </a:lnTo>
                  <a:lnTo>
                    <a:pt x="96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79;p50">
              <a:extLst>
                <a:ext uri="{FF2B5EF4-FFF2-40B4-BE49-F238E27FC236}">
                  <a16:creationId xmlns:a16="http://schemas.microsoft.com/office/drawing/2014/main" id="{C917FDC7-6470-4473-A42B-439948613784}"/>
                </a:ext>
              </a:extLst>
            </p:cNvPr>
            <p:cNvSpPr/>
            <p:nvPr/>
          </p:nvSpPr>
          <p:spPr>
            <a:xfrm>
              <a:off x="6045218" y="4622351"/>
              <a:ext cx="15" cy="15"/>
            </a:xfrm>
            <a:custGeom>
              <a:avLst/>
              <a:gdLst/>
              <a:ahLst/>
              <a:cxnLst/>
              <a:rect l="l" t="t" r="r" b="b"/>
              <a:pathLst>
                <a:path w="1" h="1" extrusionOk="0">
                  <a:moveTo>
                    <a:pt x="1" y="0"/>
                  </a:moveTo>
                  <a:lnTo>
                    <a:pt x="1" y="0"/>
                  </a:lnTo>
                  <a:lnTo>
                    <a:pt x="1" y="0"/>
                  </a:lnTo>
                  <a:lnTo>
                    <a:pt x="1" y="0"/>
                  </a:lnTo>
                  <a:lnTo>
                    <a:pt x="1" y="0"/>
                  </a:lnTo>
                  <a:lnTo>
                    <a:pt x="1" y="0"/>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80;p50">
              <a:extLst>
                <a:ext uri="{FF2B5EF4-FFF2-40B4-BE49-F238E27FC236}">
                  <a16:creationId xmlns:a16="http://schemas.microsoft.com/office/drawing/2014/main" id="{9A165FC0-76E6-4778-B585-BB53AA6F9450}"/>
                </a:ext>
              </a:extLst>
            </p:cNvPr>
            <p:cNvSpPr/>
            <p:nvPr/>
          </p:nvSpPr>
          <p:spPr>
            <a:xfrm>
              <a:off x="6045218" y="4622351"/>
              <a:ext cx="15" cy="1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81;p50">
              <a:extLst>
                <a:ext uri="{FF2B5EF4-FFF2-40B4-BE49-F238E27FC236}">
                  <a16:creationId xmlns:a16="http://schemas.microsoft.com/office/drawing/2014/main" id="{30C60D9E-E3DD-403F-98E7-CDEFE933827F}"/>
                </a:ext>
              </a:extLst>
            </p:cNvPr>
            <p:cNvSpPr/>
            <p:nvPr/>
          </p:nvSpPr>
          <p:spPr>
            <a:xfrm>
              <a:off x="5852609" y="4627012"/>
              <a:ext cx="147567" cy="3116"/>
            </a:xfrm>
            <a:custGeom>
              <a:avLst/>
              <a:gdLst/>
              <a:ahLst/>
              <a:cxnLst/>
              <a:rect l="l" t="t" r="r" b="b"/>
              <a:pathLst>
                <a:path w="10134" h="214" extrusionOk="0">
                  <a:moveTo>
                    <a:pt x="1" y="0"/>
                  </a:moveTo>
                  <a:lnTo>
                    <a:pt x="2347" y="107"/>
                  </a:lnTo>
                  <a:lnTo>
                    <a:pt x="5120" y="214"/>
                  </a:lnTo>
                  <a:lnTo>
                    <a:pt x="10134" y="107"/>
                  </a:lnTo>
                  <a:lnTo>
                    <a:pt x="6400"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82;p50">
              <a:extLst>
                <a:ext uri="{FF2B5EF4-FFF2-40B4-BE49-F238E27FC236}">
                  <a16:creationId xmlns:a16="http://schemas.microsoft.com/office/drawing/2014/main" id="{6ABFB96F-C6DC-4DA3-AEF6-3CA95995BC38}"/>
                </a:ext>
              </a:extLst>
            </p:cNvPr>
            <p:cNvSpPr/>
            <p:nvPr/>
          </p:nvSpPr>
          <p:spPr>
            <a:xfrm>
              <a:off x="5852609" y="4627012"/>
              <a:ext cx="147567" cy="3116"/>
            </a:xfrm>
            <a:custGeom>
              <a:avLst/>
              <a:gdLst/>
              <a:ahLst/>
              <a:cxnLst/>
              <a:rect l="l" t="t" r="r" b="b"/>
              <a:pathLst>
                <a:path w="10134" h="214" fill="none" extrusionOk="0">
                  <a:moveTo>
                    <a:pt x="427" y="0"/>
                  </a:moveTo>
                  <a:lnTo>
                    <a:pt x="1" y="0"/>
                  </a:lnTo>
                  <a:lnTo>
                    <a:pt x="1" y="0"/>
                  </a:lnTo>
                  <a:lnTo>
                    <a:pt x="2347" y="107"/>
                  </a:lnTo>
                  <a:lnTo>
                    <a:pt x="5120" y="214"/>
                  </a:lnTo>
                  <a:lnTo>
                    <a:pt x="5120" y="214"/>
                  </a:lnTo>
                  <a:lnTo>
                    <a:pt x="10134" y="107"/>
                  </a:lnTo>
                  <a:lnTo>
                    <a:pt x="10134" y="107"/>
                  </a:lnTo>
                  <a:lnTo>
                    <a:pt x="6400" y="107"/>
                  </a:lnTo>
                  <a:lnTo>
                    <a:pt x="6400" y="107"/>
                  </a:lnTo>
                  <a:lnTo>
                    <a:pt x="42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83;p50">
              <a:extLst>
                <a:ext uri="{FF2B5EF4-FFF2-40B4-BE49-F238E27FC236}">
                  <a16:creationId xmlns:a16="http://schemas.microsoft.com/office/drawing/2014/main" id="{5608BCF7-379F-4AE7-A855-F91D92A6146A}"/>
                </a:ext>
              </a:extLst>
            </p:cNvPr>
            <p:cNvSpPr/>
            <p:nvPr/>
          </p:nvSpPr>
          <p:spPr>
            <a:xfrm>
              <a:off x="5852609" y="4609915"/>
              <a:ext cx="192606" cy="18653"/>
            </a:xfrm>
            <a:custGeom>
              <a:avLst/>
              <a:gdLst/>
              <a:ahLst/>
              <a:cxnLst/>
              <a:rect l="l" t="t" r="r" b="b"/>
              <a:pathLst>
                <a:path w="13227" h="1281" extrusionOk="0">
                  <a:moveTo>
                    <a:pt x="10987" y="1"/>
                  </a:moveTo>
                  <a:lnTo>
                    <a:pt x="10880" y="108"/>
                  </a:lnTo>
                  <a:lnTo>
                    <a:pt x="10667" y="428"/>
                  </a:lnTo>
                  <a:lnTo>
                    <a:pt x="10454" y="961"/>
                  </a:lnTo>
                  <a:lnTo>
                    <a:pt x="2774" y="1068"/>
                  </a:lnTo>
                  <a:lnTo>
                    <a:pt x="1" y="1068"/>
                  </a:lnTo>
                  <a:lnTo>
                    <a:pt x="1" y="1174"/>
                  </a:lnTo>
                  <a:lnTo>
                    <a:pt x="427" y="1174"/>
                  </a:lnTo>
                  <a:lnTo>
                    <a:pt x="6400" y="1281"/>
                  </a:lnTo>
                  <a:lnTo>
                    <a:pt x="10134" y="1281"/>
                  </a:lnTo>
                  <a:lnTo>
                    <a:pt x="12267" y="1068"/>
                  </a:lnTo>
                  <a:lnTo>
                    <a:pt x="13014" y="961"/>
                  </a:lnTo>
                  <a:lnTo>
                    <a:pt x="13227" y="961"/>
                  </a:lnTo>
                  <a:lnTo>
                    <a:pt x="13227" y="854"/>
                  </a:lnTo>
                  <a:lnTo>
                    <a:pt x="12800" y="534"/>
                  </a:lnTo>
                  <a:lnTo>
                    <a:pt x="12160" y="214"/>
                  </a:lnTo>
                  <a:lnTo>
                    <a:pt x="11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84;p50">
              <a:extLst>
                <a:ext uri="{FF2B5EF4-FFF2-40B4-BE49-F238E27FC236}">
                  <a16:creationId xmlns:a16="http://schemas.microsoft.com/office/drawing/2014/main" id="{71C74526-80B1-4E42-816B-DB7CA3159269}"/>
                </a:ext>
              </a:extLst>
            </p:cNvPr>
            <p:cNvSpPr/>
            <p:nvPr/>
          </p:nvSpPr>
          <p:spPr>
            <a:xfrm>
              <a:off x="5852609" y="4625453"/>
              <a:ext cx="41952" cy="15"/>
            </a:xfrm>
            <a:custGeom>
              <a:avLst/>
              <a:gdLst/>
              <a:ahLst/>
              <a:cxnLst/>
              <a:rect l="l" t="t" r="r" b="b"/>
              <a:pathLst>
                <a:path w="2881" h="1" extrusionOk="0">
                  <a:moveTo>
                    <a:pt x="2774" y="1"/>
                  </a:moveTo>
                  <a:lnTo>
                    <a:pt x="1" y="1"/>
                  </a:lnTo>
                  <a:lnTo>
                    <a:pt x="1" y="1"/>
                  </a:lnTo>
                  <a:lnTo>
                    <a:pt x="2881" y="1"/>
                  </a:lnTo>
                  <a:lnTo>
                    <a:pt x="2881" y="1"/>
                  </a:lnTo>
                  <a:lnTo>
                    <a:pt x="27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85;p50">
              <a:extLst>
                <a:ext uri="{FF2B5EF4-FFF2-40B4-BE49-F238E27FC236}">
                  <a16:creationId xmlns:a16="http://schemas.microsoft.com/office/drawing/2014/main" id="{91296CD3-81F9-44EA-865E-33ED09B5FE7E}"/>
                </a:ext>
              </a:extLst>
            </p:cNvPr>
            <p:cNvSpPr/>
            <p:nvPr/>
          </p:nvSpPr>
          <p:spPr>
            <a:xfrm>
              <a:off x="5852609" y="4625453"/>
              <a:ext cx="41952" cy="15"/>
            </a:xfrm>
            <a:custGeom>
              <a:avLst/>
              <a:gdLst/>
              <a:ahLst/>
              <a:cxnLst/>
              <a:rect l="l" t="t" r="r" b="b"/>
              <a:pathLst>
                <a:path w="2881" h="1" fill="none" extrusionOk="0">
                  <a:moveTo>
                    <a:pt x="2774" y="1"/>
                  </a:moveTo>
                  <a:lnTo>
                    <a:pt x="1" y="1"/>
                  </a:lnTo>
                  <a:lnTo>
                    <a:pt x="1" y="1"/>
                  </a:lnTo>
                  <a:lnTo>
                    <a:pt x="2881" y="1"/>
                  </a:lnTo>
                  <a:lnTo>
                    <a:pt x="2881" y="1"/>
                  </a:lnTo>
                  <a:lnTo>
                    <a:pt x="277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86;p50">
              <a:extLst>
                <a:ext uri="{FF2B5EF4-FFF2-40B4-BE49-F238E27FC236}">
                  <a16:creationId xmlns:a16="http://schemas.microsoft.com/office/drawing/2014/main" id="{8D506E05-12DE-4DA3-A790-D7B39A0A859E}"/>
                </a:ext>
              </a:extLst>
            </p:cNvPr>
            <p:cNvSpPr/>
            <p:nvPr/>
          </p:nvSpPr>
          <p:spPr>
            <a:xfrm>
              <a:off x="5879012" y="4622351"/>
              <a:ext cx="158445" cy="3116"/>
            </a:xfrm>
            <a:custGeom>
              <a:avLst/>
              <a:gdLst/>
              <a:ahLst/>
              <a:cxnLst/>
              <a:rect l="l" t="t" r="r" b="b"/>
              <a:pathLst>
                <a:path w="10881" h="214" extrusionOk="0">
                  <a:moveTo>
                    <a:pt x="9494" y="0"/>
                  </a:moveTo>
                  <a:lnTo>
                    <a:pt x="4694" y="107"/>
                  </a:lnTo>
                  <a:lnTo>
                    <a:pt x="1" y="214"/>
                  </a:lnTo>
                  <a:lnTo>
                    <a:pt x="4694" y="214"/>
                  </a:lnTo>
                  <a:lnTo>
                    <a:pt x="9494" y="107"/>
                  </a:lnTo>
                  <a:lnTo>
                    <a:pt x="10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87;p50">
              <a:extLst>
                <a:ext uri="{FF2B5EF4-FFF2-40B4-BE49-F238E27FC236}">
                  <a16:creationId xmlns:a16="http://schemas.microsoft.com/office/drawing/2014/main" id="{ED83A854-5B3C-40BA-92AB-E5A8751B85F7}"/>
                </a:ext>
              </a:extLst>
            </p:cNvPr>
            <p:cNvSpPr/>
            <p:nvPr/>
          </p:nvSpPr>
          <p:spPr>
            <a:xfrm>
              <a:off x="6004835" y="4608371"/>
              <a:ext cx="10892" cy="17095"/>
            </a:xfrm>
            <a:custGeom>
              <a:avLst/>
              <a:gdLst/>
              <a:ahLst/>
              <a:cxnLst/>
              <a:rect l="l" t="t" r="r" b="b"/>
              <a:pathLst>
                <a:path w="748" h="1174" extrusionOk="0">
                  <a:moveTo>
                    <a:pt x="747" y="0"/>
                  </a:moveTo>
                  <a:lnTo>
                    <a:pt x="427" y="214"/>
                  </a:lnTo>
                  <a:lnTo>
                    <a:pt x="214" y="427"/>
                  </a:lnTo>
                  <a:lnTo>
                    <a:pt x="1" y="854"/>
                  </a:lnTo>
                  <a:lnTo>
                    <a:pt x="1" y="1174"/>
                  </a:lnTo>
                  <a:lnTo>
                    <a:pt x="321" y="53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88;p50">
              <a:extLst>
                <a:ext uri="{FF2B5EF4-FFF2-40B4-BE49-F238E27FC236}">
                  <a16:creationId xmlns:a16="http://schemas.microsoft.com/office/drawing/2014/main" id="{1944E7C4-402A-424D-9BC0-25029B33A57B}"/>
                </a:ext>
              </a:extLst>
            </p:cNvPr>
            <p:cNvSpPr/>
            <p:nvPr/>
          </p:nvSpPr>
          <p:spPr>
            <a:xfrm>
              <a:off x="5970671" y="4600594"/>
              <a:ext cx="6218" cy="9334"/>
            </a:xfrm>
            <a:custGeom>
              <a:avLst/>
              <a:gdLst/>
              <a:ahLst/>
              <a:cxnLst/>
              <a:rect l="l" t="t" r="r" b="b"/>
              <a:pathLst>
                <a:path w="427" h="641" extrusionOk="0">
                  <a:moveTo>
                    <a:pt x="427" y="1"/>
                  </a:moveTo>
                  <a:lnTo>
                    <a:pt x="213" y="321"/>
                  </a:lnTo>
                  <a:lnTo>
                    <a:pt x="0" y="641"/>
                  </a:lnTo>
                  <a:lnTo>
                    <a:pt x="0" y="641"/>
                  </a:lnTo>
                  <a:lnTo>
                    <a:pt x="320" y="321"/>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89;p50">
              <a:extLst>
                <a:ext uri="{FF2B5EF4-FFF2-40B4-BE49-F238E27FC236}">
                  <a16:creationId xmlns:a16="http://schemas.microsoft.com/office/drawing/2014/main" id="{E3E3FE3C-BDFD-4BB3-BF10-9EB38022F8C5}"/>
                </a:ext>
              </a:extLst>
            </p:cNvPr>
            <p:cNvSpPr/>
            <p:nvPr/>
          </p:nvSpPr>
          <p:spPr>
            <a:xfrm>
              <a:off x="5961351" y="4599051"/>
              <a:ext cx="7776" cy="6218"/>
            </a:xfrm>
            <a:custGeom>
              <a:avLst/>
              <a:gdLst/>
              <a:ahLst/>
              <a:cxnLst/>
              <a:rect l="l" t="t" r="r" b="b"/>
              <a:pathLst>
                <a:path w="534" h="427" extrusionOk="0">
                  <a:moveTo>
                    <a:pt x="533" y="0"/>
                  </a:moveTo>
                  <a:lnTo>
                    <a:pt x="213" y="214"/>
                  </a:lnTo>
                  <a:lnTo>
                    <a:pt x="0" y="427"/>
                  </a:lnTo>
                  <a:lnTo>
                    <a:pt x="320" y="320"/>
                  </a:lnTo>
                  <a:lnTo>
                    <a:pt x="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90;p50">
              <a:extLst>
                <a:ext uri="{FF2B5EF4-FFF2-40B4-BE49-F238E27FC236}">
                  <a16:creationId xmlns:a16="http://schemas.microsoft.com/office/drawing/2014/main" id="{642A3A04-4377-4CA9-BED2-E84D09C2A8F8}"/>
                </a:ext>
              </a:extLst>
            </p:cNvPr>
            <p:cNvSpPr/>
            <p:nvPr/>
          </p:nvSpPr>
          <p:spPr>
            <a:xfrm>
              <a:off x="5955132" y="4594391"/>
              <a:ext cx="12436" cy="1558"/>
            </a:xfrm>
            <a:custGeom>
              <a:avLst/>
              <a:gdLst/>
              <a:ahLst/>
              <a:cxnLst/>
              <a:rect l="l" t="t" r="r" b="b"/>
              <a:pathLst>
                <a:path w="854" h="107" extrusionOk="0">
                  <a:moveTo>
                    <a:pt x="427" y="0"/>
                  </a:moveTo>
                  <a:lnTo>
                    <a:pt x="0" y="107"/>
                  </a:lnTo>
                  <a:lnTo>
                    <a:pt x="854"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91;p50">
              <a:extLst>
                <a:ext uri="{FF2B5EF4-FFF2-40B4-BE49-F238E27FC236}">
                  <a16:creationId xmlns:a16="http://schemas.microsoft.com/office/drawing/2014/main" id="{98B14F26-AB08-4BD8-9A51-D6EE16DC7F61}"/>
                </a:ext>
              </a:extLst>
            </p:cNvPr>
            <p:cNvSpPr/>
            <p:nvPr/>
          </p:nvSpPr>
          <p:spPr>
            <a:xfrm>
              <a:off x="5953574" y="4588172"/>
              <a:ext cx="13994" cy="1573"/>
            </a:xfrm>
            <a:custGeom>
              <a:avLst/>
              <a:gdLst/>
              <a:ahLst/>
              <a:cxnLst/>
              <a:rect l="l" t="t" r="r" b="b"/>
              <a:pathLst>
                <a:path w="961" h="108" extrusionOk="0">
                  <a:moveTo>
                    <a:pt x="1" y="1"/>
                  </a:moveTo>
                  <a:lnTo>
                    <a:pt x="214" y="107"/>
                  </a:lnTo>
                  <a:lnTo>
                    <a:pt x="961" y="107"/>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92;p50">
              <a:extLst>
                <a:ext uri="{FF2B5EF4-FFF2-40B4-BE49-F238E27FC236}">
                  <a16:creationId xmlns:a16="http://schemas.microsoft.com/office/drawing/2014/main" id="{26AB495B-73D3-4A54-95B6-9EC01080A252}"/>
                </a:ext>
              </a:extLst>
            </p:cNvPr>
            <p:cNvSpPr/>
            <p:nvPr/>
          </p:nvSpPr>
          <p:spPr>
            <a:xfrm>
              <a:off x="5975331" y="4591274"/>
              <a:ext cx="20197" cy="10892"/>
            </a:xfrm>
            <a:custGeom>
              <a:avLst/>
              <a:gdLst/>
              <a:ahLst/>
              <a:cxnLst/>
              <a:rect l="l" t="t" r="r" b="b"/>
              <a:pathLst>
                <a:path w="1387" h="748" extrusionOk="0">
                  <a:moveTo>
                    <a:pt x="960" y="1"/>
                  </a:moveTo>
                  <a:lnTo>
                    <a:pt x="1280" y="108"/>
                  </a:lnTo>
                  <a:lnTo>
                    <a:pt x="1387" y="214"/>
                  </a:lnTo>
                  <a:lnTo>
                    <a:pt x="1387" y="108"/>
                  </a:lnTo>
                  <a:lnTo>
                    <a:pt x="1067" y="1"/>
                  </a:lnTo>
                  <a:close/>
                  <a:moveTo>
                    <a:pt x="747" y="1"/>
                  </a:moveTo>
                  <a:lnTo>
                    <a:pt x="427" y="108"/>
                  </a:lnTo>
                  <a:lnTo>
                    <a:pt x="213" y="321"/>
                  </a:lnTo>
                  <a:lnTo>
                    <a:pt x="116" y="612"/>
                  </a:lnTo>
                  <a:lnTo>
                    <a:pt x="0" y="641"/>
                  </a:lnTo>
                  <a:lnTo>
                    <a:pt x="107" y="641"/>
                  </a:lnTo>
                  <a:lnTo>
                    <a:pt x="107" y="748"/>
                  </a:lnTo>
                  <a:lnTo>
                    <a:pt x="160" y="641"/>
                  </a:lnTo>
                  <a:lnTo>
                    <a:pt x="427" y="641"/>
                  </a:lnTo>
                  <a:lnTo>
                    <a:pt x="960" y="534"/>
                  </a:lnTo>
                  <a:lnTo>
                    <a:pt x="1280" y="428"/>
                  </a:lnTo>
                  <a:lnTo>
                    <a:pt x="1387" y="214"/>
                  </a:lnTo>
                  <a:lnTo>
                    <a:pt x="1280" y="321"/>
                  </a:lnTo>
                  <a:lnTo>
                    <a:pt x="960" y="428"/>
                  </a:lnTo>
                  <a:lnTo>
                    <a:pt x="427" y="534"/>
                  </a:lnTo>
                  <a:lnTo>
                    <a:pt x="183" y="595"/>
                  </a:lnTo>
                  <a:lnTo>
                    <a:pt x="183" y="595"/>
                  </a:lnTo>
                  <a:lnTo>
                    <a:pt x="320" y="321"/>
                  </a:lnTo>
                  <a:lnTo>
                    <a:pt x="427" y="214"/>
                  </a:lnTo>
                  <a:lnTo>
                    <a:pt x="747" y="108"/>
                  </a:lnTo>
                  <a:lnTo>
                    <a:pt x="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93;p50">
              <a:extLst>
                <a:ext uri="{FF2B5EF4-FFF2-40B4-BE49-F238E27FC236}">
                  <a16:creationId xmlns:a16="http://schemas.microsoft.com/office/drawing/2014/main" id="{572BE520-795C-4423-BD99-E7E106AEABDE}"/>
                </a:ext>
              </a:extLst>
            </p:cNvPr>
            <p:cNvSpPr/>
            <p:nvPr/>
          </p:nvSpPr>
          <p:spPr>
            <a:xfrm>
              <a:off x="5967554" y="4588172"/>
              <a:ext cx="9334" cy="9334"/>
            </a:xfrm>
            <a:custGeom>
              <a:avLst/>
              <a:gdLst/>
              <a:ahLst/>
              <a:cxnLst/>
              <a:rect l="l" t="t" r="r" b="b"/>
              <a:pathLst>
                <a:path w="641" h="641" extrusionOk="0">
                  <a:moveTo>
                    <a:pt x="1" y="1"/>
                  </a:moveTo>
                  <a:lnTo>
                    <a:pt x="1" y="214"/>
                  </a:lnTo>
                  <a:lnTo>
                    <a:pt x="107" y="107"/>
                  </a:lnTo>
                  <a:lnTo>
                    <a:pt x="321" y="107"/>
                  </a:lnTo>
                  <a:lnTo>
                    <a:pt x="427" y="214"/>
                  </a:lnTo>
                  <a:lnTo>
                    <a:pt x="641" y="534"/>
                  </a:lnTo>
                  <a:lnTo>
                    <a:pt x="534" y="214"/>
                  </a:lnTo>
                  <a:lnTo>
                    <a:pt x="321" y="1"/>
                  </a:lnTo>
                  <a:close/>
                  <a:moveTo>
                    <a:pt x="1" y="214"/>
                  </a:moveTo>
                  <a:lnTo>
                    <a:pt x="1" y="427"/>
                  </a:lnTo>
                  <a:lnTo>
                    <a:pt x="321" y="641"/>
                  </a:lnTo>
                  <a:lnTo>
                    <a:pt x="107" y="321"/>
                  </a:lnTo>
                  <a:lnTo>
                    <a:pt x="1"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94;p50">
              <a:extLst>
                <a:ext uri="{FF2B5EF4-FFF2-40B4-BE49-F238E27FC236}">
                  <a16:creationId xmlns:a16="http://schemas.microsoft.com/office/drawing/2014/main" id="{B5165C63-2311-4B8A-BB44-666B85F7763D}"/>
                </a:ext>
              </a:extLst>
            </p:cNvPr>
            <p:cNvSpPr/>
            <p:nvPr/>
          </p:nvSpPr>
          <p:spPr>
            <a:xfrm>
              <a:off x="5852609" y="4594391"/>
              <a:ext cx="40394" cy="31074"/>
            </a:xfrm>
            <a:custGeom>
              <a:avLst/>
              <a:gdLst/>
              <a:ahLst/>
              <a:cxnLst/>
              <a:rect l="l" t="t" r="r" b="b"/>
              <a:pathLst>
                <a:path w="2774" h="2134" extrusionOk="0">
                  <a:moveTo>
                    <a:pt x="107" y="0"/>
                  </a:moveTo>
                  <a:lnTo>
                    <a:pt x="1" y="107"/>
                  </a:lnTo>
                  <a:lnTo>
                    <a:pt x="534" y="107"/>
                  </a:lnTo>
                  <a:lnTo>
                    <a:pt x="1174" y="214"/>
                  </a:lnTo>
                  <a:lnTo>
                    <a:pt x="1814" y="534"/>
                  </a:lnTo>
                  <a:lnTo>
                    <a:pt x="2347" y="1067"/>
                  </a:lnTo>
                  <a:lnTo>
                    <a:pt x="2667" y="1600"/>
                  </a:lnTo>
                  <a:lnTo>
                    <a:pt x="2347" y="960"/>
                  </a:lnTo>
                  <a:lnTo>
                    <a:pt x="1921" y="534"/>
                  </a:lnTo>
                  <a:lnTo>
                    <a:pt x="1281" y="214"/>
                  </a:lnTo>
                  <a:lnTo>
                    <a:pt x="534" y="0"/>
                  </a:lnTo>
                  <a:close/>
                  <a:moveTo>
                    <a:pt x="2667" y="1600"/>
                  </a:moveTo>
                  <a:lnTo>
                    <a:pt x="2774" y="2134"/>
                  </a:lnTo>
                  <a:lnTo>
                    <a:pt x="2774" y="1920"/>
                  </a:lnTo>
                  <a:lnTo>
                    <a:pt x="2667" y="16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95;p50">
              <a:extLst>
                <a:ext uri="{FF2B5EF4-FFF2-40B4-BE49-F238E27FC236}">
                  <a16:creationId xmlns:a16="http://schemas.microsoft.com/office/drawing/2014/main" id="{51DC3130-74F1-4752-83F8-0BDE0FC39E4C}"/>
                </a:ext>
              </a:extLst>
            </p:cNvPr>
            <p:cNvSpPr/>
            <p:nvPr/>
          </p:nvSpPr>
          <p:spPr>
            <a:xfrm>
              <a:off x="5908531" y="4614575"/>
              <a:ext cx="32633" cy="1573"/>
            </a:xfrm>
            <a:custGeom>
              <a:avLst/>
              <a:gdLst/>
              <a:ahLst/>
              <a:cxnLst/>
              <a:rect l="l" t="t" r="r" b="b"/>
              <a:pathLst>
                <a:path w="2241" h="108" extrusionOk="0">
                  <a:moveTo>
                    <a:pt x="0" y="1"/>
                  </a:moveTo>
                  <a:lnTo>
                    <a:pt x="534" y="108"/>
                  </a:lnTo>
                  <a:lnTo>
                    <a:pt x="1707" y="108"/>
                  </a:lnTo>
                  <a:lnTo>
                    <a:pt x="2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96;p50">
              <a:extLst>
                <a:ext uri="{FF2B5EF4-FFF2-40B4-BE49-F238E27FC236}">
                  <a16:creationId xmlns:a16="http://schemas.microsoft.com/office/drawing/2014/main" id="{87C98049-2347-40E6-8F90-EC6485699A89}"/>
                </a:ext>
              </a:extLst>
            </p:cNvPr>
            <p:cNvSpPr/>
            <p:nvPr/>
          </p:nvSpPr>
          <p:spPr>
            <a:xfrm>
              <a:off x="5885230" y="4616133"/>
              <a:ext cx="3116" cy="6232"/>
            </a:xfrm>
            <a:custGeom>
              <a:avLst/>
              <a:gdLst/>
              <a:ahLst/>
              <a:cxnLst/>
              <a:rect l="l" t="t" r="r" b="b"/>
              <a:pathLst>
                <a:path w="214" h="428" extrusionOk="0">
                  <a:moveTo>
                    <a:pt x="1" y="1"/>
                  </a:moveTo>
                  <a:lnTo>
                    <a:pt x="107" y="214"/>
                  </a:lnTo>
                  <a:lnTo>
                    <a:pt x="214" y="427"/>
                  </a:lnTo>
                  <a:lnTo>
                    <a:pt x="214" y="321"/>
                  </a:lnTo>
                  <a:lnTo>
                    <a:pt x="214"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97;p50">
              <a:extLst>
                <a:ext uri="{FF2B5EF4-FFF2-40B4-BE49-F238E27FC236}">
                  <a16:creationId xmlns:a16="http://schemas.microsoft.com/office/drawing/2014/main" id="{F246A6EE-55B3-4526-8D33-9E7222E3AAEC}"/>
                </a:ext>
              </a:extLst>
            </p:cNvPr>
            <p:cNvSpPr/>
            <p:nvPr/>
          </p:nvSpPr>
          <p:spPr>
            <a:xfrm>
              <a:off x="5877468" y="4606813"/>
              <a:ext cx="3116" cy="3116"/>
            </a:xfrm>
            <a:custGeom>
              <a:avLst/>
              <a:gdLst/>
              <a:ahLst/>
              <a:cxnLst/>
              <a:rect l="l" t="t" r="r" b="b"/>
              <a:pathLst>
                <a:path w="214" h="214" extrusionOk="0">
                  <a:moveTo>
                    <a:pt x="0" y="1"/>
                  </a:moveTo>
                  <a:lnTo>
                    <a:pt x="107" y="107"/>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298;p50">
              <a:extLst>
                <a:ext uri="{FF2B5EF4-FFF2-40B4-BE49-F238E27FC236}">
                  <a16:creationId xmlns:a16="http://schemas.microsoft.com/office/drawing/2014/main" id="{6E4EC1A5-00C1-48E9-AAB3-3ED6A708233E}"/>
                </a:ext>
              </a:extLst>
            </p:cNvPr>
            <p:cNvSpPr/>
            <p:nvPr/>
          </p:nvSpPr>
          <p:spPr>
            <a:xfrm>
              <a:off x="5865031" y="4600594"/>
              <a:ext cx="6232" cy="3131"/>
            </a:xfrm>
            <a:custGeom>
              <a:avLst/>
              <a:gdLst/>
              <a:ahLst/>
              <a:cxnLst/>
              <a:rect l="l" t="t" r="r" b="b"/>
              <a:pathLst>
                <a:path w="428" h="215" extrusionOk="0">
                  <a:moveTo>
                    <a:pt x="1" y="1"/>
                  </a:moveTo>
                  <a:lnTo>
                    <a:pt x="1" y="108"/>
                  </a:lnTo>
                  <a:lnTo>
                    <a:pt x="214" y="108"/>
                  </a:lnTo>
                  <a:lnTo>
                    <a:pt x="1" y="1"/>
                  </a:lnTo>
                  <a:close/>
                  <a:moveTo>
                    <a:pt x="214" y="108"/>
                  </a:moveTo>
                  <a:lnTo>
                    <a:pt x="428" y="214"/>
                  </a:lnTo>
                  <a:lnTo>
                    <a:pt x="428" y="10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299;p50">
              <a:extLst>
                <a:ext uri="{FF2B5EF4-FFF2-40B4-BE49-F238E27FC236}">
                  <a16:creationId xmlns:a16="http://schemas.microsoft.com/office/drawing/2014/main" id="{0F2BABC4-7A0A-4285-9B0A-7879A4F45F17}"/>
                </a:ext>
              </a:extLst>
            </p:cNvPr>
            <p:cNvSpPr/>
            <p:nvPr/>
          </p:nvSpPr>
          <p:spPr>
            <a:xfrm>
              <a:off x="5855711" y="4599051"/>
              <a:ext cx="3131" cy="1558"/>
            </a:xfrm>
            <a:custGeom>
              <a:avLst/>
              <a:gdLst/>
              <a:ahLst/>
              <a:cxnLst/>
              <a:rect l="l" t="t" r="r" b="b"/>
              <a:pathLst>
                <a:path w="215" h="107" extrusionOk="0">
                  <a:moveTo>
                    <a:pt x="1" y="0"/>
                  </a:moveTo>
                  <a:lnTo>
                    <a:pt x="1" y="0"/>
                  </a:lnTo>
                  <a:lnTo>
                    <a:pt x="108" y="107"/>
                  </a:lnTo>
                  <a:lnTo>
                    <a:pt x="108" y="107"/>
                  </a:lnTo>
                  <a:lnTo>
                    <a:pt x="214" y="107"/>
                  </a:lnTo>
                  <a:lnTo>
                    <a:pt x="214" y="107"/>
                  </a:lnTo>
                  <a:lnTo>
                    <a:pt x="108" y="107"/>
                  </a:lnTo>
                  <a:lnTo>
                    <a:pt x="108" y="107"/>
                  </a:ln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00;p50">
              <a:extLst>
                <a:ext uri="{FF2B5EF4-FFF2-40B4-BE49-F238E27FC236}">
                  <a16:creationId xmlns:a16="http://schemas.microsoft.com/office/drawing/2014/main" id="{01C8722B-DE3B-4A8F-B9D9-8ADA51F58081}"/>
                </a:ext>
              </a:extLst>
            </p:cNvPr>
            <p:cNvSpPr/>
            <p:nvPr/>
          </p:nvSpPr>
          <p:spPr>
            <a:xfrm>
              <a:off x="5364867" y="2773894"/>
              <a:ext cx="259400" cy="552947"/>
            </a:xfrm>
            <a:custGeom>
              <a:avLst/>
              <a:gdLst/>
              <a:ahLst/>
              <a:cxnLst/>
              <a:rect l="l" t="t" r="r" b="b"/>
              <a:pathLst>
                <a:path w="17814" h="37973" extrusionOk="0">
                  <a:moveTo>
                    <a:pt x="15360" y="1"/>
                  </a:moveTo>
                  <a:lnTo>
                    <a:pt x="2240" y="12587"/>
                  </a:lnTo>
                  <a:lnTo>
                    <a:pt x="1814" y="13120"/>
                  </a:lnTo>
                  <a:lnTo>
                    <a:pt x="1387" y="13653"/>
                  </a:lnTo>
                  <a:lnTo>
                    <a:pt x="640" y="14827"/>
                  </a:lnTo>
                  <a:lnTo>
                    <a:pt x="214" y="16107"/>
                  </a:lnTo>
                  <a:lnTo>
                    <a:pt x="0" y="17387"/>
                  </a:lnTo>
                  <a:lnTo>
                    <a:pt x="0" y="18773"/>
                  </a:lnTo>
                  <a:lnTo>
                    <a:pt x="214" y="20053"/>
                  </a:lnTo>
                  <a:lnTo>
                    <a:pt x="747" y="21333"/>
                  </a:lnTo>
                  <a:lnTo>
                    <a:pt x="1067" y="21866"/>
                  </a:lnTo>
                  <a:lnTo>
                    <a:pt x="1387" y="22506"/>
                  </a:lnTo>
                  <a:lnTo>
                    <a:pt x="12373" y="34773"/>
                  </a:lnTo>
                  <a:lnTo>
                    <a:pt x="12160" y="35199"/>
                  </a:lnTo>
                  <a:lnTo>
                    <a:pt x="11840" y="35519"/>
                  </a:lnTo>
                  <a:lnTo>
                    <a:pt x="11413" y="35626"/>
                  </a:lnTo>
                  <a:lnTo>
                    <a:pt x="10987" y="35733"/>
                  </a:lnTo>
                  <a:lnTo>
                    <a:pt x="8000" y="35519"/>
                  </a:lnTo>
                  <a:lnTo>
                    <a:pt x="7680" y="35519"/>
                  </a:lnTo>
                  <a:lnTo>
                    <a:pt x="7574" y="35626"/>
                  </a:lnTo>
                  <a:lnTo>
                    <a:pt x="7467" y="35733"/>
                  </a:lnTo>
                  <a:lnTo>
                    <a:pt x="7467" y="35839"/>
                  </a:lnTo>
                  <a:lnTo>
                    <a:pt x="7467" y="36053"/>
                  </a:lnTo>
                  <a:lnTo>
                    <a:pt x="7574" y="36266"/>
                  </a:lnTo>
                  <a:lnTo>
                    <a:pt x="7680" y="36373"/>
                  </a:lnTo>
                  <a:lnTo>
                    <a:pt x="9813" y="37546"/>
                  </a:lnTo>
                  <a:lnTo>
                    <a:pt x="10347" y="37759"/>
                  </a:lnTo>
                  <a:lnTo>
                    <a:pt x="11093" y="37866"/>
                  </a:lnTo>
                  <a:lnTo>
                    <a:pt x="11733" y="37972"/>
                  </a:lnTo>
                  <a:lnTo>
                    <a:pt x="12373" y="37759"/>
                  </a:lnTo>
                  <a:lnTo>
                    <a:pt x="13013" y="37546"/>
                  </a:lnTo>
                  <a:lnTo>
                    <a:pt x="13547" y="37226"/>
                  </a:lnTo>
                  <a:lnTo>
                    <a:pt x="14080" y="36799"/>
                  </a:lnTo>
                  <a:lnTo>
                    <a:pt x="14507" y="36159"/>
                  </a:lnTo>
                  <a:lnTo>
                    <a:pt x="14720" y="35519"/>
                  </a:lnTo>
                  <a:lnTo>
                    <a:pt x="15253" y="34133"/>
                  </a:lnTo>
                  <a:lnTo>
                    <a:pt x="15467" y="33493"/>
                  </a:lnTo>
                  <a:lnTo>
                    <a:pt x="15573" y="32853"/>
                  </a:lnTo>
                  <a:lnTo>
                    <a:pt x="15680" y="32106"/>
                  </a:lnTo>
                  <a:lnTo>
                    <a:pt x="15680" y="31359"/>
                  </a:lnTo>
                  <a:lnTo>
                    <a:pt x="15573" y="30719"/>
                  </a:lnTo>
                  <a:lnTo>
                    <a:pt x="15360" y="30079"/>
                  </a:lnTo>
                  <a:lnTo>
                    <a:pt x="15040" y="29333"/>
                  </a:lnTo>
                  <a:lnTo>
                    <a:pt x="14720" y="28799"/>
                  </a:lnTo>
                  <a:lnTo>
                    <a:pt x="7680" y="18347"/>
                  </a:lnTo>
                  <a:lnTo>
                    <a:pt x="12693" y="13867"/>
                  </a:lnTo>
                  <a:lnTo>
                    <a:pt x="17813" y="9280"/>
                  </a:lnTo>
                  <a:lnTo>
                    <a:pt x="1536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01;p50">
              <a:extLst>
                <a:ext uri="{FF2B5EF4-FFF2-40B4-BE49-F238E27FC236}">
                  <a16:creationId xmlns:a16="http://schemas.microsoft.com/office/drawing/2014/main" id="{D5D4EF9C-4B05-46B6-930B-760D108CA8F8}"/>
                </a:ext>
              </a:extLst>
            </p:cNvPr>
            <p:cNvSpPr/>
            <p:nvPr/>
          </p:nvSpPr>
          <p:spPr>
            <a:xfrm>
              <a:off x="5454953" y="3014663"/>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02;p50">
              <a:extLst>
                <a:ext uri="{FF2B5EF4-FFF2-40B4-BE49-F238E27FC236}">
                  <a16:creationId xmlns:a16="http://schemas.microsoft.com/office/drawing/2014/main" id="{C140C269-27FF-4E9D-8E20-D6B576BF464B}"/>
                </a:ext>
              </a:extLst>
            </p:cNvPr>
            <p:cNvSpPr/>
            <p:nvPr/>
          </p:nvSpPr>
          <p:spPr>
            <a:xfrm>
              <a:off x="5454953" y="3014663"/>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03;p50">
              <a:extLst>
                <a:ext uri="{FF2B5EF4-FFF2-40B4-BE49-F238E27FC236}">
                  <a16:creationId xmlns:a16="http://schemas.microsoft.com/office/drawing/2014/main" id="{5A39C235-E14F-4BDD-8C8C-AEEFC0A56986}"/>
                </a:ext>
              </a:extLst>
            </p:cNvPr>
            <p:cNvSpPr/>
            <p:nvPr/>
          </p:nvSpPr>
          <p:spPr>
            <a:xfrm>
              <a:off x="5905429" y="2617007"/>
              <a:ext cx="298221" cy="520329"/>
            </a:xfrm>
            <a:custGeom>
              <a:avLst/>
              <a:gdLst/>
              <a:ahLst/>
              <a:cxnLst/>
              <a:rect l="l" t="t" r="r" b="b"/>
              <a:pathLst>
                <a:path w="20480" h="35733" extrusionOk="0">
                  <a:moveTo>
                    <a:pt x="16426" y="1"/>
                  </a:moveTo>
                  <a:lnTo>
                    <a:pt x="16320" y="214"/>
                  </a:lnTo>
                  <a:lnTo>
                    <a:pt x="16106" y="534"/>
                  </a:lnTo>
                  <a:lnTo>
                    <a:pt x="16106" y="1067"/>
                  </a:lnTo>
                  <a:lnTo>
                    <a:pt x="16000" y="3520"/>
                  </a:lnTo>
                  <a:lnTo>
                    <a:pt x="15786" y="5227"/>
                  </a:lnTo>
                  <a:lnTo>
                    <a:pt x="15573" y="5760"/>
                  </a:lnTo>
                  <a:lnTo>
                    <a:pt x="15466" y="5867"/>
                  </a:lnTo>
                  <a:lnTo>
                    <a:pt x="15466" y="5974"/>
                  </a:lnTo>
                  <a:lnTo>
                    <a:pt x="15253" y="5867"/>
                  </a:lnTo>
                  <a:lnTo>
                    <a:pt x="15146" y="5440"/>
                  </a:lnTo>
                  <a:lnTo>
                    <a:pt x="15040" y="4374"/>
                  </a:lnTo>
                  <a:lnTo>
                    <a:pt x="14933" y="3094"/>
                  </a:lnTo>
                  <a:lnTo>
                    <a:pt x="15040" y="2027"/>
                  </a:lnTo>
                  <a:lnTo>
                    <a:pt x="15040" y="1494"/>
                  </a:lnTo>
                  <a:lnTo>
                    <a:pt x="14826" y="1067"/>
                  </a:lnTo>
                  <a:lnTo>
                    <a:pt x="14506" y="854"/>
                  </a:lnTo>
                  <a:lnTo>
                    <a:pt x="14186" y="961"/>
                  </a:lnTo>
                  <a:lnTo>
                    <a:pt x="14080" y="1174"/>
                  </a:lnTo>
                  <a:lnTo>
                    <a:pt x="13973" y="1601"/>
                  </a:lnTo>
                  <a:lnTo>
                    <a:pt x="13760" y="2774"/>
                  </a:lnTo>
                  <a:lnTo>
                    <a:pt x="13546" y="5120"/>
                  </a:lnTo>
                  <a:lnTo>
                    <a:pt x="13440" y="6080"/>
                  </a:lnTo>
                  <a:lnTo>
                    <a:pt x="13333" y="7147"/>
                  </a:lnTo>
                  <a:lnTo>
                    <a:pt x="13226" y="7467"/>
                  </a:lnTo>
                  <a:lnTo>
                    <a:pt x="13013" y="7787"/>
                  </a:lnTo>
                  <a:lnTo>
                    <a:pt x="12800" y="7787"/>
                  </a:lnTo>
                  <a:lnTo>
                    <a:pt x="12693" y="7680"/>
                  </a:lnTo>
                  <a:lnTo>
                    <a:pt x="12373" y="7360"/>
                  </a:lnTo>
                  <a:lnTo>
                    <a:pt x="11626" y="6507"/>
                  </a:lnTo>
                  <a:lnTo>
                    <a:pt x="10773" y="5867"/>
                  </a:lnTo>
                  <a:lnTo>
                    <a:pt x="10133" y="5440"/>
                  </a:lnTo>
                  <a:lnTo>
                    <a:pt x="9600" y="5334"/>
                  </a:lnTo>
                  <a:lnTo>
                    <a:pt x="9387" y="5547"/>
                  </a:lnTo>
                  <a:lnTo>
                    <a:pt x="9280" y="5760"/>
                  </a:lnTo>
                  <a:lnTo>
                    <a:pt x="9280" y="6080"/>
                  </a:lnTo>
                  <a:lnTo>
                    <a:pt x="9493" y="6294"/>
                  </a:lnTo>
                  <a:lnTo>
                    <a:pt x="10240" y="6934"/>
                  </a:lnTo>
                  <a:lnTo>
                    <a:pt x="10773" y="7467"/>
                  </a:lnTo>
                  <a:lnTo>
                    <a:pt x="11200" y="8107"/>
                  </a:lnTo>
                  <a:lnTo>
                    <a:pt x="11520" y="8640"/>
                  </a:lnTo>
                  <a:lnTo>
                    <a:pt x="11840" y="9387"/>
                  </a:lnTo>
                  <a:lnTo>
                    <a:pt x="12053" y="10134"/>
                  </a:lnTo>
                  <a:lnTo>
                    <a:pt x="12160" y="10987"/>
                  </a:lnTo>
                  <a:lnTo>
                    <a:pt x="12160" y="11733"/>
                  </a:lnTo>
                  <a:lnTo>
                    <a:pt x="10346" y="26133"/>
                  </a:lnTo>
                  <a:lnTo>
                    <a:pt x="7360" y="20800"/>
                  </a:lnTo>
                  <a:lnTo>
                    <a:pt x="0" y="23253"/>
                  </a:lnTo>
                  <a:lnTo>
                    <a:pt x="1600" y="27093"/>
                  </a:lnTo>
                  <a:lnTo>
                    <a:pt x="3093" y="30399"/>
                  </a:lnTo>
                  <a:lnTo>
                    <a:pt x="3947" y="31786"/>
                  </a:lnTo>
                  <a:lnTo>
                    <a:pt x="4587" y="33066"/>
                  </a:lnTo>
                  <a:lnTo>
                    <a:pt x="5120" y="33706"/>
                  </a:lnTo>
                  <a:lnTo>
                    <a:pt x="5760" y="34346"/>
                  </a:lnTo>
                  <a:lnTo>
                    <a:pt x="6507" y="34773"/>
                  </a:lnTo>
                  <a:lnTo>
                    <a:pt x="7147" y="35199"/>
                  </a:lnTo>
                  <a:lnTo>
                    <a:pt x="8000" y="35519"/>
                  </a:lnTo>
                  <a:lnTo>
                    <a:pt x="8747" y="35626"/>
                  </a:lnTo>
                  <a:lnTo>
                    <a:pt x="9600" y="35733"/>
                  </a:lnTo>
                  <a:lnTo>
                    <a:pt x="10346" y="35733"/>
                  </a:lnTo>
                  <a:lnTo>
                    <a:pt x="11200" y="35626"/>
                  </a:lnTo>
                  <a:lnTo>
                    <a:pt x="11946" y="35413"/>
                  </a:lnTo>
                  <a:lnTo>
                    <a:pt x="12693" y="35093"/>
                  </a:lnTo>
                  <a:lnTo>
                    <a:pt x="13333" y="34666"/>
                  </a:lnTo>
                  <a:lnTo>
                    <a:pt x="13866" y="34133"/>
                  </a:lnTo>
                  <a:lnTo>
                    <a:pt x="14400" y="33493"/>
                  </a:lnTo>
                  <a:lnTo>
                    <a:pt x="14826" y="32746"/>
                  </a:lnTo>
                  <a:lnTo>
                    <a:pt x="15146" y="31999"/>
                  </a:lnTo>
                  <a:lnTo>
                    <a:pt x="15893" y="28906"/>
                  </a:lnTo>
                  <a:lnTo>
                    <a:pt x="16640" y="25600"/>
                  </a:lnTo>
                  <a:lnTo>
                    <a:pt x="17280" y="22186"/>
                  </a:lnTo>
                  <a:lnTo>
                    <a:pt x="17813" y="18987"/>
                  </a:lnTo>
                  <a:lnTo>
                    <a:pt x="18560" y="13760"/>
                  </a:lnTo>
                  <a:lnTo>
                    <a:pt x="18773" y="11733"/>
                  </a:lnTo>
                  <a:lnTo>
                    <a:pt x="18880" y="10987"/>
                  </a:lnTo>
                  <a:lnTo>
                    <a:pt x="19199" y="9174"/>
                  </a:lnTo>
                  <a:lnTo>
                    <a:pt x="19626" y="7680"/>
                  </a:lnTo>
                  <a:lnTo>
                    <a:pt x="19946" y="6294"/>
                  </a:lnTo>
                  <a:lnTo>
                    <a:pt x="20266" y="5227"/>
                  </a:lnTo>
                  <a:lnTo>
                    <a:pt x="20479" y="3734"/>
                  </a:lnTo>
                  <a:lnTo>
                    <a:pt x="20479" y="2987"/>
                  </a:lnTo>
                  <a:lnTo>
                    <a:pt x="20373" y="2774"/>
                  </a:lnTo>
                  <a:lnTo>
                    <a:pt x="20159" y="2667"/>
                  </a:lnTo>
                  <a:lnTo>
                    <a:pt x="20053" y="2774"/>
                  </a:lnTo>
                  <a:lnTo>
                    <a:pt x="19946" y="2880"/>
                  </a:lnTo>
                  <a:lnTo>
                    <a:pt x="19733" y="3307"/>
                  </a:lnTo>
                  <a:lnTo>
                    <a:pt x="19413" y="4694"/>
                  </a:lnTo>
                  <a:lnTo>
                    <a:pt x="19093" y="5867"/>
                  </a:lnTo>
                  <a:lnTo>
                    <a:pt x="18880" y="6187"/>
                  </a:lnTo>
                  <a:lnTo>
                    <a:pt x="18773" y="5974"/>
                  </a:lnTo>
                  <a:lnTo>
                    <a:pt x="18666" y="5547"/>
                  </a:lnTo>
                  <a:lnTo>
                    <a:pt x="18666" y="4800"/>
                  </a:lnTo>
                  <a:lnTo>
                    <a:pt x="18880" y="2987"/>
                  </a:lnTo>
                  <a:lnTo>
                    <a:pt x="18986" y="1494"/>
                  </a:lnTo>
                  <a:lnTo>
                    <a:pt x="18880" y="961"/>
                  </a:lnTo>
                  <a:lnTo>
                    <a:pt x="18880" y="854"/>
                  </a:lnTo>
                  <a:lnTo>
                    <a:pt x="18666" y="747"/>
                  </a:lnTo>
                  <a:lnTo>
                    <a:pt x="18560" y="854"/>
                  </a:lnTo>
                  <a:lnTo>
                    <a:pt x="18346" y="961"/>
                  </a:lnTo>
                  <a:lnTo>
                    <a:pt x="18026" y="1494"/>
                  </a:lnTo>
                  <a:lnTo>
                    <a:pt x="17920" y="2240"/>
                  </a:lnTo>
                  <a:lnTo>
                    <a:pt x="17706" y="3094"/>
                  </a:lnTo>
                  <a:lnTo>
                    <a:pt x="17600" y="4800"/>
                  </a:lnTo>
                  <a:lnTo>
                    <a:pt x="17493" y="5654"/>
                  </a:lnTo>
                  <a:lnTo>
                    <a:pt x="17386" y="5867"/>
                  </a:lnTo>
                  <a:lnTo>
                    <a:pt x="17173" y="5974"/>
                  </a:lnTo>
                  <a:lnTo>
                    <a:pt x="17066" y="5867"/>
                  </a:lnTo>
                  <a:lnTo>
                    <a:pt x="16960" y="5654"/>
                  </a:lnTo>
                  <a:lnTo>
                    <a:pt x="17066" y="4587"/>
                  </a:lnTo>
                  <a:lnTo>
                    <a:pt x="17173" y="2667"/>
                  </a:lnTo>
                  <a:lnTo>
                    <a:pt x="17173" y="1707"/>
                  </a:lnTo>
                  <a:lnTo>
                    <a:pt x="17173" y="854"/>
                  </a:lnTo>
                  <a:lnTo>
                    <a:pt x="16960" y="214"/>
                  </a:lnTo>
                  <a:lnTo>
                    <a:pt x="16746" y="107"/>
                  </a:lnTo>
                  <a:lnTo>
                    <a:pt x="1664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04;p50">
              <a:extLst>
                <a:ext uri="{FF2B5EF4-FFF2-40B4-BE49-F238E27FC236}">
                  <a16:creationId xmlns:a16="http://schemas.microsoft.com/office/drawing/2014/main" id="{F5FDB3D2-DF0D-4966-A098-9E23A1372EE6}"/>
                </a:ext>
              </a:extLst>
            </p:cNvPr>
            <p:cNvSpPr/>
            <p:nvPr/>
          </p:nvSpPr>
          <p:spPr>
            <a:xfrm>
              <a:off x="6107359" y="2736613"/>
              <a:ext cx="57475" cy="32633"/>
            </a:xfrm>
            <a:custGeom>
              <a:avLst/>
              <a:gdLst/>
              <a:ahLst/>
              <a:cxnLst/>
              <a:rect l="l" t="t" r="r" b="b"/>
              <a:pathLst>
                <a:path w="3947" h="2241" extrusionOk="0">
                  <a:moveTo>
                    <a:pt x="0" y="1"/>
                  </a:moveTo>
                  <a:lnTo>
                    <a:pt x="747" y="214"/>
                  </a:lnTo>
                  <a:lnTo>
                    <a:pt x="1174" y="427"/>
                  </a:lnTo>
                  <a:lnTo>
                    <a:pt x="1494" y="641"/>
                  </a:lnTo>
                  <a:lnTo>
                    <a:pt x="1814" y="854"/>
                  </a:lnTo>
                  <a:lnTo>
                    <a:pt x="2134" y="1174"/>
                  </a:lnTo>
                  <a:lnTo>
                    <a:pt x="2347" y="1601"/>
                  </a:lnTo>
                  <a:lnTo>
                    <a:pt x="2454" y="2027"/>
                  </a:lnTo>
                  <a:lnTo>
                    <a:pt x="2560" y="2241"/>
                  </a:lnTo>
                  <a:lnTo>
                    <a:pt x="2667" y="2027"/>
                  </a:lnTo>
                  <a:lnTo>
                    <a:pt x="2987" y="1601"/>
                  </a:lnTo>
                  <a:lnTo>
                    <a:pt x="3520" y="1281"/>
                  </a:lnTo>
                  <a:lnTo>
                    <a:pt x="3947" y="1174"/>
                  </a:lnTo>
                  <a:lnTo>
                    <a:pt x="3627" y="1174"/>
                  </a:lnTo>
                  <a:lnTo>
                    <a:pt x="3414" y="1281"/>
                  </a:lnTo>
                  <a:lnTo>
                    <a:pt x="2880" y="1494"/>
                  </a:lnTo>
                  <a:lnTo>
                    <a:pt x="2624" y="1835"/>
                  </a:lnTo>
                  <a:lnTo>
                    <a:pt x="2454" y="1494"/>
                  </a:lnTo>
                  <a:lnTo>
                    <a:pt x="2240" y="1067"/>
                  </a:lnTo>
                  <a:lnTo>
                    <a:pt x="1920" y="747"/>
                  </a:lnTo>
                  <a:lnTo>
                    <a:pt x="1600" y="427"/>
                  </a:lnTo>
                  <a:lnTo>
                    <a:pt x="1174" y="214"/>
                  </a:lnTo>
                  <a:lnTo>
                    <a:pt x="747" y="107"/>
                  </a:lnTo>
                  <a:lnTo>
                    <a:pt x="42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305;p50">
              <a:extLst>
                <a:ext uri="{FF2B5EF4-FFF2-40B4-BE49-F238E27FC236}">
                  <a16:creationId xmlns:a16="http://schemas.microsoft.com/office/drawing/2014/main" id="{A7FB2970-1CA1-4CF1-8277-598B62817420}"/>
                </a:ext>
              </a:extLst>
            </p:cNvPr>
            <p:cNvSpPr/>
            <p:nvPr/>
          </p:nvSpPr>
          <p:spPr>
            <a:xfrm>
              <a:off x="5496895" y="4091111"/>
              <a:ext cx="173982" cy="504792"/>
            </a:xfrm>
            <a:custGeom>
              <a:avLst/>
              <a:gdLst/>
              <a:ahLst/>
              <a:cxnLst/>
              <a:rect l="l" t="t" r="r" b="b"/>
              <a:pathLst>
                <a:path w="11948" h="34666" extrusionOk="0">
                  <a:moveTo>
                    <a:pt x="3094" y="1"/>
                  </a:moveTo>
                  <a:lnTo>
                    <a:pt x="2881" y="1707"/>
                  </a:lnTo>
                  <a:lnTo>
                    <a:pt x="2454" y="5654"/>
                  </a:lnTo>
                  <a:lnTo>
                    <a:pt x="1387" y="17387"/>
                  </a:lnTo>
                  <a:lnTo>
                    <a:pt x="1" y="34133"/>
                  </a:lnTo>
                  <a:lnTo>
                    <a:pt x="7467" y="34666"/>
                  </a:lnTo>
                  <a:lnTo>
                    <a:pt x="11947" y="3200"/>
                  </a:lnTo>
                  <a:lnTo>
                    <a:pt x="309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306;p50">
              <a:extLst>
                <a:ext uri="{FF2B5EF4-FFF2-40B4-BE49-F238E27FC236}">
                  <a16:creationId xmlns:a16="http://schemas.microsoft.com/office/drawing/2014/main" id="{C74636A9-2CA8-4FC4-B0AC-6864DA3465A5}"/>
                </a:ext>
              </a:extLst>
            </p:cNvPr>
            <p:cNvSpPr/>
            <p:nvPr/>
          </p:nvSpPr>
          <p:spPr>
            <a:xfrm>
              <a:off x="5496895" y="4091111"/>
              <a:ext cx="173982" cy="504792"/>
            </a:xfrm>
            <a:custGeom>
              <a:avLst/>
              <a:gdLst/>
              <a:ahLst/>
              <a:cxnLst/>
              <a:rect l="l" t="t" r="r" b="b"/>
              <a:pathLst>
                <a:path w="11948" h="34666" fill="none" extrusionOk="0">
                  <a:moveTo>
                    <a:pt x="3094" y="1"/>
                  </a:moveTo>
                  <a:lnTo>
                    <a:pt x="3094" y="1"/>
                  </a:lnTo>
                  <a:lnTo>
                    <a:pt x="2881" y="1707"/>
                  </a:lnTo>
                  <a:lnTo>
                    <a:pt x="2454" y="5654"/>
                  </a:lnTo>
                  <a:lnTo>
                    <a:pt x="1387" y="17387"/>
                  </a:lnTo>
                  <a:lnTo>
                    <a:pt x="1" y="34133"/>
                  </a:lnTo>
                  <a:lnTo>
                    <a:pt x="7467" y="34666"/>
                  </a:lnTo>
                  <a:lnTo>
                    <a:pt x="11947" y="3200"/>
                  </a:lnTo>
                  <a:lnTo>
                    <a:pt x="30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307;p50">
              <a:extLst>
                <a:ext uri="{FF2B5EF4-FFF2-40B4-BE49-F238E27FC236}">
                  <a16:creationId xmlns:a16="http://schemas.microsoft.com/office/drawing/2014/main" id="{7459CB3B-D6BD-40DF-9C08-5E750E7C3FE7}"/>
                </a:ext>
              </a:extLst>
            </p:cNvPr>
            <p:cNvSpPr/>
            <p:nvPr/>
          </p:nvSpPr>
          <p:spPr>
            <a:xfrm>
              <a:off x="5411468" y="4586629"/>
              <a:ext cx="194164" cy="41937"/>
            </a:xfrm>
            <a:custGeom>
              <a:avLst/>
              <a:gdLst/>
              <a:ahLst/>
              <a:cxnLst/>
              <a:rect l="l" t="t" r="r" b="b"/>
              <a:pathLst>
                <a:path w="13334" h="2880" extrusionOk="0">
                  <a:moveTo>
                    <a:pt x="5440" y="0"/>
                  </a:moveTo>
                  <a:lnTo>
                    <a:pt x="5440" y="853"/>
                  </a:lnTo>
                  <a:lnTo>
                    <a:pt x="4374" y="1067"/>
                  </a:lnTo>
                  <a:lnTo>
                    <a:pt x="2240" y="1493"/>
                  </a:lnTo>
                  <a:lnTo>
                    <a:pt x="1174" y="1813"/>
                  </a:lnTo>
                  <a:lnTo>
                    <a:pt x="427" y="2133"/>
                  </a:lnTo>
                  <a:lnTo>
                    <a:pt x="107" y="2240"/>
                  </a:lnTo>
                  <a:lnTo>
                    <a:pt x="0" y="2347"/>
                  </a:lnTo>
                  <a:lnTo>
                    <a:pt x="107" y="2453"/>
                  </a:lnTo>
                  <a:lnTo>
                    <a:pt x="214" y="2560"/>
                  </a:lnTo>
                  <a:lnTo>
                    <a:pt x="1174" y="2667"/>
                  </a:lnTo>
                  <a:lnTo>
                    <a:pt x="2560" y="2773"/>
                  </a:lnTo>
                  <a:lnTo>
                    <a:pt x="6293" y="2880"/>
                  </a:lnTo>
                  <a:lnTo>
                    <a:pt x="12800" y="2773"/>
                  </a:lnTo>
                  <a:lnTo>
                    <a:pt x="13333" y="2773"/>
                  </a:lnTo>
                  <a:lnTo>
                    <a:pt x="13333" y="213"/>
                  </a:lnTo>
                  <a:lnTo>
                    <a:pt x="54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308;p50">
              <a:extLst>
                <a:ext uri="{FF2B5EF4-FFF2-40B4-BE49-F238E27FC236}">
                  <a16:creationId xmlns:a16="http://schemas.microsoft.com/office/drawing/2014/main" id="{B473D9EB-0686-4AA6-AFC2-6DB7BD63845B}"/>
                </a:ext>
              </a:extLst>
            </p:cNvPr>
            <p:cNvSpPr/>
            <p:nvPr/>
          </p:nvSpPr>
          <p:spPr>
            <a:xfrm>
              <a:off x="5411468" y="4586629"/>
              <a:ext cx="194164" cy="41937"/>
            </a:xfrm>
            <a:custGeom>
              <a:avLst/>
              <a:gdLst/>
              <a:ahLst/>
              <a:cxnLst/>
              <a:rect l="l" t="t" r="r" b="b"/>
              <a:pathLst>
                <a:path w="13334" h="2880" fill="none" extrusionOk="0">
                  <a:moveTo>
                    <a:pt x="5440" y="853"/>
                  </a:moveTo>
                  <a:lnTo>
                    <a:pt x="5440" y="0"/>
                  </a:lnTo>
                  <a:lnTo>
                    <a:pt x="13333" y="213"/>
                  </a:lnTo>
                  <a:lnTo>
                    <a:pt x="13333" y="2773"/>
                  </a:lnTo>
                  <a:lnTo>
                    <a:pt x="12800" y="2773"/>
                  </a:lnTo>
                  <a:lnTo>
                    <a:pt x="12800" y="2773"/>
                  </a:lnTo>
                  <a:lnTo>
                    <a:pt x="6293" y="2880"/>
                  </a:lnTo>
                  <a:lnTo>
                    <a:pt x="2560" y="2773"/>
                  </a:lnTo>
                  <a:lnTo>
                    <a:pt x="1174" y="2667"/>
                  </a:lnTo>
                  <a:lnTo>
                    <a:pt x="214" y="2560"/>
                  </a:lnTo>
                  <a:lnTo>
                    <a:pt x="214" y="2560"/>
                  </a:lnTo>
                  <a:lnTo>
                    <a:pt x="107" y="2453"/>
                  </a:lnTo>
                  <a:lnTo>
                    <a:pt x="0" y="2347"/>
                  </a:lnTo>
                  <a:lnTo>
                    <a:pt x="107" y="2240"/>
                  </a:lnTo>
                  <a:lnTo>
                    <a:pt x="427" y="2133"/>
                  </a:lnTo>
                  <a:lnTo>
                    <a:pt x="1174" y="1813"/>
                  </a:lnTo>
                  <a:lnTo>
                    <a:pt x="2240" y="1493"/>
                  </a:lnTo>
                  <a:lnTo>
                    <a:pt x="4374" y="1067"/>
                  </a:lnTo>
                  <a:lnTo>
                    <a:pt x="5440" y="85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309;p50">
              <a:extLst>
                <a:ext uri="{FF2B5EF4-FFF2-40B4-BE49-F238E27FC236}">
                  <a16:creationId xmlns:a16="http://schemas.microsoft.com/office/drawing/2014/main" id="{DA05A8A4-8B48-4FDA-91FE-CFFEFAD725BE}"/>
                </a:ext>
              </a:extLst>
            </p:cNvPr>
            <p:cNvSpPr/>
            <p:nvPr/>
          </p:nvSpPr>
          <p:spPr>
            <a:xfrm>
              <a:off x="5605636" y="4619235"/>
              <a:ext cx="15" cy="3131"/>
            </a:xfrm>
            <a:custGeom>
              <a:avLst/>
              <a:gdLst/>
              <a:ahLst/>
              <a:cxnLst/>
              <a:rect l="l" t="t" r="r" b="b"/>
              <a:pathLst>
                <a:path w="1" h="215" extrusionOk="0">
                  <a:moveTo>
                    <a:pt x="0" y="1"/>
                  </a:moveTo>
                  <a:lnTo>
                    <a:pt x="0" y="1"/>
                  </a:lnTo>
                  <a:lnTo>
                    <a:pt x="0" y="214"/>
                  </a:lnTo>
                  <a:lnTo>
                    <a:pt x="0" y="2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310;p50">
              <a:extLst>
                <a:ext uri="{FF2B5EF4-FFF2-40B4-BE49-F238E27FC236}">
                  <a16:creationId xmlns:a16="http://schemas.microsoft.com/office/drawing/2014/main" id="{C17B4CE8-3542-43D1-83A3-BE96DA06433A}"/>
                </a:ext>
              </a:extLst>
            </p:cNvPr>
            <p:cNvSpPr/>
            <p:nvPr/>
          </p:nvSpPr>
          <p:spPr>
            <a:xfrm>
              <a:off x="5605636" y="4619235"/>
              <a:ext cx="15" cy="3131"/>
            </a:xfrm>
            <a:custGeom>
              <a:avLst/>
              <a:gdLst/>
              <a:ahLst/>
              <a:cxnLst/>
              <a:rect l="l" t="t" r="r" b="b"/>
              <a:pathLst>
                <a:path w="1" h="215" fill="none" extrusionOk="0">
                  <a:moveTo>
                    <a:pt x="0" y="1"/>
                  </a:moveTo>
                  <a:lnTo>
                    <a:pt x="0" y="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311;p50">
              <a:extLst>
                <a:ext uri="{FF2B5EF4-FFF2-40B4-BE49-F238E27FC236}">
                  <a16:creationId xmlns:a16="http://schemas.microsoft.com/office/drawing/2014/main" id="{8037A2F7-1A53-45EB-BF16-CEA9CC1C534C}"/>
                </a:ext>
              </a:extLst>
            </p:cNvPr>
            <p:cNvSpPr/>
            <p:nvPr/>
          </p:nvSpPr>
          <p:spPr>
            <a:xfrm>
              <a:off x="5605636" y="4595934"/>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312;p50">
              <a:extLst>
                <a:ext uri="{FF2B5EF4-FFF2-40B4-BE49-F238E27FC236}">
                  <a16:creationId xmlns:a16="http://schemas.microsoft.com/office/drawing/2014/main" id="{49EF5100-07BB-4951-9534-832C15357EFD}"/>
                </a:ext>
              </a:extLst>
            </p:cNvPr>
            <p:cNvSpPr/>
            <p:nvPr/>
          </p:nvSpPr>
          <p:spPr>
            <a:xfrm>
              <a:off x="5605636" y="4595934"/>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313;p50">
              <a:extLst>
                <a:ext uri="{FF2B5EF4-FFF2-40B4-BE49-F238E27FC236}">
                  <a16:creationId xmlns:a16="http://schemas.microsoft.com/office/drawing/2014/main" id="{7AC94D4B-4996-4624-8975-70F8097E58ED}"/>
                </a:ext>
              </a:extLst>
            </p:cNvPr>
            <p:cNvSpPr/>
            <p:nvPr/>
          </p:nvSpPr>
          <p:spPr>
            <a:xfrm>
              <a:off x="5563695" y="4595934"/>
              <a:ext cx="41952" cy="29531"/>
            </a:xfrm>
            <a:custGeom>
              <a:avLst/>
              <a:gdLst/>
              <a:ahLst/>
              <a:cxnLst/>
              <a:rect l="l" t="t" r="r" b="b"/>
              <a:pathLst>
                <a:path w="2881" h="2028" extrusionOk="0">
                  <a:moveTo>
                    <a:pt x="2240" y="1"/>
                  </a:moveTo>
                  <a:lnTo>
                    <a:pt x="1814" y="108"/>
                  </a:lnTo>
                  <a:lnTo>
                    <a:pt x="1387" y="321"/>
                  </a:lnTo>
                  <a:lnTo>
                    <a:pt x="1067" y="534"/>
                  </a:lnTo>
                  <a:lnTo>
                    <a:pt x="640" y="748"/>
                  </a:lnTo>
                  <a:lnTo>
                    <a:pt x="427" y="1174"/>
                  </a:lnTo>
                  <a:lnTo>
                    <a:pt x="107" y="1494"/>
                  </a:lnTo>
                  <a:lnTo>
                    <a:pt x="0" y="1921"/>
                  </a:lnTo>
                  <a:lnTo>
                    <a:pt x="2880" y="2028"/>
                  </a:lnTo>
                  <a:lnTo>
                    <a:pt x="2880" y="1814"/>
                  </a:lnTo>
                  <a:lnTo>
                    <a:pt x="2880" y="1601"/>
                  </a:lnTo>
                  <a:lnTo>
                    <a:pt x="2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314;p50">
              <a:extLst>
                <a:ext uri="{FF2B5EF4-FFF2-40B4-BE49-F238E27FC236}">
                  <a16:creationId xmlns:a16="http://schemas.microsoft.com/office/drawing/2014/main" id="{91CEFC0F-BA36-4235-8162-6DE29EF751AD}"/>
                </a:ext>
              </a:extLst>
            </p:cNvPr>
            <p:cNvSpPr/>
            <p:nvPr/>
          </p:nvSpPr>
          <p:spPr>
            <a:xfrm>
              <a:off x="5563695" y="4595934"/>
              <a:ext cx="41952" cy="29531"/>
            </a:xfrm>
            <a:custGeom>
              <a:avLst/>
              <a:gdLst/>
              <a:ahLst/>
              <a:cxnLst/>
              <a:rect l="l" t="t" r="r" b="b"/>
              <a:pathLst>
                <a:path w="2881" h="2028" fill="none" extrusionOk="0">
                  <a:moveTo>
                    <a:pt x="2667" y="1"/>
                  </a:moveTo>
                  <a:lnTo>
                    <a:pt x="2667" y="1"/>
                  </a:lnTo>
                  <a:lnTo>
                    <a:pt x="2240" y="1"/>
                  </a:lnTo>
                  <a:lnTo>
                    <a:pt x="1814" y="108"/>
                  </a:lnTo>
                  <a:lnTo>
                    <a:pt x="1387" y="321"/>
                  </a:lnTo>
                  <a:lnTo>
                    <a:pt x="1067" y="534"/>
                  </a:lnTo>
                  <a:lnTo>
                    <a:pt x="1067" y="534"/>
                  </a:lnTo>
                  <a:lnTo>
                    <a:pt x="640" y="748"/>
                  </a:lnTo>
                  <a:lnTo>
                    <a:pt x="427" y="1174"/>
                  </a:lnTo>
                  <a:lnTo>
                    <a:pt x="107" y="1494"/>
                  </a:lnTo>
                  <a:lnTo>
                    <a:pt x="0" y="1921"/>
                  </a:lnTo>
                  <a:lnTo>
                    <a:pt x="2880" y="2028"/>
                  </a:lnTo>
                  <a:lnTo>
                    <a:pt x="2880" y="1814"/>
                  </a:lnTo>
                  <a:lnTo>
                    <a:pt x="2880" y="1601"/>
                  </a:lnTo>
                  <a:lnTo>
                    <a:pt x="2880" y="1"/>
                  </a:lnTo>
                  <a:lnTo>
                    <a:pt x="2880" y="1"/>
                  </a:lnTo>
                  <a:lnTo>
                    <a:pt x="2880" y="1"/>
                  </a:lnTo>
                  <a:lnTo>
                    <a:pt x="266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315;p50">
              <a:extLst>
                <a:ext uri="{FF2B5EF4-FFF2-40B4-BE49-F238E27FC236}">
                  <a16:creationId xmlns:a16="http://schemas.microsoft.com/office/drawing/2014/main" id="{FE7077BB-E789-44B7-89EC-EDCAB44CC6C0}"/>
                </a:ext>
              </a:extLst>
            </p:cNvPr>
            <p:cNvSpPr/>
            <p:nvPr/>
          </p:nvSpPr>
          <p:spPr>
            <a:xfrm>
              <a:off x="5413041" y="4623138"/>
              <a:ext cx="1544" cy="772"/>
            </a:xfrm>
            <a:custGeom>
              <a:avLst/>
              <a:gdLst/>
              <a:ahLst/>
              <a:cxnLst/>
              <a:rect l="l" t="t" r="r" b="b"/>
              <a:pathLst>
                <a:path w="106" h="53" extrusionOk="0">
                  <a:moveTo>
                    <a:pt x="0" y="0"/>
                  </a:moveTo>
                  <a:lnTo>
                    <a:pt x="106" y="53"/>
                  </a:lnTo>
                  <a:lnTo>
                    <a:pt x="106" y="5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316;p50">
              <a:extLst>
                <a:ext uri="{FF2B5EF4-FFF2-40B4-BE49-F238E27FC236}">
                  <a16:creationId xmlns:a16="http://schemas.microsoft.com/office/drawing/2014/main" id="{7BCD35D3-0947-4FA3-B86D-735F71DBB284}"/>
                </a:ext>
              </a:extLst>
            </p:cNvPr>
            <p:cNvSpPr/>
            <p:nvPr/>
          </p:nvSpPr>
          <p:spPr>
            <a:xfrm>
              <a:off x="5411468" y="4622351"/>
              <a:ext cx="6218" cy="3116"/>
            </a:xfrm>
            <a:custGeom>
              <a:avLst/>
              <a:gdLst/>
              <a:ahLst/>
              <a:cxnLst/>
              <a:rect l="l" t="t" r="r" b="b"/>
              <a:pathLst>
                <a:path w="427" h="214" fill="none" extrusionOk="0">
                  <a:moveTo>
                    <a:pt x="0" y="0"/>
                  </a:moveTo>
                  <a:lnTo>
                    <a:pt x="0" y="0"/>
                  </a:lnTo>
                  <a:lnTo>
                    <a:pt x="0" y="0"/>
                  </a:lnTo>
                  <a:lnTo>
                    <a:pt x="0" y="0"/>
                  </a:lnTo>
                  <a:lnTo>
                    <a:pt x="427" y="214"/>
                  </a:lnTo>
                  <a:lnTo>
                    <a:pt x="427" y="214"/>
                  </a:lnTo>
                  <a:lnTo>
                    <a:pt x="214" y="107"/>
                  </a:lnTo>
                  <a:lnTo>
                    <a:pt x="214" y="107"/>
                  </a:lnTo>
                  <a:lnTo>
                    <a:pt x="0" y="0"/>
                  </a:lnTo>
                  <a:lnTo>
                    <a:pt x="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317;p50">
              <a:extLst>
                <a:ext uri="{FF2B5EF4-FFF2-40B4-BE49-F238E27FC236}">
                  <a16:creationId xmlns:a16="http://schemas.microsoft.com/office/drawing/2014/main" id="{97ABD93C-1971-4379-B191-4EE6B4EC6D37}"/>
                </a:ext>
              </a:extLst>
            </p:cNvPr>
            <p:cNvSpPr/>
            <p:nvPr/>
          </p:nvSpPr>
          <p:spPr>
            <a:xfrm>
              <a:off x="5411468" y="4620793"/>
              <a:ext cx="15" cy="1573"/>
            </a:xfrm>
            <a:custGeom>
              <a:avLst/>
              <a:gdLst/>
              <a:ahLst/>
              <a:cxnLst/>
              <a:rect l="l" t="t" r="r" b="b"/>
              <a:pathLst>
                <a:path w="1" h="108" extrusionOk="0">
                  <a:moveTo>
                    <a:pt x="0" y="1"/>
                  </a:moveTo>
                  <a:lnTo>
                    <a:pt x="0" y="1"/>
                  </a:lnTo>
                  <a:lnTo>
                    <a:pt x="0" y="107"/>
                  </a:lnTo>
                  <a:lnTo>
                    <a:pt x="0" y="107"/>
                  </a:lnTo>
                  <a:lnTo>
                    <a:pt x="0" y="107"/>
                  </a:lnTo>
                  <a:lnTo>
                    <a:pt x="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318;p50">
              <a:extLst>
                <a:ext uri="{FF2B5EF4-FFF2-40B4-BE49-F238E27FC236}">
                  <a16:creationId xmlns:a16="http://schemas.microsoft.com/office/drawing/2014/main" id="{8349CAA6-3971-4140-B64F-6DF7673E977F}"/>
                </a:ext>
              </a:extLst>
            </p:cNvPr>
            <p:cNvSpPr/>
            <p:nvPr/>
          </p:nvSpPr>
          <p:spPr>
            <a:xfrm>
              <a:off x="5411468" y="4620793"/>
              <a:ext cx="15" cy="1573"/>
            </a:xfrm>
            <a:custGeom>
              <a:avLst/>
              <a:gdLst/>
              <a:ahLst/>
              <a:cxnLst/>
              <a:rect l="l" t="t" r="r" b="b"/>
              <a:pathLst>
                <a:path w="1" h="108" fill="none" extrusionOk="0">
                  <a:moveTo>
                    <a:pt x="0" y="1"/>
                  </a:moveTo>
                  <a:lnTo>
                    <a:pt x="0" y="1"/>
                  </a:lnTo>
                  <a:lnTo>
                    <a:pt x="0" y="107"/>
                  </a:lnTo>
                  <a:lnTo>
                    <a:pt x="0" y="107"/>
                  </a:lnTo>
                  <a:lnTo>
                    <a:pt x="0" y="107"/>
                  </a:lnTo>
                  <a:lnTo>
                    <a:pt x="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319;p50">
              <a:extLst>
                <a:ext uri="{FF2B5EF4-FFF2-40B4-BE49-F238E27FC236}">
                  <a16:creationId xmlns:a16="http://schemas.microsoft.com/office/drawing/2014/main" id="{875F55E0-EFDF-4FDF-9F25-7180DC955BFF}"/>
                </a:ext>
              </a:extLst>
            </p:cNvPr>
            <p:cNvSpPr/>
            <p:nvPr/>
          </p:nvSpPr>
          <p:spPr>
            <a:xfrm>
              <a:off x="5510875" y="4627012"/>
              <a:ext cx="94767" cy="1558"/>
            </a:xfrm>
            <a:custGeom>
              <a:avLst/>
              <a:gdLst/>
              <a:ahLst/>
              <a:cxnLst/>
              <a:rect l="l" t="t" r="r" b="b"/>
              <a:pathLst>
                <a:path w="6508" h="107" extrusionOk="0">
                  <a:moveTo>
                    <a:pt x="5974" y="0"/>
                  </a:moveTo>
                  <a:lnTo>
                    <a:pt x="1" y="107"/>
                  </a:lnTo>
                  <a:lnTo>
                    <a:pt x="4161" y="107"/>
                  </a:lnTo>
                  <a:lnTo>
                    <a:pt x="6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320;p50">
              <a:extLst>
                <a:ext uri="{FF2B5EF4-FFF2-40B4-BE49-F238E27FC236}">
                  <a16:creationId xmlns:a16="http://schemas.microsoft.com/office/drawing/2014/main" id="{EE48785C-805C-4F55-BF7F-E92FAA756D1F}"/>
                </a:ext>
              </a:extLst>
            </p:cNvPr>
            <p:cNvSpPr/>
            <p:nvPr/>
          </p:nvSpPr>
          <p:spPr>
            <a:xfrm>
              <a:off x="5482914" y="4625453"/>
              <a:ext cx="122725" cy="3116"/>
            </a:xfrm>
            <a:custGeom>
              <a:avLst/>
              <a:gdLst/>
              <a:ahLst/>
              <a:cxnLst/>
              <a:rect l="l" t="t" r="r" b="b"/>
              <a:pathLst>
                <a:path w="8428" h="214" fill="none" extrusionOk="0">
                  <a:moveTo>
                    <a:pt x="8427" y="1"/>
                  </a:moveTo>
                  <a:lnTo>
                    <a:pt x="8427" y="1"/>
                  </a:lnTo>
                  <a:lnTo>
                    <a:pt x="8427" y="1"/>
                  </a:lnTo>
                  <a:lnTo>
                    <a:pt x="8427" y="107"/>
                  </a:lnTo>
                  <a:lnTo>
                    <a:pt x="7894" y="107"/>
                  </a:lnTo>
                  <a:lnTo>
                    <a:pt x="7894" y="107"/>
                  </a:lnTo>
                  <a:lnTo>
                    <a:pt x="1921" y="214"/>
                  </a:lnTo>
                  <a:lnTo>
                    <a:pt x="1921" y="214"/>
                  </a:lnTo>
                  <a:lnTo>
                    <a:pt x="1" y="214"/>
                  </a:lnTo>
                  <a:lnTo>
                    <a:pt x="1" y="214"/>
                  </a:lnTo>
                  <a:lnTo>
                    <a:pt x="3307" y="214"/>
                  </a:lnTo>
                  <a:lnTo>
                    <a:pt x="3307" y="214"/>
                  </a:lnTo>
                  <a:lnTo>
                    <a:pt x="6081" y="214"/>
                  </a:lnTo>
                  <a:lnTo>
                    <a:pt x="8427" y="107"/>
                  </a:lnTo>
                  <a:lnTo>
                    <a:pt x="8427" y="1"/>
                  </a:lnTo>
                  <a:lnTo>
                    <a:pt x="8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321;p50">
              <a:extLst>
                <a:ext uri="{FF2B5EF4-FFF2-40B4-BE49-F238E27FC236}">
                  <a16:creationId xmlns:a16="http://schemas.microsoft.com/office/drawing/2014/main" id="{CC3A515F-0251-4C10-BEA8-4BBB86929FBA}"/>
                </a:ext>
              </a:extLst>
            </p:cNvPr>
            <p:cNvSpPr/>
            <p:nvPr/>
          </p:nvSpPr>
          <p:spPr>
            <a:xfrm>
              <a:off x="5411468" y="4609915"/>
              <a:ext cx="194164" cy="18653"/>
            </a:xfrm>
            <a:custGeom>
              <a:avLst/>
              <a:gdLst/>
              <a:ahLst/>
              <a:cxnLst/>
              <a:rect l="l" t="t" r="r" b="b"/>
              <a:pathLst>
                <a:path w="13334" h="1281" extrusionOk="0">
                  <a:moveTo>
                    <a:pt x="2134" y="1"/>
                  </a:moveTo>
                  <a:lnTo>
                    <a:pt x="1174" y="214"/>
                  </a:lnTo>
                  <a:lnTo>
                    <a:pt x="427" y="534"/>
                  </a:lnTo>
                  <a:lnTo>
                    <a:pt x="214" y="641"/>
                  </a:lnTo>
                  <a:lnTo>
                    <a:pt x="0" y="748"/>
                  </a:lnTo>
                  <a:lnTo>
                    <a:pt x="0" y="854"/>
                  </a:lnTo>
                  <a:lnTo>
                    <a:pt x="214" y="961"/>
                  </a:lnTo>
                  <a:lnTo>
                    <a:pt x="427" y="1068"/>
                  </a:lnTo>
                  <a:lnTo>
                    <a:pt x="2240" y="1174"/>
                  </a:lnTo>
                  <a:lnTo>
                    <a:pt x="4907" y="1281"/>
                  </a:lnTo>
                  <a:lnTo>
                    <a:pt x="6827" y="1281"/>
                  </a:lnTo>
                  <a:lnTo>
                    <a:pt x="12800" y="1174"/>
                  </a:lnTo>
                  <a:lnTo>
                    <a:pt x="13333" y="1174"/>
                  </a:lnTo>
                  <a:lnTo>
                    <a:pt x="13333" y="1068"/>
                  </a:lnTo>
                  <a:lnTo>
                    <a:pt x="10453" y="1068"/>
                  </a:lnTo>
                  <a:lnTo>
                    <a:pt x="10453" y="961"/>
                  </a:lnTo>
                  <a:lnTo>
                    <a:pt x="2774" y="961"/>
                  </a:lnTo>
                  <a:lnTo>
                    <a:pt x="2667" y="428"/>
                  </a:lnTo>
                  <a:lnTo>
                    <a:pt x="2454" y="108"/>
                  </a:lnTo>
                  <a:lnTo>
                    <a:pt x="2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322;p50">
              <a:extLst>
                <a:ext uri="{FF2B5EF4-FFF2-40B4-BE49-F238E27FC236}">
                  <a16:creationId xmlns:a16="http://schemas.microsoft.com/office/drawing/2014/main" id="{46E19DFC-37F3-4D9F-A496-A4BD7338750E}"/>
                </a:ext>
              </a:extLst>
            </p:cNvPr>
            <p:cNvSpPr/>
            <p:nvPr/>
          </p:nvSpPr>
          <p:spPr>
            <a:xfrm>
              <a:off x="5605636" y="4625453"/>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323;p50">
              <a:extLst>
                <a:ext uri="{FF2B5EF4-FFF2-40B4-BE49-F238E27FC236}">
                  <a16:creationId xmlns:a16="http://schemas.microsoft.com/office/drawing/2014/main" id="{A227A03B-2903-490A-A9F7-41B62B750E0A}"/>
                </a:ext>
              </a:extLst>
            </p:cNvPr>
            <p:cNvSpPr/>
            <p:nvPr/>
          </p:nvSpPr>
          <p:spPr>
            <a:xfrm>
              <a:off x="5605636" y="4625453"/>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324;p50">
              <a:extLst>
                <a:ext uri="{FF2B5EF4-FFF2-40B4-BE49-F238E27FC236}">
                  <a16:creationId xmlns:a16="http://schemas.microsoft.com/office/drawing/2014/main" id="{CC9BDE10-12B0-4AC4-A49F-FE828532F274}"/>
                </a:ext>
              </a:extLst>
            </p:cNvPr>
            <p:cNvSpPr/>
            <p:nvPr/>
          </p:nvSpPr>
          <p:spPr>
            <a:xfrm>
              <a:off x="5563695" y="4623895"/>
              <a:ext cx="41952" cy="1573"/>
            </a:xfrm>
            <a:custGeom>
              <a:avLst/>
              <a:gdLst/>
              <a:ahLst/>
              <a:cxnLst/>
              <a:rect l="l" t="t" r="r" b="b"/>
              <a:pathLst>
                <a:path w="2881" h="108" extrusionOk="0">
                  <a:moveTo>
                    <a:pt x="0" y="1"/>
                  </a:moveTo>
                  <a:lnTo>
                    <a:pt x="0" y="108"/>
                  </a:lnTo>
                  <a:lnTo>
                    <a:pt x="2880"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325;p50">
              <a:extLst>
                <a:ext uri="{FF2B5EF4-FFF2-40B4-BE49-F238E27FC236}">
                  <a16:creationId xmlns:a16="http://schemas.microsoft.com/office/drawing/2014/main" id="{7E48CB2C-251B-425A-80DD-E2A48ADC7626}"/>
                </a:ext>
              </a:extLst>
            </p:cNvPr>
            <p:cNvSpPr/>
            <p:nvPr/>
          </p:nvSpPr>
          <p:spPr>
            <a:xfrm>
              <a:off x="5563695" y="4623895"/>
              <a:ext cx="41952" cy="1573"/>
            </a:xfrm>
            <a:custGeom>
              <a:avLst/>
              <a:gdLst/>
              <a:ahLst/>
              <a:cxnLst/>
              <a:rect l="l" t="t" r="r" b="b"/>
              <a:pathLst>
                <a:path w="2881" h="108" fill="none" extrusionOk="0">
                  <a:moveTo>
                    <a:pt x="0" y="1"/>
                  </a:moveTo>
                  <a:lnTo>
                    <a:pt x="0" y="1"/>
                  </a:lnTo>
                  <a:lnTo>
                    <a:pt x="0" y="108"/>
                  </a:lnTo>
                  <a:lnTo>
                    <a:pt x="2880" y="108"/>
                  </a:lnTo>
                  <a:lnTo>
                    <a:pt x="2880" y="108"/>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326;p50">
              <a:extLst>
                <a:ext uri="{FF2B5EF4-FFF2-40B4-BE49-F238E27FC236}">
                  <a16:creationId xmlns:a16="http://schemas.microsoft.com/office/drawing/2014/main" id="{3F7AD07E-07AE-492D-9EB4-B6F30B27D4E7}"/>
                </a:ext>
              </a:extLst>
            </p:cNvPr>
            <p:cNvSpPr/>
            <p:nvPr/>
          </p:nvSpPr>
          <p:spPr>
            <a:xfrm>
              <a:off x="5413027" y="4620793"/>
              <a:ext cx="194150" cy="4674"/>
            </a:xfrm>
            <a:custGeom>
              <a:avLst/>
              <a:gdLst/>
              <a:ahLst/>
              <a:cxnLst/>
              <a:rect l="l" t="t" r="r" b="b"/>
              <a:pathLst>
                <a:path w="13333" h="321" extrusionOk="0">
                  <a:moveTo>
                    <a:pt x="0" y="1"/>
                  </a:moveTo>
                  <a:lnTo>
                    <a:pt x="427" y="107"/>
                  </a:lnTo>
                  <a:lnTo>
                    <a:pt x="1920" y="107"/>
                  </a:lnTo>
                  <a:lnTo>
                    <a:pt x="427" y="1"/>
                  </a:lnTo>
                  <a:close/>
                  <a:moveTo>
                    <a:pt x="1920" y="107"/>
                  </a:moveTo>
                  <a:lnTo>
                    <a:pt x="6613" y="321"/>
                  </a:lnTo>
                  <a:lnTo>
                    <a:pt x="13333" y="321"/>
                  </a:lnTo>
                  <a:lnTo>
                    <a:pt x="13333" y="214"/>
                  </a:lnTo>
                  <a:lnTo>
                    <a:pt x="6613" y="214"/>
                  </a:lnTo>
                  <a:lnTo>
                    <a:pt x="1920"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327;p50">
              <a:extLst>
                <a:ext uri="{FF2B5EF4-FFF2-40B4-BE49-F238E27FC236}">
                  <a16:creationId xmlns:a16="http://schemas.microsoft.com/office/drawing/2014/main" id="{C2B25AA6-390A-4792-8E69-EC470BDB89E2}"/>
                </a:ext>
              </a:extLst>
            </p:cNvPr>
            <p:cNvSpPr/>
            <p:nvPr/>
          </p:nvSpPr>
          <p:spPr>
            <a:xfrm>
              <a:off x="5440973" y="4608371"/>
              <a:ext cx="10892" cy="17095"/>
            </a:xfrm>
            <a:custGeom>
              <a:avLst/>
              <a:gdLst/>
              <a:ahLst/>
              <a:cxnLst/>
              <a:rect l="l" t="t" r="r" b="b"/>
              <a:pathLst>
                <a:path w="748" h="1174" extrusionOk="0">
                  <a:moveTo>
                    <a:pt x="1" y="0"/>
                  </a:moveTo>
                  <a:lnTo>
                    <a:pt x="534" y="534"/>
                  </a:lnTo>
                  <a:lnTo>
                    <a:pt x="748" y="1174"/>
                  </a:lnTo>
                  <a:lnTo>
                    <a:pt x="748" y="747"/>
                  </a:lnTo>
                  <a:lnTo>
                    <a:pt x="534" y="427"/>
                  </a:lnTo>
                  <a:lnTo>
                    <a:pt x="32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328;p50">
              <a:extLst>
                <a:ext uri="{FF2B5EF4-FFF2-40B4-BE49-F238E27FC236}">
                  <a16:creationId xmlns:a16="http://schemas.microsoft.com/office/drawing/2014/main" id="{B864E455-BAF8-465E-987F-DECB32CADBB8}"/>
                </a:ext>
              </a:extLst>
            </p:cNvPr>
            <p:cNvSpPr/>
            <p:nvPr/>
          </p:nvSpPr>
          <p:spPr>
            <a:xfrm>
              <a:off x="5479812" y="4600594"/>
              <a:ext cx="6232" cy="9334"/>
            </a:xfrm>
            <a:custGeom>
              <a:avLst/>
              <a:gdLst/>
              <a:ahLst/>
              <a:cxnLst/>
              <a:rect l="l" t="t" r="r" b="b"/>
              <a:pathLst>
                <a:path w="428" h="641" extrusionOk="0">
                  <a:moveTo>
                    <a:pt x="1" y="1"/>
                  </a:moveTo>
                  <a:lnTo>
                    <a:pt x="214" y="321"/>
                  </a:lnTo>
                  <a:lnTo>
                    <a:pt x="427" y="641"/>
                  </a:lnTo>
                  <a:lnTo>
                    <a:pt x="321" y="32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329;p50">
              <a:extLst>
                <a:ext uri="{FF2B5EF4-FFF2-40B4-BE49-F238E27FC236}">
                  <a16:creationId xmlns:a16="http://schemas.microsoft.com/office/drawing/2014/main" id="{5C8BE8BA-C3DF-44BF-AF49-64F787B5CC49}"/>
                </a:ext>
              </a:extLst>
            </p:cNvPr>
            <p:cNvSpPr/>
            <p:nvPr/>
          </p:nvSpPr>
          <p:spPr>
            <a:xfrm>
              <a:off x="5489133" y="4599051"/>
              <a:ext cx="6232" cy="6218"/>
            </a:xfrm>
            <a:custGeom>
              <a:avLst/>
              <a:gdLst/>
              <a:ahLst/>
              <a:cxnLst/>
              <a:rect l="l" t="t" r="r" b="b"/>
              <a:pathLst>
                <a:path w="428" h="427" extrusionOk="0">
                  <a:moveTo>
                    <a:pt x="427" y="427"/>
                  </a:moveTo>
                  <a:lnTo>
                    <a:pt x="427" y="427"/>
                  </a:lnTo>
                  <a:lnTo>
                    <a:pt x="214" y="214"/>
                  </a:lnTo>
                  <a:lnTo>
                    <a:pt x="214" y="214"/>
                  </a:lnTo>
                  <a:lnTo>
                    <a:pt x="0" y="0"/>
                  </a:lnTo>
                  <a:lnTo>
                    <a:pt x="0" y="0"/>
                  </a:lnTo>
                  <a:lnTo>
                    <a:pt x="214" y="214"/>
                  </a:lnTo>
                  <a:lnTo>
                    <a:pt x="214" y="214"/>
                  </a:lnTo>
                  <a:lnTo>
                    <a:pt x="427" y="427"/>
                  </a:lnTo>
                  <a:lnTo>
                    <a:pt x="42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330;p50">
              <a:extLst>
                <a:ext uri="{FF2B5EF4-FFF2-40B4-BE49-F238E27FC236}">
                  <a16:creationId xmlns:a16="http://schemas.microsoft.com/office/drawing/2014/main" id="{F4516792-8AE5-44CA-9F56-51B87C4B43A9}"/>
                </a:ext>
              </a:extLst>
            </p:cNvPr>
            <p:cNvSpPr/>
            <p:nvPr/>
          </p:nvSpPr>
          <p:spPr>
            <a:xfrm>
              <a:off x="5489133" y="4594391"/>
              <a:ext cx="12436" cy="1558"/>
            </a:xfrm>
            <a:custGeom>
              <a:avLst/>
              <a:gdLst/>
              <a:ahLst/>
              <a:cxnLst/>
              <a:rect l="l" t="t" r="r" b="b"/>
              <a:pathLst>
                <a:path w="854" h="107" extrusionOk="0">
                  <a:moveTo>
                    <a:pt x="0" y="0"/>
                  </a:moveTo>
                  <a:lnTo>
                    <a:pt x="427" y="107"/>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331;p50">
              <a:extLst>
                <a:ext uri="{FF2B5EF4-FFF2-40B4-BE49-F238E27FC236}">
                  <a16:creationId xmlns:a16="http://schemas.microsoft.com/office/drawing/2014/main" id="{240C51A9-75EF-4423-AF0A-4F39179536C3}"/>
                </a:ext>
              </a:extLst>
            </p:cNvPr>
            <p:cNvSpPr/>
            <p:nvPr/>
          </p:nvSpPr>
          <p:spPr>
            <a:xfrm>
              <a:off x="5490691" y="4588172"/>
              <a:ext cx="12436" cy="1573"/>
            </a:xfrm>
            <a:custGeom>
              <a:avLst/>
              <a:gdLst/>
              <a:ahLst/>
              <a:cxnLst/>
              <a:rect l="l" t="t" r="r" b="b"/>
              <a:pathLst>
                <a:path w="854" h="108" extrusionOk="0">
                  <a:moveTo>
                    <a:pt x="0" y="1"/>
                  </a:moveTo>
                  <a:lnTo>
                    <a:pt x="213" y="107"/>
                  </a:lnTo>
                  <a:lnTo>
                    <a:pt x="640"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332;p50">
              <a:extLst>
                <a:ext uri="{FF2B5EF4-FFF2-40B4-BE49-F238E27FC236}">
                  <a16:creationId xmlns:a16="http://schemas.microsoft.com/office/drawing/2014/main" id="{A5C7C2CA-FD9F-4F95-98DA-BE0060091992}"/>
                </a:ext>
              </a:extLst>
            </p:cNvPr>
            <p:cNvSpPr/>
            <p:nvPr/>
          </p:nvSpPr>
          <p:spPr>
            <a:xfrm>
              <a:off x="5461172" y="4589731"/>
              <a:ext cx="21755" cy="12436"/>
            </a:xfrm>
            <a:custGeom>
              <a:avLst/>
              <a:gdLst/>
              <a:ahLst/>
              <a:cxnLst/>
              <a:rect l="l" t="t" r="r" b="b"/>
              <a:pathLst>
                <a:path w="1494" h="854" extrusionOk="0">
                  <a:moveTo>
                    <a:pt x="427" y="0"/>
                  </a:moveTo>
                  <a:lnTo>
                    <a:pt x="107" y="107"/>
                  </a:lnTo>
                  <a:lnTo>
                    <a:pt x="1" y="320"/>
                  </a:lnTo>
                  <a:lnTo>
                    <a:pt x="107" y="427"/>
                  </a:lnTo>
                  <a:lnTo>
                    <a:pt x="107" y="320"/>
                  </a:lnTo>
                  <a:lnTo>
                    <a:pt x="107" y="214"/>
                  </a:lnTo>
                  <a:lnTo>
                    <a:pt x="427" y="107"/>
                  </a:lnTo>
                  <a:lnTo>
                    <a:pt x="747" y="214"/>
                  </a:lnTo>
                  <a:lnTo>
                    <a:pt x="961" y="320"/>
                  </a:lnTo>
                  <a:lnTo>
                    <a:pt x="1174" y="427"/>
                  </a:lnTo>
                  <a:lnTo>
                    <a:pt x="961" y="214"/>
                  </a:lnTo>
                  <a:lnTo>
                    <a:pt x="641" y="107"/>
                  </a:lnTo>
                  <a:lnTo>
                    <a:pt x="427" y="0"/>
                  </a:lnTo>
                  <a:close/>
                  <a:moveTo>
                    <a:pt x="107" y="427"/>
                  </a:moveTo>
                  <a:lnTo>
                    <a:pt x="427" y="640"/>
                  </a:lnTo>
                  <a:lnTo>
                    <a:pt x="961" y="747"/>
                  </a:lnTo>
                  <a:lnTo>
                    <a:pt x="1334" y="747"/>
                  </a:lnTo>
                  <a:lnTo>
                    <a:pt x="1387" y="854"/>
                  </a:lnTo>
                  <a:lnTo>
                    <a:pt x="1387" y="747"/>
                  </a:lnTo>
                  <a:lnTo>
                    <a:pt x="1494" y="747"/>
                  </a:lnTo>
                  <a:lnTo>
                    <a:pt x="1371" y="722"/>
                  </a:lnTo>
                  <a:lnTo>
                    <a:pt x="1371" y="722"/>
                  </a:lnTo>
                  <a:lnTo>
                    <a:pt x="1174" y="427"/>
                  </a:lnTo>
                  <a:lnTo>
                    <a:pt x="1316" y="711"/>
                  </a:lnTo>
                  <a:lnTo>
                    <a:pt x="1316" y="711"/>
                  </a:lnTo>
                  <a:lnTo>
                    <a:pt x="961" y="640"/>
                  </a:lnTo>
                  <a:lnTo>
                    <a:pt x="427" y="534"/>
                  </a:lnTo>
                  <a:lnTo>
                    <a:pt x="10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333;p50">
              <a:extLst>
                <a:ext uri="{FF2B5EF4-FFF2-40B4-BE49-F238E27FC236}">
                  <a16:creationId xmlns:a16="http://schemas.microsoft.com/office/drawing/2014/main" id="{C19EA5C9-4A50-4A1B-82B7-9CB882F60C6D}"/>
                </a:ext>
              </a:extLst>
            </p:cNvPr>
            <p:cNvSpPr/>
            <p:nvPr/>
          </p:nvSpPr>
          <p:spPr>
            <a:xfrm>
              <a:off x="5479812" y="4586629"/>
              <a:ext cx="10892" cy="13979"/>
            </a:xfrm>
            <a:custGeom>
              <a:avLst/>
              <a:gdLst/>
              <a:ahLst/>
              <a:cxnLst/>
              <a:rect l="l" t="t" r="r" b="b"/>
              <a:pathLst>
                <a:path w="748" h="960" extrusionOk="0">
                  <a:moveTo>
                    <a:pt x="534" y="0"/>
                  </a:moveTo>
                  <a:lnTo>
                    <a:pt x="321" y="107"/>
                  </a:lnTo>
                  <a:lnTo>
                    <a:pt x="107" y="320"/>
                  </a:lnTo>
                  <a:lnTo>
                    <a:pt x="1" y="640"/>
                  </a:lnTo>
                  <a:lnTo>
                    <a:pt x="1" y="747"/>
                  </a:lnTo>
                  <a:lnTo>
                    <a:pt x="1" y="960"/>
                  </a:lnTo>
                  <a:lnTo>
                    <a:pt x="107" y="640"/>
                  </a:lnTo>
                  <a:lnTo>
                    <a:pt x="214" y="320"/>
                  </a:lnTo>
                  <a:lnTo>
                    <a:pt x="321" y="213"/>
                  </a:lnTo>
                  <a:lnTo>
                    <a:pt x="534" y="107"/>
                  </a:lnTo>
                  <a:lnTo>
                    <a:pt x="640" y="213"/>
                  </a:lnTo>
                  <a:lnTo>
                    <a:pt x="534" y="427"/>
                  </a:lnTo>
                  <a:lnTo>
                    <a:pt x="321" y="747"/>
                  </a:lnTo>
                  <a:lnTo>
                    <a:pt x="107" y="960"/>
                  </a:lnTo>
                  <a:lnTo>
                    <a:pt x="107" y="960"/>
                  </a:lnTo>
                  <a:lnTo>
                    <a:pt x="427" y="747"/>
                  </a:lnTo>
                  <a:lnTo>
                    <a:pt x="640" y="427"/>
                  </a:lnTo>
                  <a:lnTo>
                    <a:pt x="747" y="213"/>
                  </a:lnTo>
                  <a:lnTo>
                    <a:pt x="747" y="10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334;p50">
              <a:extLst>
                <a:ext uri="{FF2B5EF4-FFF2-40B4-BE49-F238E27FC236}">
                  <a16:creationId xmlns:a16="http://schemas.microsoft.com/office/drawing/2014/main" id="{42E8BFEB-4DC4-4500-ACB3-27F8EF15E910}"/>
                </a:ext>
              </a:extLst>
            </p:cNvPr>
            <p:cNvSpPr/>
            <p:nvPr/>
          </p:nvSpPr>
          <p:spPr>
            <a:xfrm>
              <a:off x="5563695" y="4594391"/>
              <a:ext cx="41952" cy="31074"/>
            </a:xfrm>
            <a:custGeom>
              <a:avLst/>
              <a:gdLst/>
              <a:ahLst/>
              <a:cxnLst/>
              <a:rect l="l" t="t" r="r" b="b"/>
              <a:pathLst>
                <a:path w="2881" h="2134" extrusionOk="0">
                  <a:moveTo>
                    <a:pt x="2240" y="0"/>
                  </a:moveTo>
                  <a:lnTo>
                    <a:pt x="1600" y="107"/>
                  </a:lnTo>
                  <a:lnTo>
                    <a:pt x="960" y="427"/>
                  </a:lnTo>
                  <a:lnTo>
                    <a:pt x="427" y="960"/>
                  </a:lnTo>
                  <a:lnTo>
                    <a:pt x="107" y="1494"/>
                  </a:lnTo>
                  <a:lnTo>
                    <a:pt x="0" y="1920"/>
                  </a:lnTo>
                  <a:lnTo>
                    <a:pt x="0" y="2134"/>
                  </a:lnTo>
                  <a:lnTo>
                    <a:pt x="214" y="1600"/>
                  </a:lnTo>
                  <a:lnTo>
                    <a:pt x="534" y="960"/>
                  </a:lnTo>
                  <a:lnTo>
                    <a:pt x="960" y="534"/>
                  </a:lnTo>
                  <a:lnTo>
                    <a:pt x="1600" y="214"/>
                  </a:lnTo>
                  <a:lnTo>
                    <a:pt x="2240" y="107"/>
                  </a:lnTo>
                  <a:lnTo>
                    <a:pt x="2880" y="107"/>
                  </a:lnTo>
                  <a:lnTo>
                    <a:pt x="2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335;p50">
              <a:extLst>
                <a:ext uri="{FF2B5EF4-FFF2-40B4-BE49-F238E27FC236}">
                  <a16:creationId xmlns:a16="http://schemas.microsoft.com/office/drawing/2014/main" id="{9CE8787C-5646-4186-83D3-7BCEBB435F3C}"/>
                </a:ext>
              </a:extLst>
            </p:cNvPr>
            <p:cNvSpPr/>
            <p:nvPr/>
          </p:nvSpPr>
          <p:spPr>
            <a:xfrm>
              <a:off x="5515535" y="4614575"/>
              <a:ext cx="34191" cy="1573"/>
            </a:xfrm>
            <a:custGeom>
              <a:avLst/>
              <a:gdLst/>
              <a:ahLst/>
              <a:cxnLst/>
              <a:rect l="l" t="t" r="r" b="b"/>
              <a:pathLst>
                <a:path w="2348" h="108" extrusionOk="0">
                  <a:moveTo>
                    <a:pt x="1" y="1"/>
                  </a:moveTo>
                  <a:lnTo>
                    <a:pt x="534" y="108"/>
                  </a:lnTo>
                  <a:lnTo>
                    <a:pt x="1707" y="108"/>
                  </a:lnTo>
                  <a:lnTo>
                    <a:pt x="2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336;p50">
              <a:extLst>
                <a:ext uri="{FF2B5EF4-FFF2-40B4-BE49-F238E27FC236}">
                  <a16:creationId xmlns:a16="http://schemas.microsoft.com/office/drawing/2014/main" id="{A49DC907-8144-43EE-8B2E-38A4C75A8CBF}"/>
                </a:ext>
              </a:extLst>
            </p:cNvPr>
            <p:cNvSpPr/>
            <p:nvPr/>
          </p:nvSpPr>
          <p:spPr>
            <a:xfrm>
              <a:off x="5568355" y="4614575"/>
              <a:ext cx="3116" cy="6232"/>
            </a:xfrm>
            <a:custGeom>
              <a:avLst/>
              <a:gdLst/>
              <a:ahLst/>
              <a:cxnLst/>
              <a:rect l="l" t="t" r="r" b="b"/>
              <a:pathLst>
                <a:path w="214" h="428" extrusionOk="0">
                  <a:moveTo>
                    <a:pt x="214" y="1"/>
                  </a:moveTo>
                  <a:lnTo>
                    <a:pt x="0" y="214"/>
                  </a:lnTo>
                  <a:lnTo>
                    <a:pt x="0" y="428"/>
                  </a:lnTo>
                  <a:lnTo>
                    <a:pt x="107" y="214"/>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337;p50">
              <a:extLst>
                <a:ext uri="{FF2B5EF4-FFF2-40B4-BE49-F238E27FC236}">
                  <a16:creationId xmlns:a16="http://schemas.microsoft.com/office/drawing/2014/main" id="{4C825C58-9786-4D58-AD15-0F6E5116C1CE}"/>
                </a:ext>
              </a:extLst>
            </p:cNvPr>
            <p:cNvSpPr/>
            <p:nvPr/>
          </p:nvSpPr>
          <p:spPr>
            <a:xfrm>
              <a:off x="5576117" y="4605255"/>
              <a:ext cx="4674" cy="4674"/>
            </a:xfrm>
            <a:custGeom>
              <a:avLst/>
              <a:gdLst/>
              <a:ahLst/>
              <a:cxnLst/>
              <a:rect l="l" t="t" r="r" b="b"/>
              <a:pathLst>
                <a:path w="321" h="321" extrusionOk="0">
                  <a:moveTo>
                    <a:pt x="321" y="1"/>
                  </a:moveTo>
                  <a:lnTo>
                    <a:pt x="107" y="108"/>
                  </a:lnTo>
                  <a:lnTo>
                    <a:pt x="1" y="321"/>
                  </a:lnTo>
                  <a:lnTo>
                    <a:pt x="1" y="321"/>
                  </a:lnTo>
                  <a:lnTo>
                    <a:pt x="214"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338;p50">
              <a:extLst>
                <a:ext uri="{FF2B5EF4-FFF2-40B4-BE49-F238E27FC236}">
                  <a16:creationId xmlns:a16="http://schemas.microsoft.com/office/drawing/2014/main" id="{1274C8EB-7199-4635-AEA2-1D4413A0F50D}"/>
                </a:ext>
              </a:extLst>
            </p:cNvPr>
            <p:cNvSpPr/>
            <p:nvPr/>
          </p:nvSpPr>
          <p:spPr>
            <a:xfrm>
              <a:off x="5585437" y="4600594"/>
              <a:ext cx="7776" cy="3131"/>
            </a:xfrm>
            <a:custGeom>
              <a:avLst/>
              <a:gdLst/>
              <a:ahLst/>
              <a:cxnLst/>
              <a:rect l="l" t="t" r="r" b="b"/>
              <a:pathLst>
                <a:path w="534" h="215" extrusionOk="0">
                  <a:moveTo>
                    <a:pt x="214" y="1"/>
                  </a:moveTo>
                  <a:lnTo>
                    <a:pt x="107" y="108"/>
                  </a:lnTo>
                  <a:lnTo>
                    <a:pt x="1" y="214"/>
                  </a:lnTo>
                  <a:lnTo>
                    <a:pt x="321" y="10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339;p50">
              <a:extLst>
                <a:ext uri="{FF2B5EF4-FFF2-40B4-BE49-F238E27FC236}">
                  <a16:creationId xmlns:a16="http://schemas.microsoft.com/office/drawing/2014/main" id="{F6616F96-B0E3-4955-A603-72695862C069}"/>
                </a:ext>
              </a:extLst>
            </p:cNvPr>
            <p:cNvSpPr/>
            <p:nvPr/>
          </p:nvSpPr>
          <p:spPr>
            <a:xfrm>
              <a:off x="5597860" y="4599051"/>
              <a:ext cx="3131" cy="1558"/>
            </a:xfrm>
            <a:custGeom>
              <a:avLst/>
              <a:gdLst/>
              <a:ahLst/>
              <a:cxnLst/>
              <a:rect l="l" t="t" r="r" b="b"/>
              <a:pathLst>
                <a:path w="215" h="107" extrusionOk="0">
                  <a:moveTo>
                    <a:pt x="108" y="0"/>
                  </a:moveTo>
                  <a:lnTo>
                    <a:pt x="1" y="107"/>
                  </a:lnTo>
                  <a:lnTo>
                    <a:pt x="108"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340;p50">
              <a:extLst>
                <a:ext uri="{FF2B5EF4-FFF2-40B4-BE49-F238E27FC236}">
                  <a16:creationId xmlns:a16="http://schemas.microsoft.com/office/drawing/2014/main" id="{86493F07-93FB-43E3-94BB-67CD247A71A5}"/>
                </a:ext>
              </a:extLst>
            </p:cNvPr>
            <p:cNvSpPr/>
            <p:nvPr/>
          </p:nvSpPr>
          <p:spPr>
            <a:xfrm>
              <a:off x="5472051" y="3151350"/>
              <a:ext cx="532750" cy="1414964"/>
            </a:xfrm>
            <a:custGeom>
              <a:avLst/>
              <a:gdLst/>
              <a:ahLst/>
              <a:cxnLst/>
              <a:rect l="l" t="t" r="r" b="b"/>
              <a:pathLst>
                <a:path w="36586" h="97171" extrusionOk="0">
                  <a:moveTo>
                    <a:pt x="30079" y="1"/>
                  </a:moveTo>
                  <a:lnTo>
                    <a:pt x="11520" y="107"/>
                  </a:lnTo>
                  <a:lnTo>
                    <a:pt x="6293" y="12373"/>
                  </a:lnTo>
                  <a:lnTo>
                    <a:pt x="0" y="96850"/>
                  </a:lnTo>
                  <a:lnTo>
                    <a:pt x="13440" y="96850"/>
                  </a:lnTo>
                  <a:lnTo>
                    <a:pt x="21013" y="23253"/>
                  </a:lnTo>
                  <a:lnTo>
                    <a:pt x="24106" y="97170"/>
                  </a:lnTo>
                  <a:lnTo>
                    <a:pt x="36586" y="96104"/>
                  </a:lnTo>
                  <a:lnTo>
                    <a:pt x="34879" y="12480"/>
                  </a:lnTo>
                  <a:lnTo>
                    <a:pt x="34772" y="11094"/>
                  </a:lnTo>
                  <a:lnTo>
                    <a:pt x="34452" y="9707"/>
                  </a:lnTo>
                  <a:lnTo>
                    <a:pt x="34026" y="8320"/>
                  </a:lnTo>
                  <a:lnTo>
                    <a:pt x="33492" y="7040"/>
                  </a:lnTo>
                  <a:lnTo>
                    <a:pt x="30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341;p50">
              <a:extLst>
                <a:ext uri="{FF2B5EF4-FFF2-40B4-BE49-F238E27FC236}">
                  <a16:creationId xmlns:a16="http://schemas.microsoft.com/office/drawing/2014/main" id="{C3F91B09-5455-426D-8619-181F2E701B3D}"/>
                </a:ext>
              </a:extLst>
            </p:cNvPr>
            <p:cNvSpPr/>
            <p:nvPr/>
          </p:nvSpPr>
          <p:spPr>
            <a:xfrm>
              <a:off x="5472050" y="3151350"/>
              <a:ext cx="532750" cy="1414964"/>
            </a:xfrm>
            <a:custGeom>
              <a:avLst/>
              <a:gdLst/>
              <a:ahLst/>
              <a:cxnLst/>
              <a:rect l="l" t="t" r="r" b="b"/>
              <a:pathLst>
                <a:path w="36586" h="97171" fill="none" extrusionOk="0">
                  <a:moveTo>
                    <a:pt x="11520" y="107"/>
                  </a:moveTo>
                  <a:lnTo>
                    <a:pt x="6293" y="12373"/>
                  </a:lnTo>
                  <a:lnTo>
                    <a:pt x="0" y="96850"/>
                  </a:lnTo>
                  <a:lnTo>
                    <a:pt x="13440" y="96850"/>
                  </a:lnTo>
                  <a:lnTo>
                    <a:pt x="21013" y="23253"/>
                  </a:lnTo>
                  <a:lnTo>
                    <a:pt x="24106" y="97170"/>
                  </a:lnTo>
                  <a:lnTo>
                    <a:pt x="36586" y="96104"/>
                  </a:lnTo>
                  <a:lnTo>
                    <a:pt x="34879" y="12480"/>
                  </a:lnTo>
                  <a:lnTo>
                    <a:pt x="34879" y="12480"/>
                  </a:lnTo>
                  <a:lnTo>
                    <a:pt x="34772" y="11094"/>
                  </a:lnTo>
                  <a:lnTo>
                    <a:pt x="34452" y="9707"/>
                  </a:lnTo>
                  <a:lnTo>
                    <a:pt x="34026" y="8320"/>
                  </a:lnTo>
                  <a:lnTo>
                    <a:pt x="33492" y="7040"/>
                  </a:lnTo>
                  <a:lnTo>
                    <a:pt x="30079" y="1"/>
                  </a:lnTo>
                  <a:lnTo>
                    <a:pt x="11520" y="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342;p50">
              <a:extLst>
                <a:ext uri="{FF2B5EF4-FFF2-40B4-BE49-F238E27FC236}">
                  <a16:creationId xmlns:a16="http://schemas.microsoft.com/office/drawing/2014/main" id="{811D55E8-3B73-488C-B4B6-5CEA11213B9C}"/>
                </a:ext>
              </a:extLst>
            </p:cNvPr>
            <p:cNvSpPr/>
            <p:nvPr/>
          </p:nvSpPr>
          <p:spPr>
            <a:xfrm>
              <a:off x="5622718" y="3191733"/>
              <a:ext cx="307541" cy="3131"/>
            </a:xfrm>
            <a:custGeom>
              <a:avLst/>
              <a:gdLst/>
              <a:ahLst/>
              <a:cxnLst/>
              <a:rect l="l" t="t" r="r" b="b"/>
              <a:pathLst>
                <a:path w="21120" h="215" extrusionOk="0">
                  <a:moveTo>
                    <a:pt x="3094" y="1"/>
                  </a:moveTo>
                  <a:lnTo>
                    <a:pt x="1" y="107"/>
                  </a:lnTo>
                  <a:lnTo>
                    <a:pt x="3094" y="107"/>
                  </a:lnTo>
                  <a:lnTo>
                    <a:pt x="10560" y="214"/>
                  </a:lnTo>
                  <a:lnTo>
                    <a:pt x="18027" y="107"/>
                  </a:lnTo>
                  <a:lnTo>
                    <a:pt x="21120" y="107"/>
                  </a:lnTo>
                  <a:lnTo>
                    <a:pt x="18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343;p50">
              <a:extLst>
                <a:ext uri="{FF2B5EF4-FFF2-40B4-BE49-F238E27FC236}">
                  <a16:creationId xmlns:a16="http://schemas.microsoft.com/office/drawing/2014/main" id="{B3697600-DC70-48CE-BBD9-EF61E8689507}"/>
                </a:ext>
              </a:extLst>
            </p:cNvPr>
            <p:cNvSpPr/>
            <p:nvPr/>
          </p:nvSpPr>
          <p:spPr>
            <a:xfrm>
              <a:off x="5773387" y="3194850"/>
              <a:ext cx="3131" cy="309099"/>
            </a:xfrm>
            <a:custGeom>
              <a:avLst/>
              <a:gdLst/>
              <a:ahLst/>
              <a:cxnLst/>
              <a:rect l="l" t="t" r="r" b="b"/>
              <a:pathLst>
                <a:path w="215" h="21227" extrusionOk="0">
                  <a:moveTo>
                    <a:pt x="107" y="0"/>
                  </a:moveTo>
                  <a:lnTo>
                    <a:pt x="1" y="3093"/>
                  </a:lnTo>
                  <a:lnTo>
                    <a:pt x="1" y="10666"/>
                  </a:lnTo>
                  <a:lnTo>
                    <a:pt x="1" y="18133"/>
                  </a:lnTo>
                  <a:lnTo>
                    <a:pt x="107" y="21226"/>
                  </a:lnTo>
                  <a:lnTo>
                    <a:pt x="107" y="18133"/>
                  </a:lnTo>
                  <a:lnTo>
                    <a:pt x="214" y="10666"/>
                  </a:lnTo>
                  <a:lnTo>
                    <a:pt x="107" y="309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344;p50">
              <a:extLst>
                <a:ext uri="{FF2B5EF4-FFF2-40B4-BE49-F238E27FC236}">
                  <a16:creationId xmlns:a16="http://schemas.microsoft.com/office/drawing/2014/main" id="{14731513-02EE-4B9E-84C0-68B96BD2F144}"/>
                </a:ext>
              </a:extLst>
            </p:cNvPr>
            <p:cNvSpPr/>
            <p:nvPr/>
          </p:nvSpPr>
          <p:spPr>
            <a:xfrm>
              <a:off x="5774945" y="3188631"/>
              <a:ext cx="27973" cy="305997"/>
            </a:xfrm>
            <a:custGeom>
              <a:avLst/>
              <a:gdLst/>
              <a:ahLst/>
              <a:cxnLst/>
              <a:rect l="l" t="t" r="r" b="b"/>
              <a:pathLst>
                <a:path w="1921" h="21014" extrusionOk="0">
                  <a:moveTo>
                    <a:pt x="1920" y="0"/>
                  </a:moveTo>
                  <a:lnTo>
                    <a:pt x="1814" y="214"/>
                  </a:lnTo>
                  <a:lnTo>
                    <a:pt x="1814" y="854"/>
                  </a:lnTo>
                  <a:lnTo>
                    <a:pt x="1814" y="3094"/>
                  </a:lnTo>
                  <a:lnTo>
                    <a:pt x="1600" y="10773"/>
                  </a:lnTo>
                  <a:lnTo>
                    <a:pt x="1600" y="14933"/>
                  </a:lnTo>
                  <a:lnTo>
                    <a:pt x="1600" y="16640"/>
                  </a:lnTo>
                  <a:lnTo>
                    <a:pt x="1494" y="18346"/>
                  </a:lnTo>
                  <a:lnTo>
                    <a:pt x="1387" y="18880"/>
                  </a:lnTo>
                  <a:lnTo>
                    <a:pt x="1174" y="19413"/>
                  </a:lnTo>
                  <a:lnTo>
                    <a:pt x="960" y="19946"/>
                  </a:lnTo>
                  <a:lnTo>
                    <a:pt x="640" y="20480"/>
                  </a:lnTo>
                  <a:lnTo>
                    <a:pt x="1067" y="20053"/>
                  </a:lnTo>
                  <a:lnTo>
                    <a:pt x="1280" y="19520"/>
                  </a:lnTo>
                  <a:lnTo>
                    <a:pt x="1494" y="18986"/>
                  </a:lnTo>
                  <a:lnTo>
                    <a:pt x="1600" y="18346"/>
                  </a:lnTo>
                  <a:lnTo>
                    <a:pt x="1814" y="16640"/>
                  </a:lnTo>
                  <a:lnTo>
                    <a:pt x="1814" y="14933"/>
                  </a:lnTo>
                  <a:lnTo>
                    <a:pt x="1920" y="10773"/>
                  </a:lnTo>
                  <a:lnTo>
                    <a:pt x="1920" y="3200"/>
                  </a:lnTo>
                  <a:lnTo>
                    <a:pt x="1920" y="854"/>
                  </a:lnTo>
                  <a:lnTo>
                    <a:pt x="1920" y="214"/>
                  </a:lnTo>
                  <a:lnTo>
                    <a:pt x="1920" y="0"/>
                  </a:lnTo>
                  <a:close/>
                  <a:moveTo>
                    <a:pt x="640" y="20480"/>
                  </a:moveTo>
                  <a:lnTo>
                    <a:pt x="0" y="21013"/>
                  </a:lnTo>
                  <a:lnTo>
                    <a:pt x="320" y="20800"/>
                  </a:lnTo>
                  <a:lnTo>
                    <a:pt x="640" y="204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345;p50">
              <a:extLst>
                <a:ext uri="{FF2B5EF4-FFF2-40B4-BE49-F238E27FC236}">
                  <a16:creationId xmlns:a16="http://schemas.microsoft.com/office/drawing/2014/main" id="{502D623E-4DC0-4CD0-AEDB-F9335A1460D3}"/>
                </a:ext>
              </a:extLst>
            </p:cNvPr>
            <p:cNvSpPr/>
            <p:nvPr/>
          </p:nvSpPr>
          <p:spPr>
            <a:xfrm>
              <a:off x="6098038" y="2814277"/>
              <a:ext cx="3116" cy="315317"/>
            </a:xfrm>
            <a:custGeom>
              <a:avLst/>
              <a:gdLst/>
              <a:ahLst/>
              <a:cxnLst/>
              <a:rect l="l" t="t" r="r" b="b"/>
              <a:pathLst>
                <a:path w="214" h="21654" extrusionOk="0">
                  <a:moveTo>
                    <a:pt x="107" y="1"/>
                  </a:moveTo>
                  <a:lnTo>
                    <a:pt x="107" y="3094"/>
                  </a:lnTo>
                  <a:lnTo>
                    <a:pt x="0" y="10774"/>
                  </a:lnTo>
                  <a:lnTo>
                    <a:pt x="107" y="18453"/>
                  </a:lnTo>
                  <a:lnTo>
                    <a:pt x="107" y="21653"/>
                  </a:lnTo>
                  <a:lnTo>
                    <a:pt x="214" y="18453"/>
                  </a:lnTo>
                  <a:lnTo>
                    <a:pt x="214" y="10774"/>
                  </a:lnTo>
                  <a:lnTo>
                    <a:pt x="214" y="3094"/>
                  </a:lnTo>
                  <a:lnTo>
                    <a:pt x="1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346;p50">
              <a:extLst>
                <a:ext uri="{FF2B5EF4-FFF2-40B4-BE49-F238E27FC236}">
                  <a16:creationId xmlns:a16="http://schemas.microsoft.com/office/drawing/2014/main" id="{AABBCB7E-440B-4A3D-8E94-39D996920B79}"/>
                </a:ext>
              </a:extLst>
            </p:cNvPr>
            <p:cNvSpPr/>
            <p:nvPr/>
          </p:nvSpPr>
          <p:spPr>
            <a:xfrm>
              <a:off x="5465832" y="2719530"/>
              <a:ext cx="566926" cy="433353"/>
            </a:xfrm>
            <a:custGeom>
              <a:avLst/>
              <a:gdLst/>
              <a:ahLst/>
              <a:cxnLst/>
              <a:rect l="l" t="t" r="r" b="b"/>
              <a:pathLst>
                <a:path w="38933" h="29760" extrusionOk="0">
                  <a:moveTo>
                    <a:pt x="15360" y="0"/>
                  </a:move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lnTo>
                    <a:pt x="30613" y="16533"/>
                  </a:lnTo>
                  <a:lnTo>
                    <a:pt x="38933" y="15573"/>
                  </a:lnTo>
                  <a:lnTo>
                    <a:pt x="38506" y="14080"/>
                  </a:lnTo>
                  <a:lnTo>
                    <a:pt x="37546" y="10560"/>
                  </a:lnTo>
                  <a:lnTo>
                    <a:pt x="36906" y="8533"/>
                  </a:lnTo>
                  <a:lnTo>
                    <a:pt x="36266" y="6720"/>
                  </a:lnTo>
                  <a:lnTo>
                    <a:pt x="35626" y="512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6320" y="107"/>
                  </a:lnTo>
                  <a:lnTo>
                    <a:pt x="153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347;p50">
              <a:extLst>
                <a:ext uri="{FF2B5EF4-FFF2-40B4-BE49-F238E27FC236}">
                  <a16:creationId xmlns:a16="http://schemas.microsoft.com/office/drawing/2014/main" id="{BE1F893C-944F-4B83-BEEC-F55F3EFBE16E}"/>
                </a:ext>
              </a:extLst>
            </p:cNvPr>
            <p:cNvSpPr/>
            <p:nvPr/>
          </p:nvSpPr>
          <p:spPr>
            <a:xfrm>
              <a:off x="5465832" y="2719530"/>
              <a:ext cx="566926" cy="433353"/>
            </a:xfrm>
            <a:custGeom>
              <a:avLst/>
              <a:gdLst/>
              <a:ahLst/>
              <a:cxnLst/>
              <a:rect l="l" t="t" r="r" b="b"/>
              <a:pathLst>
                <a:path w="38933" h="29760" fill="none" extrusionOk="0">
                  <a:moveTo>
                    <a:pt x="30506" y="29653"/>
                  </a:moveTo>
                  <a:lnTo>
                    <a:pt x="30506" y="29653"/>
                  </a:lnTo>
                  <a:lnTo>
                    <a:pt x="30613" y="16533"/>
                  </a:lnTo>
                  <a:lnTo>
                    <a:pt x="38933" y="15573"/>
                  </a:lnTo>
                  <a:lnTo>
                    <a:pt x="38933" y="15573"/>
                  </a:lnTo>
                  <a:lnTo>
                    <a:pt x="38506" y="14080"/>
                  </a:lnTo>
                  <a:lnTo>
                    <a:pt x="37546" y="10560"/>
                  </a:lnTo>
                  <a:lnTo>
                    <a:pt x="36906" y="8533"/>
                  </a:lnTo>
                  <a:lnTo>
                    <a:pt x="36266" y="6720"/>
                  </a:lnTo>
                  <a:lnTo>
                    <a:pt x="35626" y="5120"/>
                  </a:lnTo>
                  <a:lnTo>
                    <a:pt x="34986" y="416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7067" y="214"/>
                  </a:lnTo>
                  <a:lnTo>
                    <a:pt x="16320" y="107"/>
                  </a:lnTo>
                  <a:lnTo>
                    <a:pt x="16320" y="107"/>
                  </a:lnTo>
                  <a:lnTo>
                    <a:pt x="15360" y="0"/>
                  </a:ln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348;p50">
              <a:extLst>
                <a:ext uri="{FF2B5EF4-FFF2-40B4-BE49-F238E27FC236}">
                  <a16:creationId xmlns:a16="http://schemas.microsoft.com/office/drawing/2014/main" id="{3A7380DC-4220-42C1-915E-6253F0C76493}"/>
                </a:ext>
              </a:extLst>
            </p:cNvPr>
            <p:cNvSpPr/>
            <p:nvPr/>
          </p:nvSpPr>
          <p:spPr>
            <a:xfrm>
              <a:off x="5728343" y="3090769"/>
              <a:ext cx="23313" cy="65250"/>
            </a:xfrm>
            <a:custGeom>
              <a:avLst/>
              <a:gdLst/>
              <a:ahLst/>
              <a:cxnLst/>
              <a:rect l="l" t="t" r="r" b="b"/>
              <a:pathLst>
                <a:path w="1601" h="4481" extrusionOk="0">
                  <a:moveTo>
                    <a:pt x="1" y="1"/>
                  </a:moveTo>
                  <a:lnTo>
                    <a:pt x="1" y="534"/>
                  </a:lnTo>
                  <a:lnTo>
                    <a:pt x="1" y="1174"/>
                  </a:lnTo>
                  <a:lnTo>
                    <a:pt x="214" y="1814"/>
                  </a:lnTo>
                  <a:lnTo>
                    <a:pt x="321" y="2347"/>
                  </a:lnTo>
                  <a:lnTo>
                    <a:pt x="534" y="2987"/>
                  </a:lnTo>
                  <a:lnTo>
                    <a:pt x="854" y="3521"/>
                  </a:lnTo>
                  <a:lnTo>
                    <a:pt x="1174" y="3947"/>
                  </a:lnTo>
                  <a:lnTo>
                    <a:pt x="1601" y="4481"/>
                  </a:lnTo>
                  <a:lnTo>
                    <a:pt x="1067" y="3414"/>
                  </a:lnTo>
                  <a:lnTo>
                    <a:pt x="534" y="2347"/>
                  </a:lnTo>
                  <a:lnTo>
                    <a:pt x="214" y="117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349;p50">
              <a:extLst>
                <a:ext uri="{FF2B5EF4-FFF2-40B4-BE49-F238E27FC236}">
                  <a16:creationId xmlns:a16="http://schemas.microsoft.com/office/drawing/2014/main" id="{D31418DD-F945-437B-9D67-98BAD4E6A0AA}"/>
                </a:ext>
              </a:extLst>
            </p:cNvPr>
            <p:cNvSpPr/>
            <p:nvPr/>
          </p:nvSpPr>
          <p:spPr>
            <a:xfrm>
              <a:off x="5767183" y="3115627"/>
              <a:ext cx="4674" cy="41952"/>
            </a:xfrm>
            <a:custGeom>
              <a:avLst/>
              <a:gdLst/>
              <a:ahLst/>
              <a:cxnLst/>
              <a:rect l="l" t="t" r="r" b="b"/>
              <a:pathLst>
                <a:path w="321" h="2881" extrusionOk="0">
                  <a:moveTo>
                    <a:pt x="213" y="0"/>
                  </a:moveTo>
                  <a:lnTo>
                    <a:pt x="107" y="747"/>
                  </a:lnTo>
                  <a:lnTo>
                    <a:pt x="0" y="1387"/>
                  </a:lnTo>
                  <a:lnTo>
                    <a:pt x="0" y="2134"/>
                  </a:lnTo>
                  <a:lnTo>
                    <a:pt x="107" y="2880"/>
                  </a:lnTo>
                  <a:lnTo>
                    <a:pt x="213" y="2134"/>
                  </a:lnTo>
                  <a:lnTo>
                    <a:pt x="213" y="1494"/>
                  </a:lnTo>
                  <a:lnTo>
                    <a:pt x="320" y="74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350;p50">
              <a:extLst>
                <a:ext uri="{FF2B5EF4-FFF2-40B4-BE49-F238E27FC236}">
                  <a16:creationId xmlns:a16="http://schemas.microsoft.com/office/drawing/2014/main" id="{98C37DEA-3425-47C9-9382-867281B1D720}"/>
                </a:ext>
              </a:extLst>
            </p:cNvPr>
            <p:cNvSpPr/>
            <p:nvPr/>
          </p:nvSpPr>
          <p:spPr>
            <a:xfrm>
              <a:off x="5666218" y="3152909"/>
              <a:ext cx="57475" cy="15"/>
            </a:xfrm>
            <a:custGeom>
              <a:avLst/>
              <a:gdLst/>
              <a:ahLst/>
              <a:cxnLst/>
              <a:rect l="l" t="t" r="r" b="b"/>
              <a:pathLst>
                <a:path w="3947" h="1" extrusionOk="0">
                  <a:moveTo>
                    <a:pt x="3947" y="0"/>
                  </a:moveTo>
                  <a:lnTo>
                    <a:pt x="0" y="0"/>
                  </a:lnTo>
                  <a:lnTo>
                    <a:pt x="0" y="0"/>
                  </a:lnTo>
                  <a:lnTo>
                    <a:pt x="3947" y="0"/>
                  </a:lnTo>
                  <a:lnTo>
                    <a:pt x="3947"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351;p50">
              <a:extLst>
                <a:ext uri="{FF2B5EF4-FFF2-40B4-BE49-F238E27FC236}">
                  <a16:creationId xmlns:a16="http://schemas.microsoft.com/office/drawing/2014/main" id="{BDD7E20A-D5F2-4CD4-9B71-FD96B8836CCF}"/>
                </a:ext>
              </a:extLst>
            </p:cNvPr>
            <p:cNvSpPr/>
            <p:nvPr/>
          </p:nvSpPr>
          <p:spPr>
            <a:xfrm>
              <a:off x="5666218" y="3152909"/>
              <a:ext cx="57475" cy="15"/>
            </a:xfrm>
            <a:custGeom>
              <a:avLst/>
              <a:gdLst/>
              <a:ahLst/>
              <a:cxnLst/>
              <a:rect l="l" t="t" r="r" b="b"/>
              <a:pathLst>
                <a:path w="3947" h="1" fill="none" extrusionOk="0">
                  <a:moveTo>
                    <a:pt x="3947" y="0"/>
                  </a:moveTo>
                  <a:lnTo>
                    <a:pt x="0" y="0"/>
                  </a:lnTo>
                  <a:lnTo>
                    <a:pt x="0" y="0"/>
                  </a:lnTo>
                  <a:lnTo>
                    <a:pt x="3947" y="0"/>
                  </a:lnTo>
                  <a:lnTo>
                    <a:pt x="39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352;p50">
              <a:extLst>
                <a:ext uri="{FF2B5EF4-FFF2-40B4-BE49-F238E27FC236}">
                  <a16:creationId xmlns:a16="http://schemas.microsoft.com/office/drawing/2014/main" id="{32DC5463-3AFC-488C-8E0D-FF9708A69704}"/>
                </a:ext>
              </a:extLst>
            </p:cNvPr>
            <p:cNvSpPr/>
            <p:nvPr/>
          </p:nvSpPr>
          <p:spPr>
            <a:xfrm>
              <a:off x="5666218" y="2741273"/>
              <a:ext cx="57475" cy="411612"/>
            </a:xfrm>
            <a:custGeom>
              <a:avLst/>
              <a:gdLst/>
              <a:ahLst/>
              <a:cxnLst/>
              <a:rect l="l" t="t" r="r" b="b"/>
              <a:pathLst>
                <a:path w="3947" h="28267" extrusionOk="0">
                  <a:moveTo>
                    <a:pt x="107" y="1"/>
                  </a:moveTo>
                  <a:lnTo>
                    <a:pt x="0" y="28266"/>
                  </a:lnTo>
                  <a:lnTo>
                    <a:pt x="3947" y="28266"/>
                  </a:lnTo>
                  <a:lnTo>
                    <a:pt x="1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353;p50">
              <a:extLst>
                <a:ext uri="{FF2B5EF4-FFF2-40B4-BE49-F238E27FC236}">
                  <a16:creationId xmlns:a16="http://schemas.microsoft.com/office/drawing/2014/main" id="{B6CCB870-C069-444F-BFF0-58408D9E223C}"/>
                </a:ext>
              </a:extLst>
            </p:cNvPr>
            <p:cNvSpPr/>
            <p:nvPr/>
          </p:nvSpPr>
          <p:spPr>
            <a:xfrm>
              <a:off x="5666218" y="2741273"/>
              <a:ext cx="57475" cy="411612"/>
            </a:xfrm>
            <a:custGeom>
              <a:avLst/>
              <a:gdLst/>
              <a:ahLst/>
              <a:cxnLst/>
              <a:rect l="l" t="t" r="r" b="b"/>
              <a:pathLst>
                <a:path w="3947" h="28267" fill="none" extrusionOk="0">
                  <a:moveTo>
                    <a:pt x="107" y="1"/>
                  </a:moveTo>
                  <a:lnTo>
                    <a:pt x="0" y="28266"/>
                  </a:lnTo>
                  <a:lnTo>
                    <a:pt x="3947" y="28266"/>
                  </a:lnTo>
                  <a:lnTo>
                    <a:pt x="107" y="1"/>
                  </a:lnTo>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54;p50">
              <a:extLst>
                <a:ext uri="{FF2B5EF4-FFF2-40B4-BE49-F238E27FC236}">
                  <a16:creationId xmlns:a16="http://schemas.microsoft.com/office/drawing/2014/main" id="{A129785B-7D31-401E-B427-7355E07F1A51}"/>
                </a:ext>
              </a:extLst>
            </p:cNvPr>
            <p:cNvSpPr/>
            <p:nvPr/>
          </p:nvSpPr>
          <p:spPr>
            <a:xfrm>
              <a:off x="5883672" y="2725734"/>
              <a:ext cx="292018" cy="448890"/>
            </a:xfrm>
            <a:custGeom>
              <a:avLst/>
              <a:gdLst/>
              <a:ahLst/>
              <a:cxnLst/>
              <a:rect l="l" t="t" r="r" b="b"/>
              <a:pathLst>
                <a:path w="20054" h="30827" extrusionOk="0">
                  <a:moveTo>
                    <a:pt x="1" y="1"/>
                  </a:moveTo>
                  <a:lnTo>
                    <a:pt x="1174" y="30827"/>
                  </a:lnTo>
                  <a:lnTo>
                    <a:pt x="3841" y="30827"/>
                  </a:lnTo>
                  <a:lnTo>
                    <a:pt x="3201" y="19840"/>
                  </a:lnTo>
                  <a:lnTo>
                    <a:pt x="5441" y="25173"/>
                  </a:lnTo>
                  <a:lnTo>
                    <a:pt x="5867" y="26027"/>
                  </a:lnTo>
                  <a:lnTo>
                    <a:pt x="6401" y="26880"/>
                  </a:lnTo>
                  <a:lnTo>
                    <a:pt x="7041" y="27520"/>
                  </a:lnTo>
                  <a:lnTo>
                    <a:pt x="7894" y="28160"/>
                  </a:lnTo>
                  <a:lnTo>
                    <a:pt x="8641" y="28587"/>
                  </a:lnTo>
                  <a:lnTo>
                    <a:pt x="9601" y="28907"/>
                  </a:lnTo>
                  <a:lnTo>
                    <a:pt x="10561" y="29120"/>
                  </a:lnTo>
                  <a:lnTo>
                    <a:pt x="11520" y="29227"/>
                  </a:lnTo>
                  <a:lnTo>
                    <a:pt x="12694" y="29120"/>
                  </a:lnTo>
                  <a:lnTo>
                    <a:pt x="13760" y="28800"/>
                  </a:lnTo>
                  <a:lnTo>
                    <a:pt x="14720" y="28373"/>
                  </a:lnTo>
                  <a:lnTo>
                    <a:pt x="15680" y="27733"/>
                  </a:lnTo>
                  <a:lnTo>
                    <a:pt x="16427" y="26880"/>
                  </a:lnTo>
                  <a:lnTo>
                    <a:pt x="17067" y="26027"/>
                  </a:lnTo>
                  <a:lnTo>
                    <a:pt x="17600" y="25067"/>
                  </a:lnTo>
                  <a:lnTo>
                    <a:pt x="17920" y="23893"/>
                  </a:lnTo>
                  <a:lnTo>
                    <a:pt x="20054" y="9387"/>
                  </a:lnTo>
                  <a:lnTo>
                    <a:pt x="12800" y="4481"/>
                  </a:lnTo>
                  <a:lnTo>
                    <a:pt x="11307" y="16854"/>
                  </a:lnTo>
                  <a:lnTo>
                    <a:pt x="7681" y="6187"/>
                  </a:lnTo>
                  <a:lnTo>
                    <a:pt x="7254" y="5227"/>
                  </a:lnTo>
                  <a:lnTo>
                    <a:pt x="6827" y="4374"/>
                  </a:lnTo>
                  <a:lnTo>
                    <a:pt x="6294" y="3521"/>
                  </a:lnTo>
                  <a:lnTo>
                    <a:pt x="5761" y="2774"/>
                  </a:lnTo>
                  <a:lnTo>
                    <a:pt x="5014" y="2134"/>
                  </a:lnTo>
                  <a:lnTo>
                    <a:pt x="4267" y="1494"/>
                  </a:lnTo>
                  <a:lnTo>
                    <a:pt x="3414" y="961"/>
                  </a:lnTo>
                  <a:lnTo>
                    <a:pt x="2561" y="534"/>
                  </a:lnTo>
                  <a:lnTo>
                    <a:pt x="2027" y="214"/>
                  </a:lnTo>
                  <a:lnTo>
                    <a:pt x="1388" y="108"/>
                  </a:lnTo>
                  <a:lnTo>
                    <a:pt x="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355;p50">
              <a:extLst>
                <a:ext uri="{FF2B5EF4-FFF2-40B4-BE49-F238E27FC236}">
                  <a16:creationId xmlns:a16="http://schemas.microsoft.com/office/drawing/2014/main" id="{A0FE82A3-A538-4022-BB71-7A2C88446E9D}"/>
                </a:ext>
              </a:extLst>
            </p:cNvPr>
            <p:cNvSpPr/>
            <p:nvPr/>
          </p:nvSpPr>
          <p:spPr>
            <a:xfrm>
              <a:off x="5900769" y="3132710"/>
              <a:ext cx="31074" cy="3116"/>
            </a:xfrm>
            <a:custGeom>
              <a:avLst/>
              <a:gdLst/>
              <a:ahLst/>
              <a:cxnLst/>
              <a:rect l="l" t="t" r="r" b="b"/>
              <a:pathLst>
                <a:path w="2134" h="214" extrusionOk="0">
                  <a:moveTo>
                    <a:pt x="1067" y="1"/>
                  </a:moveTo>
                  <a:lnTo>
                    <a:pt x="0" y="107"/>
                  </a:lnTo>
                  <a:lnTo>
                    <a:pt x="1067" y="214"/>
                  </a:lnTo>
                  <a:lnTo>
                    <a:pt x="2133" y="10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356;p50">
              <a:extLst>
                <a:ext uri="{FF2B5EF4-FFF2-40B4-BE49-F238E27FC236}">
                  <a16:creationId xmlns:a16="http://schemas.microsoft.com/office/drawing/2014/main" id="{1A8C9243-477F-4B55-96F5-4EC8390E28A1}"/>
                </a:ext>
              </a:extLst>
            </p:cNvPr>
            <p:cNvSpPr/>
            <p:nvPr/>
          </p:nvSpPr>
          <p:spPr>
            <a:xfrm>
              <a:off x="5896109" y="3069026"/>
              <a:ext cx="37292" cy="3116"/>
            </a:xfrm>
            <a:custGeom>
              <a:avLst/>
              <a:gdLst/>
              <a:ahLst/>
              <a:cxnLst/>
              <a:rect l="l" t="t" r="r" b="b"/>
              <a:pathLst>
                <a:path w="2561" h="214" extrusionOk="0">
                  <a:moveTo>
                    <a:pt x="1280" y="0"/>
                  </a:moveTo>
                  <a:lnTo>
                    <a:pt x="0" y="107"/>
                  </a:lnTo>
                  <a:lnTo>
                    <a:pt x="1280" y="214"/>
                  </a:lnTo>
                  <a:lnTo>
                    <a:pt x="2560" y="107"/>
                  </a:lnTo>
                  <a:lnTo>
                    <a:pt x="1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357;p50">
              <a:extLst>
                <a:ext uri="{FF2B5EF4-FFF2-40B4-BE49-F238E27FC236}">
                  <a16:creationId xmlns:a16="http://schemas.microsoft.com/office/drawing/2014/main" id="{7891C0CD-FEA6-4AF6-B7FF-1BF41AEEADAF}"/>
                </a:ext>
              </a:extLst>
            </p:cNvPr>
            <p:cNvSpPr/>
            <p:nvPr/>
          </p:nvSpPr>
          <p:spPr>
            <a:xfrm>
              <a:off x="5955132" y="3067468"/>
              <a:ext cx="194164" cy="4674"/>
            </a:xfrm>
            <a:custGeom>
              <a:avLst/>
              <a:gdLst/>
              <a:ahLst/>
              <a:cxnLst/>
              <a:rect l="l" t="t" r="r" b="b"/>
              <a:pathLst>
                <a:path w="13334" h="321" extrusionOk="0">
                  <a:moveTo>
                    <a:pt x="6613" y="1"/>
                  </a:moveTo>
                  <a:lnTo>
                    <a:pt x="1920" y="107"/>
                  </a:lnTo>
                  <a:lnTo>
                    <a:pt x="0" y="214"/>
                  </a:lnTo>
                  <a:lnTo>
                    <a:pt x="1920" y="214"/>
                  </a:lnTo>
                  <a:lnTo>
                    <a:pt x="6613" y="321"/>
                  </a:lnTo>
                  <a:lnTo>
                    <a:pt x="11307" y="214"/>
                  </a:lnTo>
                  <a:lnTo>
                    <a:pt x="13333" y="214"/>
                  </a:lnTo>
                  <a:lnTo>
                    <a:pt x="11307" y="107"/>
                  </a:lnTo>
                  <a:lnTo>
                    <a:pt x="6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358;p50">
              <a:extLst>
                <a:ext uri="{FF2B5EF4-FFF2-40B4-BE49-F238E27FC236}">
                  <a16:creationId xmlns:a16="http://schemas.microsoft.com/office/drawing/2014/main" id="{3BCFB942-34E6-4551-B9F1-8985A15F7D86}"/>
                </a:ext>
              </a:extLst>
            </p:cNvPr>
            <p:cNvSpPr/>
            <p:nvPr/>
          </p:nvSpPr>
          <p:spPr>
            <a:xfrm>
              <a:off x="5892992" y="2972721"/>
              <a:ext cx="268719" cy="3116"/>
            </a:xfrm>
            <a:custGeom>
              <a:avLst/>
              <a:gdLst/>
              <a:ahLst/>
              <a:cxnLst/>
              <a:rect l="l" t="t" r="r" b="b"/>
              <a:pathLst>
                <a:path w="18454" h="214" extrusionOk="0">
                  <a:moveTo>
                    <a:pt x="2667" y="0"/>
                  </a:moveTo>
                  <a:lnTo>
                    <a:pt x="1" y="107"/>
                  </a:lnTo>
                  <a:lnTo>
                    <a:pt x="2667" y="214"/>
                  </a:lnTo>
                  <a:lnTo>
                    <a:pt x="15680" y="214"/>
                  </a:lnTo>
                  <a:lnTo>
                    <a:pt x="18454" y="107"/>
                  </a:lnTo>
                  <a:lnTo>
                    <a:pt x="15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359;p50">
              <a:extLst>
                <a:ext uri="{FF2B5EF4-FFF2-40B4-BE49-F238E27FC236}">
                  <a16:creationId xmlns:a16="http://schemas.microsoft.com/office/drawing/2014/main" id="{1D4B6866-E484-4336-8FC3-B7E0B76724B5}"/>
                </a:ext>
              </a:extLst>
            </p:cNvPr>
            <p:cNvSpPr/>
            <p:nvPr/>
          </p:nvSpPr>
          <p:spPr>
            <a:xfrm>
              <a:off x="5889890" y="2870198"/>
              <a:ext cx="122710" cy="3116"/>
            </a:xfrm>
            <a:custGeom>
              <a:avLst/>
              <a:gdLst/>
              <a:ahLst/>
              <a:cxnLst/>
              <a:rect l="l" t="t" r="r" b="b"/>
              <a:pathLst>
                <a:path w="8427" h="214" extrusionOk="0">
                  <a:moveTo>
                    <a:pt x="2134" y="1"/>
                  </a:moveTo>
                  <a:lnTo>
                    <a:pt x="1" y="107"/>
                  </a:lnTo>
                  <a:lnTo>
                    <a:pt x="2134" y="214"/>
                  </a:lnTo>
                  <a:lnTo>
                    <a:pt x="6294" y="214"/>
                  </a:lnTo>
                  <a:lnTo>
                    <a:pt x="8427" y="107"/>
                  </a:lnTo>
                  <a:lnTo>
                    <a:pt x="6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360;p50">
              <a:extLst>
                <a:ext uri="{FF2B5EF4-FFF2-40B4-BE49-F238E27FC236}">
                  <a16:creationId xmlns:a16="http://schemas.microsoft.com/office/drawing/2014/main" id="{B708D4C6-B2E1-480A-9F91-A6C2E77931DF}"/>
                </a:ext>
              </a:extLst>
            </p:cNvPr>
            <p:cNvSpPr/>
            <p:nvPr/>
          </p:nvSpPr>
          <p:spPr>
            <a:xfrm>
              <a:off x="5886788" y="2773894"/>
              <a:ext cx="85433" cy="3116"/>
            </a:xfrm>
            <a:custGeom>
              <a:avLst/>
              <a:gdLst/>
              <a:ahLst/>
              <a:cxnLst/>
              <a:rect l="l" t="t" r="r" b="b"/>
              <a:pathLst>
                <a:path w="5867" h="214" extrusionOk="0">
                  <a:moveTo>
                    <a:pt x="2880" y="1"/>
                  </a:moveTo>
                  <a:lnTo>
                    <a:pt x="0" y="107"/>
                  </a:lnTo>
                  <a:lnTo>
                    <a:pt x="2880" y="214"/>
                  </a:lnTo>
                  <a:lnTo>
                    <a:pt x="5867" y="107"/>
                  </a:lnTo>
                  <a:lnTo>
                    <a:pt x="2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61;p50">
              <a:extLst>
                <a:ext uri="{FF2B5EF4-FFF2-40B4-BE49-F238E27FC236}">
                  <a16:creationId xmlns:a16="http://schemas.microsoft.com/office/drawing/2014/main" id="{7B12EE02-EC73-4330-9609-B45DFBCD94B9}"/>
                </a:ext>
              </a:extLst>
            </p:cNvPr>
            <p:cNvSpPr/>
            <p:nvPr/>
          </p:nvSpPr>
          <p:spPr>
            <a:xfrm>
              <a:off x="5944254" y="2759913"/>
              <a:ext cx="3131" cy="301337"/>
            </a:xfrm>
            <a:custGeom>
              <a:avLst/>
              <a:gdLst/>
              <a:ahLst/>
              <a:cxnLst/>
              <a:rect l="l" t="t" r="r" b="b"/>
              <a:pathLst>
                <a:path w="215" h="20694" extrusionOk="0">
                  <a:moveTo>
                    <a:pt x="107" y="1"/>
                  </a:moveTo>
                  <a:lnTo>
                    <a:pt x="107" y="2987"/>
                  </a:lnTo>
                  <a:lnTo>
                    <a:pt x="1" y="10347"/>
                  </a:lnTo>
                  <a:lnTo>
                    <a:pt x="107" y="17707"/>
                  </a:lnTo>
                  <a:lnTo>
                    <a:pt x="107" y="20693"/>
                  </a:lnTo>
                  <a:lnTo>
                    <a:pt x="214" y="17707"/>
                  </a:lnTo>
                  <a:lnTo>
                    <a:pt x="214" y="10347"/>
                  </a:lnTo>
                  <a:lnTo>
                    <a:pt x="214" y="2987"/>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62;p50">
              <a:extLst>
                <a:ext uri="{FF2B5EF4-FFF2-40B4-BE49-F238E27FC236}">
                  <a16:creationId xmlns:a16="http://schemas.microsoft.com/office/drawing/2014/main" id="{64F3FDED-83CD-4EF7-9BB8-3EDEC80542F7}"/>
                </a:ext>
              </a:extLst>
            </p:cNvPr>
            <p:cNvSpPr/>
            <p:nvPr/>
          </p:nvSpPr>
          <p:spPr>
            <a:xfrm>
              <a:off x="6023476" y="2915242"/>
              <a:ext cx="3116" cy="217463"/>
            </a:xfrm>
            <a:custGeom>
              <a:avLst/>
              <a:gdLst/>
              <a:ahLst/>
              <a:cxnLst/>
              <a:rect l="l" t="t" r="r" b="b"/>
              <a:pathLst>
                <a:path w="214" h="14934" extrusionOk="0">
                  <a:moveTo>
                    <a:pt x="107" y="1"/>
                  </a:moveTo>
                  <a:lnTo>
                    <a:pt x="1" y="2134"/>
                  </a:lnTo>
                  <a:lnTo>
                    <a:pt x="1" y="7467"/>
                  </a:lnTo>
                  <a:lnTo>
                    <a:pt x="1" y="12800"/>
                  </a:lnTo>
                  <a:lnTo>
                    <a:pt x="107" y="14934"/>
                  </a:lnTo>
                  <a:lnTo>
                    <a:pt x="107" y="12800"/>
                  </a:lnTo>
                  <a:lnTo>
                    <a:pt x="214" y="7467"/>
                  </a:lnTo>
                  <a:lnTo>
                    <a:pt x="107" y="2134"/>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63;p50">
              <a:extLst>
                <a:ext uri="{FF2B5EF4-FFF2-40B4-BE49-F238E27FC236}">
                  <a16:creationId xmlns:a16="http://schemas.microsoft.com/office/drawing/2014/main" id="{FF4A5EC3-550F-446E-BD4F-C7157460FC2F}"/>
                </a:ext>
              </a:extLst>
            </p:cNvPr>
            <p:cNvSpPr/>
            <p:nvPr/>
          </p:nvSpPr>
          <p:spPr>
            <a:xfrm>
              <a:off x="5928730" y="2738171"/>
              <a:ext cx="3116" cy="279582"/>
            </a:xfrm>
            <a:custGeom>
              <a:avLst/>
              <a:gdLst/>
              <a:ahLst/>
              <a:cxnLst/>
              <a:rect l="l" t="t" r="r" b="b"/>
              <a:pathLst>
                <a:path w="214" h="19200" extrusionOk="0">
                  <a:moveTo>
                    <a:pt x="107" y="0"/>
                  </a:moveTo>
                  <a:lnTo>
                    <a:pt x="0" y="2774"/>
                  </a:lnTo>
                  <a:lnTo>
                    <a:pt x="0" y="9600"/>
                  </a:lnTo>
                  <a:lnTo>
                    <a:pt x="0" y="16426"/>
                  </a:lnTo>
                  <a:lnTo>
                    <a:pt x="107" y="19200"/>
                  </a:lnTo>
                  <a:lnTo>
                    <a:pt x="107" y="16426"/>
                  </a:lnTo>
                  <a:lnTo>
                    <a:pt x="213" y="9600"/>
                  </a:lnTo>
                  <a:lnTo>
                    <a:pt x="107" y="277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64;p50">
              <a:extLst>
                <a:ext uri="{FF2B5EF4-FFF2-40B4-BE49-F238E27FC236}">
                  <a16:creationId xmlns:a16="http://schemas.microsoft.com/office/drawing/2014/main" id="{DAECBEBC-7E4C-4826-AF2B-BE63F2FDFA64}"/>
                </a:ext>
              </a:extLst>
            </p:cNvPr>
            <p:cNvSpPr/>
            <p:nvPr/>
          </p:nvSpPr>
          <p:spPr>
            <a:xfrm>
              <a:off x="5933390" y="2935440"/>
              <a:ext cx="173967" cy="205027"/>
            </a:xfrm>
            <a:custGeom>
              <a:avLst/>
              <a:gdLst/>
              <a:ahLst/>
              <a:cxnLst/>
              <a:rect l="l" t="t" r="r" b="b"/>
              <a:pathLst>
                <a:path w="11947" h="14080" extrusionOk="0">
                  <a:moveTo>
                    <a:pt x="0" y="0"/>
                  </a:moveTo>
                  <a:lnTo>
                    <a:pt x="747" y="2240"/>
                  </a:lnTo>
                  <a:lnTo>
                    <a:pt x="2027" y="5334"/>
                  </a:lnTo>
                  <a:lnTo>
                    <a:pt x="3733" y="9173"/>
                  </a:lnTo>
                  <a:lnTo>
                    <a:pt x="4693" y="11093"/>
                  </a:lnTo>
                  <a:lnTo>
                    <a:pt x="5333" y="11947"/>
                  </a:lnTo>
                  <a:lnTo>
                    <a:pt x="5973" y="12693"/>
                  </a:lnTo>
                  <a:lnTo>
                    <a:pt x="6613" y="13333"/>
                  </a:lnTo>
                  <a:lnTo>
                    <a:pt x="7467" y="13760"/>
                  </a:lnTo>
                  <a:lnTo>
                    <a:pt x="8213" y="13973"/>
                  </a:lnTo>
                  <a:lnTo>
                    <a:pt x="8960" y="14080"/>
                  </a:lnTo>
                  <a:lnTo>
                    <a:pt x="9600" y="14080"/>
                  </a:lnTo>
                  <a:lnTo>
                    <a:pt x="10133" y="13973"/>
                  </a:lnTo>
                  <a:lnTo>
                    <a:pt x="10773" y="13867"/>
                  </a:lnTo>
                  <a:lnTo>
                    <a:pt x="11306" y="13653"/>
                  </a:lnTo>
                  <a:lnTo>
                    <a:pt x="11840" y="13333"/>
                  </a:lnTo>
                  <a:lnTo>
                    <a:pt x="11946" y="13227"/>
                  </a:lnTo>
                  <a:lnTo>
                    <a:pt x="11200" y="13547"/>
                  </a:lnTo>
                  <a:lnTo>
                    <a:pt x="10666" y="13760"/>
                  </a:lnTo>
                  <a:lnTo>
                    <a:pt x="10133" y="13867"/>
                  </a:lnTo>
                  <a:lnTo>
                    <a:pt x="9600" y="13973"/>
                  </a:lnTo>
                  <a:lnTo>
                    <a:pt x="9066" y="13973"/>
                  </a:lnTo>
                  <a:lnTo>
                    <a:pt x="8213" y="13760"/>
                  </a:lnTo>
                  <a:lnTo>
                    <a:pt x="7467" y="13547"/>
                  </a:lnTo>
                  <a:lnTo>
                    <a:pt x="6720" y="13120"/>
                  </a:lnTo>
                  <a:lnTo>
                    <a:pt x="6080" y="12587"/>
                  </a:lnTo>
                  <a:lnTo>
                    <a:pt x="5440" y="11840"/>
                  </a:lnTo>
                  <a:lnTo>
                    <a:pt x="4907" y="10987"/>
                  </a:lnTo>
                  <a:lnTo>
                    <a:pt x="3947" y="9067"/>
                  </a:lnTo>
                  <a:lnTo>
                    <a:pt x="2240" y="5227"/>
                  </a:lnTo>
                  <a:lnTo>
                    <a:pt x="853" y="21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65;p50">
              <a:extLst>
                <a:ext uri="{FF2B5EF4-FFF2-40B4-BE49-F238E27FC236}">
                  <a16:creationId xmlns:a16="http://schemas.microsoft.com/office/drawing/2014/main" id="{FDAC3EA3-1474-4204-8F3F-364993C49246}"/>
                </a:ext>
              </a:extLst>
            </p:cNvPr>
            <p:cNvSpPr/>
            <p:nvPr/>
          </p:nvSpPr>
          <p:spPr>
            <a:xfrm>
              <a:off x="6046777" y="2969620"/>
              <a:ext cx="3116" cy="74555"/>
            </a:xfrm>
            <a:custGeom>
              <a:avLst/>
              <a:gdLst/>
              <a:ahLst/>
              <a:cxnLst/>
              <a:rect l="l" t="t" r="r" b="b"/>
              <a:pathLst>
                <a:path w="214" h="5120" extrusionOk="0">
                  <a:moveTo>
                    <a:pt x="107" y="0"/>
                  </a:moveTo>
                  <a:lnTo>
                    <a:pt x="0" y="1280"/>
                  </a:lnTo>
                  <a:lnTo>
                    <a:pt x="0" y="2560"/>
                  </a:lnTo>
                  <a:lnTo>
                    <a:pt x="0" y="3840"/>
                  </a:lnTo>
                  <a:lnTo>
                    <a:pt x="107" y="5120"/>
                  </a:lnTo>
                  <a:lnTo>
                    <a:pt x="214" y="3840"/>
                  </a:lnTo>
                  <a:lnTo>
                    <a:pt x="214" y="2560"/>
                  </a:lnTo>
                  <a:lnTo>
                    <a:pt x="214" y="1280"/>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366;p50">
              <a:extLst>
                <a:ext uri="{FF2B5EF4-FFF2-40B4-BE49-F238E27FC236}">
                  <a16:creationId xmlns:a16="http://schemas.microsoft.com/office/drawing/2014/main" id="{E3A0E119-D09C-451C-9769-E8F07A108C3F}"/>
                </a:ext>
              </a:extLst>
            </p:cNvPr>
            <p:cNvSpPr/>
            <p:nvPr/>
          </p:nvSpPr>
          <p:spPr>
            <a:xfrm>
              <a:off x="5355547" y="2719530"/>
              <a:ext cx="312200" cy="546729"/>
            </a:xfrm>
            <a:custGeom>
              <a:avLst/>
              <a:gdLst/>
              <a:ahLst/>
              <a:cxnLst/>
              <a:rect l="l" t="t" r="r" b="b"/>
              <a:pathLst>
                <a:path w="21440" h="37546" extrusionOk="0">
                  <a:moveTo>
                    <a:pt x="21120" y="0"/>
                  </a:moveTo>
                  <a:lnTo>
                    <a:pt x="20053" y="214"/>
                  </a:lnTo>
                  <a:lnTo>
                    <a:pt x="19413" y="427"/>
                  </a:lnTo>
                  <a:lnTo>
                    <a:pt x="18667" y="640"/>
                  </a:lnTo>
                  <a:lnTo>
                    <a:pt x="17920" y="1067"/>
                  </a:lnTo>
                  <a:lnTo>
                    <a:pt x="17280" y="1600"/>
                  </a:lnTo>
                  <a:lnTo>
                    <a:pt x="2134" y="16960"/>
                  </a:lnTo>
                  <a:lnTo>
                    <a:pt x="1280" y="17920"/>
                  </a:lnTo>
                  <a:lnTo>
                    <a:pt x="640" y="19093"/>
                  </a:lnTo>
                  <a:lnTo>
                    <a:pt x="214" y="20266"/>
                  </a:lnTo>
                  <a:lnTo>
                    <a:pt x="0" y="21546"/>
                  </a:lnTo>
                  <a:lnTo>
                    <a:pt x="0" y="22826"/>
                  </a:lnTo>
                  <a:lnTo>
                    <a:pt x="320" y="24106"/>
                  </a:lnTo>
                  <a:lnTo>
                    <a:pt x="747" y="25279"/>
                  </a:lnTo>
                  <a:lnTo>
                    <a:pt x="1494" y="26346"/>
                  </a:lnTo>
                  <a:lnTo>
                    <a:pt x="11520" y="37546"/>
                  </a:lnTo>
                  <a:lnTo>
                    <a:pt x="13440" y="28693"/>
                  </a:lnTo>
                  <a:lnTo>
                    <a:pt x="8854" y="22400"/>
                  </a:lnTo>
                  <a:lnTo>
                    <a:pt x="17493" y="17386"/>
                  </a:lnTo>
                  <a:lnTo>
                    <a:pt x="17280" y="31253"/>
                  </a:lnTo>
                  <a:lnTo>
                    <a:pt x="21440" y="31786"/>
                  </a:lnTo>
                  <a:lnTo>
                    <a:pt x="21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367;p50">
              <a:extLst>
                <a:ext uri="{FF2B5EF4-FFF2-40B4-BE49-F238E27FC236}">
                  <a16:creationId xmlns:a16="http://schemas.microsoft.com/office/drawing/2014/main" id="{9E7762CD-4F0C-41E5-9345-165DE6914B5F}"/>
                </a:ext>
              </a:extLst>
            </p:cNvPr>
            <p:cNvSpPr/>
            <p:nvPr/>
          </p:nvSpPr>
          <p:spPr>
            <a:xfrm>
              <a:off x="5476710" y="2873300"/>
              <a:ext cx="194164" cy="3131"/>
            </a:xfrm>
            <a:custGeom>
              <a:avLst/>
              <a:gdLst/>
              <a:ahLst/>
              <a:cxnLst/>
              <a:rect l="l" t="t" r="r" b="b"/>
              <a:pathLst>
                <a:path w="13334" h="215" extrusionOk="0">
                  <a:moveTo>
                    <a:pt x="2027" y="1"/>
                  </a:moveTo>
                  <a:lnTo>
                    <a:pt x="0" y="108"/>
                  </a:lnTo>
                  <a:lnTo>
                    <a:pt x="2027" y="214"/>
                  </a:lnTo>
                  <a:lnTo>
                    <a:pt x="11306" y="214"/>
                  </a:lnTo>
                  <a:lnTo>
                    <a:pt x="13333" y="108"/>
                  </a:lnTo>
                  <a:lnTo>
                    <a:pt x="11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368;p50">
              <a:extLst>
                <a:ext uri="{FF2B5EF4-FFF2-40B4-BE49-F238E27FC236}">
                  <a16:creationId xmlns:a16="http://schemas.microsoft.com/office/drawing/2014/main" id="{5882485B-2068-4566-9D0D-226AFCA87EEF}"/>
                </a:ext>
              </a:extLst>
            </p:cNvPr>
            <p:cNvSpPr/>
            <p:nvPr/>
          </p:nvSpPr>
          <p:spPr>
            <a:xfrm>
              <a:off x="5569899" y="2780112"/>
              <a:ext cx="96325" cy="3116"/>
            </a:xfrm>
            <a:custGeom>
              <a:avLst/>
              <a:gdLst/>
              <a:ahLst/>
              <a:cxnLst/>
              <a:rect l="l" t="t" r="r" b="b"/>
              <a:pathLst>
                <a:path w="6615" h="214" extrusionOk="0">
                  <a:moveTo>
                    <a:pt x="1708" y="0"/>
                  </a:moveTo>
                  <a:lnTo>
                    <a:pt x="1" y="107"/>
                  </a:lnTo>
                  <a:lnTo>
                    <a:pt x="1708" y="213"/>
                  </a:lnTo>
                  <a:lnTo>
                    <a:pt x="5014" y="213"/>
                  </a:lnTo>
                  <a:lnTo>
                    <a:pt x="6614" y="107"/>
                  </a:lnTo>
                  <a:lnTo>
                    <a:pt x="5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369;p50">
              <a:extLst>
                <a:ext uri="{FF2B5EF4-FFF2-40B4-BE49-F238E27FC236}">
                  <a16:creationId xmlns:a16="http://schemas.microsoft.com/office/drawing/2014/main" id="{DCDB0A8F-B9E1-4CF9-B7F7-2AB0B539C8A3}"/>
                </a:ext>
              </a:extLst>
            </p:cNvPr>
            <p:cNvSpPr/>
            <p:nvPr/>
          </p:nvSpPr>
          <p:spPr>
            <a:xfrm>
              <a:off x="5389726" y="2966503"/>
              <a:ext cx="273365" cy="4674"/>
            </a:xfrm>
            <a:custGeom>
              <a:avLst/>
              <a:gdLst/>
              <a:ahLst/>
              <a:cxnLst/>
              <a:rect l="l" t="t" r="r" b="b"/>
              <a:pathLst>
                <a:path w="18773" h="321" extrusionOk="0">
                  <a:moveTo>
                    <a:pt x="9386" y="1"/>
                  </a:moveTo>
                  <a:lnTo>
                    <a:pt x="2773" y="107"/>
                  </a:lnTo>
                  <a:lnTo>
                    <a:pt x="0" y="107"/>
                  </a:lnTo>
                  <a:lnTo>
                    <a:pt x="2773" y="214"/>
                  </a:lnTo>
                  <a:lnTo>
                    <a:pt x="9386" y="321"/>
                  </a:lnTo>
                  <a:lnTo>
                    <a:pt x="16000" y="214"/>
                  </a:lnTo>
                  <a:lnTo>
                    <a:pt x="18773" y="107"/>
                  </a:lnTo>
                  <a:lnTo>
                    <a:pt x="16000" y="107"/>
                  </a:lnTo>
                  <a:lnTo>
                    <a:pt x="9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370;p50">
              <a:extLst>
                <a:ext uri="{FF2B5EF4-FFF2-40B4-BE49-F238E27FC236}">
                  <a16:creationId xmlns:a16="http://schemas.microsoft.com/office/drawing/2014/main" id="{5AD32440-356C-4142-AB29-641C6526AA4E}"/>
                </a:ext>
              </a:extLst>
            </p:cNvPr>
            <p:cNvSpPr/>
            <p:nvPr/>
          </p:nvSpPr>
          <p:spPr>
            <a:xfrm>
              <a:off x="5610296" y="3076788"/>
              <a:ext cx="55931" cy="4674"/>
            </a:xfrm>
            <a:custGeom>
              <a:avLst/>
              <a:gdLst/>
              <a:ahLst/>
              <a:cxnLst/>
              <a:rect l="l" t="t" r="r" b="b"/>
              <a:pathLst>
                <a:path w="3841" h="321" extrusionOk="0">
                  <a:moveTo>
                    <a:pt x="1920" y="1"/>
                  </a:moveTo>
                  <a:lnTo>
                    <a:pt x="0" y="107"/>
                  </a:lnTo>
                  <a:lnTo>
                    <a:pt x="1920" y="321"/>
                  </a:lnTo>
                  <a:lnTo>
                    <a:pt x="3840" y="107"/>
                  </a:lnTo>
                  <a:lnTo>
                    <a:pt x="1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371;p50">
              <a:extLst>
                <a:ext uri="{FF2B5EF4-FFF2-40B4-BE49-F238E27FC236}">
                  <a16:creationId xmlns:a16="http://schemas.microsoft.com/office/drawing/2014/main" id="{8A498F71-05E5-444B-9E1C-23B9DB1C6017}"/>
                </a:ext>
              </a:extLst>
            </p:cNvPr>
            <p:cNvSpPr/>
            <p:nvPr/>
          </p:nvSpPr>
          <p:spPr>
            <a:xfrm>
              <a:off x="5363309" y="3072128"/>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372;p50">
              <a:extLst>
                <a:ext uri="{FF2B5EF4-FFF2-40B4-BE49-F238E27FC236}">
                  <a16:creationId xmlns:a16="http://schemas.microsoft.com/office/drawing/2014/main" id="{763742DE-F80A-478D-AE7D-4BF78288EF04}"/>
                </a:ext>
              </a:extLst>
            </p:cNvPr>
            <p:cNvSpPr/>
            <p:nvPr/>
          </p:nvSpPr>
          <p:spPr>
            <a:xfrm>
              <a:off x="5431653" y="3160671"/>
              <a:ext cx="114964" cy="3116"/>
            </a:xfrm>
            <a:custGeom>
              <a:avLst/>
              <a:gdLst/>
              <a:ahLst/>
              <a:cxnLst/>
              <a:rect l="l" t="t" r="r" b="b"/>
              <a:pathLst>
                <a:path w="7895" h="214" extrusionOk="0">
                  <a:moveTo>
                    <a:pt x="2028" y="1"/>
                  </a:moveTo>
                  <a:lnTo>
                    <a:pt x="1" y="107"/>
                  </a:lnTo>
                  <a:lnTo>
                    <a:pt x="2028" y="214"/>
                  </a:lnTo>
                  <a:lnTo>
                    <a:pt x="5867" y="214"/>
                  </a:lnTo>
                  <a:lnTo>
                    <a:pt x="7894" y="107"/>
                  </a:lnTo>
                  <a:lnTo>
                    <a:pt x="58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373;p50">
              <a:extLst>
                <a:ext uri="{FF2B5EF4-FFF2-40B4-BE49-F238E27FC236}">
                  <a16:creationId xmlns:a16="http://schemas.microsoft.com/office/drawing/2014/main" id="{E1777159-8DCE-442C-B377-C845D6442380}"/>
                </a:ext>
              </a:extLst>
            </p:cNvPr>
            <p:cNvSpPr/>
            <p:nvPr/>
          </p:nvSpPr>
          <p:spPr>
            <a:xfrm>
              <a:off x="5607180" y="3160671"/>
              <a:ext cx="60591" cy="3116"/>
            </a:xfrm>
            <a:custGeom>
              <a:avLst/>
              <a:gdLst/>
              <a:ahLst/>
              <a:cxnLst/>
              <a:rect l="l" t="t" r="r" b="b"/>
              <a:pathLst>
                <a:path w="4161" h="214" extrusionOk="0">
                  <a:moveTo>
                    <a:pt x="2134" y="1"/>
                  </a:moveTo>
                  <a:lnTo>
                    <a:pt x="1" y="107"/>
                  </a:lnTo>
                  <a:lnTo>
                    <a:pt x="2134" y="214"/>
                  </a:lnTo>
                  <a:lnTo>
                    <a:pt x="4161" y="107"/>
                  </a:lnTo>
                  <a:lnTo>
                    <a:pt x="2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374;p50">
              <a:extLst>
                <a:ext uri="{FF2B5EF4-FFF2-40B4-BE49-F238E27FC236}">
                  <a16:creationId xmlns:a16="http://schemas.microsoft.com/office/drawing/2014/main" id="{9471A536-8AE5-40CB-B0A4-AA2D084D0F51}"/>
                </a:ext>
              </a:extLst>
            </p:cNvPr>
            <p:cNvSpPr/>
            <p:nvPr/>
          </p:nvSpPr>
          <p:spPr>
            <a:xfrm>
              <a:off x="5541952" y="2809617"/>
              <a:ext cx="4674" cy="198824"/>
            </a:xfrm>
            <a:custGeom>
              <a:avLst/>
              <a:gdLst/>
              <a:ahLst/>
              <a:cxnLst/>
              <a:rect l="l" t="t" r="r" b="b"/>
              <a:pathLst>
                <a:path w="321" h="13654" extrusionOk="0">
                  <a:moveTo>
                    <a:pt x="213" y="1"/>
                  </a:moveTo>
                  <a:lnTo>
                    <a:pt x="107" y="2027"/>
                  </a:lnTo>
                  <a:lnTo>
                    <a:pt x="0" y="6827"/>
                  </a:lnTo>
                  <a:lnTo>
                    <a:pt x="107" y="11627"/>
                  </a:lnTo>
                  <a:lnTo>
                    <a:pt x="213" y="13654"/>
                  </a:lnTo>
                  <a:lnTo>
                    <a:pt x="213" y="11627"/>
                  </a:lnTo>
                  <a:lnTo>
                    <a:pt x="320" y="6827"/>
                  </a:lnTo>
                  <a:lnTo>
                    <a:pt x="213" y="2027"/>
                  </a:lnTo>
                  <a:lnTo>
                    <a:pt x="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375;p50">
              <a:extLst>
                <a:ext uri="{FF2B5EF4-FFF2-40B4-BE49-F238E27FC236}">
                  <a16:creationId xmlns:a16="http://schemas.microsoft.com/office/drawing/2014/main" id="{C1B86163-0E90-4BAD-B052-BCCC345A5EBF}"/>
                </a:ext>
              </a:extLst>
            </p:cNvPr>
            <p:cNvSpPr/>
            <p:nvPr/>
          </p:nvSpPr>
          <p:spPr>
            <a:xfrm>
              <a:off x="5459614" y="2891941"/>
              <a:ext cx="4674" cy="127385"/>
            </a:xfrm>
            <a:custGeom>
              <a:avLst/>
              <a:gdLst/>
              <a:ahLst/>
              <a:cxnLst/>
              <a:rect l="l" t="t" r="r" b="b"/>
              <a:pathLst>
                <a:path w="321" h="8748" extrusionOk="0">
                  <a:moveTo>
                    <a:pt x="108" y="1"/>
                  </a:moveTo>
                  <a:lnTo>
                    <a:pt x="108" y="1281"/>
                  </a:lnTo>
                  <a:lnTo>
                    <a:pt x="1" y="4374"/>
                  </a:lnTo>
                  <a:lnTo>
                    <a:pt x="108" y="7467"/>
                  </a:lnTo>
                  <a:lnTo>
                    <a:pt x="108" y="8747"/>
                  </a:lnTo>
                  <a:lnTo>
                    <a:pt x="321" y="6507"/>
                  </a:lnTo>
                  <a:lnTo>
                    <a:pt x="321" y="4374"/>
                  </a:lnTo>
                  <a:lnTo>
                    <a:pt x="321" y="2134"/>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376;p50">
              <a:extLst>
                <a:ext uri="{FF2B5EF4-FFF2-40B4-BE49-F238E27FC236}">
                  <a16:creationId xmlns:a16="http://schemas.microsoft.com/office/drawing/2014/main" id="{FCAB418B-8F8F-4F74-9533-4E55D0892D85}"/>
                </a:ext>
              </a:extLst>
            </p:cNvPr>
            <p:cNvSpPr/>
            <p:nvPr/>
          </p:nvSpPr>
          <p:spPr>
            <a:xfrm>
              <a:off x="5408367" y="2946319"/>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377;p50">
              <a:extLst>
                <a:ext uri="{FF2B5EF4-FFF2-40B4-BE49-F238E27FC236}">
                  <a16:creationId xmlns:a16="http://schemas.microsoft.com/office/drawing/2014/main" id="{61D49891-4E84-4B35-975F-7C28A13F5A40}"/>
                </a:ext>
              </a:extLst>
            </p:cNvPr>
            <p:cNvSpPr/>
            <p:nvPr/>
          </p:nvSpPr>
          <p:spPr>
            <a:xfrm>
              <a:off x="5493793" y="3069026"/>
              <a:ext cx="3116" cy="158445"/>
            </a:xfrm>
            <a:custGeom>
              <a:avLst/>
              <a:gdLst/>
              <a:ahLst/>
              <a:cxnLst/>
              <a:rect l="l" t="t" r="r" b="b"/>
              <a:pathLst>
                <a:path w="214" h="10881" extrusionOk="0">
                  <a:moveTo>
                    <a:pt x="107" y="0"/>
                  </a:moveTo>
                  <a:lnTo>
                    <a:pt x="107" y="1600"/>
                  </a:lnTo>
                  <a:lnTo>
                    <a:pt x="0" y="5440"/>
                  </a:lnTo>
                  <a:lnTo>
                    <a:pt x="107" y="9280"/>
                  </a:lnTo>
                  <a:lnTo>
                    <a:pt x="107" y="10880"/>
                  </a:lnTo>
                  <a:lnTo>
                    <a:pt x="214" y="9280"/>
                  </a:lnTo>
                  <a:lnTo>
                    <a:pt x="214" y="5440"/>
                  </a:lnTo>
                  <a:lnTo>
                    <a:pt x="214" y="160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378;p50">
              <a:extLst>
                <a:ext uri="{FF2B5EF4-FFF2-40B4-BE49-F238E27FC236}">
                  <a16:creationId xmlns:a16="http://schemas.microsoft.com/office/drawing/2014/main" id="{F2E302E0-E1BD-47F2-8923-4D5DFB10E729}"/>
                </a:ext>
              </a:extLst>
            </p:cNvPr>
            <p:cNvSpPr/>
            <p:nvPr/>
          </p:nvSpPr>
          <p:spPr>
            <a:xfrm>
              <a:off x="5636699" y="2728851"/>
              <a:ext cx="3116" cy="447332"/>
            </a:xfrm>
            <a:custGeom>
              <a:avLst/>
              <a:gdLst/>
              <a:ahLst/>
              <a:cxnLst/>
              <a:rect l="l" t="t" r="r" b="b"/>
              <a:pathLst>
                <a:path w="214" h="30720" extrusionOk="0">
                  <a:moveTo>
                    <a:pt x="107" y="0"/>
                  </a:moveTo>
                  <a:lnTo>
                    <a:pt x="107" y="4480"/>
                  </a:lnTo>
                  <a:lnTo>
                    <a:pt x="0" y="15360"/>
                  </a:lnTo>
                  <a:lnTo>
                    <a:pt x="107" y="26239"/>
                  </a:lnTo>
                  <a:lnTo>
                    <a:pt x="107" y="30719"/>
                  </a:lnTo>
                  <a:lnTo>
                    <a:pt x="214" y="26239"/>
                  </a:lnTo>
                  <a:lnTo>
                    <a:pt x="214" y="15360"/>
                  </a:lnTo>
                  <a:lnTo>
                    <a:pt x="214" y="448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379;p50">
              <a:extLst>
                <a:ext uri="{FF2B5EF4-FFF2-40B4-BE49-F238E27FC236}">
                  <a16:creationId xmlns:a16="http://schemas.microsoft.com/office/drawing/2014/main" id="{6845072A-9BD9-47DC-82CE-7ED4CEE5020A}"/>
                </a:ext>
              </a:extLst>
            </p:cNvPr>
            <p:cNvSpPr/>
            <p:nvPr/>
          </p:nvSpPr>
          <p:spPr>
            <a:xfrm>
              <a:off x="5608738" y="2742831"/>
              <a:ext cx="3116" cy="232985"/>
            </a:xfrm>
            <a:custGeom>
              <a:avLst/>
              <a:gdLst/>
              <a:ahLst/>
              <a:cxnLst/>
              <a:rect l="l" t="t" r="r" b="b"/>
              <a:pathLst>
                <a:path w="214" h="16000" extrusionOk="0">
                  <a:moveTo>
                    <a:pt x="107" y="0"/>
                  </a:moveTo>
                  <a:lnTo>
                    <a:pt x="1" y="2347"/>
                  </a:lnTo>
                  <a:lnTo>
                    <a:pt x="1" y="8000"/>
                  </a:lnTo>
                  <a:lnTo>
                    <a:pt x="1" y="13653"/>
                  </a:lnTo>
                  <a:lnTo>
                    <a:pt x="107" y="16000"/>
                  </a:lnTo>
                  <a:lnTo>
                    <a:pt x="214" y="13653"/>
                  </a:lnTo>
                  <a:lnTo>
                    <a:pt x="214" y="8000"/>
                  </a:lnTo>
                  <a:lnTo>
                    <a:pt x="214" y="2347"/>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380;p50">
              <a:extLst>
                <a:ext uri="{FF2B5EF4-FFF2-40B4-BE49-F238E27FC236}">
                  <a16:creationId xmlns:a16="http://schemas.microsoft.com/office/drawing/2014/main" id="{E62C3B67-0274-4995-BBF0-A22599179B14}"/>
                </a:ext>
              </a:extLst>
            </p:cNvPr>
            <p:cNvSpPr/>
            <p:nvPr/>
          </p:nvSpPr>
          <p:spPr>
            <a:xfrm>
              <a:off x="5453410" y="3002226"/>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381;p50">
              <a:extLst>
                <a:ext uri="{FF2B5EF4-FFF2-40B4-BE49-F238E27FC236}">
                  <a16:creationId xmlns:a16="http://schemas.microsoft.com/office/drawing/2014/main" id="{1E7A5C8E-2254-460D-97A2-AE80ACC3B7C0}"/>
                </a:ext>
              </a:extLst>
            </p:cNvPr>
            <p:cNvSpPr/>
            <p:nvPr/>
          </p:nvSpPr>
          <p:spPr>
            <a:xfrm>
              <a:off x="5737664" y="2405758"/>
              <a:ext cx="156887" cy="232985"/>
            </a:xfrm>
            <a:custGeom>
              <a:avLst/>
              <a:gdLst/>
              <a:ahLst/>
              <a:cxnLst/>
              <a:rect l="l" t="t" r="r" b="b"/>
              <a:pathLst>
                <a:path w="10774" h="16000" extrusionOk="0">
                  <a:moveTo>
                    <a:pt x="6614" y="0"/>
                  </a:moveTo>
                  <a:lnTo>
                    <a:pt x="5867" y="214"/>
                  </a:lnTo>
                  <a:lnTo>
                    <a:pt x="5227" y="427"/>
                  </a:lnTo>
                  <a:lnTo>
                    <a:pt x="4587" y="854"/>
                  </a:lnTo>
                  <a:lnTo>
                    <a:pt x="1281" y="3627"/>
                  </a:lnTo>
                  <a:lnTo>
                    <a:pt x="961" y="4054"/>
                  </a:lnTo>
                  <a:lnTo>
                    <a:pt x="641" y="4587"/>
                  </a:lnTo>
                  <a:lnTo>
                    <a:pt x="321" y="5120"/>
                  </a:lnTo>
                  <a:lnTo>
                    <a:pt x="214" y="5654"/>
                  </a:lnTo>
                  <a:lnTo>
                    <a:pt x="107" y="6294"/>
                  </a:lnTo>
                  <a:lnTo>
                    <a:pt x="1" y="6934"/>
                  </a:lnTo>
                  <a:lnTo>
                    <a:pt x="107" y="8107"/>
                  </a:lnTo>
                  <a:lnTo>
                    <a:pt x="427" y="9280"/>
                  </a:lnTo>
                  <a:lnTo>
                    <a:pt x="854" y="10453"/>
                  </a:lnTo>
                  <a:lnTo>
                    <a:pt x="1387" y="11520"/>
                  </a:lnTo>
                  <a:lnTo>
                    <a:pt x="2027" y="12587"/>
                  </a:lnTo>
                  <a:lnTo>
                    <a:pt x="2454" y="13333"/>
                  </a:lnTo>
                  <a:lnTo>
                    <a:pt x="2987" y="14080"/>
                  </a:lnTo>
                  <a:lnTo>
                    <a:pt x="3627" y="14827"/>
                  </a:lnTo>
                  <a:lnTo>
                    <a:pt x="4374" y="15360"/>
                  </a:lnTo>
                  <a:lnTo>
                    <a:pt x="5120" y="15787"/>
                  </a:lnTo>
                  <a:lnTo>
                    <a:pt x="5867" y="15893"/>
                  </a:lnTo>
                  <a:lnTo>
                    <a:pt x="6614" y="16000"/>
                  </a:lnTo>
                  <a:lnTo>
                    <a:pt x="7360" y="15893"/>
                  </a:lnTo>
                  <a:lnTo>
                    <a:pt x="8107" y="15573"/>
                  </a:lnTo>
                  <a:lnTo>
                    <a:pt x="8747" y="15253"/>
                  </a:lnTo>
                  <a:lnTo>
                    <a:pt x="9280" y="14720"/>
                  </a:lnTo>
                  <a:lnTo>
                    <a:pt x="9814" y="14080"/>
                  </a:lnTo>
                  <a:lnTo>
                    <a:pt x="10134" y="13333"/>
                  </a:lnTo>
                  <a:lnTo>
                    <a:pt x="10240" y="12800"/>
                  </a:lnTo>
                  <a:lnTo>
                    <a:pt x="10347" y="12267"/>
                  </a:lnTo>
                  <a:lnTo>
                    <a:pt x="10347" y="11200"/>
                  </a:lnTo>
                  <a:lnTo>
                    <a:pt x="10347" y="10027"/>
                  </a:lnTo>
                  <a:lnTo>
                    <a:pt x="10347" y="8960"/>
                  </a:lnTo>
                  <a:lnTo>
                    <a:pt x="10347" y="8000"/>
                  </a:lnTo>
                  <a:lnTo>
                    <a:pt x="10454" y="7147"/>
                  </a:lnTo>
                  <a:lnTo>
                    <a:pt x="10667" y="5440"/>
                  </a:lnTo>
                  <a:lnTo>
                    <a:pt x="10774" y="4587"/>
                  </a:lnTo>
                  <a:lnTo>
                    <a:pt x="10667" y="3734"/>
                  </a:lnTo>
                  <a:lnTo>
                    <a:pt x="10560" y="2880"/>
                  </a:lnTo>
                  <a:lnTo>
                    <a:pt x="10240" y="2027"/>
                  </a:lnTo>
                  <a:lnTo>
                    <a:pt x="9920" y="1494"/>
                  </a:lnTo>
                  <a:lnTo>
                    <a:pt x="9387" y="960"/>
                  </a:lnTo>
                  <a:lnTo>
                    <a:pt x="8747" y="534"/>
                  </a:lnTo>
                  <a:lnTo>
                    <a:pt x="8107" y="214"/>
                  </a:lnTo>
                  <a:lnTo>
                    <a:pt x="7360" y="107"/>
                  </a:lnTo>
                  <a:lnTo>
                    <a:pt x="66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382;p50">
              <a:extLst>
                <a:ext uri="{FF2B5EF4-FFF2-40B4-BE49-F238E27FC236}">
                  <a16:creationId xmlns:a16="http://schemas.microsoft.com/office/drawing/2014/main" id="{FB420929-1E80-419C-BD46-EA3B09DCA880}"/>
                </a:ext>
              </a:extLst>
            </p:cNvPr>
            <p:cNvSpPr/>
            <p:nvPr/>
          </p:nvSpPr>
          <p:spPr>
            <a:xfrm>
              <a:off x="5737664" y="2405758"/>
              <a:ext cx="156887" cy="232985"/>
            </a:xfrm>
            <a:custGeom>
              <a:avLst/>
              <a:gdLst/>
              <a:ahLst/>
              <a:cxnLst/>
              <a:rect l="l" t="t" r="r" b="b"/>
              <a:pathLst>
                <a:path w="10774" h="16000" fill="none" extrusionOk="0">
                  <a:moveTo>
                    <a:pt x="4587" y="854"/>
                  </a:moveTo>
                  <a:lnTo>
                    <a:pt x="4587" y="854"/>
                  </a:lnTo>
                  <a:lnTo>
                    <a:pt x="5227" y="427"/>
                  </a:lnTo>
                  <a:lnTo>
                    <a:pt x="5867" y="214"/>
                  </a:lnTo>
                  <a:lnTo>
                    <a:pt x="6614" y="0"/>
                  </a:lnTo>
                  <a:lnTo>
                    <a:pt x="7360" y="107"/>
                  </a:lnTo>
                  <a:lnTo>
                    <a:pt x="8107" y="214"/>
                  </a:lnTo>
                  <a:lnTo>
                    <a:pt x="8747" y="534"/>
                  </a:lnTo>
                  <a:lnTo>
                    <a:pt x="9387" y="960"/>
                  </a:lnTo>
                  <a:lnTo>
                    <a:pt x="9920" y="1494"/>
                  </a:lnTo>
                  <a:lnTo>
                    <a:pt x="9920" y="1494"/>
                  </a:lnTo>
                  <a:lnTo>
                    <a:pt x="10240" y="2027"/>
                  </a:lnTo>
                  <a:lnTo>
                    <a:pt x="10240" y="2027"/>
                  </a:lnTo>
                  <a:lnTo>
                    <a:pt x="10560" y="2880"/>
                  </a:lnTo>
                  <a:lnTo>
                    <a:pt x="10667" y="3734"/>
                  </a:lnTo>
                  <a:lnTo>
                    <a:pt x="10774" y="4587"/>
                  </a:lnTo>
                  <a:lnTo>
                    <a:pt x="10667" y="5440"/>
                  </a:lnTo>
                  <a:lnTo>
                    <a:pt x="10667" y="5440"/>
                  </a:lnTo>
                  <a:lnTo>
                    <a:pt x="10454" y="7147"/>
                  </a:lnTo>
                  <a:lnTo>
                    <a:pt x="10347" y="8000"/>
                  </a:lnTo>
                  <a:lnTo>
                    <a:pt x="10347" y="8960"/>
                  </a:lnTo>
                  <a:lnTo>
                    <a:pt x="10347" y="8960"/>
                  </a:lnTo>
                  <a:lnTo>
                    <a:pt x="10347" y="10027"/>
                  </a:lnTo>
                  <a:lnTo>
                    <a:pt x="10347" y="11200"/>
                  </a:lnTo>
                  <a:lnTo>
                    <a:pt x="10347" y="12267"/>
                  </a:lnTo>
                  <a:lnTo>
                    <a:pt x="10240" y="12800"/>
                  </a:lnTo>
                  <a:lnTo>
                    <a:pt x="10134" y="13333"/>
                  </a:lnTo>
                  <a:lnTo>
                    <a:pt x="10134" y="13333"/>
                  </a:lnTo>
                  <a:lnTo>
                    <a:pt x="9814" y="14080"/>
                  </a:lnTo>
                  <a:lnTo>
                    <a:pt x="9280" y="14720"/>
                  </a:lnTo>
                  <a:lnTo>
                    <a:pt x="8747" y="15253"/>
                  </a:lnTo>
                  <a:lnTo>
                    <a:pt x="8107" y="15573"/>
                  </a:lnTo>
                  <a:lnTo>
                    <a:pt x="7360" y="15893"/>
                  </a:lnTo>
                  <a:lnTo>
                    <a:pt x="6614" y="16000"/>
                  </a:lnTo>
                  <a:lnTo>
                    <a:pt x="5867" y="15893"/>
                  </a:lnTo>
                  <a:lnTo>
                    <a:pt x="5120" y="15787"/>
                  </a:lnTo>
                  <a:lnTo>
                    <a:pt x="5120" y="15787"/>
                  </a:lnTo>
                  <a:lnTo>
                    <a:pt x="4374" y="15360"/>
                  </a:lnTo>
                  <a:lnTo>
                    <a:pt x="4374" y="15360"/>
                  </a:lnTo>
                  <a:lnTo>
                    <a:pt x="3627" y="14827"/>
                  </a:lnTo>
                  <a:lnTo>
                    <a:pt x="2987" y="14080"/>
                  </a:lnTo>
                  <a:lnTo>
                    <a:pt x="2454" y="13333"/>
                  </a:lnTo>
                  <a:lnTo>
                    <a:pt x="2027" y="12587"/>
                  </a:lnTo>
                  <a:lnTo>
                    <a:pt x="2027" y="12587"/>
                  </a:lnTo>
                  <a:lnTo>
                    <a:pt x="1387" y="11520"/>
                  </a:lnTo>
                  <a:lnTo>
                    <a:pt x="854" y="10453"/>
                  </a:lnTo>
                  <a:lnTo>
                    <a:pt x="427" y="9280"/>
                  </a:lnTo>
                  <a:lnTo>
                    <a:pt x="107" y="8107"/>
                  </a:lnTo>
                  <a:lnTo>
                    <a:pt x="107" y="8107"/>
                  </a:lnTo>
                  <a:lnTo>
                    <a:pt x="1" y="6934"/>
                  </a:lnTo>
                  <a:lnTo>
                    <a:pt x="107" y="6294"/>
                  </a:lnTo>
                  <a:lnTo>
                    <a:pt x="214" y="5654"/>
                  </a:lnTo>
                  <a:lnTo>
                    <a:pt x="321" y="5120"/>
                  </a:lnTo>
                  <a:lnTo>
                    <a:pt x="641" y="4587"/>
                  </a:lnTo>
                  <a:lnTo>
                    <a:pt x="961" y="4054"/>
                  </a:lnTo>
                  <a:lnTo>
                    <a:pt x="1281" y="3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383;p50">
              <a:extLst>
                <a:ext uri="{FF2B5EF4-FFF2-40B4-BE49-F238E27FC236}">
                  <a16:creationId xmlns:a16="http://schemas.microsoft.com/office/drawing/2014/main" id="{D9FAB9AF-4382-4F0F-8A08-BB5821F7B2DB}"/>
                </a:ext>
              </a:extLst>
            </p:cNvPr>
            <p:cNvSpPr/>
            <p:nvPr/>
          </p:nvSpPr>
          <p:spPr>
            <a:xfrm>
              <a:off x="5796687" y="2436820"/>
              <a:ext cx="38850" cy="281140"/>
            </a:xfrm>
            <a:custGeom>
              <a:avLst/>
              <a:gdLst/>
              <a:ahLst/>
              <a:cxnLst/>
              <a:rect l="l" t="t" r="r" b="b"/>
              <a:pathLst>
                <a:path w="2668" h="19307" extrusionOk="0">
                  <a:moveTo>
                    <a:pt x="854" y="1"/>
                  </a:moveTo>
                  <a:lnTo>
                    <a:pt x="854" y="3947"/>
                  </a:lnTo>
                  <a:lnTo>
                    <a:pt x="747" y="8000"/>
                  </a:lnTo>
                  <a:lnTo>
                    <a:pt x="534" y="12054"/>
                  </a:lnTo>
                  <a:lnTo>
                    <a:pt x="1" y="16000"/>
                  </a:lnTo>
                  <a:lnTo>
                    <a:pt x="1" y="16427"/>
                  </a:lnTo>
                  <a:lnTo>
                    <a:pt x="107" y="16747"/>
                  </a:lnTo>
                  <a:lnTo>
                    <a:pt x="107" y="16960"/>
                  </a:lnTo>
                  <a:lnTo>
                    <a:pt x="321" y="17173"/>
                  </a:lnTo>
                  <a:lnTo>
                    <a:pt x="641" y="17493"/>
                  </a:lnTo>
                  <a:lnTo>
                    <a:pt x="1174" y="17600"/>
                  </a:lnTo>
                  <a:lnTo>
                    <a:pt x="1707" y="17813"/>
                  </a:lnTo>
                  <a:lnTo>
                    <a:pt x="2134" y="18133"/>
                  </a:lnTo>
                  <a:lnTo>
                    <a:pt x="2347" y="18347"/>
                  </a:lnTo>
                  <a:lnTo>
                    <a:pt x="2454" y="18560"/>
                  </a:lnTo>
                  <a:lnTo>
                    <a:pt x="2561" y="18880"/>
                  </a:lnTo>
                  <a:lnTo>
                    <a:pt x="2667" y="19307"/>
                  </a:lnTo>
                  <a:lnTo>
                    <a:pt x="8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384;p50">
              <a:extLst>
                <a:ext uri="{FF2B5EF4-FFF2-40B4-BE49-F238E27FC236}">
                  <a16:creationId xmlns:a16="http://schemas.microsoft.com/office/drawing/2014/main" id="{05769E54-625A-4BA2-A6E7-46A7E9FB6799}"/>
                </a:ext>
              </a:extLst>
            </p:cNvPr>
            <p:cNvSpPr/>
            <p:nvPr/>
          </p:nvSpPr>
          <p:spPr>
            <a:xfrm>
              <a:off x="5796687" y="2436820"/>
              <a:ext cx="38850" cy="281140"/>
            </a:xfrm>
            <a:custGeom>
              <a:avLst/>
              <a:gdLst/>
              <a:ahLst/>
              <a:cxnLst/>
              <a:rect l="l" t="t" r="r" b="b"/>
              <a:pathLst>
                <a:path w="2668" h="19307" fill="none" extrusionOk="0">
                  <a:moveTo>
                    <a:pt x="2667" y="19307"/>
                  </a:moveTo>
                  <a:lnTo>
                    <a:pt x="2667" y="19307"/>
                  </a:lnTo>
                  <a:lnTo>
                    <a:pt x="2561" y="18880"/>
                  </a:lnTo>
                  <a:lnTo>
                    <a:pt x="2454" y="18560"/>
                  </a:lnTo>
                  <a:lnTo>
                    <a:pt x="2347" y="18347"/>
                  </a:lnTo>
                  <a:lnTo>
                    <a:pt x="2134" y="18133"/>
                  </a:lnTo>
                  <a:lnTo>
                    <a:pt x="1707" y="17813"/>
                  </a:lnTo>
                  <a:lnTo>
                    <a:pt x="1174" y="17600"/>
                  </a:lnTo>
                  <a:lnTo>
                    <a:pt x="641" y="17493"/>
                  </a:lnTo>
                  <a:lnTo>
                    <a:pt x="321" y="17173"/>
                  </a:lnTo>
                  <a:lnTo>
                    <a:pt x="107" y="16960"/>
                  </a:lnTo>
                  <a:lnTo>
                    <a:pt x="107" y="16747"/>
                  </a:lnTo>
                  <a:lnTo>
                    <a:pt x="1" y="16427"/>
                  </a:lnTo>
                  <a:lnTo>
                    <a:pt x="1" y="16000"/>
                  </a:lnTo>
                  <a:lnTo>
                    <a:pt x="1" y="16000"/>
                  </a:lnTo>
                  <a:lnTo>
                    <a:pt x="534" y="12054"/>
                  </a:lnTo>
                  <a:lnTo>
                    <a:pt x="747" y="8000"/>
                  </a:lnTo>
                  <a:lnTo>
                    <a:pt x="854" y="3947"/>
                  </a:lnTo>
                  <a:lnTo>
                    <a:pt x="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385;p50">
              <a:extLst>
                <a:ext uri="{FF2B5EF4-FFF2-40B4-BE49-F238E27FC236}">
                  <a16:creationId xmlns:a16="http://schemas.microsoft.com/office/drawing/2014/main" id="{FB8026B9-7861-46F1-8F25-37C91163D91B}"/>
                </a:ext>
              </a:extLst>
            </p:cNvPr>
            <p:cNvSpPr/>
            <p:nvPr/>
          </p:nvSpPr>
          <p:spPr>
            <a:xfrm>
              <a:off x="5670878" y="2427500"/>
              <a:ext cx="209687" cy="358797"/>
            </a:xfrm>
            <a:custGeom>
              <a:avLst/>
              <a:gdLst/>
              <a:ahLst/>
              <a:cxnLst/>
              <a:rect l="l" t="t" r="r" b="b"/>
              <a:pathLst>
                <a:path w="14400" h="24640" extrusionOk="0">
                  <a:moveTo>
                    <a:pt x="8533" y="1"/>
                  </a:moveTo>
                  <a:lnTo>
                    <a:pt x="7573" y="107"/>
                  </a:lnTo>
                  <a:lnTo>
                    <a:pt x="6720" y="321"/>
                  </a:lnTo>
                  <a:lnTo>
                    <a:pt x="5867" y="641"/>
                  </a:lnTo>
                  <a:lnTo>
                    <a:pt x="5013" y="961"/>
                  </a:lnTo>
                  <a:lnTo>
                    <a:pt x="4160" y="1494"/>
                  </a:lnTo>
                  <a:lnTo>
                    <a:pt x="3413" y="2134"/>
                  </a:lnTo>
                  <a:lnTo>
                    <a:pt x="2667" y="2881"/>
                  </a:lnTo>
                  <a:lnTo>
                    <a:pt x="1920" y="3734"/>
                  </a:lnTo>
                  <a:lnTo>
                    <a:pt x="3733" y="19520"/>
                  </a:lnTo>
                  <a:lnTo>
                    <a:pt x="0" y="20160"/>
                  </a:lnTo>
                  <a:lnTo>
                    <a:pt x="1280" y="22080"/>
                  </a:lnTo>
                  <a:lnTo>
                    <a:pt x="2027" y="22827"/>
                  </a:lnTo>
                  <a:lnTo>
                    <a:pt x="2987" y="23467"/>
                  </a:lnTo>
                  <a:lnTo>
                    <a:pt x="3733" y="23893"/>
                  </a:lnTo>
                  <a:lnTo>
                    <a:pt x="4480" y="24107"/>
                  </a:lnTo>
                  <a:lnTo>
                    <a:pt x="5227" y="24426"/>
                  </a:lnTo>
                  <a:lnTo>
                    <a:pt x="5973" y="24533"/>
                  </a:lnTo>
                  <a:lnTo>
                    <a:pt x="6826" y="24640"/>
                  </a:lnTo>
                  <a:lnTo>
                    <a:pt x="7573" y="24640"/>
                  </a:lnTo>
                  <a:lnTo>
                    <a:pt x="8320" y="24533"/>
                  </a:lnTo>
                  <a:lnTo>
                    <a:pt x="9066" y="24426"/>
                  </a:lnTo>
                  <a:lnTo>
                    <a:pt x="9813" y="24213"/>
                  </a:lnTo>
                  <a:lnTo>
                    <a:pt x="10560" y="23893"/>
                  </a:lnTo>
                  <a:lnTo>
                    <a:pt x="11306" y="23573"/>
                  </a:lnTo>
                  <a:lnTo>
                    <a:pt x="11946" y="23147"/>
                  </a:lnTo>
                  <a:lnTo>
                    <a:pt x="12586" y="22613"/>
                  </a:lnTo>
                  <a:lnTo>
                    <a:pt x="13120" y="22080"/>
                  </a:lnTo>
                  <a:lnTo>
                    <a:pt x="13653" y="21440"/>
                  </a:lnTo>
                  <a:lnTo>
                    <a:pt x="14080" y="20800"/>
                  </a:lnTo>
                  <a:lnTo>
                    <a:pt x="14293" y="20373"/>
                  </a:lnTo>
                  <a:lnTo>
                    <a:pt x="12906" y="20053"/>
                  </a:lnTo>
                  <a:lnTo>
                    <a:pt x="11520" y="19840"/>
                  </a:lnTo>
                  <a:lnTo>
                    <a:pt x="11306" y="16853"/>
                  </a:lnTo>
                  <a:lnTo>
                    <a:pt x="11733" y="16747"/>
                  </a:lnTo>
                  <a:lnTo>
                    <a:pt x="12160" y="16427"/>
                  </a:lnTo>
                  <a:lnTo>
                    <a:pt x="12693" y="16000"/>
                  </a:lnTo>
                  <a:lnTo>
                    <a:pt x="13333" y="15360"/>
                  </a:lnTo>
                  <a:lnTo>
                    <a:pt x="13866" y="14614"/>
                  </a:lnTo>
                  <a:lnTo>
                    <a:pt x="14186" y="13547"/>
                  </a:lnTo>
                  <a:lnTo>
                    <a:pt x="14293" y="12907"/>
                  </a:lnTo>
                  <a:lnTo>
                    <a:pt x="14400" y="12160"/>
                  </a:lnTo>
                  <a:lnTo>
                    <a:pt x="14400" y="10347"/>
                  </a:lnTo>
                  <a:lnTo>
                    <a:pt x="14186" y="8214"/>
                  </a:lnTo>
                  <a:lnTo>
                    <a:pt x="13866" y="6080"/>
                  </a:lnTo>
                  <a:lnTo>
                    <a:pt x="13440" y="3947"/>
                  </a:lnTo>
                  <a:lnTo>
                    <a:pt x="13226" y="3094"/>
                  </a:lnTo>
                  <a:lnTo>
                    <a:pt x="12906" y="2347"/>
                  </a:lnTo>
                  <a:lnTo>
                    <a:pt x="12373" y="1707"/>
                  </a:lnTo>
                  <a:lnTo>
                    <a:pt x="11733" y="1067"/>
                  </a:lnTo>
                  <a:lnTo>
                    <a:pt x="11093" y="641"/>
                  </a:lnTo>
                  <a:lnTo>
                    <a:pt x="10240" y="321"/>
                  </a:lnTo>
                  <a:lnTo>
                    <a:pt x="9493" y="107"/>
                  </a:lnTo>
                  <a:lnTo>
                    <a:pt x="85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386;p50">
              <a:extLst>
                <a:ext uri="{FF2B5EF4-FFF2-40B4-BE49-F238E27FC236}">
                  <a16:creationId xmlns:a16="http://schemas.microsoft.com/office/drawing/2014/main" id="{0A51622D-D6D0-47FA-B321-5B5CEC25781D}"/>
                </a:ext>
              </a:extLst>
            </p:cNvPr>
            <p:cNvSpPr/>
            <p:nvPr/>
          </p:nvSpPr>
          <p:spPr>
            <a:xfrm>
              <a:off x="5849507" y="2519145"/>
              <a:ext cx="13994" cy="13994"/>
            </a:xfrm>
            <a:custGeom>
              <a:avLst/>
              <a:gdLst/>
              <a:ahLst/>
              <a:cxnLst/>
              <a:rect l="l" t="t" r="r" b="b"/>
              <a:pathLst>
                <a:path w="961" h="961" extrusionOk="0">
                  <a:moveTo>
                    <a:pt x="427" y="1"/>
                  </a:moveTo>
                  <a:lnTo>
                    <a:pt x="214" y="107"/>
                  </a:lnTo>
                  <a:lnTo>
                    <a:pt x="107" y="214"/>
                  </a:lnTo>
                  <a:lnTo>
                    <a:pt x="0" y="427"/>
                  </a:lnTo>
                  <a:lnTo>
                    <a:pt x="0" y="641"/>
                  </a:lnTo>
                  <a:lnTo>
                    <a:pt x="107" y="747"/>
                  </a:lnTo>
                  <a:lnTo>
                    <a:pt x="214" y="961"/>
                  </a:lnTo>
                  <a:lnTo>
                    <a:pt x="747" y="961"/>
                  </a:lnTo>
                  <a:lnTo>
                    <a:pt x="854" y="854"/>
                  </a:lnTo>
                  <a:lnTo>
                    <a:pt x="960" y="641"/>
                  </a:lnTo>
                  <a:lnTo>
                    <a:pt x="960" y="427"/>
                  </a:lnTo>
                  <a:lnTo>
                    <a:pt x="854" y="214"/>
                  </a:lnTo>
                  <a:lnTo>
                    <a:pt x="747" y="107"/>
                  </a:lnTo>
                  <a:lnTo>
                    <a:pt x="640" y="107"/>
                  </a:lnTo>
                  <a:lnTo>
                    <a:pt x="4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387;p50">
              <a:extLst>
                <a:ext uri="{FF2B5EF4-FFF2-40B4-BE49-F238E27FC236}">
                  <a16:creationId xmlns:a16="http://schemas.microsoft.com/office/drawing/2014/main" id="{8A52CEA0-538D-4B7A-8CE6-C8762450687D}"/>
                </a:ext>
              </a:extLst>
            </p:cNvPr>
            <p:cNvSpPr/>
            <p:nvPr/>
          </p:nvSpPr>
          <p:spPr>
            <a:xfrm>
              <a:off x="5837085" y="2512941"/>
              <a:ext cx="27958" cy="9334"/>
            </a:xfrm>
            <a:custGeom>
              <a:avLst/>
              <a:gdLst/>
              <a:ahLst/>
              <a:cxnLst/>
              <a:rect l="l" t="t" r="r" b="b"/>
              <a:pathLst>
                <a:path w="1920" h="641" extrusionOk="0">
                  <a:moveTo>
                    <a:pt x="960" y="0"/>
                  </a:moveTo>
                  <a:lnTo>
                    <a:pt x="533" y="107"/>
                  </a:lnTo>
                  <a:lnTo>
                    <a:pt x="107" y="320"/>
                  </a:lnTo>
                  <a:lnTo>
                    <a:pt x="0" y="533"/>
                  </a:lnTo>
                  <a:lnTo>
                    <a:pt x="0" y="640"/>
                  </a:lnTo>
                  <a:lnTo>
                    <a:pt x="320" y="533"/>
                  </a:lnTo>
                  <a:lnTo>
                    <a:pt x="533"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388;p50">
              <a:extLst>
                <a:ext uri="{FF2B5EF4-FFF2-40B4-BE49-F238E27FC236}">
                  <a16:creationId xmlns:a16="http://schemas.microsoft.com/office/drawing/2014/main" id="{49D233A4-3E7A-466C-B903-8F447A2BD9B7}"/>
                </a:ext>
              </a:extLst>
            </p:cNvPr>
            <p:cNvSpPr/>
            <p:nvPr/>
          </p:nvSpPr>
          <p:spPr>
            <a:xfrm>
              <a:off x="5770285" y="2530023"/>
              <a:ext cx="13994" cy="13994"/>
            </a:xfrm>
            <a:custGeom>
              <a:avLst/>
              <a:gdLst/>
              <a:ahLst/>
              <a:cxnLst/>
              <a:rect l="l" t="t" r="r" b="b"/>
              <a:pathLst>
                <a:path w="961" h="961" extrusionOk="0">
                  <a:moveTo>
                    <a:pt x="214" y="0"/>
                  </a:moveTo>
                  <a:lnTo>
                    <a:pt x="107" y="214"/>
                  </a:lnTo>
                  <a:lnTo>
                    <a:pt x="0" y="320"/>
                  </a:lnTo>
                  <a:lnTo>
                    <a:pt x="0" y="534"/>
                  </a:lnTo>
                  <a:lnTo>
                    <a:pt x="0" y="747"/>
                  </a:lnTo>
                  <a:lnTo>
                    <a:pt x="214" y="854"/>
                  </a:lnTo>
                  <a:lnTo>
                    <a:pt x="320" y="960"/>
                  </a:lnTo>
                  <a:lnTo>
                    <a:pt x="534" y="960"/>
                  </a:lnTo>
                  <a:lnTo>
                    <a:pt x="747" y="854"/>
                  </a:lnTo>
                  <a:lnTo>
                    <a:pt x="854" y="747"/>
                  </a:lnTo>
                  <a:lnTo>
                    <a:pt x="960" y="534"/>
                  </a:lnTo>
                  <a:lnTo>
                    <a:pt x="960" y="320"/>
                  </a:lnTo>
                  <a:lnTo>
                    <a:pt x="854" y="214"/>
                  </a:lnTo>
                  <a:lnTo>
                    <a:pt x="747" y="107"/>
                  </a:lnTo>
                  <a:lnTo>
                    <a:pt x="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389;p50">
              <a:extLst>
                <a:ext uri="{FF2B5EF4-FFF2-40B4-BE49-F238E27FC236}">
                  <a16:creationId xmlns:a16="http://schemas.microsoft.com/office/drawing/2014/main" id="{B389F4E5-E8DE-4EF5-851A-ADF163667968}"/>
                </a:ext>
              </a:extLst>
            </p:cNvPr>
            <p:cNvSpPr/>
            <p:nvPr/>
          </p:nvSpPr>
          <p:spPr>
            <a:xfrm>
              <a:off x="5757863" y="2522261"/>
              <a:ext cx="27973" cy="9334"/>
            </a:xfrm>
            <a:custGeom>
              <a:avLst/>
              <a:gdLst/>
              <a:ahLst/>
              <a:cxnLst/>
              <a:rect l="l" t="t" r="r" b="b"/>
              <a:pathLst>
                <a:path w="1921" h="641" extrusionOk="0">
                  <a:moveTo>
                    <a:pt x="960" y="0"/>
                  </a:moveTo>
                  <a:lnTo>
                    <a:pt x="534" y="107"/>
                  </a:lnTo>
                  <a:lnTo>
                    <a:pt x="107" y="320"/>
                  </a:lnTo>
                  <a:lnTo>
                    <a:pt x="0" y="533"/>
                  </a:lnTo>
                  <a:lnTo>
                    <a:pt x="0" y="640"/>
                  </a:lnTo>
                  <a:lnTo>
                    <a:pt x="320" y="533"/>
                  </a:lnTo>
                  <a:lnTo>
                    <a:pt x="534"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390;p50">
              <a:extLst>
                <a:ext uri="{FF2B5EF4-FFF2-40B4-BE49-F238E27FC236}">
                  <a16:creationId xmlns:a16="http://schemas.microsoft.com/office/drawing/2014/main" id="{4733AFF6-30C9-436A-B48A-BC48C7D00093}"/>
                </a:ext>
              </a:extLst>
            </p:cNvPr>
            <p:cNvSpPr/>
            <p:nvPr/>
          </p:nvSpPr>
          <p:spPr>
            <a:xfrm>
              <a:off x="5810668" y="2517601"/>
              <a:ext cx="29531" cy="65236"/>
            </a:xfrm>
            <a:custGeom>
              <a:avLst/>
              <a:gdLst/>
              <a:ahLst/>
              <a:cxnLst/>
              <a:rect l="l" t="t" r="r" b="b"/>
              <a:pathLst>
                <a:path w="2028" h="4480" extrusionOk="0">
                  <a:moveTo>
                    <a:pt x="1" y="0"/>
                  </a:moveTo>
                  <a:lnTo>
                    <a:pt x="534" y="1387"/>
                  </a:lnTo>
                  <a:lnTo>
                    <a:pt x="1174" y="2667"/>
                  </a:lnTo>
                  <a:lnTo>
                    <a:pt x="1707" y="3627"/>
                  </a:lnTo>
                  <a:lnTo>
                    <a:pt x="1814" y="3840"/>
                  </a:lnTo>
                  <a:lnTo>
                    <a:pt x="1814" y="4053"/>
                  </a:lnTo>
                  <a:lnTo>
                    <a:pt x="1707" y="4160"/>
                  </a:lnTo>
                  <a:lnTo>
                    <a:pt x="1494" y="4160"/>
                  </a:lnTo>
                  <a:lnTo>
                    <a:pt x="641" y="4480"/>
                  </a:lnTo>
                  <a:lnTo>
                    <a:pt x="1601" y="4373"/>
                  </a:lnTo>
                  <a:lnTo>
                    <a:pt x="1814" y="4267"/>
                  </a:lnTo>
                  <a:lnTo>
                    <a:pt x="1921" y="4160"/>
                  </a:lnTo>
                  <a:lnTo>
                    <a:pt x="2027" y="4053"/>
                  </a:lnTo>
                  <a:lnTo>
                    <a:pt x="1921" y="3840"/>
                  </a:lnTo>
                  <a:lnTo>
                    <a:pt x="1814" y="3520"/>
                  </a:lnTo>
                  <a:lnTo>
                    <a:pt x="1387" y="2560"/>
                  </a:lnTo>
                  <a:lnTo>
                    <a:pt x="747" y="128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391;p50">
              <a:extLst>
                <a:ext uri="{FF2B5EF4-FFF2-40B4-BE49-F238E27FC236}">
                  <a16:creationId xmlns:a16="http://schemas.microsoft.com/office/drawing/2014/main" id="{45E23544-A833-4497-A913-A111787D85A5}"/>
                </a:ext>
              </a:extLst>
            </p:cNvPr>
            <p:cNvSpPr/>
            <p:nvPr/>
          </p:nvSpPr>
          <p:spPr>
            <a:xfrm>
              <a:off x="5757863" y="2660507"/>
              <a:ext cx="77671" cy="27973"/>
            </a:xfrm>
            <a:custGeom>
              <a:avLst/>
              <a:gdLst/>
              <a:ahLst/>
              <a:cxnLst/>
              <a:rect l="l" t="t" r="r" b="b"/>
              <a:pathLst>
                <a:path w="5334" h="1921" extrusionOk="0">
                  <a:moveTo>
                    <a:pt x="0" y="0"/>
                  </a:moveTo>
                  <a:lnTo>
                    <a:pt x="320" y="427"/>
                  </a:lnTo>
                  <a:lnTo>
                    <a:pt x="640" y="853"/>
                  </a:lnTo>
                  <a:lnTo>
                    <a:pt x="1173" y="1173"/>
                  </a:lnTo>
                  <a:lnTo>
                    <a:pt x="1920" y="1600"/>
                  </a:lnTo>
                  <a:lnTo>
                    <a:pt x="2880" y="1813"/>
                  </a:lnTo>
                  <a:lnTo>
                    <a:pt x="3947" y="1920"/>
                  </a:lnTo>
                  <a:lnTo>
                    <a:pt x="4587" y="1920"/>
                  </a:lnTo>
                  <a:lnTo>
                    <a:pt x="5333" y="1813"/>
                  </a:lnTo>
                  <a:lnTo>
                    <a:pt x="5333" y="853"/>
                  </a:lnTo>
                  <a:lnTo>
                    <a:pt x="3947" y="960"/>
                  </a:lnTo>
                  <a:lnTo>
                    <a:pt x="2560" y="853"/>
                  </a:lnTo>
                  <a:lnTo>
                    <a:pt x="1280" y="533"/>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392;p50">
              <a:extLst>
                <a:ext uri="{FF2B5EF4-FFF2-40B4-BE49-F238E27FC236}">
                  <a16:creationId xmlns:a16="http://schemas.microsoft.com/office/drawing/2014/main" id="{A1631590-A93D-42B9-A096-6FF48CE9E515}"/>
                </a:ext>
              </a:extLst>
            </p:cNvPr>
            <p:cNvSpPr/>
            <p:nvPr/>
          </p:nvSpPr>
          <p:spPr>
            <a:xfrm>
              <a:off x="5796687" y="2596809"/>
              <a:ext cx="23313" cy="18653"/>
            </a:xfrm>
            <a:custGeom>
              <a:avLst/>
              <a:gdLst/>
              <a:ahLst/>
              <a:cxnLst/>
              <a:rect l="l" t="t" r="r" b="b"/>
              <a:pathLst>
                <a:path w="1601" h="1281" extrusionOk="0">
                  <a:moveTo>
                    <a:pt x="641" y="1"/>
                  </a:moveTo>
                  <a:lnTo>
                    <a:pt x="321" y="214"/>
                  </a:lnTo>
                  <a:lnTo>
                    <a:pt x="107" y="428"/>
                  </a:lnTo>
                  <a:lnTo>
                    <a:pt x="1" y="748"/>
                  </a:lnTo>
                  <a:lnTo>
                    <a:pt x="107" y="1068"/>
                  </a:lnTo>
                  <a:lnTo>
                    <a:pt x="427" y="1281"/>
                  </a:lnTo>
                  <a:lnTo>
                    <a:pt x="747" y="1174"/>
                  </a:lnTo>
                  <a:lnTo>
                    <a:pt x="1174" y="961"/>
                  </a:lnTo>
                  <a:lnTo>
                    <a:pt x="1387" y="748"/>
                  </a:lnTo>
                  <a:lnTo>
                    <a:pt x="1601" y="534"/>
                  </a:lnTo>
                  <a:lnTo>
                    <a:pt x="1601" y="321"/>
                  </a:lnTo>
                  <a:lnTo>
                    <a:pt x="1494" y="321"/>
                  </a:lnTo>
                  <a:lnTo>
                    <a:pt x="1067" y="108"/>
                  </a:lnTo>
                  <a:lnTo>
                    <a:pt x="64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393;p50">
              <a:extLst>
                <a:ext uri="{FF2B5EF4-FFF2-40B4-BE49-F238E27FC236}">
                  <a16:creationId xmlns:a16="http://schemas.microsoft.com/office/drawing/2014/main" id="{D0368A53-68D3-4602-A915-67D2F304B61F}"/>
                </a:ext>
              </a:extLst>
            </p:cNvPr>
            <p:cNvSpPr/>
            <p:nvPr/>
          </p:nvSpPr>
          <p:spPr>
            <a:xfrm>
              <a:off x="5796687" y="2596809"/>
              <a:ext cx="23313" cy="18653"/>
            </a:xfrm>
            <a:custGeom>
              <a:avLst/>
              <a:gdLst/>
              <a:ahLst/>
              <a:cxnLst/>
              <a:rect l="l" t="t" r="r" b="b"/>
              <a:pathLst>
                <a:path w="1601" h="1281" fill="none" extrusionOk="0">
                  <a:moveTo>
                    <a:pt x="1494" y="321"/>
                  </a:moveTo>
                  <a:lnTo>
                    <a:pt x="1494" y="321"/>
                  </a:lnTo>
                  <a:lnTo>
                    <a:pt x="1067" y="108"/>
                  </a:lnTo>
                  <a:lnTo>
                    <a:pt x="641" y="1"/>
                  </a:lnTo>
                  <a:lnTo>
                    <a:pt x="641" y="1"/>
                  </a:lnTo>
                  <a:lnTo>
                    <a:pt x="321" y="214"/>
                  </a:lnTo>
                  <a:lnTo>
                    <a:pt x="107" y="428"/>
                  </a:lnTo>
                  <a:lnTo>
                    <a:pt x="107" y="428"/>
                  </a:lnTo>
                  <a:lnTo>
                    <a:pt x="1" y="748"/>
                  </a:lnTo>
                  <a:lnTo>
                    <a:pt x="107" y="1068"/>
                  </a:lnTo>
                  <a:lnTo>
                    <a:pt x="107" y="1068"/>
                  </a:lnTo>
                  <a:lnTo>
                    <a:pt x="427" y="1281"/>
                  </a:lnTo>
                  <a:lnTo>
                    <a:pt x="747" y="1174"/>
                  </a:lnTo>
                  <a:lnTo>
                    <a:pt x="747" y="1174"/>
                  </a:lnTo>
                  <a:lnTo>
                    <a:pt x="1174" y="961"/>
                  </a:lnTo>
                  <a:lnTo>
                    <a:pt x="1387" y="748"/>
                  </a:lnTo>
                  <a:lnTo>
                    <a:pt x="1387" y="748"/>
                  </a:lnTo>
                  <a:lnTo>
                    <a:pt x="1601" y="534"/>
                  </a:lnTo>
                  <a:lnTo>
                    <a:pt x="1601" y="534"/>
                  </a:lnTo>
                  <a:lnTo>
                    <a:pt x="1601" y="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394;p50">
              <a:extLst>
                <a:ext uri="{FF2B5EF4-FFF2-40B4-BE49-F238E27FC236}">
                  <a16:creationId xmlns:a16="http://schemas.microsoft.com/office/drawing/2014/main" id="{A1C0BCE9-B9A9-4F75-8E97-13157BC17B6F}"/>
                </a:ext>
              </a:extLst>
            </p:cNvPr>
            <p:cNvSpPr/>
            <p:nvPr/>
          </p:nvSpPr>
          <p:spPr>
            <a:xfrm>
              <a:off x="5796687" y="2589047"/>
              <a:ext cx="27973" cy="21755"/>
            </a:xfrm>
            <a:custGeom>
              <a:avLst/>
              <a:gdLst/>
              <a:ahLst/>
              <a:cxnLst/>
              <a:rect l="l" t="t" r="r" b="b"/>
              <a:pathLst>
                <a:path w="1921" h="1494" extrusionOk="0">
                  <a:moveTo>
                    <a:pt x="107" y="1"/>
                  </a:moveTo>
                  <a:lnTo>
                    <a:pt x="1" y="107"/>
                  </a:lnTo>
                  <a:lnTo>
                    <a:pt x="107" y="427"/>
                  </a:lnTo>
                  <a:lnTo>
                    <a:pt x="214" y="854"/>
                  </a:lnTo>
                  <a:lnTo>
                    <a:pt x="641" y="1174"/>
                  </a:lnTo>
                  <a:lnTo>
                    <a:pt x="1067" y="1387"/>
                  </a:lnTo>
                  <a:lnTo>
                    <a:pt x="1601" y="1494"/>
                  </a:lnTo>
                  <a:lnTo>
                    <a:pt x="1814" y="1387"/>
                  </a:lnTo>
                  <a:lnTo>
                    <a:pt x="1921" y="1281"/>
                  </a:lnTo>
                  <a:lnTo>
                    <a:pt x="1601" y="1281"/>
                  </a:lnTo>
                  <a:lnTo>
                    <a:pt x="1174" y="1174"/>
                  </a:lnTo>
                  <a:lnTo>
                    <a:pt x="747" y="961"/>
                  </a:lnTo>
                  <a:lnTo>
                    <a:pt x="427" y="641"/>
                  </a:lnTo>
                  <a:lnTo>
                    <a:pt x="321"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395;p50">
              <a:extLst>
                <a:ext uri="{FF2B5EF4-FFF2-40B4-BE49-F238E27FC236}">
                  <a16:creationId xmlns:a16="http://schemas.microsoft.com/office/drawing/2014/main" id="{2C0C999A-4BFA-4D35-B507-DE50D222AAFE}"/>
                </a:ext>
              </a:extLst>
            </p:cNvPr>
            <p:cNvSpPr/>
            <p:nvPr/>
          </p:nvSpPr>
          <p:spPr>
            <a:xfrm>
              <a:off x="5838629" y="2503620"/>
              <a:ext cx="24871" cy="4674"/>
            </a:xfrm>
            <a:custGeom>
              <a:avLst/>
              <a:gdLst/>
              <a:ahLst/>
              <a:cxnLst/>
              <a:rect l="l" t="t" r="r" b="b"/>
              <a:pathLst>
                <a:path w="1708" h="321" extrusionOk="0">
                  <a:moveTo>
                    <a:pt x="854" y="0"/>
                  </a:moveTo>
                  <a:lnTo>
                    <a:pt x="534" y="107"/>
                  </a:lnTo>
                  <a:lnTo>
                    <a:pt x="214" y="107"/>
                  </a:lnTo>
                  <a:lnTo>
                    <a:pt x="1" y="214"/>
                  </a:lnTo>
                  <a:lnTo>
                    <a:pt x="1" y="320"/>
                  </a:lnTo>
                  <a:lnTo>
                    <a:pt x="1707" y="320"/>
                  </a:lnTo>
                  <a:lnTo>
                    <a:pt x="1707" y="214"/>
                  </a:lnTo>
                  <a:lnTo>
                    <a:pt x="1494" y="107"/>
                  </a:lnTo>
                  <a:lnTo>
                    <a:pt x="1174" y="107"/>
                  </a:lnTo>
                  <a:lnTo>
                    <a:pt x="8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396;p50">
              <a:extLst>
                <a:ext uri="{FF2B5EF4-FFF2-40B4-BE49-F238E27FC236}">
                  <a16:creationId xmlns:a16="http://schemas.microsoft.com/office/drawing/2014/main" id="{32A74399-E247-4183-822C-373056AAA494}"/>
                </a:ext>
              </a:extLst>
            </p:cNvPr>
            <p:cNvSpPr/>
            <p:nvPr/>
          </p:nvSpPr>
          <p:spPr>
            <a:xfrm>
              <a:off x="5759406" y="2503620"/>
              <a:ext cx="26429" cy="7776"/>
            </a:xfrm>
            <a:custGeom>
              <a:avLst/>
              <a:gdLst/>
              <a:ahLst/>
              <a:cxnLst/>
              <a:rect l="l" t="t" r="r" b="b"/>
              <a:pathLst>
                <a:path w="1815" h="534" extrusionOk="0">
                  <a:moveTo>
                    <a:pt x="854" y="0"/>
                  </a:moveTo>
                  <a:lnTo>
                    <a:pt x="428" y="107"/>
                  </a:lnTo>
                  <a:lnTo>
                    <a:pt x="1" y="427"/>
                  </a:lnTo>
                  <a:lnTo>
                    <a:pt x="1" y="534"/>
                  </a:lnTo>
                  <a:lnTo>
                    <a:pt x="108" y="534"/>
                  </a:lnTo>
                  <a:lnTo>
                    <a:pt x="961" y="320"/>
                  </a:lnTo>
                  <a:lnTo>
                    <a:pt x="1814" y="320"/>
                  </a:lnTo>
                  <a:lnTo>
                    <a:pt x="1814" y="214"/>
                  </a:lnTo>
                  <a:lnTo>
                    <a:pt x="1601" y="107"/>
                  </a:lnTo>
                  <a:lnTo>
                    <a:pt x="12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397;p50">
              <a:extLst>
                <a:ext uri="{FF2B5EF4-FFF2-40B4-BE49-F238E27FC236}">
                  <a16:creationId xmlns:a16="http://schemas.microsoft.com/office/drawing/2014/main" id="{0F5DAB47-AE08-4D9A-8C2C-92A616A5070B}"/>
                </a:ext>
              </a:extLst>
            </p:cNvPr>
            <p:cNvSpPr/>
            <p:nvPr/>
          </p:nvSpPr>
          <p:spPr>
            <a:xfrm>
              <a:off x="5757863" y="2557984"/>
              <a:ext cx="1558" cy="4674"/>
            </a:xfrm>
            <a:custGeom>
              <a:avLst/>
              <a:gdLst/>
              <a:ahLst/>
              <a:cxnLst/>
              <a:rect l="l" t="t" r="r" b="b"/>
              <a:pathLst>
                <a:path w="107" h="321" extrusionOk="0">
                  <a:moveTo>
                    <a:pt x="0" y="0"/>
                  </a:moveTo>
                  <a:lnTo>
                    <a:pt x="0" y="107"/>
                  </a:lnTo>
                  <a:lnTo>
                    <a:pt x="0" y="320"/>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398;p50">
              <a:extLst>
                <a:ext uri="{FF2B5EF4-FFF2-40B4-BE49-F238E27FC236}">
                  <a16:creationId xmlns:a16="http://schemas.microsoft.com/office/drawing/2014/main" id="{D53558F5-BB18-4898-8AB0-A47246A2F6E6}"/>
                </a:ext>
              </a:extLst>
            </p:cNvPr>
            <p:cNvSpPr/>
            <p:nvPr/>
          </p:nvSpPr>
          <p:spPr>
            <a:xfrm>
              <a:off x="5774945" y="2557984"/>
              <a:ext cx="1573" cy="3116"/>
            </a:xfrm>
            <a:custGeom>
              <a:avLst/>
              <a:gdLst/>
              <a:ahLst/>
              <a:cxnLst/>
              <a:rect l="l" t="t" r="r" b="b"/>
              <a:pathLst>
                <a:path w="108" h="214" extrusionOk="0">
                  <a:moveTo>
                    <a:pt x="0" y="0"/>
                  </a:moveTo>
                  <a:lnTo>
                    <a:pt x="0" y="107"/>
                  </a:lnTo>
                  <a:lnTo>
                    <a:pt x="0" y="214"/>
                  </a:lnTo>
                  <a:lnTo>
                    <a:pt x="107" y="214"/>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399;p50">
              <a:extLst>
                <a:ext uri="{FF2B5EF4-FFF2-40B4-BE49-F238E27FC236}">
                  <a16:creationId xmlns:a16="http://schemas.microsoft.com/office/drawing/2014/main" id="{0B874800-A38D-4496-A49F-9CD723B2CBC5}"/>
                </a:ext>
              </a:extLst>
            </p:cNvPr>
            <p:cNvSpPr/>
            <p:nvPr/>
          </p:nvSpPr>
          <p:spPr>
            <a:xfrm>
              <a:off x="5765625" y="2565746"/>
              <a:ext cx="1573" cy="3131"/>
            </a:xfrm>
            <a:custGeom>
              <a:avLst/>
              <a:gdLst/>
              <a:ahLst/>
              <a:cxnLst/>
              <a:rect l="l" t="t" r="r" b="b"/>
              <a:pathLst>
                <a:path w="108" h="215" extrusionOk="0">
                  <a:moveTo>
                    <a:pt x="1" y="1"/>
                  </a:moveTo>
                  <a:lnTo>
                    <a:pt x="1" y="107"/>
                  </a:lnTo>
                  <a:lnTo>
                    <a:pt x="1" y="214"/>
                  </a:lnTo>
                  <a:lnTo>
                    <a:pt x="107" y="214"/>
                  </a:lnTo>
                  <a:lnTo>
                    <a:pt x="107" y="107"/>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400;p50">
              <a:extLst>
                <a:ext uri="{FF2B5EF4-FFF2-40B4-BE49-F238E27FC236}">
                  <a16:creationId xmlns:a16="http://schemas.microsoft.com/office/drawing/2014/main" id="{1CC45B97-C51E-430E-B5E1-27BB31C86D7C}"/>
                </a:ext>
              </a:extLst>
            </p:cNvPr>
            <p:cNvSpPr/>
            <p:nvPr/>
          </p:nvSpPr>
          <p:spPr>
            <a:xfrm>
              <a:off x="5866589" y="2553324"/>
              <a:ext cx="3116" cy="4674"/>
            </a:xfrm>
            <a:custGeom>
              <a:avLst/>
              <a:gdLst/>
              <a:ahLst/>
              <a:cxnLst/>
              <a:rect l="l" t="t" r="r" b="b"/>
              <a:pathLst>
                <a:path w="214" h="321" extrusionOk="0">
                  <a:moveTo>
                    <a:pt x="107" y="0"/>
                  </a:moveTo>
                  <a:lnTo>
                    <a:pt x="1" y="214"/>
                  </a:lnTo>
                  <a:lnTo>
                    <a:pt x="107" y="320"/>
                  </a:lnTo>
                  <a:lnTo>
                    <a:pt x="214" y="214"/>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401;p50">
              <a:extLst>
                <a:ext uri="{FF2B5EF4-FFF2-40B4-BE49-F238E27FC236}">
                  <a16:creationId xmlns:a16="http://schemas.microsoft.com/office/drawing/2014/main" id="{C9E23CBA-748A-4328-AA57-ABA0F913993D}"/>
                </a:ext>
              </a:extLst>
            </p:cNvPr>
            <p:cNvSpPr/>
            <p:nvPr/>
          </p:nvSpPr>
          <p:spPr>
            <a:xfrm>
              <a:off x="5849507" y="2554882"/>
              <a:ext cx="1558" cy="3116"/>
            </a:xfrm>
            <a:custGeom>
              <a:avLst/>
              <a:gdLst/>
              <a:ahLst/>
              <a:cxnLst/>
              <a:rect l="l" t="t" r="r" b="b"/>
              <a:pathLst>
                <a:path w="107" h="214" extrusionOk="0">
                  <a:moveTo>
                    <a:pt x="0" y="0"/>
                  </a:moveTo>
                  <a:lnTo>
                    <a:pt x="0" y="107"/>
                  </a:lnTo>
                  <a:lnTo>
                    <a:pt x="0" y="213"/>
                  </a:lnTo>
                  <a:lnTo>
                    <a:pt x="107" y="107"/>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402;p50">
              <a:extLst>
                <a:ext uri="{FF2B5EF4-FFF2-40B4-BE49-F238E27FC236}">
                  <a16:creationId xmlns:a16="http://schemas.microsoft.com/office/drawing/2014/main" id="{CECD3DA9-3384-48B4-BD54-FF377DA3B349}"/>
                </a:ext>
              </a:extLst>
            </p:cNvPr>
            <p:cNvSpPr/>
            <p:nvPr/>
          </p:nvSpPr>
          <p:spPr>
            <a:xfrm>
              <a:off x="5857269" y="2559542"/>
              <a:ext cx="3116" cy="4674"/>
            </a:xfrm>
            <a:custGeom>
              <a:avLst/>
              <a:gdLst/>
              <a:ahLst/>
              <a:cxnLst/>
              <a:rect l="l" t="t" r="r" b="b"/>
              <a:pathLst>
                <a:path w="214" h="321" extrusionOk="0">
                  <a:moveTo>
                    <a:pt x="107" y="0"/>
                  </a:moveTo>
                  <a:lnTo>
                    <a:pt x="1" y="213"/>
                  </a:lnTo>
                  <a:lnTo>
                    <a:pt x="107" y="320"/>
                  </a:lnTo>
                  <a:lnTo>
                    <a:pt x="214" y="213"/>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403;p50">
              <a:extLst>
                <a:ext uri="{FF2B5EF4-FFF2-40B4-BE49-F238E27FC236}">
                  <a16:creationId xmlns:a16="http://schemas.microsoft.com/office/drawing/2014/main" id="{6D695301-32CB-4EE1-9B01-BCAE0F06E79C}"/>
                </a:ext>
              </a:extLst>
            </p:cNvPr>
            <p:cNvSpPr/>
            <p:nvPr/>
          </p:nvSpPr>
          <p:spPr>
            <a:xfrm>
              <a:off x="5670878" y="2399539"/>
              <a:ext cx="159988" cy="251639"/>
            </a:xfrm>
            <a:custGeom>
              <a:avLst/>
              <a:gdLst/>
              <a:ahLst/>
              <a:cxnLst/>
              <a:rect l="l" t="t" r="r" b="b"/>
              <a:pathLst>
                <a:path w="10987" h="17281" extrusionOk="0">
                  <a:moveTo>
                    <a:pt x="7466" y="1"/>
                  </a:moveTo>
                  <a:lnTo>
                    <a:pt x="6400" y="107"/>
                  </a:lnTo>
                  <a:lnTo>
                    <a:pt x="5333" y="321"/>
                  </a:lnTo>
                  <a:lnTo>
                    <a:pt x="4267" y="747"/>
                  </a:lnTo>
                  <a:lnTo>
                    <a:pt x="3307" y="1281"/>
                  </a:lnTo>
                  <a:lnTo>
                    <a:pt x="2560" y="1921"/>
                  </a:lnTo>
                  <a:lnTo>
                    <a:pt x="1813" y="2667"/>
                  </a:lnTo>
                  <a:lnTo>
                    <a:pt x="1173" y="3521"/>
                  </a:lnTo>
                  <a:lnTo>
                    <a:pt x="747" y="4481"/>
                  </a:lnTo>
                  <a:lnTo>
                    <a:pt x="320" y="5334"/>
                  </a:lnTo>
                  <a:lnTo>
                    <a:pt x="107" y="6401"/>
                  </a:lnTo>
                  <a:lnTo>
                    <a:pt x="0" y="7361"/>
                  </a:lnTo>
                  <a:lnTo>
                    <a:pt x="107" y="8427"/>
                  </a:lnTo>
                  <a:lnTo>
                    <a:pt x="320" y="9387"/>
                  </a:lnTo>
                  <a:lnTo>
                    <a:pt x="427" y="10347"/>
                  </a:lnTo>
                  <a:lnTo>
                    <a:pt x="427" y="11307"/>
                  </a:lnTo>
                  <a:lnTo>
                    <a:pt x="427" y="12374"/>
                  </a:lnTo>
                  <a:lnTo>
                    <a:pt x="427" y="13440"/>
                  </a:lnTo>
                  <a:lnTo>
                    <a:pt x="640" y="14507"/>
                  </a:lnTo>
                  <a:lnTo>
                    <a:pt x="853" y="15040"/>
                  </a:lnTo>
                  <a:lnTo>
                    <a:pt x="1067" y="15467"/>
                  </a:lnTo>
                  <a:lnTo>
                    <a:pt x="1493" y="16000"/>
                  </a:lnTo>
                  <a:lnTo>
                    <a:pt x="1920" y="16427"/>
                  </a:lnTo>
                  <a:lnTo>
                    <a:pt x="2560" y="16854"/>
                  </a:lnTo>
                  <a:lnTo>
                    <a:pt x="3200" y="17280"/>
                  </a:lnTo>
                  <a:lnTo>
                    <a:pt x="3520" y="17067"/>
                  </a:lnTo>
                  <a:lnTo>
                    <a:pt x="3733" y="16747"/>
                  </a:lnTo>
                  <a:lnTo>
                    <a:pt x="4160" y="16000"/>
                  </a:lnTo>
                  <a:lnTo>
                    <a:pt x="4373" y="15147"/>
                  </a:lnTo>
                  <a:lnTo>
                    <a:pt x="4480" y="14080"/>
                  </a:lnTo>
                  <a:lnTo>
                    <a:pt x="4373" y="13120"/>
                  </a:lnTo>
                  <a:lnTo>
                    <a:pt x="4267" y="12054"/>
                  </a:lnTo>
                  <a:lnTo>
                    <a:pt x="3947" y="11094"/>
                  </a:lnTo>
                  <a:lnTo>
                    <a:pt x="3520" y="10134"/>
                  </a:lnTo>
                  <a:lnTo>
                    <a:pt x="4160" y="9707"/>
                  </a:lnTo>
                  <a:lnTo>
                    <a:pt x="4693" y="9174"/>
                  </a:lnTo>
                  <a:lnTo>
                    <a:pt x="5120" y="8534"/>
                  </a:lnTo>
                  <a:lnTo>
                    <a:pt x="5333" y="7787"/>
                  </a:lnTo>
                  <a:lnTo>
                    <a:pt x="5547" y="7254"/>
                  </a:lnTo>
                  <a:lnTo>
                    <a:pt x="5760" y="6827"/>
                  </a:lnTo>
                  <a:lnTo>
                    <a:pt x="6293" y="6614"/>
                  </a:lnTo>
                  <a:lnTo>
                    <a:pt x="6720" y="6507"/>
                  </a:lnTo>
                  <a:lnTo>
                    <a:pt x="7466" y="6401"/>
                  </a:lnTo>
                  <a:lnTo>
                    <a:pt x="8320" y="5974"/>
                  </a:lnTo>
                  <a:lnTo>
                    <a:pt x="9173" y="5547"/>
                  </a:lnTo>
                  <a:lnTo>
                    <a:pt x="9813" y="4907"/>
                  </a:lnTo>
                  <a:lnTo>
                    <a:pt x="10346" y="4054"/>
                  </a:lnTo>
                  <a:lnTo>
                    <a:pt x="10666" y="3307"/>
                  </a:lnTo>
                  <a:lnTo>
                    <a:pt x="10880" y="2347"/>
                  </a:lnTo>
                  <a:lnTo>
                    <a:pt x="10986" y="1387"/>
                  </a:lnTo>
                  <a:lnTo>
                    <a:pt x="10773" y="427"/>
                  </a:lnTo>
                  <a:lnTo>
                    <a:pt x="9706" y="214"/>
                  </a:lnTo>
                  <a:lnTo>
                    <a:pt x="86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404;p50">
              <a:extLst>
                <a:ext uri="{FF2B5EF4-FFF2-40B4-BE49-F238E27FC236}">
                  <a16:creationId xmlns:a16="http://schemas.microsoft.com/office/drawing/2014/main" id="{28019E8F-13E9-44CE-A9E3-165CB50BD435}"/>
                </a:ext>
              </a:extLst>
            </p:cNvPr>
            <p:cNvSpPr/>
            <p:nvPr/>
          </p:nvSpPr>
          <p:spPr>
            <a:xfrm>
              <a:off x="5670878" y="2399539"/>
              <a:ext cx="159988" cy="251639"/>
            </a:xfrm>
            <a:custGeom>
              <a:avLst/>
              <a:gdLst/>
              <a:ahLst/>
              <a:cxnLst/>
              <a:rect l="l" t="t" r="r" b="b"/>
              <a:pathLst>
                <a:path w="10987" h="17281" fill="none" extrusionOk="0">
                  <a:moveTo>
                    <a:pt x="10773" y="427"/>
                  </a:moveTo>
                  <a:lnTo>
                    <a:pt x="10773" y="427"/>
                  </a:lnTo>
                  <a:lnTo>
                    <a:pt x="10986" y="1387"/>
                  </a:lnTo>
                  <a:lnTo>
                    <a:pt x="10880" y="2347"/>
                  </a:lnTo>
                  <a:lnTo>
                    <a:pt x="10666" y="3307"/>
                  </a:lnTo>
                  <a:lnTo>
                    <a:pt x="10346" y="4054"/>
                  </a:lnTo>
                  <a:lnTo>
                    <a:pt x="9813" y="4907"/>
                  </a:lnTo>
                  <a:lnTo>
                    <a:pt x="9173" y="5547"/>
                  </a:lnTo>
                  <a:lnTo>
                    <a:pt x="8320" y="5974"/>
                  </a:lnTo>
                  <a:lnTo>
                    <a:pt x="7466" y="6401"/>
                  </a:lnTo>
                  <a:lnTo>
                    <a:pt x="7466" y="6401"/>
                  </a:lnTo>
                  <a:lnTo>
                    <a:pt x="6720" y="6507"/>
                  </a:lnTo>
                  <a:lnTo>
                    <a:pt x="6720" y="6507"/>
                  </a:lnTo>
                  <a:lnTo>
                    <a:pt x="6293" y="6614"/>
                  </a:lnTo>
                  <a:lnTo>
                    <a:pt x="5760" y="6827"/>
                  </a:lnTo>
                  <a:lnTo>
                    <a:pt x="5760" y="6827"/>
                  </a:lnTo>
                  <a:lnTo>
                    <a:pt x="5547" y="7254"/>
                  </a:lnTo>
                  <a:lnTo>
                    <a:pt x="5333" y="7787"/>
                  </a:lnTo>
                  <a:lnTo>
                    <a:pt x="5333" y="7787"/>
                  </a:lnTo>
                  <a:lnTo>
                    <a:pt x="5120" y="8534"/>
                  </a:lnTo>
                  <a:lnTo>
                    <a:pt x="4693" y="9174"/>
                  </a:lnTo>
                  <a:lnTo>
                    <a:pt x="4160" y="9707"/>
                  </a:lnTo>
                  <a:lnTo>
                    <a:pt x="3520" y="10134"/>
                  </a:lnTo>
                  <a:lnTo>
                    <a:pt x="3520" y="10134"/>
                  </a:lnTo>
                  <a:lnTo>
                    <a:pt x="3947" y="11094"/>
                  </a:lnTo>
                  <a:lnTo>
                    <a:pt x="4267" y="12054"/>
                  </a:lnTo>
                  <a:lnTo>
                    <a:pt x="4373" y="13120"/>
                  </a:lnTo>
                  <a:lnTo>
                    <a:pt x="4480" y="14080"/>
                  </a:lnTo>
                  <a:lnTo>
                    <a:pt x="4373" y="15147"/>
                  </a:lnTo>
                  <a:lnTo>
                    <a:pt x="4160" y="16000"/>
                  </a:lnTo>
                  <a:lnTo>
                    <a:pt x="3733" y="16747"/>
                  </a:lnTo>
                  <a:lnTo>
                    <a:pt x="3520" y="17067"/>
                  </a:lnTo>
                  <a:lnTo>
                    <a:pt x="3200" y="17280"/>
                  </a:lnTo>
                  <a:lnTo>
                    <a:pt x="3200" y="17280"/>
                  </a:lnTo>
                  <a:lnTo>
                    <a:pt x="2560" y="16854"/>
                  </a:lnTo>
                  <a:lnTo>
                    <a:pt x="1920" y="16427"/>
                  </a:lnTo>
                  <a:lnTo>
                    <a:pt x="1493" y="16000"/>
                  </a:lnTo>
                  <a:lnTo>
                    <a:pt x="1067" y="15467"/>
                  </a:lnTo>
                  <a:lnTo>
                    <a:pt x="853" y="15040"/>
                  </a:lnTo>
                  <a:lnTo>
                    <a:pt x="640" y="14507"/>
                  </a:lnTo>
                  <a:lnTo>
                    <a:pt x="427" y="13440"/>
                  </a:lnTo>
                  <a:lnTo>
                    <a:pt x="427" y="12374"/>
                  </a:lnTo>
                  <a:lnTo>
                    <a:pt x="427" y="11307"/>
                  </a:lnTo>
                  <a:lnTo>
                    <a:pt x="427" y="10347"/>
                  </a:lnTo>
                  <a:lnTo>
                    <a:pt x="320" y="9387"/>
                  </a:lnTo>
                  <a:lnTo>
                    <a:pt x="320" y="9387"/>
                  </a:lnTo>
                  <a:lnTo>
                    <a:pt x="107" y="8427"/>
                  </a:lnTo>
                  <a:lnTo>
                    <a:pt x="0" y="7361"/>
                  </a:lnTo>
                  <a:lnTo>
                    <a:pt x="107" y="6401"/>
                  </a:lnTo>
                  <a:lnTo>
                    <a:pt x="320" y="5334"/>
                  </a:lnTo>
                  <a:lnTo>
                    <a:pt x="747" y="4481"/>
                  </a:lnTo>
                  <a:lnTo>
                    <a:pt x="1173" y="3521"/>
                  </a:lnTo>
                  <a:lnTo>
                    <a:pt x="1813" y="2667"/>
                  </a:lnTo>
                  <a:lnTo>
                    <a:pt x="2560" y="1921"/>
                  </a:lnTo>
                  <a:lnTo>
                    <a:pt x="2560" y="1921"/>
                  </a:lnTo>
                  <a:lnTo>
                    <a:pt x="3307" y="1281"/>
                  </a:lnTo>
                  <a:lnTo>
                    <a:pt x="4267" y="747"/>
                  </a:lnTo>
                  <a:lnTo>
                    <a:pt x="5333" y="321"/>
                  </a:lnTo>
                  <a:lnTo>
                    <a:pt x="6400" y="107"/>
                  </a:lnTo>
                  <a:lnTo>
                    <a:pt x="7466" y="1"/>
                  </a:lnTo>
                  <a:lnTo>
                    <a:pt x="8640" y="1"/>
                  </a:lnTo>
                  <a:lnTo>
                    <a:pt x="9706" y="214"/>
                  </a:lnTo>
                  <a:lnTo>
                    <a:pt x="10773" y="4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405;p50">
              <a:extLst>
                <a:ext uri="{FF2B5EF4-FFF2-40B4-BE49-F238E27FC236}">
                  <a16:creationId xmlns:a16="http://schemas.microsoft.com/office/drawing/2014/main" id="{6B12DF60-46D8-4321-932A-2070AEB3E443}"/>
                </a:ext>
              </a:extLst>
            </p:cNvPr>
            <p:cNvSpPr/>
            <p:nvPr/>
          </p:nvSpPr>
          <p:spPr>
            <a:xfrm>
              <a:off x="5585437" y="2415078"/>
              <a:ext cx="108731" cy="111848"/>
            </a:xfrm>
            <a:custGeom>
              <a:avLst/>
              <a:gdLst/>
              <a:ahLst/>
              <a:cxnLst/>
              <a:rect l="l" t="t" r="r" b="b"/>
              <a:pathLst>
                <a:path w="7467" h="7681" extrusionOk="0">
                  <a:moveTo>
                    <a:pt x="3414" y="0"/>
                  </a:moveTo>
                  <a:lnTo>
                    <a:pt x="2881" y="107"/>
                  </a:lnTo>
                  <a:lnTo>
                    <a:pt x="2347" y="320"/>
                  </a:lnTo>
                  <a:lnTo>
                    <a:pt x="1921" y="534"/>
                  </a:lnTo>
                  <a:lnTo>
                    <a:pt x="1387" y="854"/>
                  </a:lnTo>
                  <a:lnTo>
                    <a:pt x="1067" y="1280"/>
                  </a:lnTo>
                  <a:lnTo>
                    <a:pt x="641" y="1707"/>
                  </a:lnTo>
                  <a:lnTo>
                    <a:pt x="427" y="2134"/>
                  </a:lnTo>
                  <a:lnTo>
                    <a:pt x="214" y="2667"/>
                  </a:lnTo>
                  <a:lnTo>
                    <a:pt x="1" y="3200"/>
                  </a:lnTo>
                  <a:lnTo>
                    <a:pt x="1" y="3734"/>
                  </a:lnTo>
                  <a:lnTo>
                    <a:pt x="1" y="4267"/>
                  </a:lnTo>
                  <a:lnTo>
                    <a:pt x="107" y="4907"/>
                  </a:lnTo>
                  <a:lnTo>
                    <a:pt x="214" y="5440"/>
                  </a:lnTo>
                  <a:lnTo>
                    <a:pt x="534" y="5867"/>
                  </a:lnTo>
                  <a:lnTo>
                    <a:pt x="854" y="6400"/>
                  </a:lnTo>
                  <a:lnTo>
                    <a:pt x="1281" y="6720"/>
                  </a:lnTo>
                  <a:lnTo>
                    <a:pt x="1707" y="7040"/>
                  </a:lnTo>
                  <a:lnTo>
                    <a:pt x="2134" y="7360"/>
                  </a:lnTo>
                  <a:lnTo>
                    <a:pt x="2667" y="7467"/>
                  </a:lnTo>
                  <a:lnTo>
                    <a:pt x="3200" y="7573"/>
                  </a:lnTo>
                  <a:lnTo>
                    <a:pt x="3734" y="7680"/>
                  </a:lnTo>
                  <a:lnTo>
                    <a:pt x="4267" y="7573"/>
                  </a:lnTo>
                  <a:lnTo>
                    <a:pt x="4800" y="7467"/>
                  </a:lnTo>
                  <a:lnTo>
                    <a:pt x="5334" y="7253"/>
                  </a:lnTo>
                  <a:lnTo>
                    <a:pt x="5760" y="6933"/>
                  </a:lnTo>
                  <a:lnTo>
                    <a:pt x="6187" y="6507"/>
                  </a:lnTo>
                  <a:lnTo>
                    <a:pt x="6507" y="6080"/>
                  </a:lnTo>
                  <a:lnTo>
                    <a:pt x="6827" y="5654"/>
                  </a:lnTo>
                  <a:lnTo>
                    <a:pt x="7040" y="5120"/>
                  </a:lnTo>
                  <a:lnTo>
                    <a:pt x="7094" y="4854"/>
                  </a:lnTo>
                  <a:lnTo>
                    <a:pt x="7147" y="4694"/>
                  </a:lnTo>
                  <a:lnTo>
                    <a:pt x="7360" y="4054"/>
                  </a:lnTo>
                  <a:lnTo>
                    <a:pt x="7467" y="3307"/>
                  </a:lnTo>
                  <a:lnTo>
                    <a:pt x="7360" y="2560"/>
                  </a:lnTo>
                  <a:lnTo>
                    <a:pt x="7147" y="1920"/>
                  </a:lnTo>
                  <a:lnTo>
                    <a:pt x="6827" y="1280"/>
                  </a:lnTo>
                  <a:lnTo>
                    <a:pt x="6400" y="747"/>
                  </a:lnTo>
                  <a:lnTo>
                    <a:pt x="5974" y="427"/>
                  </a:lnTo>
                  <a:lnTo>
                    <a:pt x="5547" y="214"/>
                  </a:lnTo>
                  <a:lnTo>
                    <a:pt x="5014" y="107"/>
                  </a:lnTo>
                  <a:lnTo>
                    <a:pt x="45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406;p50">
              <a:extLst>
                <a:ext uri="{FF2B5EF4-FFF2-40B4-BE49-F238E27FC236}">
                  <a16:creationId xmlns:a16="http://schemas.microsoft.com/office/drawing/2014/main" id="{370E370B-B1E3-4255-A7F1-80EDBAA8A97D}"/>
                </a:ext>
              </a:extLst>
            </p:cNvPr>
            <p:cNvSpPr/>
            <p:nvPr/>
          </p:nvSpPr>
          <p:spPr>
            <a:xfrm>
              <a:off x="5585437" y="2415078"/>
              <a:ext cx="108731" cy="111848"/>
            </a:xfrm>
            <a:custGeom>
              <a:avLst/>
              <a:gdLst/>
              <a:ahLst/>
              <a:cxnLst/>
              <a:rect l="l" t="t" r="r" b="b"/>
              <a:pathLst>
                <a:path w="7467" h="7681" fill="none" extrusionOk="0">
                  <a:moveTo>
                    <a:pt x="6507" y="5974"/>
                  </a:moveTo>
                  <a:lnTo>
                    <a:pt x="6507" y="5974"/>
                  </a:lnTo>
                  <a:lnTo>
                    <a:pt x="6934" y="5334"/>
                  </a:lnTo>
                  <a:lnTo>
                    <a:pt x="7147" y="4694"/>
                  </a:lnTo>
                  <a:lnTo>
                    <a:pt x="7360" y="4054"/>
                  </a:lnTo>
                  <a:lnTo>
                    <a:pt x="7467" y="3307"/>
                  </a:lnTo>
                  <a:lnTo>
                    <a:pt x="7467" y="3307"/>
                  </a:lnTo>
                  <a:lnTo>
                    <a:pt x="7360" y="2560"/>
                  </a:lnTo>
                  <a:lnTo>
                    <a:pt x="7147" y="1920"/>
                  </a:lnTo>
                  <a:lnTo>
                    <a:pt x="6827" y="1280"/>
                  </a:lnTo>
                  <a:lnTo>
                    <a:pt x="6400" y="747"/>
                  </a:lnTo>
                  <a:lnTo>
                    <a:pt x="6400" y="747"/>
                  </a:lnTo>
                  <a:lnTo>
                    <a:pt x="5974" y="427"/>
                  </a:lnTo>
                  <a:lnTo>
                    <a:pt x="5547" y="214"/>
                  </a:lnTo>
                  <a:lnTo>
                    <a:pt x="5014" y="107"/>
                  </a:lnTo>
                  <a:lnTo>
                    <a:pt x="4587" y="0"/>
                  </a:lnTo>
                  <a:lnTo>
                    <a:pt x="4587" y="0"/>
                  </a:lnTo>
                  <a:lnTo>
                    <a:pt x="3947" y="0"/>
                  </a:lnTo>
                  <a:lnTo>
                    <a:pt x="3414" y="0"/>
                  </a:lnTo>
                  <a:lnTo>
                    <a:pt x="2881" y="107"/>
                  </a:lnTo>
                  <a:lnTo>
                    <a:pt x="2347" y="320"/>
                  </a:lnTo>
                  <a:lnTo>
                    <a:pt x="1921" y="534"/>
                  </a:lnTo>
                  <a:lnTo>
                    <a:pt x="1387" y="854"/>
                  </a:lnTo>
                  <a:lnTo>
                    <a:pt x="1067" y="1280"/>
                  </a:lnTo>
                  <a:lnTo>
                    <a:pt x="641" y="1707"/>
                  </a:lnTo>
                  <a:lnTo>
                    <a:pt x="641" y="1707"/>
                  </a:lnTo>
                  <a:lnTo>
                    <a:pt x="427" y="2134"/>
                  </a:lnTo>
                  <a:lnTo>
                    <a:pt x="214" y="2667"/>
                  </a:lnTo>
                  <a:lnTo>
                    <a:pt x="1" y="3200"/>
                  </a:lnTo>
                  <a:lnTo>
                    <a:pt x="1" y="3734"/>
                  </a:lnTo>
                  <a:lnTo>
                    <a:pt x="1" y="4267"/>
                  </a:lnTo>
                  <a:lnTo>
                    <a:pt x="107" y="4907"/>
                  </a:lnTo>
                  <a:lnTo>
                    <a:pt x="214" y="5440"/>
                  </a:lnTo>
                  <a:lnTo>
                    <a:pt x="534" y="5867"/>
                  </a:lnTo>
                  <a:lnTo>
                    <a:pt x="534" y="5867"/>
                  </a:lnTo>
                  <a:lnTo>
                    <a:pt x="854" y="6400"/>
                  </a:lnTo>
                  <a:lnTo>
                    <a:pt x="1281" y="6720"/>
                  </a:lnTo>
                  <a:lnTo>
                    <a:pt x="1707" y="7040"/>
                  </a:lnTo>
                  <a:lnTo>
                    <a:pt x="2134" y="7360"/>
                  </a:lnTo>
                  <a:lnTo>
                    <a:pt x="2667" y="7467"/>
                  </a:lnTo>
                  <a:lnTo>
                    <a:pt x="3200" y="7573"/>
                  </a:lnTo>
                  <a:lnTo>
                    <a:pt x="3734" y="7680"/>
                  </a:lnTo>
                  <a:lnTo>
                    <a:pt x="4267" y="7573"/>
                  </a:lnTo>
                  <a:lnTo>
                    <a:pt x="4267" y="7573"/>
                  </a:lnTo>
                  <a:lnTo>
                    <a:pt x="4800" y="7467"/>
                  </a:lnTo>
                  <a:lnTo>
                    <a:pt x="5334" y="7253"/>
                  </a:lnTo>
                  <a:lnTo>
                    <a:pt x="5760" y="6933"/>
                  </a:lnTo>
                  <a:lnTo>
                    <a:pt x="6187" y="6507"/>
                  </a:lnTo>
                  <a:lnTo>
                    <a:pt x="6507" y="6080"/>
                  </a:lnTo>
                  <a:lnTo>
                    <a:pt x="6827" y="5654"/>
                  </a:lnTo>
                  <a:lnTo>
                    <a:pt x="7040" y="5120"/>
                  </a:lnTo>
                  <a:lnTo>
                    <a:pt x="7147" y="45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577;p33">
            <a:extLst>
              <a:ext uri="{FF2B5EF4-FFF2-40B4-BE49-F238E27FC236}">
                <a16:creationId xmlns:a16="http://schemas.microsoft.com/office/drawing/2014/main" id="{FBFC4E40-A4D2-4CEF-9356-6829B01D2B82}"/>
              </a:ext>
            </a:extLst>
          </p:cNvPr>
          <p:cNvSpPr txBox="1">
            <a:spLocks/>
          </p:cNvSpPr>
          <p:nvPr/>
        </p:nvSpPr>
        <p:spPr>
          <a:xfrm flipH="1">
            <a:off x="2723246" y="155003"/>
            <a:ext cx="6338885" cy="14424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000" dirty="0">
                <a:solidFill>
                  <a:schemeClr val="tx1"/>
                </a:solidFill>
                <a:latin typeface="Albert Sans ExtraBold" panose="020B0604020202020204" charset="0"/>
              </a:rPr>
              <a:t>G</a:t>
            </a:r>
            <a:r>
              <a:rPr lang="en-ID" sz="4000" dirty="0">
                <a:solidFill>
                  <a:schemeClr val="tx1"/>
                </a:solidFill>
                <a:latin typeface="Albert Sans ExtraBold" panose="020B0604020202020204" charset="0"/>
              </a:rPr>
              <a:t>ender-based Salary Comparison</a:t>
            </a:r>
          </a:p>
        </p:txBody>
      </p:sp>
      <p:sp>
        <p:nvSpPr>
          <p:cNvPr id="316" name="Content Placeholder 2">
            <a:extLst>
              <a:ext uri="{FF2B5EF4-FFF2-40B4-BE49-F238E27FC236}">
                <a16:creationId xmlns:a16="http://schemas.microsoft.com/office/drawing/2014/main" id="{5D10EEC4-2BC2-4CCF-9350-A38E24EED623}"/>
              </a:ext>
            </a:extLst>
          </p:cNvPr>
          <p:cNvSpPr txBox="1">
            <a:spLocks/>
          </p:cNvSpPr>
          <p:nvPr/>
        </p:nvSpPr>
        <p:spPr>
          <a:xfrm>
            <a:off x="4003940" y="1597486"/>
            <a:ext cx="2982540" cy="23156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Average salary for male employees: 2,100.</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Average salary for female employees: 2,050.</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Key Insight: No significant gender-based salary discrepancy, indicating fair pay practices.</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Recommendation: Continue promoting equality in pay across genders.</a:t>
            </a:r>
          </a:p>
        </p:txBody>
      </p:sp>
      <p:pic>
        <p:nvPicPr>
          <p:cNvPr id="314" name="Picture 313">
            <a:extLst>
              <a:ext uri="{FF2B5EF4-FFF2-40B4-BE49-F238E27FC236}">
                <a16:creationId xmlns:a16="http://schemas.microsoft.com/office/drawing/2014/main" id="{F4C5E0DA-3AF7-44F9-A517-C97D7D31AEBB}"/>
              </a:ext>
            </a:extLst>
          </p:cNvPr>
          <p:cNvPicPr>
            <a:picLocks noChangeAspect="1"/>
          </p:cNvPicPr>
          <p:nvPr/>
        </p:nvPicPr>
        <p:blipFill>
          <a:blip r:embed="rId3"/>
          <a:stretch>
            <a:fillRect/>
          </a:stretch>
        </p:blipFill>
        <p:spPr>
          <a:xfrm>
            <a:off x="81869" y="1054524"/>
            <a:ext cx="3934922" cy="3085869"/>
          </a:xfrm>
          <a:prstGeom prst="rect">
            <a:avLst/>
          </a:prstGeom>
        </p:spPr>
      </p:pic>
    </p:spTree>
    <p:extLst>
      <p:ext uri="{BB962C8B-B14F-4D97-AF65-F5344CB8AC3E}">
        <p14:creationId xmlns:p14="http://schemas.microsoft.com/office/powerpoint/2010/main" val="70382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BB2344C9-D8BD-48CC-9E1F-46B03D766427}"/>
              </a:ext>
            </a:extLst>
          </p:cNvPr>
          <p:cNvPicPr>
            <a:picLocks noChangeAspect="1"/>
          </p:cNvPicPr>
          <p:nvPr/>
        </p:nvPicPr>
        <p:blipFill>
          <a:blip r:embed="rId3">
            <a:alphaModFix amt="5000"/>
          </a:blip>
          <a:stretch>
            <a:fillRect/>
          </a:stretch>
        </p:blipFill>
        <p:spPr>
          <a:xfrm>
            <a:off x="0" y="0"/>
            <a:ext cx="9321627" cy="4508500"/>
          </a:xfrm>
          <a:prstGeom prst="rect">
            <a:avLst/>
          </a:prstGeom>
        </p:spPr>
      </p:pic>
      <p:sp>
        <p:nvSpPr>
          <p:cNvPr id="56" name="Google Shape;577;p33">
            <a:extLst>
              <a:ext uri="{FF2B5EF4-FFF2-40B4-BE49-F238E27FC236}">
                <a16:creationId xmlns:a16="http://schemas.microsoft.com/office/drawing/2014/main" id="{6AE9CC71-8D85-4C63-9E21-4D4E113978C8}"/>
              </a:ext>
            </a:extLst>
          </p:cNvPr>
          <p:cNvSpPr txBox="1">
            <a:spLocks/>
          </p:cNvSpPr>
          <p:nvPr/>
        </p:nvSpPr>
        <p:spPr>
          <a:xfrm flipH="1">
            <a:off x="228600" y="256604"/>
            <a:ext cx="8915400" cy="8721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000" dirty="0">
                <a:solidFill>
                  <a:schemeClr val="tx1"/>
                </a:solidFill>
                <a:latin typeface="Albert Sans ExtraBold" panose="020B0604020202020204" charset="0"/>
              </a:rPr>
              <a:t>Performance and Work Rate by </a:t>
            </a:r>
            <a:r>
              <a:rPr lang="en-US" sz="4000" dirty="0">
                <a:solidFill>
                  <a:srgbClr val="0070C0"/>
                </a:solidFill>
                <a:latin typeface="Albert Sans ExtraBold" panose="020B0604020202020204" charset="0"/>
              </a:rPr>
              <a:t>Country</a:t>
            </a:r>
            <a:endParaRPr lang="en-ID" sz="4000" dirty="0">
              <a:solidFill>
                <a:srgbClr val="0070C0"/>
              </a:solidFill>
              <a:latin typeface="Albert Sans ExtraBold" panose="020B0604020202020204" charset="0"/>
            </a:endParaRPr>
          </a:p>
        </p:txBody>
      </p:sp>
      <p:pic>
        <p:nvPicPr>
          <p:cNvPr id="60" name="Picture 59">
            <a:extLst>
              <a:ext uri="{FF2B5EF4-FFF2-40B4-BE49-F238E27FC236}">
                <a16:creationId xmlns:a16="http://schemas.microsoft.com/office/drawing/2014/main" id="{8A5E4860-7726-4FEA-A545-1C972E3D4B33}"/>
              </a:ext>
            </a:extLst>
          </p:cNvPr>
          <p:cNvPicPr>
            <a:picLocks noChangeAspect="1"/>
          </p:cNvPicPr>
          <p:nvPr/>
        </p:nvPicPr>
        <p:blipFill>
          <a:blip r:embed="rId4"/>
          <a:stretch>
            <a:fillRect/>
          </a:stretch>
        </p:blipFill>
        <p:spPr>
          <a:xfrm>
            <a:off x="123727" y="1699086"/>
            <a:ext cx="5007522" cy="2400462"/>
          </a:xfrm>
          <a:prstGeom prst="rect">
            <a:avLst/>
          </a:prstGeom>
        </p:spPr>
      </p:pic>
      <p:sp>
        <p:nvSpPr>
          <p:cNvPr id="61" name="Content Placeholder 2">
            <a:extLst>
              <a:ext uri="{FF2B5EF4-FFF2-40B4-BE49-F238E27FC236}">
                <a16:creationId xmlns:a16="http://schemas.microsoft.com/office/drawing/2014/main" id="{A2A957A2-A036-41DA-8E77-7BBCE7A53D03}"/>
              </a:ext>
            </a:extLst>
          </p:cNvPr>
          <p:cNvSpPr txBox="1">
            <a:spLocks/>
          </p:cNvSpPr>
          <p:nvPr/>
        </p:nvSpPr>
        <p:spPr>
          <a:xfrm>
            <a:off x="5254976" y="1699086"/>
            <a:ext cx="2982540" cy="23156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Average salary for male employees: 2,100.</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Average salary for female employees: 2,050.</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Key Insight: No significant gender-based salary discrepancy, indicating fair pay practices.</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Recommendation: Continue promoting equality in pay across genders.</a:t>
            </a:r>
          </a:p>
        </p:txBody>
      </p:sp>
    </p:spTree>
    <p:extLst>
      <p:ext uri="{BB962C8B-B14F-4D97-AF65-F5344CB8AC3E}">
        <p14:creationId xmlns:p14="http://schemas.microsoft.com/office/powerpoint/2010/main" val="1406084938"/>
      </p:ext>
    </p:extLst>
  </p:cSld>
  <p:clrMapOvr>
    <a:masterClrMapping/>
  </p:clrMapOvr>
</p:sld>
</file>

<file path=ppt/theme/theme1.xml><?xml version="1.0" encoding="utf-8"?>
<a:theme xmlns:a="http://schemas.openxmlformats.org/drawingml/2006/main" name="Employee Retention Plan Project Proposal by Slidesgo">
  <a:themeElements>
    <a:clrScheme name="Simple Light">
      <a:dk1>
        <a:srgbClr val="1E3561"/>
      </a:dk1>
      <a:lt1>
        <a:srgbClr val="0A0A0A"/>
      </a:lt1>
      <a:dk2>
        <a:srgbClr val="FAFAFA"/>
      </a:dk2>
      <a:lt2>
        <a:srgbClr val="B0C6D4"/>
      </a:lt2>
      <a:accent1>
        <a:srgbClr val="36558F"/>
      </a:accent1>
      <a:accent2>
        <a:srgbClr val="30424B"/>
      </a:accent2>
      <a:accent3>
        <a:srgbClr val="E0E0E0"/>
      </a:accent3>
      <a:accent4>
        <a:srgbClr val="729AE5"/>
      </a:accent4>
      <a:accent5>
        <a:srgbClr val="4F6772"/>
      </a:accent5>
      <a:accent6>
        <a:srgbClr val="F5F5F5"/>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1188</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Anuphan</vt:lpstr>
      <vt:lpstr>Albert Sans ExtraBold</vt:lpstr>
      <vt:lpstr>Proxima Nova Semibold</vt:lpstr>
      <vt:lpstr>Albert Sans Light</vt:lpstr>
      <vt:lpstr>PT Sans</vt:lpstr>
      <vt:lpstr>Arial</vt:lpstr>
      <vt:lpstr>Loved by the King</vt:lpstr>
      <vt:lpstr>Roboto</vt:lpstr>
      <vt:lpstr>Proxima Nova</vt:lpstr>
      <vt:lpstr>Nunito Light</vt:lpstr>
      <vt:lpstr>Employee Retention Plan Project Proposal by Slidesgo</vt:lpstr>
      <vt:lpstr>Slidesgo Final Pages</vt:lpstr>
      <vt:lpstr>Employee Data Analysis Report Analyzing Salaries, Overtime, and Performance metrics</vt:lpstr>
      <vt:lpstr>Background</vt:lpstr>
      <vt:lpstr>OBJECTIVES</vt:lpstr>
      <vt:lpstr>Salary by Department</vt:lpstr>
      <vt:lpstr>PowerPoint Presentation</vt:lpstr>
      <vt:lpstr>PowerPoint Presentation</vt:lpstr>
      <vt:lpstr>PowerPoint Presentation</vt:lpstr>
      <vt:lpstr>PowerPoint Presentation</vt:lpstr>
      <vt:lpstr>PowerPoint Presentation</vt:lpstr>
      <vt:lpstr>KEY TAKEAWAYS</vt:lpstr>
      <vt:lpstr>RECOMMENDATIONS 2</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Report Analyzing Salaries, Overtime, and Performance metrics</dc:title>
  <cp:lastModifiedBy>Aliansyah Ramadhan</cp:lastModifiedBy>
  <cp:revision>6</cp:revision>
  <dcterms:modified xsi:type="dcterms:W3CDTF">2024-10-15T08:33:06Z</dcterms:modified>
</cp:coreProperties>
</file>