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Salaries, Overtime, and Performance Metrics</a:t>
            </a:r>
          </a:p>
          <a:p>
            <a:r>
              <a:t>Presented by: Your Name, HR Data Analyst</a:t>
            </a:r>
          </a:p>
          <a:p>
            <a:r>
              <a:t>Date: 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Salary adjustments needed in high-effort departments.</a:t>
            </a:r>
          </a:p>
          <a:p>
            <a:r>
              <a:t>• Workload redistribution required to reduce overtime.</a:t>
            </a:r>
          </a:p>
          <a:p>
            <a:r>
              <a:t>• Consider innovative HR policies for long-serving employees.</a:t>
            </a:r>
          </a:p>
          <a:p>
            <a:r>
              <a:t>• Promote fair pay and inclusive hiring practices.</a:t>
            </a:r>
          </a:p>
          <a:p>
            <a:r>
              <a:t>• Implement a rewards system for high-performing employees.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Adjust salary based on workload and department.</a:t>
            </a:r>
          </a:p>
          <a:p>
            <a:r>
              <a:t>• Redistribute workload across branches to prevent burnout.</a:t>
            </a:r>
          </a:p>
          <a:p>
            <a:r>
              <a:t>• Introduce fresh talent while balancing experienced workers.</a:t>
            </a:r>
          </a:p>
          <a:p>
            <a:r>
              <a:t>• Implement rewards for employees with high work rates.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attention. Please feel free to ask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Employees are the primary asset of every company.</a:t>
            </a:r>
          </a:p>
          <a:p>
            <a:r>
              <a:t>• Analyzing salary, work performance, leaves, and overtime is crucial to improve employee well-being and retention.</a:t>
            </a:r>
          </a:p>
          <a:p>
            <a:r>
              <a:t>• This report aims to explore various factors that impact employee satisfaction and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Evaluate salary distribution across departments and locations.</a:t>
            </a:r>
          </a:p>
          <a:p>
            <a:r>
              <a:t>• Analyze the relationship between work duration and employee retention.</a:t>
            </a:r>
          </a:p>
          <a:p>
            <a:r>
              <a:t>• Investigate the impact of overtime on employee performance.</a:t>
            </a:r>
          </a:p>
          <a:p>
            <a:r>
              <a:t>• Provide insights for HR policies to enhance employee welfare.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 by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Human Resources department has the highest average salary.</a:t>
            </a:r>
          </a:p>
          <a:p>
            <a:r>
              <a:t>• Major Manufacturing Project department has the lowest, with an average salary of 2,242.</a:t>
            </a:r>
          </a:p>
          <a:p>
            <a:r>
              <a:t>• Key Insight: Facilities and Engineering departments have lower salaries, yet demand more physical and mental effort.</a:t>
            </a:r>
          </a:p>
          <a:p>
            <a:r>
              <a:t>• Recommendation: Adjust salary scales to retain talent, especially in demanding departments like Engineering.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Distribution in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Male employees make up 65.17% of the workforce.</a:t>
            </a:r>
          </a:p>
          <a:p>
            <a:r>
              <a:t>• Context: In the Middle East, societal norms influence the lower female workforce participation.</a:t>
            </a:r>
          </a:p>
          <a:p>
            <a:r>
              <a:t>• Women employed likely have family support to pursue careers.</a:t>
            </a:r>
          </a:p>
          <a:p>
            <a:r>
              <a:t>• Recommendation: Consider promoting more inclusive hiring practices.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Overtime Analysis by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Insight: The West branch has the highest overtime hours due to a higher workload.</a:t>
            </a:r>
          </a:p>
          <a:p>
            <a:r>
              <a:t>• East branch has the lowest overtime, with Main branch in the middle.</a:t>
            </a:r>
          </a:p>
          <a:p>
            <a:r>
              <a:t>• Recommendation: Redistribute workloads to reduce overtime and prevent employee burnout.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Duration and Salary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significant relationship between years worked and salary.</a:t>
            </a:r>
          </a:p>
          <a:p>
            <a:r>
              <a:t>• Salaries peak at 4 years of service, then decline after 6 years.</a:t>
            </a:r>
          </a:p>
          <a:p>
            <a:r>
              <a:t>• Recommendation: Consider refreshing the workforce by laying off employees after 6 years, to bring in new talent with innovative ideas.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Gender-Based Salary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Average salary for male employees: 2,100.</a:t>
            </a:r>
          </a:p>
          <a:p>
            <a:r>
              <a:t>• Average salary for female employees: 2,050.</a:t>
            </a:r>
          </a:p>
          <a:p>
            <a:r>
              <a:t>• Key Insight: No significant gender-based salary discrepancy, indicating fair pay practices.</a:t>
            </a:r>
          </a:p>
          <a:p>
            <a:r>
              <a:t>• Recommendation: Continue promoting equality in pay across genders.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and Work Rate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Egypt is the largest source of employees.</a:t>
            </a:r>
          </a:p>
          <a:p>
            <a:r>
              <a:t>• Lebanese employees show the lowest work rate, potentially due to training or language barriers.</a:t>
            </a:r>
          </a:p>
          <a:p>
            <a:r>
              <a:t>• Recommendation: Improve training for Lebanese employees and recognize high-performing workers from Saudi Arabia with awards or bonuses.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