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3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2a81b094c3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2a81b094c3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2a81b094c3_0_2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2a81b094c3_0_2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12a81b094c3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12a81b094c3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2a81b094c3_0_2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2a81b094c3_0_2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2a81b094c3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2a81b094c3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2a81b094c3_0_2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2a81b094c3_0_2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2a81b094c3_0_3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12a81b094c3_0_3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2a81b094c3_0_2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2a81b094c3_0_2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b4ddd66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b4ddd66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b4ddd66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bb4ddd66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a81b094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a81b09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a81b094c3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a81b094c3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a81b094c3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2a81b094c3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a81b094c3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2a81b094c3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2a81b094c3_0_2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2a81b094c3_0_2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2a81b094c3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2a81b094c3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Information Security Management: Group Assignment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Ali Aqeel Zafar (AAFZDE), 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Cristian Luca Angheluta (NZTBIF), 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Friedrich Ostertag (D7KQBF), 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Massimo Morello (XO5DWV), 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Olimpia Demetraki-Paleolog (CAS7KZ)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6"/>
          <p:cNvSpPr txBox="1"/>
          <p:nvPr>
            <p:ph type="title"/>
          </p:nvPr>
        </p:nvSpPr>
        <p:spPr>
          <a:xfrm>
            <a:off x="831775" y="20690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1176" name="Google Shape;1176;p36"/>
          <p:cNvSpPr txBox="1"/>
          <p:nvPr>
            <p:ph idx="2" type="title"/>
          </p:nvPr>
        </p:nvSpPr>
        <p:spPr>
          <a:xfrm>
            <a:off x="831775" y="14025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77" name="Google Shape;1177;p36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1178" name="Google Shape;1178;p36"/>
            <p:cNvSpPr/>
            <p:nvPr/>
          </p:nvSpPr>
          <p:spPr>
            <a:xfrm>
              <a:off x="1179935" y="-209451"/>
              <a:ext cx="5745334" cy="4760386"/>
            </a:xfrm>
            <a:custGeom>
              <a:rect b="b" l="l" r="r" t="t"/>
              <a:pathLst>
                <a:path extrusionOk="0" h="172509" w="208202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1436950" y="5221775"/>
              <a:ext cx="4967025" cy="254200"/>
            </a:xfrm>
            <a:custGeom>
              <a:rect b="b" l="l" r="r" t="t"/>
              <a:pathLst>
                <a:path extrusionOk="0" h="10168" w="198681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1837825" y="506225"/>
              <a:ext cx="4030850" cy="2664475"/>
            </a:xfrm>
            <a:custGeom>
              <a:rect b="b" l="l" r="r" t="t"/>
              <a:pathLst>
                <a:path extrusionOk="0" h="106579" w="161234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1830725" y="499100"/>
              <a:ext cx="4045100" cy="2678700"/>
            </a:xfrm>
            <a:custGeom>
              <a:rect b="b" l="l" r="r" t="t"/>
              <a:pathLst>
                <a:path extrusionOk="0" h="107148" w="161804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1837825" y="506225"/>
              <a:ext cx="4030850" cy="2664475"/>
            </a:xfrm>
            <a:custGeom>
              <a:rect b="b" l="l" r="r" t="t"/>
              <a:pathLst>
                <a:path extrusionOk="0" h="106579" w="161234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1837825" y="506225"/>
              <a:ext cx="4030850" cy="2664475"/>
            </a:xfrm>
            <a:custGeom>
              <a:rect b="b" l="l" r="r" t="t"/>
              <a:pathLst>
                <a:path extrusionOk="0" h="106579" w="161234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2953725" y="803275"/>
              <a:ext cx="2811775" cy="2285975"/>
            </a:xfrm>
            <a:custGeom>
              <a:rect b="b" l="l" r="r" t="t"/>
              <a:pathLst>
                <a:path extrusionOk="0" h="91439" w="112471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3342350" y="1015575"/>
              <a:ext cx="407700" cy="827825"/>
            </a:xfrm>
            <a:custGeom>
              <a:rect b="b" l="l" r="r" t="t"/>
              <a:pathLst>
                <a:path extrusionOk="0" h="33113" w="16308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361625" y="1020425"/>
              <a:ext cx="407675" cy="411500"/>
            </a:xfrm>
            <a:custGeom>
              <a:rect b="b" l="l" r="r" t="t"/>
              <a:pathLst>
                <a:path extrusionOk="0" h="16460" w="16307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4148400" y="1020425"/>
              <a:ext cx="407675" cy="411500"/>
            </a:xfrm>
            <a:custGeom>
              <a:rect b="b" l="l" r="r" t="t"/>
              <a:pathLst>
                <a:path extrusionOk="0" h="16460" w="16307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2950050" y="2262200"/>
              <a:ext cx="798775" cy="411500"/>
            </a:xfrm>
            <a:custGeom>
              <a:rect b="b" l="l" r="r" t="t"/>
              <a:pathLst>
                <a:path extrusionOk="0" h="16460" w="31951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1837825" y="506225"/>
              <a:ext cx="4030850" cy="258950"/>
            </a:xfrm>
            <a:custGeom>
              <a:rect b="b" l="l" r="r" t="t"/>
              <a:pathLst>
                <a:path extrusionOk="0" h="10358" w="161234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1830725" y="499100"/>
              <a:ext cx="4045100" cy="273175"/>
            </a:xfrm>
            <a:custGeom>
              <a:rect b="b" l="l" r="r" t="t"/>
              <a:pathLst>
                <a:path extrusionOk="0" h="10927" w="161804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2946650" y="796150"/>
              <a:ext cx="2825925" cy="2300175"/>
            </a:xfrm>
            <a:custGeom>
              <a:rect b="b" l="l" r="r" t="t"/>
              <a:pathLst>
                <a:path extrusionOk="0" h="92007" w="113037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3341775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3744550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4147325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4550075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4952850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5355600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2953725" y="1024225"/>
              <a:ext cx="2811775" cy="25"/>
            </a:xfrm>
            <a:custGeom>
              <a:rect b="b" l="l" r="r" t="t"/>
              <a:pathLst>
                <a:path extrusionOk="0" h="1" w="112471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947075" y="1017125"/>
              <a:ext cx="2825950" cy="14225"/>
            </a:xfrm>
            <a:custGeom>
              <a:rect b="b" l="l" r="r" t="t"/>
              <a:pathLst>
                <a:path extrusionOk="0" h="569" w="113038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2947050" y="1428600"/>
              <a:ext cx="2825950" cy="14225"/>
            </a:xfrm>
            <a:custGeom>
              <a:rect b="b" l="l" r="r" t="t"/>
              <a:pathLst>
                <a:path extrusionOk="0" h="569" w="113038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2947075" y="1840075"/>
              <a:ext cx="2825950" cy="14225"/>
            </a:xfrm>
            <a:custGeom>
              <a:rect b="b" l="l" r="r" t="t"/>
              <a:pathLst>
                <a:path extrusionOk="0" h="569" w="113038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2947050" y="2251575"/>
              <a:ext cx="2825950" cy="14200"/>
            </a:xfrm>
            <a:custGeom>
              <a:rect b="b" l="l" r="r" t="t"/>
              <a:pathLst>
                <a:path extrusionOk="0" h="568" w="113038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2947075" y="2663050"/>
              <a:ext cx="2825950" cy="14225"/>
            </a:xfrm>
            <a:custGeom>
              <a:rect b="b" l="l" r="r" t="t"/>
              <a:pathLst>
                <a:path extrusionOk="0" h="569" w="113038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1993625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2118150" y="918350"/>
              <a:ext cx="45325" cy="45325"/>
            </a:xfrm>
            <a:custGeom>
              <a:rect b="b" l="l" r="r" t="t"/>
              <a:pathLst>
                <a:path extrusionOk="0" h="1813" w="1813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2242700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2365425" y="918350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2491750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2616275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2740825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1993625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2118150" y="1032300"/>
              <a:ext cx="45325" cy="45300"/>
            </a:xfrm>
            <a:custGeom>
              <a:rect b="b" l="l" r="r" t="t"/>
              <a:pathLst>
                <a:path extrusionOk="0" h="1812" w="1813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2242700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2365425" y="1032300"/>
              <a:ext cx="47125" cy="45300"/>
            </a:xfrm>
            <a:custGeom>
              <a:rect b="b" l="l" r="r" t="t"/>
              <a:pathLst>
                <a:path extrusionOk="0" h="1812" w="1885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2491750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2616275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2740825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1993625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2118150" y="1146225"/>
              <a:ext cx="45325" cy="45300"/>
            </a:xfrm>
            <a:custGeom>
              <a:rect b="b" l="l" r="r" t="t"/>
              <a:pathLst>
                <a:path extrusionOk="0" h="1812" w="1813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2242700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2365425" y="1146200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2491750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2616275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2740825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1991825" y="1260150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2116375" y="1260150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2240875" y="1260150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2365425" y="1260150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2489950" y="1260150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2614500" y="1260150"/>
              <a:ext cx="47075" cy="45325"/>
            </a:xfrm>
            <a:custGeom>
              <a:rect b="b" l="l" r="r" t="t"/>
              <a:pathLst>
                <a:path extrusionOk="0" h="1813" w="1883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2739025" y="1260150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1991825" y="1374100"/>
              <a:ext cx="47100" cy="45300"/>
            </a:xfrm>
            <a:custGeom>
              <a:rect b="b" l="l" r="r" t="t"/>
              <a:pathLst>
                <a:path extrusionOk="0" h="1812" w="1884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2116375" y="1374100"/>
              <a:ext cx="47100" cy="45300"/>
            </a:xfrm>
            <a:custGeom>
              <a:rect b="b" l="l" r="r" t="t"/>
              <a:pathLst>
                <a:path extrusionOk="0" h="1812" w="1884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2240875" y="1374100"/>
              <a:ext cx="47125" cy="45300"/>
            </a:xfrm>
            <a:custGeom>
              <a:rect b="b" l="l" r="r" t="t"/>
              <a:pathLst>
                <a:path extrusionOk="0" h="1812" w="1885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2365425" y="1374100"/>
              <a:ext cx="47125" cy="45300"/>
            </a:xfrm>
            <a:custGeom>
              <a:rect b="b" l="l" r="r" t="t"/>
              <a:pathLst>
                <a:path extrusionOk="0" h="1812" w="1885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2489950" y="1374100"/>
              <a:ext cx="47100" cy="45300"/>
            </a:xfrm>
            <a:custGeom>
              <a:rect b="b" l="l" r="r" t="t"/>
              <a:pathLst>
                <a:path extrusionOk="0" h="1812" w="1884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2614500" y="1374100"/>
              <a:ext cx="47075" cy="45300"/>
            </a:xfrm>
            <a:custGeom>
              <a:rect b="b" l="l" r="r" t="t"/>
              <a:pathLst>
                <a:path extrusionOk="0" h="1812" w="1883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2739025" y="1374100"/>
              <a:ext cx="47100" cy="45300"/>
            </a:xfrm>
            <a:custGeom>
              <a:rect b="b" l="l" r="r" t="t"/>
              <a:pathLst>
                <a:path extrusionOk="0" h="1812" w="1884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1991825" y="1488025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2116375" y="1488025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2240875" y="1488025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2365425" y="1488025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2489950" y="1488025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2614500" y="1488025"/>
              <a:ext cx="47075" cy="45325"/>
            </a:xfrm>
            <a:custGeom>
              <a:rect b="b" l="l" r="r" t="t"/>
              <a:pathLst>
                <a:path extrusionOk="0" h="1813" w="1883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2739025" y="1488025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1988475" y="1756475"/>
              <a:ext cx="362075" cy="14225"/>
            </a:xfrm>
            <a:custGeom>
              <a:rect b="b" l="l" r="r" t="t"/>
              <a:pathLst>
                <a:path extrusionOk="0" h="569" w="14483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1988475" y="1991525"/>
              <a:ext cx="362075" cy="14225"/>
            </a:xfrm>
            <a:custGeom>
              <a:rect b="b" l="l" r="r" t="t"/>
              <a:pathLst>
                <a:path extrusionOk="0" h="569" w="14483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1987625" y="2226550"/>
              <a:ext cx="362950" cy="14225"/>
            </a:xfrm>
            <a:custGeom>
              <a:rect b="b" l="l" r="r" t="t"/>
              <a:pathLst>
                <a:path extrusionOk="0" h="569" w="14518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4707650" y="1162225"/>
              <a:ext cx="434275" cy="598325"/>
            </a:xfrm>
            <a:custGeom>
              <a:rect b="b" l="l" r="r" t="t"/>
              <a:pathLst>
                <a:path extrusionOk="0" h="23933" w="17371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702350" y="1155125"/>
              <a:ext cx="446900" cy="612525"/>
            </a:xfrm>
            <a:custGeom>
              <a:rect b="b" l="l" r="r" t="t"/>
              <a:pathLst>
                <a:path extrusionOk="0" h="24501" w="17876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4660275" y="1011275"/>
              <a:ext cx="612600" cy="600325"/>
            </a:xfrm>
            <a:custGeom>
              <a:rect b="b" l="l" r="r" t="t"/>
              <a:pathLst>
                <a:path extrusionOk="0" h="24013" w="24504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4692250" y="1004200"/>
              <a:ext cx="587825" cy="614425"/>
            </a:xfrm>
            <a:custGeom>
              <a:rect b="b" l="l" r="r" t="t"/>
              <a:pathLst>
                <a:path extrusionOk="0" h="24577" w="23513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4863625" y="1358700"/>
              <a:ext cx="69050" cy="172750"/>
            </a:xfrm>
            <a:custGeom>
              <a:rect b="b" l="l" r="r" t="t"/>
              <a:pathLst>
                <a:path extrusionOk="0" h="6910" w="2762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4861750" y="1351575"/>
              <a:ext cx="77975" cy="186950"/>
            </a:xfrm>
            <a:custGeom>
              <a:rect b="b" l="l" r="r" t="t"/>
              <a:pathLst>
                <a:path extrusionOk="0" h="7478" w="3119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446475" y="3047525"/>
              <a:ext cx="1082950" cy="2160925"/>
            </a:xfrm>
            <a:custGeom>
              <a:rect b="b" l="l" r="r" t="t"/>
              <a:pathLst>
                <a:path extrusionOk="0" h="86437" w="43318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4440025" y="3040425"/>
              <a:ext cx="1096950" cy="2175150"/>
            </a:xfrm>
            <a:custGeom>
              <a:rect b="b" l="l" r="r" t="t"/>
              <a:pathLst>
                <a:path extrusionOk="0" h="87006" w="43878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4963975" y="3405300"/>
              <a:ext cx="291075" cy="179850"/>
            </a:xfrm>
            <a:custGeom>
              <a:rect b="b" l="l" r="r" t="t"/>
              <a:pathLst>
                <a:path extrusionOk="0" h="7194" w="11643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4735375" y="3171050"/>
              <a:ext cx="199175" cy="10650"/>
            </a:xfrm>
            <a:custGeom>
              <a:rect b="b" l="l" r="r" t="t"/>
              <a:pathLst>
                <a:path extrusionOk="0" h="426" w="7967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5192400" y="3171050"/>
              <a:ext cx="84925" cy="10650"/>
            </a:xfrm>
            <a:custGeom>
              <a:rect b="b" l="l" r="r" t="t"/>
              <a:pathLst>
                <a:path extrusionOk="0" h="426" w="3397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199325" y="5206425"/>
              <a:ext cx="411775" cy="149375"/>
            </a:xfrm>
            <a:custGeom>
              <a:rect b="b" l="l" r="r" t="t"/>
              <a:pathLst>
                <a:path extrusionOk="0" h="5975" w="16471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5125700" y="5206425"/>
              <a:ext cx="411775" cy="149375"/>
            </a:xfrm>
            <a:custGeom>
              <a:rect b="b" l="l" r="r" t="t"/>
              <a:pathLst>
                <a:path extrusionOk="0" h="5975" w="16471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781725" y="1727075"/>
              <a:ext cx="440575" cy="143650"/>
            </a:xfrm>
            <a:custGeom>
              <a:rect b="b" l="l" r="r" t="t"/>
              <a:pathLst>
                <a:path extrusionOk="0" h="5746" w="17623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772950" y="1719850"/>
              <a:ext cx="458075" cy="157950"/>
            </a:xfrm>
            <a:custGeom>
              <a:rect b="b" l="l" r="r" t="t"/>
              <a:pathLst>
                <a:path extrusionOk="0" h="6318" w="18323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5154275" y="1927700"/>
              <a:ext cx="518725" cy="985300"/>
            </a:xfrm>
            <a:custGeom>
              <a:rect b="b" l="l" r="r" t="t"/>
              <a:pathLst>
                <a:path extrusionOk="0" h="39412" w="20749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5146900" y="1920600"/>
              <a:ext cx="527025" cy="999500"/>
            </a:xfrm>
            <a:custGeom>
              <a:rect b="b" l="l" r="r" t="t"/>
              <a:pathLst>
                <a:path extrusionOk="0" h="39980" w="21081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4543950" y="1815650"/>
              <a:ext cx="918300" cy="1251350"/>
            </a:xfrm>
            <a:custGeom>
              <a:rect b="b" l="l" r="r" t="t"/>
              <a:pathLst>
                <a:path extrusionOk="0" h="50054" w="36732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536625" y="1808450"/>
              <a:ext cx="933050" cy="1265625"/>
            </a:xfrm>
            <a:custGeom>
              <a:rect b="b" l="l" r="r" t="t"/>
              <a:pathLst>
                <a:path extrusionOk="0" h="50625" w="37322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5098750" y="2607025"/>
              <a:ext cx="76075" cy="61225"/>
            </a:xfrm>
            <a:custGeom>
              <a:rect b="b" l="l" r="r" t="t"/>
              <a:pathLst>
                <a:path extrusionOk="0" h="2449" w="3043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5213825" y="2219000"/>
              <a:ext cx="179225" cy="342950"/>
            </a:xfrm>
            <a:custGeom>
              <a:rect b="b" l="l" r="r" t="t"/>
              <a:pathLst>
                <a:path extrusionOk="0" h="13718" w="7169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5395900" y="2664750"/>
              <a:ext cx="165100" cy="82175"/>
            </a:xfrm>
            <a:custGeom>
              <a:rect b="b" l="l" r="r" t="t"/>
              <a:pathLst>
                <a:path extrusionOk="0" h="3287" w="6604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5375050" y="2662275"/>
              <a:ext cx="104575" cy="116525"/>
            </a:xfrm>
            <a:custGeom>
              <a:rect b="b" l="l" r="r" t="t"/>
              <a:pathLst>
                <a:path extrusionOk="0" h="4661" w="4183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3624925" y="1542075"/>
              <a:ext cx="1000550" cy="848475"/>
            </a:xfrm>
            <a:custGeom>
              <a:rect b="b" l="l" r="r" t="t"/>
              <a:pathLst>
                <a:path extrusionOk="0" h="33939" w="40022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3617100" y="1535000"/>
              <a:ext cx="1015025" cy="862625"/>
            </a:xfrm>
            <a:custGeom>
              <a:rect b="b" l="l" r="r" t="t"/>
              <a:pathLst>
                <a:path extrusionOk="0" h="34505" w="40601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4061850" y="2072550"/>
              <a:ext cx="56025" cy="127775"/>
            </a:xfrm>
            <a:custGeom>
              <a:rect b="b" l="l" r="r" t="t"/>
              <a:pathLst>
                <a:path extrusionOk="0" h="5111" w="2241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4016325" y="2118125"/>
              <a:ext cx="48075" cy="145975"/>
            </a:xfrm>
            <a:custGeom>
              <a:rect b="b" l="l" r="r" t="t"/>
              <a:pathLst>
                <a:path extrusionOk="0" h="5839" w="1923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4562225" y="2282075"/>
              <a:ext cx="202250" cy="177900"/>
            </a:xfrm>
            <a:custGeom>
              <a:rect b="b" l="l" r="r" t="t"/>
              <a:pathLst>
                <a:path extrusionOk="0" h="7116" w="809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4589600" y="2345875"/>
              <a:ext cx="193125" cy="214300"/>
            </a:xfrm>
            <a:custGeom>
              <a:rect b="b" l="l" r="r" t="t"/>
              <a:pathLst>
                <a:path extrusionOk="0" h="8572" w="7725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3653275" y="1616225"/>
              <a:ext cx="105450" cy="72550"/>
            </a:xfrm>
            <a:custGeom>
              <a:rect b="b" l="l" r="r" t="t"/>
              <a:pathLst>
                <a:path extrusionOk="0" h="2902" w="4218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3491600" y="1214750"/>
              <a:ext cx="282475" cy="394900"/>
            </a:xfrm>
            <a:custGeom>
              <a:rect b="b" l="l" r="r" t="t"/>
              <a:pathLst>
                <a:path extrusionOk="0" h="15796" w="11299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3483825" y="1207625"/>
              <a:ext cx="278975" cy="409100"/>
            </a:xfrm>
            <a:custGeom>
              <a:rect b="b" l="l" r="r" t="t"/>
              <a:pathLst>
                <a:path extrusionOk="0" h="16364" w="11159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3522725" y="1487225"/>
              <a:ext cx="49300" cy="62550"/>
            </a:xfrm>
            <a:custGeom>
              <a:rect b="b" l="l" r="r" t="t"/>
              <a:pathLst>
                <a:path extrusionOk="0" h="2502" w="1972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grpSp>
        <p:nvGrpSpPr>
          <p:cNvPr id="1287" name="Google Shape;1287;p37"/>
          <p:cNvGrpSpPr/>
          <p:nvPr/>
        </p:nvGrpSpPr>
        <p:grpSpPr>
          <a:xfrm>
            <a:off x="2813982" y="1592318"/>
            <a:ext cx="3516204" cy="3357560"/>
            <a:chOff x="1259200" y="508350"/>
            <a:chExt cx="5203025" cy="4968275"/>
          </a:xfrm>
        </p:grpSpPr>
        <p:sp>
          <p:nvSpPr>
            <p:cNvPr id="1288" name="Google Shape;1288;p37"/>
            <p:cNvSpPr/>
            <p:nvPr/>
          </p:nvSpPr>
          <p:spPr>
            <a:xfrm>
              <a:off x="3031800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031800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031800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031800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031800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428175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5318675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4428175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5318675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5318675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4428175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4428175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5318675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4428175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5318675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031800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031800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031800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031800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031800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4428175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5318675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4428175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5318675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5318675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4428175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4428175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5318675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4428175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5318675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2526325" y="5162250"/>
              <a:ext cx="1511925" cy="314375"/>
            </a:xfrm>
            <a:custGeom>
              <a:rect b="b" l="l" r="r" t="t"/>
              <a:pathLst>
                <a:path extrusionOk="0" h="12575" w="60477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839425" y="1508400"/>
              <a:ext cx="622550" cy="510700"/>
            </a:xfrm>
            <a:custGeom>
              <a:rect b="b" l="l" r="r" t="t"/>
              <a:pathLst>
                <a:path extrusionOk="0" h="20428" w="24902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831925" y="1500825"/>
              <a:ext cx="636925" cy="525775"/>
            </a:xfrm>
            <a:custGeom>
              <a:rect b="b" l="l" r="r" t="t"/>
              <a:pathLst>
                <a:path extrusionOk="0" h="21031" w="25477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4290750" y="1581100"/>
              <a:ext cx="164725" cy="176100"/>
            </a:xfrm>
            <a:custGeom>
              <a:rect b="b" l="l" r="r" t="t"/>
              <a:pathLst>
                <a:path extrusionOk="0" h="7044" w="6589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4010625" y="1621625"/>
              <a:ext cx="248550" cy="111025"/>
            </a:xfrm>
            <a:custGeom>
              <a:rect b="b" l="l" r="r" t="t"/>
              <a:pathLst>
                <a:path extrusionOk="0" h="4441" w="9942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3839900" y="1738050"/>
              <a:ext cx="146450" cy="204900"/>
            </a:xfrm>
            <a:custGeom>
              <a:rect b="b" l="l" r="r" t="t"/>
              <a:pathLst>
                <a:path extrusionOk="0" h="8196" w="5858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937450" y="2023325"/>
              <a:ext cx="289800" cy="408650"/>
            </a:xfrm>
            <a:custGeom>
              <a:rect b="b" l="l" r="r" t="t"/>
              <a:pathLst>
                <a:path extrusionOk="0" h="16346" w="11592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928975" y="2015850"/>
              <a:ext cx="306700" cy="423625"/>
            </a:xfrm>
            <a:custGeom>
              <a:rect b="b" l="l" r="r" t="t"/>
              <a:pathLst>
                <a:path extrusionOk="0" h="16945" w="12268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915175" y="2155225"/>
              <a:ext cx="375225" cy="883250"/>
            </a:xfrm>
            <a:custGeom>
              <a:rect b="b" l="l" r="r" t="t"/>
              <a:pathLst>
                <a:path extrusionOk="0" h="35330" w="15009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912575" y="2147775"/>
              <a:ext cx="385950" cy="898175"/>
            </a:xfrm>
            <a:custGeom>
              <a:rect b="b" l="l" r="r" t="t"/>
              <a:pathLst>
                <a:path extrusionOk="0" h="35927" w="15438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3002950" y="2230950"/>
              <a:ext cx="117550" cy="50550"/>
            </a:xfrm>
            <a:custGeom>
              <a:rect b="b" l="l" r="r" t="t"/>
              <a:pathLst>
                <a:path extrusionOk="0" h="2022" w="4702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3018825" y="2274225"/>
              <a:ext cx="103900" cy="51650"/>
            </a:xfrm>
            <a:custGeom>
              <a:rect b="b" l="l" r="r" t="t"/>
              <a:pathLst>
                <a:path extrusionOk="0" h="2066" w="4156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3216075" y="2299325"/>
              <a:ext cx="478950" cy="756750"/>
            </a:xfrm>
            <a:custGeom>
              <a:rect b="b" l="l" r="r" t="t"/>
              <a:pathLst>
                <a:path extrusionOk="0" h="30270" w="19158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3208175" y="2291850"/>
              <a:ext cx="481875" cy="771725"/>
            </a:xfrm>
            <a:custGeom>
              <a:rect b="b" l="l" r="r" t="t"/>
              <a:pathLst>
                <a:path extrusionOk="0" h="30869" w="19275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209550" y="2295475"/>
              <a:ext cx="1092150" cy="1256525"/>
            </a:xfrm>
            <a:custGeom>
              <a:rect b="b" l="l" r="r" t="t"/>
              <a:pathLst>
                <a:path extrusionOk="0" h="50261" w="43686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99875" y="2288000"/>
              <a:ext cx="1109325" cy="1271475"/>
            </a:xfrm>
            <a:custGeom>
              <a:rect b="b" l="l" r="r" t="t"/>
              <a:pathLst>
                <a:path extrusionOk="0" h="50859" w="44373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3836325" y="2331375"/>
              <a:ext cx="313150" cy="316275"/>
            </a:xfrm>
            <a:custGeom>
              <a:rect b="b" l="l" r="r" t="t"/>
              <a:pathLst>
                <a:path extrusionOk="0" h="12651" w="12526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3830200" y="2323875"/>
              <a:ext cx="327500" cy="331225"/>
            </a:xfrm>
            <a:custGeom>
              <a:rect b="b" l="l" r="r" t="t"/>
              <a:pathLst>
                <a:path extrusionOk="0" h="13249" w="1310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3867150" y="2163775"/>
              <a:ext cx="255800" cy="403800"/>
            </a:xfrm>
            <a:custGeom>
              <a:rect b="b" l="l" r="r" t="t"/>
              <a:pathLst>
                <a:path extrusionOk="0" h="16152" w="10232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3865225" y="2156275"/>
              <a:ext cx="265950" cy="418750"/>
            </a:xfrm>
            <a:custGeom>
              <a:rect b="b" l="l" r="r" t="t"/>
              <a:pathLst>
                <a:path extrusionOk="0" h="16750" w="10638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4129900" y="2379950"/>
              <a:ext cx="546125" cy="653825"/>
            </a:xfrm>
            <a:custGeom>
              <a:rect b="b" l="l" r="r" t="t"/>
              <a:pathLst>
                <a:path extrusionOk="0" h="26153" w="21845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4122025" y="2372500"/>
              <a:ext cx="562975" cy="668750"/>
            </a:xfrm>
            <a:custGeom>
              <a:rect b="b" l="l" r="r" t="t"/>
              <a:pathLst>
                <a:path extrusionOk="0" h="26750" w="22519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3613575" y="2848025"/>
              <a:ext cx="107725" cy="156325"/>
            </a:xfrm>
            <a:custGeom>
              <a:rect b="b" l="l" r="r" t="t"/>
              <a:pathLst>
                <a:path extrusionOk="0" h="6253" w="4309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3605175" y="2840525"/>
              <a:ext cx="115050" cy="171275"/>
            </a:xfrm>
            <a:custGeom>
              <a:rect b="b" l="l" r="r" t="t"/>
              <a:pathLst>
                <a:path extrusionOk="0" h="6851" w="4602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3654425" y="2777450"/>
              <a:ext cx="1047600" cy="277425"/>
            </a:xfrm>
            <a:custGeom>
              <a:rect b="b" l="l" r="r" t="t"/>
              <a:pathLst>
                <a:path extrusionOk="0" h="11097" w="41904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3651550" y="2769950"/>
              <a:ext cx="1034675" cy="292275"/>
            </a:xfrm>
            <a:custGeom>
              <a:rect b="b" l="l" r="r" t="t"/>
              <a:pathLst>
                <a:path extrusionOk="0" h="11691" w="41387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3678350" y="2814525"/>
              <a:ext cx="88625" cy="126450"/>
            </a:xfrm>
            <a:custGeom>
              <a:rect b="b" l="l" r="r" t="t"/>
              <a:pathLst>
                <a:path extrusionOk="0" h="5058" w="3545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3719050" y="2855375"/>
              <a:ext cx="99875" cy="126450"/>
            </a:xfrm>
            <a:custGeom>
              <a:rect b="b" l="l" r="r" t="t"/>
              <a:pathLst>
                <a:path extrusionOk="0" h="5058" w="3995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3767175" y="2903650"/>
              <a:ext cx="88825" cy="100475"/>
            </a:xfrm>
            <a:custGeom>
              <a:rect b="b" l="l" r="r" t="t"/>
              <a:pathLst>
                <a:path extrusionOk="0" h="4019" w="3553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3824200" y="2948275"/>
              <a:ext cx="61450" cy="41000"/>
            </a:xfrm>
            <a:custGeom>
              <a:rect b="b" l="l" r="r" t="t"/>
              <a:pathLst>
                <a:path extrusionOk="0" h="1640" w="2458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4289350" y="1965725"/>
              <a:ext cx="70900" cy="151700"/>
            </a:xfrm>
            <a:custGeom>
              <a:rect b="b" l="l" r="r" t="t"/>
              <a:pathLst>
                <a:path extrusionOk="0" h="6068" w="2836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4281475" y="1958275"/>
              <a:ext cx="86525" cy="166650"/>
            </a:xfrm>
            <a:custGeom>
              <a:rect b="b" l="l" r="r" t="t"/>
              <a:pathLst>
                <a:path extrusionOk="0" h="6666" w="3461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3768550" y="1701500"/>
              <a:ext cx="573225" cy="579925"/>
            </a:xfrm>
            <a:custGeom>
              <a:rect b="b" l="l" r="r" t="t"/>
              <a:pathLst>
                <a:path extrusionOk="0" h="23197" w="22929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3759850" y="1694025"/>
              <a:ext cx="586025" cy="594875"/>
            </a:xfrm>
            <a:custGeom>
              <a:rect b="b" l="l" r="r" t="t"/>
              <a:pathLst>
                <a:path extrusionOk="0" h="23795" w="23441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4121025" y="1846900"/>
              <a:ext cx="34425" cy="62750"/>
            </a:xfrm>
            <a:custGeom>
              <a:rect b="b" l="l" r="r" t="t"/>
              <a:pathLst>
                <a:path extrusionOk="0" h="2510" w="1377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4244225" y="1880800"/>
              <a:ext cx="34450" cy="62750"/>
            </a:xfrm>
            <a:custGeom>
              <a:rect b="b" l="l" r="r" t="t"/>
              <a:pathLst>
                <a:path extrusionOk="0" h="2510" w="1378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4082025" y="1772900"/>
              <a:ext cx="106725" cy="42775"/>
            </a:xfrm>
            <a:custGeom>
              <a:rect b="b" l="l" r="r" t="t"/>
              <a:pathLst>
                <a:path extrusionOk="0" h="1711" w="4269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4246200" y="1814075"/>
              <a:ext cx="84300" cy="73950"/>
            </a:xfrm>
            <a:custGeom>
              <a:rect b="b" l="l" r="r" t="t"/>
              <a:pathLst>
                <a:path extrusionOk="0" h="2958" w="3372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4171425" y="1875375"/>
              <a:ext cx="96900" cy="132500"/>
            </a:xfrm>
            <a:custGeom>
              <a:rect b="b" l="l" r="r" t="t"/>
              <a:pathLst>
                <a:path extrusionOk="0" h="5300" w="3876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4051850" y="1997350"/>
              <a:ext cx="104300" cy="80575"/>
            </a:xfrm>
            <a:custGeom>
              <a:rect b="b" l="l" r="r" t="t"/>
              <a:pathLst>
                <a:path extrusionOk="0" h="3223" w="4172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611500" y="3304400"/>
              <a:ext cx="1228650" cy="1295050"/>
            </a:xfrm>
            <a:custGeom>
              <a:rect b="b" l="l" r="r" t="t"/>
              <a:pathLst>
                <a:path extrusionOk="0" h="51802" w="49146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602925" y="3297250"/>
              <a:ext cx="1245700" cy="1309700"/>
            </a:xfrm>
            <a:custGeom>
              <a:rect b="b" l="l" r="r" t="t"/>
              <a:pathLst>
                <a:path extrusionOk="0" h="52388" w="49828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3411650" y="3146900"/>
              <a:ext cx="480100" cy="735100"/>
            </a:xfrm>
            <a:custGeom>
              <a:rect b="b" l="l" r="r" t="t"/>
              <a:pathLst>
                <a:path extrusionOk="0" h="29404" w="19204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3412775" y="3139425"/>
              <a:ext cx="486450" cy="750075"/>
            </a:xfrm>
            <a:custGeom>
              <a:rect b="b" l="l" r="r" t="t"/>
              <a:pathLst>
                <a:path extrusionOk="0" h="30003" w="19458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3210325" y="3113350"/>
              <a:ext cx="655600" cy="1104100"/>
            </a:xfrm>
            <a:custGeom>
              <a:rect b="b" l="l" r="r" t="t"/>
              <a:pathLst>
                <a:path extrusionOk="0" h="44164" w="26224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3202575" y="3105850"/>
              <a:ext cx="674750" cy="1119075"/>
            </a:xfrm>
            <a:custGeom>
              <a:rect b="b" l="l" r="r" t="t"/>
              <a:pathLst>
                <a:path extrusionOk="0" h="44763" w="2699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3610975" y="3342675"/>
              <a:ext cx="219325" cy="518325"/>
            </a:xfrm>
            <a:custGeom>
              <a:rect b="b" l="l" r="r" t="t"/>
              <a:pathLst>
                <a:path extrusionOk="0" h="20733" w="8773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3318700" y="4542650"/>
              <a:ext cx="356250" cy="377100"/>
            </a:xfrm>
            <a:custGeom>
              <a:rect b="b" l="l" r="r" t="t"/>
              <a:pathLst>
                <a:path extrusionOk="0" h="15084" w="1425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3333850" y="4535150"/>
              <a:ext cx="319650" cy="392075"/>
            </a:xfrm>
            <a:custGeom>
              <a:rect b="b" l="l" r="r" t="t"/>
              <a:pathLst>
                <a:path extrusionOk="0" h="15683" w="12786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3351525" y="4578425"/>
              <a:ext cx="299650" cy="341325"/>
            </a:xfrm>
            <a:custGeom>
              <a:rect b="b" l="l" r="r" t="t"/>
              <a:pathLst>
                <a:path extrusionOk="0" h="13653" w="11986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3343050" y="4570950"/>
              <a:ext cx="309675" cy="356275"/>
            </a:xfrm>
            <a:custGeom>
              <a:rect b="b" l="l" r="r" t="t"/>
              <a:pathLst>
                <a:path extrusionOk="0" h="14251" w="12387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2931550" y="4089825"/>
              <a:ext cx="392350" cy="329600"/>
            </a:xfrm>
            <a:custGeom>
              <a:rect b="b" l="l" r="r" t="t"/>
              <a:pathLst>
                <a:path extrusionOk="0" h="13184" w="15694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2924075" y="4082300"/>
              <a:ext cx="407450" cy="344625"/>
            </a:xfrm>
            <a:custGeom>
              <a:rect b="b" l="l" r="r" t="t"/>
              <a:pathLst>
                <a:path extrusionOk="0" h="13785" w="16298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2931550" y="4089825"/>
              <a:ext cx="318850" cy="329500"/>
            </a:xfrm>
            <a:custGeom>
              <a:rect b="b" l="l" r="r" t="t"/>
              <a:pathLst>
                <a:path extrusionOk="0" h="13180" w="12754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924075" y="4082300"/>
              <a:ext cx="334375" cy="344550"/>
            </a:xfrm>
            <a:custGeom>
              <a:rect b="b" l="l" r="r" t="t"/>
              <a:pathLst>
                <a:path extrusionOk="0" h="13782" w="13375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924075" y="4082300"/>
              <a:ext cx="366500" cy="344625"/>
            </a:xfrm>
            <a:custGeom>
              <a:rect b="b" l="l" r="r" t="t"/>
              <a:pathLst>
                <a:path extrusionOk="0" h="13785" w="1466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641725" y="2530025"/>
              <a:ext cx="2200" cy="22375"/>
            </a:xfrm>
            <a:custGeom>
              <a:rect b="b" l="l" r="r" t="t"/>
              <a:pathLst>
                <a:path extrusionOk="0" fill="none" h="895" w="88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cap="flat" cmpd="sng" w="375">
              <a:solidFill>
                <a:srgbClr val="263238"/>
              </a:solidFill>
              <a:prstDash val="solid"/>
              <a:miter lim="11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648925" y="567750"/>
              <a:ext cx="4341600" cy="1917900"/>
            </a:xfrm>
            <a:custGeom>
              <a:rect b="b" l="l" r="r" t="t"/>
              <a:pathLst>
                <a:path extrusionOk="0" fill="none" h="76716" w="173664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5993250" y="2494375"/>
              <a:ext cx="2550" cy="22325"/>
            </a:xfrm>
            <a:custGeom>
              <a:rect b="b" l="l" r="r" t="t"/>
              <a:pathLst>
                <a:path extrusionOk="0" fill="none" h="893" w="102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cap="flat" cmpd="sng" w="375">
              <a:solidFill>
                <a:srgbClr val="263238"/>
              </a:solidFill>
              <a:prstDash val="solid"/>
              <a:miter lim="11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744250" y="1034900"/>
              <a:ext cx="898250" cy="720150"/>
            </a:xfrm>
            <a:custGeom>
              <a:rect b="b" l="l" r="r" t="t"/>
              <a:pathLst>
                <a:path extrusionOk="0" h="28806" w="3593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2735400" y="508350"/>
              <a:ext cx="1076350" cy="549800"/>
            </a:xfrm>
            <a:custGeom>
              <a:rect b="b" l="l" r="r" t="t"/>
              <a:pathLst>
                <a:path extrusionOk="0" h="21992" w="43054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735400" y="561750"/>
              <a:ext cx="305075" cy="299325"/>
            </a:xfrm>
            <a:custGeom>
              <a:rect b="b" l="l" r="r" t="t"/>
              <a:pathLst>
                <a:path extrusionOk="0" h="11973" w="12203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4159375" y="785825"/>
              <a:ext cx="400000" cy="260550"/>
            </a:xfrm>
            <a:custGeom>
              <a:rect b="b" l="l" r="r" t="t"/>
              <a:pathLst>
                <a:path extrusionOk="0" h="10422" w="1600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4172200" y="545525"/>
              <a:ext cx="882725" cy="449375"/>
            </a:xfrm>
            <a:custGeom>
              <a:rect b="b" l="l" r="r" t="t"/>
              <a:pathLst>
                <a:path extrusionOk="0" h="17975" w="35309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5033625" y="1051000"/>
              <a:ext cx="913725" cy="820825"/>
            </a:xfrm>
            <a:custGeom>
              <a:rect b="b" l="l" r="r" t="t"/>
              <a:pathLst>
                <a:path extrusionOk="0" h="32833" w="36549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362300" y="2344800"/>
              <a:ext cx="927700" cy="573400"/>
            </a:xfrm>
            <a:custGeom>
              <a:rect b="b" l="l" r="r" t="t"/>
              <a:pathLst>
                <a:path extrusionOk="0" h="22936" w="37108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480700" y="2132325"/>
              <a:ext cx="730850" cy="727700"/>
            </a:xfrm>
            <a:custGeom>
              <a:rect b="b" l="l" r="r" t="t"/>
              <a:pathLst>
                <a:path extrusionOk="0" h="29108" w="29234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259200" y="2235897"/>
              <a:ext cx="895500" cy="689350"/>
            </a:xfrm>
            <a:custGeom>
              <a:rect b="b" l="l" r="r" t="t"/>
              <a:pathLst>
                <a:path extrusionOk="0" h="27574" w="3582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431450" y="2344800"/>
              <a:ext cx="927700" cy="573400"/>
            </a:xfrm>
            <a:custGeom>
              <a:rect b="b" l="l" r="r" t="t"/>
              <a:pathLst>
                <a:path extrusionOk="0" h="22936" w="37108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566725" y="2235897"/>
              <a:ext cx="895500" cy="689350"/>
            </a:xfrm>
            <a:custGeom>
              <a:rect b="b" l="l" r="r" t="t"/>
              <a:pathLst>
                <a:path extrusionOk="0" h="27574" w="3582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37"/>
          <p:cNvSpPr txBox="1"/>
          <p:nvPr>
            <p:ph idx="4294967295" type="body"/>
          </p:nvPr>
        </p:nvSpPr>
        <p:spPr>
          <a:xfrm>
            <a:off x="990663" y="2078875"/>
            <a:ext cx="14718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2-factor authentication + password manager</a:t>
            </a:r>
            <a:endParaRPr sz="1400"/>
          </a:p>
        </p:txBody>
      </p:sp>
      <p:sp>
        <p:nvSpPr>
          <p:cNvPr id="1389" name="Google Shape;1389;p37"/>
          <p:cNvSpPr txBox="1"/>
          <p:nvPr>
            <p:ph idx="4294967295" type="title"/>
          </p:nvPr>
        </p:nvSpPr>
        <p:spPr>
          <a:xfrm>
            <a:off x="654066" y="144452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CHANGING CREDENTIALS</a:t>
            </a:r>
            <a:endParaRPr sz="1800"/>
          </a:p>
        </p:txBody>
      </p:sp>
      <p:sp>
        <p:nvSpPr>
          <p:cNvPr id="1390" name="Google Shape;1390;p37"/>
          <p:cNvSpPr txBox="1"/>
          <p:nvPr>
            <p:ph idx="4294967295" type="body"/>
          </p:nvPr>
        </p:nvSpPr>
        <p:spPr>
          <a:xfrm>
            <a:off x="990663" y="3790825"/>
            <a:ext cx="14718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Firewall + VPN</a:t>
            </a:r>
            <a:endParaRPr sz="1400"/>
          </a:p>
        </p:txBody>
      </p:sp>
      <p:sp>
        <p:nvSpPr>
          <p:cNvPr id="1391" name="Google Shape;1391;p37"/>
          <p:cNvSpPr txBox="1"/>
          <p:nvPr>
            <p:ph idx="4294967295" type="title"/>
          </p:nvPr>
        </p:nvSpPr>
        <p:spPr>
          <a:xfrm>
            <a:off x="653941" y="320027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REMOTE ACCESS</a:t>
            </a:r>
            <a:endParaRPr sz="1800"/>
          </a:p>
        </p:txBody>
      </p:sp>
      <p:sp>
        <p:nvSpPr>
          <p:cNvPr id="1392" name="Google Shape;1392;p37"/>
          <p:cNvSpPr txBox="1"/>
          <p:nvPr>
            <p:ph idx="4294967295" type="body"/>
          </p:nvPr>
        </p:nvSpPr>
        <p:spPr>
          <a:xfrm>
            <a:off x="6681666" y="2301900"/>
            <a:ext cx="14718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Unknown → Not detected</a:t>
            </a:r>
            <a:endParaRPr sz="1400"/>
          </a:p>
        </p:txBody>
      </p:sp>
      <p:sp>
        <p:nvSpPr>
          <p:cNvPr id="1393" name="Google Shape;1393;p37"/>
          <p:cNvSpPr txBox="1"/>
          <p:nvPr>
            <p:ph idx="4294967295" type="title"/>
          </p:nvPr>
        </p:nvSpPr>
        <p:spPr>
          <a:xfrm>
            <a:off x="6681666" y="171437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MALICIOUS HARDWARE</a:t>
            </a:r>
            <a:endParaRPr sz="1800"/>
          </a:p>
        </p:txBody>
      </p:sp>
      <p:sp>
        <p:nvSpPr>
          <p:cNvPr id="1394" name="Google Shape;1394;p37"/>
          <p:cNvSpPr txBox="1"/>
          <p:nvPr>
            <p:ph idx="4294967295" type="body"/>
          </p:nvPr>
        </p:nvSpPr>
        <p:spPr>
          <a:xfrm>
            <a:off x="6681666" y="3790825"/>
            <a:ext cx="14718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Automated Logout + Training</a:t>
            </a:r>
            <a:endParaRPr sz="1400"/>
          </a:p>
        </p:txBody>
      </p:sp>
      <p:sp>
        <p:nvSpPr>
          <p:cNvPr id="1395" name="Google Shape;1395;p37"/>
          <p:cNvSpPr txBox="1"/>
          <p:nvPr>
            <p:ph idx="4294967295" type="title"/>
          </p:nvPr>
        </p:nvSpPr>
        <p:spPr>
          <a:xfrm>
            <a:off x="6681666" y="320027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MALICIOUS SOFTWARE</a:t>
            </a:r>
            <a:endParaRPr sz="1800"/>
          </a:p>
        </p:txBody>
      </p:sp>
      <p:cxnSp>
        <p:nvCxnSpPr>
          <p:cNvPr id="1396" name="Google Shape;1396;p37"/>
          <p:cNvCxnSpPr>
            <a:stCxn id="1391" idx="3"/>
          </p:cNvCxnSpPr>
          <p:nvPr/>
        </p:nvCxnSpPr>
        <p:spPr>
          <a:xfrm flipH="1" rot="10800000">
            <a:off x="2462341" y="2304925"/>
            <a:ext cx="1157100" cy="11652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97" name="Google Shape;1397;p37"/>
          <p:cNvCxnSpPr>
            <a:stCxn id="1389" idx="3"/>
          </p:cNvCxnSpPr>
          <p:nvPr/>
        </p:nvCxnSpPr>
        <p:spPr>
          <a:xfrm flipH="1" rot="10800000">
            <a:off x="2462466" y="1473175"/>
            <a:ext cx="1738200" cy="241200"/>
          </a:xfrm>
          <a:prstGeom prst="bentConnector3">
            <a:avLst>
              <a:gd fmla="val 2218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98" name="Google Shape;1398;p37"/>
          <p:cNvCxnSpPr>
            <a:stCxn id="1393" idx="1"/>
          </p:cNvCxnSpPr>
          <p:nvPr/>
        </p:nvCxnSpPr>
        <p:spPr>
          <a:xfrm rot="10800000">
            <a:off x="5181666" y="1743025"/>
            <a:ext cx="1500000" cy="241200"/>
          </a:xfrm>
          <a:prstGeom prst="bentConnector3">
            <a:avLst>
              <a:gd fmla="val 3713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99" name="Google Shape;1399;p37"/>
          <p:cNvCxnSpPr>
            <a:stCxn id="1395" idx="1"/>
          </p:cNvCxnSpPr>
          <p:nvPr/>
        </p:nvCxnSpPr>
        <p:spPr>
          <a:xfrm rot="10800000">
            <a:off x="5467266" y="2276425"/>
            <a:ext cx="1214400" cy="1193700"/>
          </a:xfrm>
          <a:prstGeom prst="bentConnector3">
            <a:avLst>
              <a:gd fmla="val 15285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8"/>
          <p:cNvSpPr txBox="1"/>
          <p:nvPr>
            <p:ph type="title"/>
          </p:nvPr>
        </p:nvSpPr>
        <p:spPr>
          <a:xfrm>
            <a:off x="4279251" y="2150400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405" name="Google Shape;1405;p38"/>
          <p:cNvSpPr txBox="1"/>
          <p:nvPr>
            <p:ph idx="2" type="title"/>
          </p:nvPr>
        </p:nvSpPr>
        <p:spPr>
          <a:xfrm>
            <a:off x="5589051" y="1483850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406" name="Google Shape;1406;p38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1407" name="Google Shape;1407;p38"/>
            <p:cNvSpPr/>
            <p:nvPr/>
          </p:nvSpPr>
          <p:spPr>
            <a:xfrm>
              <a:off x="865075" y="238100"/>
              <a:ext cx="5848150" cy="5238100"/>
            </a:xfrm>
            <a:custGeom>
              <a:rect b="b" l="l" r="r" t="t"/>
              <a:pathLst>
                <a:path extrusionOk="0" h="209524" w="233926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865075" y="238100"/>
              <a:ext cx="5848150" cy="5238100"/>
            </a:xfrm>
            <a:custGeom>
              <a:rect b="b" l="l" r="r" t="t"/>
              <a:pathLst>
                <a:path extrusionOk="0" h="209524" w="233926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1624075" y="983300"/>
              <a:ext cx="2827900" cy="4030475"/>
            </a:xfrm>
            <a:custGeom>
              <a:rect b="b" l="l" r="r" t="t"/>
              <a:pathLst>
                <a:path extrusionOk="0" h="161219" w="113116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1634500" y="976150"/>
              <a:ext cx="2819200" cy="4044775"/>
            </a:xfrm>
            <a:custGeom>
              <a:rect b="b" l="l" r="r" t="t"/>
              <a:pathLst>
                <a:path extrusionOk="0" h="161791" w="112768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1779675" y="970225"/>
              <a:ext cx="2677100" cy="3977100"/>
            </a:xfrm>
            <a:custGeom>
              <a:rect b="b" l="l" r="r" t="t"/>
              <a:pathLst>
                <a:path extrusionOk="0" h="159084" w="107084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1777725" y="963075"/>
              <a:ext cx="2680975" cy="3991375"/>
            </a:xfrm>
            <a:custGeom>
              <a:rect b="b" l="l" r="r" t="t"/>
              <a:pathLst>
                <a:path extrusionOk="0" h="159655" w="107239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2636125" y="1205950"/>
              <a:ext cx="293625" cy="74250"/>
            </a:xfrm>
            <a:custGeom>
              <a:rect b="b" l="l" r="r" t="t"/>
              <a:pathLst>
                <a:path extrusionOk="0" h="2970" w="11745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1938825" y="1205125"/>
              <a:ext cx="2336350" cy="3396800"/>
            </a:xfrm>
            <a:custGeom>
              <a:rect b="b" l="l" r="r" t="t"/>
              <a:pathLst>
                <a:path extrusionOk="0" h="135872" w="93454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1930975" y="1198000"/>
              <a:ext cx="2352050" cy="3411025"/>
            </a:xfrm>
            <a:custGeom>
              <a:rect b="b" l="l" r="r" t="t"/>
              <a:pathLst>
                <a:path extrusionOk="0" h="136441" w="94082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431125" y="4589350"/>
              <a:ext cx="85625" cy="84725"/>
            </a:xfrm>
            <a:custGeom>
              <a:rect b="b" l="l" r="r" t="t"/>
              <a:pathLst>
                <a:path extrusionOk="0" h="3389" w="3425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2143400" y="17346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2138975" y="1727500"/>
              <a:ext cx="338750" cy="337075"/>
            </a:xfrm>
            <a:custGeom>
              <a:rect b="b" l="l" r="r" t="t"/>
              <a:pathLst>
                <a:path extrusionOk="0" h="13483" w="1355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2543000" y="1701550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2538550" y="1694425"/>
              <a:ext cx="338775" cy="337075"/>
            </a:xfrm>
            <a:custGeom>
              <a:rect b="b" l="l" r="r" t="t"/>
              <a:pathLst>
                <a:path extrusionOk="0" h="13483" w="13551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2942575" y="166845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2938150" y="1661325"/>
              <a:ext cx="338750" cy="337075"/>
            </a:xfrm>
            <a:custGeom>
              <a:rect b="b" l="l" r="r" t="t"/>
              <a:pathLst>
                <a:path extrusionOk="0" h="13483" w="1355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3342175" y="163535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3337750" y="1628225"/>
              <a:ext cx="338725" cy="337100"/>
            </a:xfrm>
            <a:custGeom>
              <a:rect b="b" l="l" r="r" t="t"/>
              <a:pathLst>
                <a:path extrusionOk="0" h="13484" w="13549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2236200" y="2191200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2231775" y="218410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2635825" y="2158125"/>
              <a:ext cx="329850" cy="322850"/>
            </a:xfrm>
            <a:custGeom>
              <a:rect b="b" l="l" r="r" t="t"/>
              <a:pathLst>
                <a:path extrusionOk="0" h="12914" w="13194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2631350" y="2151025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3434975" y="209195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3430550" y="2084825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2329000" y="2647825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2324575" y="2640725"/>
              <a:ext cx="338750" cy="337050"/>
            </a:xfrm>
            <a:custGeom>
              <a:rect b="b" l="l" r="r" t="t"/>
              <a:pathLst>
                <a:path extrusionOk="0" h="13482" w="1355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2728600" y="2614725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2724150" y="2607600"/>
              <a:ext cx="338775" cy="337075"/>
            </a:xfrm>
            <a:custGeom>
              <a:rect b="b" l="l" r="r" t="t"/>
              <a:pathLst>
                <a:path extrusionOk="0" h="13483" w="13551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3128150" y="2581625"/>
              <a:ext cx="329925" cy="322850"/>
            </a:xfrm>
            <a:custGeom>
              <a:rect b="b" l="l" r="r" t="t"/>
              <a:pathLst>
                <a:path extrusionOk="0" h="12914" w="13197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3123750" y="257450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3527775" y="2548525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3523350" y="2541450"/>
              <a:ext cx="338750" cy="337050"/>
            </a:xfrm>
            <a:custGeom>
              <a:rect b="b" l="l" r="r" t="t"/>
              <a:pathLst>
                <a:path extrusionOk="0" h="13482" w="1355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2421800" y="31044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2417400" y="3097250"/>
              <a:ext cx="338725" cy="337125"/>
            </a:xfrm>
            <a:custGeom>
              <a:rect b="b" l="l" r="r" t="t"/>
              <a:pathLst>
                <a:path extrusionOk="0" h="13485" w="13549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2821400" y="30713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2816975" y="3064175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3220975" y="303825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3216550" y="3031100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3620575" y="30051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3616150" y="2998000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2514600" y="356100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2510175" y="355385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2914200" y="35279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2909725" y="3520775"/>
              <a:ext cx="338800" cy="337125"/>
            </a:xfrm>
            <a:custGeom>
              <a:rect b="b" l="l" r="r" t="t"/>
              <a:pathLst>
                <a:path extrusionOk="0" h="13485" w="13552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3313775" y="3494800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3309350" y="3487675"/>
              <a:ext cx="338750" cy="337125"/>
            </a:xfrm>
            <a:custGeom>
              <a:rect b="b" l="l" r="r" t="t"/>
              <a:pathLst>
                <a:path extrusionOk="0" h="13485" w="1355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3713350" y="3461700"/>
              <a:ext cx="329925" cy="322875"/>
            </a:xfrm>
            <a:custGeom>
              <a:rect b="b" l="l" r="r" t="t"/>
              <a:pathLst>
                <a:path extrusionOk="0" h="12915" w="13197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3708925" y="3454575"/>
              <a:ext cx="338750" cy="337125"/>
            </a:xfrm>
            <a:custGeom>
              <a:rect b="b" l="l" r="r" t="t"/>
              <a:pathLst>
                <a:path extrusionOk="0" h="13485" w="1355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2607400" y="401757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3007000" y="39845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3406600" y="3951400"/>
              <a:ext cx="329875" cy="322850"/>
            </a:xfrm>
            <a:custGeom>
              <a:rect b="b" l="l" r="r" t="t"/>
              <a:pathLst>
                <a:path extrusionOk="0" h="12914" w="13195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3806175" y="3918325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869400" y="1956725"/>
              <a:ext cx="661875" cy="659475"/>
            </a:xfrm>
            <a:custGeom>
              <a:rect b="b" l="l" r="r" t="t"/>
              <a:pathLst>
                <a:path extrusionOk="0" h="26379" w="26475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2915850" y="2003100"/>
              <a:ext cx="568950" cy="566750"/>
            </a:xfrm>
            <a:custGeom>
              <a:rect b="b" l="l" r="r" t="t"/>
              <a:pathLst>
                <a:path extrusionOk="0" h="22670" w="22758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2977800" y="2064900"/>
              <a:ext cx="445025" cy="443125"/>
            </a:xfrm>
            <a:custGeom>
              <a:rect b="b" l="l" r="r" t="t"/>
              <a:pathLst>
                <a:path extrusionOk="0" h="17725" w="17801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035375" y="21250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196700" y="2253450"/>
              <a:ext cx="1213625" cy="391975"/>
            </a:xfrm>
            <a:custGeom>
              <a:rect b="b" l="l" r="r" t="t"/>
              <a:pathLst>
                <a:path extrusionOk="0" h="15679" w="48545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3195500" y="2246325"/>
              <a:ext cx="1223275" cy="406250"/>
            </a:xfrm>
            <a:custGeom>
              <a:rect b="b" l="l" r="r" t="t"/>
              <a:pathLst>
                <a:path extrusionOk="0" h="16250" w="48931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6187450" y="2827100"/>
              <a:ext cx="128925" cy="146200"/>
            </a:xfrm>
            <a:custGeom>
              <a:rect b="b" l="l" r="r" t="t"/>
              <a:pathLst>
                <a:path extrusionOk="0" h="5848" w="5157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6186375" y="2820025"/>
              <a:ext cx="136125" cy="160350"/>
            </a:xfrm>
            <a:custGeom>
              <a:rect b="b" l="l" r="r" t="t"/>
              <a:pathLst>
                <a:path extrusionOk="0" h="6414" w="5445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645500" y="2251925"/>
              <a:ext cx="725925" cy="713400"/>
            </a:xfrm>
            <a:custGeom>
              <a:rect b="b" l="l" r="r" t="t"/>
              <a:pathLst>
                <a:path extrusionOk="0" h="28536" w="29037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38325" y="2244825"/>
              <a:ext cx="739900" cy="727625"/>
            </a:xfrm>
            <a:custGeom>
              <a:rect b="b" l="l" r="r" t="t"/>
              <a:pathLst>
                <a:path extrusionOk="0" h="29105" w="29596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69600" y="2989200"/>
              <a:ext cx="770925" cy="1759900"/>
            </a:xfrm>
            <a:custGeom>
              <a:rect b="b" l="l" r="r" t="t"/>
              <a:pathLst>
                <a:path extrusionOk="0" h="70396" w="30837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3750" y="2982175"/>
              <a:ext cx="784425" cy="1774025"/>
            </a:xfrm>
            <a:custGeom>
              <a:rect b="b" l="l" r="r" t="t"/>
              <a:pathLst>
                <a:path extrusionOk="0" h="70961" w="31377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059050" y="2939225"/>
              <a:ext cx="1013300" cy="1218375"/>
            </a:xfrm>
            <a:custGeom>
              <a:rect b="b" l="l" r="r" t="t"/>
              <a:pathLst>
                <a:path extrusionOk="0" h="48735" w="40532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051500" y="2932100"/>
              <a:ext cx="1028625" cy="1232650"/>
            </a:xfrm>
            <a:custGeom>
              <a:rect b="b" l="l" r="r" t="t"/>
              <a:pathLst>
                <a:path extrusionOk="0" h="49306" w="41145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216950" y="3126050"/>
              <a:ext cx="422700" cy="484075"/>
            </a:xfrm>
            <a:custGeom>
              <a:rect b="b" l="l" r="r" t="t"/>
              <a:pathLst>
                <a:path extrusionOk="0" h="19363" w="16908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469650" y="3050750"/>
              <a:ext cx="295075" cy="124550"/>
            </a:xfrm>
            <a:custGeom>
              <a:rect b="b" l="l" r="r" t="t"/>
              <a:pathLst>
                <a:path extrusionOk="0" h="4982" w="11803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266600" y="3629600"/>
              <a:ext cx="308225" cy="354050"/>
            </a:xfrm>
            <a:custGeom>
              <a:rect b="b" l="l" r="r" t="t"/>
              <a:pathLst>
                <a:path extrusionOk="0" h="14162" w="12329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377550" y="3851850"/>
              <a:ext cx="110100" cy="37000"/>
            </a:xfrm>
            <a:custGeom>
              <a:rect b="b" l="l" r="r" t="t"/>
              <a:pathLst>
                <a:path extrusionOk="0" h="1480" w="4404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4285550" y="2207200"/>
              <a:ext cx="1558900" cy="992825"/>
            </a:xfrm>
            <a:custGeom>
              <a:rect b="b" l="l" r="r" t="t"/>
              <a:pathLst>
                <a:path extrusionOk="0" h="39713" w="62356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4274750" y="2200025"/>
              <a:ext cx="1553425" cy="1007150"/>
            </a:xfrm>
            <a:custGeom>
              <a:rect b="b" l="l" r="r" t="t"/>
              <a:pathLst>
                <a:path extrusionOk="0" h="40286" w="62137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4944150" y="2574500"/>
              <a:ext cx="149650" cy="166225"/>
            </a:xfrm>
            <a:custGeom>
              <a:rect b="b" l="l" r="r" t="t"/>
              <a:pathLst>
                <a:path extrusionOk="0" h="6649" w="5986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4936175" y="2567475"/>
              <a:ext cx="165525" cy="180375"/>
            </a:xfrm>
            <a:custGeom>
              <a:rect b="b" l="l" r="r" t="t"/>
              <a:pathLst>
                <a:path extrusionOk="0" h="7215" w="6621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464650" y="2564650"/>
              <a:ext cx="278875" cy="174800"/>
            </a:xfrm>
            <a:custGeom>
              <a:rect b="b" l="l" r="r" t="t"/>
              <a:pathLst>
                <a:path extrusionOk="0" h="6992" w="11155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5212775" y="2490325"/>
              <a:ext cx="226500" cy="52400"/>
            </a:xfrm>
            <a:custGeom>
              <a:rect b="b" l="l" r="r" t="t"/>
              <a:pathLst>
                <a:path extrusionOk="0" h="2096" w="906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5189800" y="2526550"/>
              <a:ext cx="227425" cy="23950"/>
            </a:xfrm>
            <a:custGeom>
              <a:rect b="b" l="l" r="r" t="t"/>
              <a:pathLst>
                <a:path extrusionOk="0" h="958" w="9097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5619975" y="2838700"/>
              <a:ext cx="31525" cy="3425"/>
            </a:xfrm>
            <a:custGeom>
              <a:rect b="b" l="l" r="r" t="t"/>
              <a:pathLst>
                <a:path extrusionOk="0" h="137" w="1261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612725" y="2831625"/>
              <a:ext cx="46100" cy="17600"/>
            </a:xfrm>
            <a:custGeom>
              <a:rect b="b" l="l" r="r" t="t"/>
              <a:pathLst>
                <a:path extrusionOk="0" h="704" w="1844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220025" y="2789050"/>
              <a:ext cx="378350" cy="62575"/>
            </a:xfrm>
            <a:custGeom>
              <a:rect b="b" l="l" r="r" t="t"/>
              <a:pathLst>
                <a:path extrusionOk="0" h="2503" w="15134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4762000" y="2230000"/>
              <a:ext cx="311075" cy="401800"/>
            </a:xfrm>
            <a:custGeom>
              <a:rect b="b" l="l" r="r" t="t"/>
              <a:pathLst>
                <a:path extrusionOk="0" h="16072" w="12443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4754000" y="2222925"/>
              <a:ext cx="326350" cy="415975"/>
            </a:xfrm>
            <a:custGeom>
              <a:rect b="b" l="l" r="r" t="t"/>
              <a:pathLst>
                <a:path extrusionOk="0" h="16639" w="13054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4630450" y="2120100"/>
              <a:ext cx="314550" cy="451975"/>
            </a:xfrm>
            <a:custGeom>
              <a:rect b="b" l="l" r="r" t="t"/>
              <a:pathLst>
                <a:path extrusionOk="0" h="18079" w="12582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4618175" y="2112900"/>
              <a:ext cx="334475" cy="466275"/>
            </a:xfrm>
            <a:custGeom>
              <a:rect b="b" l="l" r="r" t="t"/>
              <a:pathLst>
                <a:path extrusionOk="0" h="18651" w="13379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4381700" y="1743400"/>
              <a:ext cx="574125" cy="421775"/>
            </a:xfrm>
            <a:custGeom>
              <a:rect b="b" l="l" r="r" t="t"/>
              <a:pathLst>
                <a:path extrusionOk="0" h="16871" w="22965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4390400" y="1736300"/>
              <a:ext cx="572000" cy="437150"/>
            </a:xfrm>
            <a:custGeom>
              <a:rect b="b" l="l" r="r" t="t"/>
              <a:pathLst>
                <a:path extrusionOk="0" h="17486" w="2288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4680525" y="1916950"/>
              <a:ext cx="222250" cy="84725"/>
            </a:xfrm>
            <a:custGeom>
              <a:rect b="b" l="l" r="r" t="t"/>
              <a:pathLst>
                <a:path extrusionOk="0" h="3389" w="889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4852375" y="2018125"/>
              <a:ext cx="47700" cy="36150"/>
            </a:xfrm>
            <a:custGeom>
              <a:rect b="b" l="l" r="r" t="t"/>
              <a:pathLst>
                <a:path extrusionOk="0" h="1446" w="1908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4680650" y="1965900"/>
              <a:ext cx="142675" cy="44250"/>
            </a:xfrm>
            <a:custGeom>
              <a:rect b="b" l="l" r="r" t="t"/>
              <a:pathLst>
                <a:path extrusionOk="0" h="1770" w="5707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4828150" y="1903275"/>
              <a:ext cx="57725" cy="48375"/>
            </a:xfrm>
            <a:custGeom>
              <a:rect b="b" l="l" r="r" t="t"/>
              <a:pathLst>
                <a:path extrusionOk="0" h="1935" w="2309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4463300" y="1820250"/>
              <a:ext cx="356425" cy="99725"/>
            </a:xfrm>
            <a:custGeom>
              <a:rect b="b" l="l" r="r" t="t"/>
              <a:pathLst>
                <a:path extrusionOk="0" h="3989" w="14257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4448100" y="1917275"/>
              <a:ext cx="401275" cy="454200"/>
            </a:xfrm>
            <a:custGeom>
              <a:rect b="b" l="l" r="r" t="t"/>
              <a:pathLst>
                <a:path extrusionOk="0" h="18168" w="16051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4440450" y="1909250"/>
              <a:ext cx="415100" cy="469425"/>
            </a:xfrm>
            <a:custGeom>
              <a:rect b="b" l="l" r="r" t="t"/>
              <a:pathLst>
                <a:path extrusionOk="0" h="18777" w="16604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3300175" y="2296875"/>
              <a:ext cx="228725" cy="80525"/>
            </a:xfrm>
            <a:custGeom>
              <a:rect b="b" l="l" r="r" t="t"/>
              <a:pathLst>
                <a:path extrusionOk="0" h="3221" w="9149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3301875" y="2289825"/>
              <a:ext cx="235050" cy="94600"/>
            </a:xfrm>
            <a:custGeom>
              <a:rect b="b" l="l" r="r" t="t"/>
              <a:pathLst>
                <a:path extrusionOk="0" h="3784" w="9402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773650" y="4668100"/>
              <a:ext cx="327150" cy="426050"/>
            </a:xfrm>
            <a:custGeom>
              <a:rect b="b" l="l" r="r" t="t"/>
              <a:pathLst>
                <a:path extrusionOk="0" h="17042" w="13086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767575" y="4661000"/>
              <a:ext cx="340850" cy="440275"/>
            </a:xfrm>
            <a:custGeom>
              <a:rect b="b" l="l" r="r" t="t"/>
              <a:pathLst>
                <a:path extrusionOk="0" h="17611" w="13634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784400" y="4788475"/>
              <a:ext cx="316400" cy="305625"/>
            </a:xfrm>
            <a:custGeom>
              <a:rect b="b" l="l" r="r" t="t"/>
              <a:pathLst>
                <a:path extrusionOk="0" h="12225" w="12656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5777225" y="4781350"/>
              <a:ext cx="331225" cy="319850"/>
            </a:xfrm>
            <a:custGeom>
              <a:rect b="b" l="l" r="r" t="t"/>
              <a:pathLst>
                <a:path extrusionOk="0" h="12794" w="13249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051875" y="4049550"/>
              <a:ext cx="250450" cy="436525"/>
            </a:xfrm>
            <a:custGeom>
              <a:rect b="b" l="l" r="r" t="t"/>
              <a:pathLst>
                <a:path extrusionOk="0" h="17461" w="10018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044400" y="4042575"/>
              <a:ext cx="260700" cy="450650"/>
            </a:xfrm>
            <a:custGeom>
              <a:rect b="b" l="l" r="r" t="t"/>
              <a:pathLst>
                <a:path extrusionOk="0" h="18026" w="10428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6234225" y="4049550"/>
              <a:ext cx="68050" cy="436150"/>
            </a:xfrm>
            <a:custGeom>
              <a:rect b="b" l="l" r="r" t="t"/>
              <a:pathLst>
                <a:path extrusionOk="0" h="17446" w="2722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6226700" y="4042450"/>
              <a:ext cx="78400" cy="450350"/>
            </a:xfrm>
            <a:custGeom>
              <a:rect b="b" l="l" r="r" t="t"/>
              <a:pathLst>
                <a:path extrusionOk="0" h="18014" w="3136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1515" name="Google Shape;1515;p39"/>
          <p:cNvSpPr txBox="1"/>
          <p:nvPr>
            <p:ph idx="2" type="title"/>
          </p:nvPr>
        </p:nvSpPr>
        <p:spPr>
          <a:xfrm>
            <a:off x="241177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Education</a:t>
            </a:r>
            <a:endParaRPr sz="1700"/>
          </a:p>
        </p:txBody>
      </p:sp>
      <p:sp>
        <p:nvSpPr>
          <p:cNvPr id="1516" name="Google Shape;1516;p39"/>
          <p:cNvSpPr txBox="1"/>
          <p:nvPr>
            <p:ph idx="4" type="title"/>
          </p:nvPr>
        </p:nvSpPr>
        <p:spPr>
          <a:xfrm>
            <a:off x="23796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Secure workspace</a:t>
            </a:r>
            <a:endParaRPr sz="1700"/>
          </a:p>
        </p:txBody>
      </p:sp>
      <p:sp>
        <p:nvSpPr>
          <p:cNvPr id="1517" name="Google Shape;1517;p39"/>
          <p:cNvSpPr txBox="1"/>
          <p:nvPr>
            <p:ph idx="6" type="title"/>
          </p:nvPr>
        </p:nvSpPr>
        <p:spPr>
          <a:xfrm>
            <a:off x="6649978" y="3010373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Example Scenarios</a:t>
            </a:r>
            <a:endParaRPr sz="1700"/>
          </a:p>
        </p:txBody>
      </p:sp>
      <p:sp>
        <p:nvSpPr>
          <p:cNvPr id="1518" name="Google Shape;1518;p39"/>
          <p:cNvSpPr/>
          <p:nvPr/>
        </p:nvSpPr>
        <p:spPr>
          <a:xfrm>
            <a:off x="9423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9"/>
          <p:cNvSpPr/>
          <p:nvPr/>
        </p:nvSpPr>
        <p:spPr>
          <a:xfrm>
            <a:off x="3116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9"/>
          <p:cNvSpPr/>
          <p:nvPr/>
        </p:nvSpPr>
        <p:spPr>
          <a:xfrm>
            <a:off x="7354375" y="1900813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1" name="Google Shape;1521;p39"/>
          <p:cNvCxnSpPr>
            <a:stCxn id="1518" idx="2"/>
          </p:cNvCxnSpPr>
          <p:nvPr/>
        </p:nvCxnSpPr>
        <p:spPr>
          <a:xfrm rot="10800000">
            <a:off x="-816225" y="2303425"/>
            <a:ext cx="1758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39"/>
          <p:cNvCxnSpPr>
            <a:stCxn id="1520" idx="6"/>
          </p:cNvCxnSpPr>
          <p:nvPr/>
        </p:nvCxnSpPr>
        <p:spPr>
          <a:xfrm>
            <a:off x="8159575" y="2303413"/>
            <a:ext cx="1596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3" name="Google Shape;1523;p39"/>
          <p:cNvGrpSpPr/>
          <p:nvPr/>
        </p:nvGrpSpPr>
        <p:grpSpPr>
          <a:xfrm>
            <a:off x="7620424" y="2066857"/>
            <a:ext cx="273116" cy="473117"/>
            <a:chOff x="2656082" y="2287427"/>
            <a:chExt cx="207582" cy="359594"/>
          </a:xfrm>
        </p:grpSpPr>
        <p:sp>
          <p:nvSpPr>
            <p:cNvPr id="1524" name="Google Shape;1524;p39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39"/>
          <p:cNvGrpSpPr/>
          <p:nvPr/>
        </p:nvGrpSpPr>
        <p:grpSpPr>
          <a:xfrm>
            <a:off x="3279978" y="2112632"/>
            <a:ext cx="477588" cy="381577"/>
            <a:chOff x="3049653" y="2321468"/>
            <a:chExt cx="362991" cy="290018"/>
          </a:xfrm>
        </p:grpSpPr>
        <p:sp>
          <p:nvSpPr>
            <p:cNvPr id="1529" name="Google Shape;1529;p39"/>
            <p:cNvSpPr/>
            <p:nvPr/>
          </p:nvSpPr>
          <p:spPr>
            <a:xfrm>
              <a:off x="3280290" y="2429690"/>
              <a:ext cx="29913" cy="73957"/>
            </a:xfrm>
            <a:custGeom>
              <a:rect b="b" l="l" r="r" t="t"/>
              <a:pathLst>
                <a:path extrusionOk="0" h="2329" w="942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3317729" y="2392250"/>
              <a:ext cx="49570" cy="148836"/>
            </a:xfrm>
            <a:custGeom>
              <a:rect b="b" l="l" r="r" t="t"/>
              <a:pathLst>
                <a:path extrusionOk="0" h="4687" w="1561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3354406" y="2355954"/>
              <a:ext cx="58239" cy="222317"/>
            </a:xfrm>
            <a:custGeom>
              <a:rect b="b" l="l" r="r" t="t"/>
              <a:pathLst>
                <a:path extrusionOk="0" h="7001" w="1834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049653" y="2321468"/>
              <a:ext cx="210250" cy="290018"/>
            </a:xfrm>
            <a:custGeom>
              <a:rect b="b" l="l" r="r" t="t"/>
              <a:pathLst>
                <a:path extrusionOk="0" h="9133" w="6621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3" name="Google Shape;1533;p39"/>
          <p:cNvSpPr txBox="1"/>
          <p:nvPr>
            <p:ph idx="2" type="title"/>
          </p:nvPr>
        </p:nvSpPr>
        <p:spPr>
          <a:xfrm>
            <a:off x="4496623" y="3010373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Assessing Risks</a:t>
            </a:r>
            <a:endParaRPr sz="1700"/>
          </a:p>
        </p:txBody>
      </p:sp>
      <p:sp>
        <p:nvSpPr>
          <p:cNvPr id="1534" name="Google Shape;1534;p39"/>
          <p:cNvSpPr/>
          <p:nvPr/>
        </p:nvSpPr>
        <p:spPr>
          <a:xfrm>
            <a:off x="5137350" y="1900813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39"/>
          <p:cNvGrpSpPr/>
          <p:nvPr/>
        </p:nvGrpSpPr>
        <p:grpSpPr>
          <a:xfrm>
            <a:off x="1094997" y="2035764"/>
            <a:ext cx="499963" cy="535294"/>
            <a:chOff x="7055134" y="2919170"/>
            <a:chExt cx="290321" cy="310820"/>
          </a:xfrm>
        </p:grpSpPr>
        <p:sp>
          <p:nvSpPr>
            <p:cNvPr id="1536" name="Google Shape;1536;p39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39"/>
          <p:cNvGrpSpPr/>
          <p:nvPr/>
        </p:nvGrpSpPr>
        <p:grpSpPr>
          <a:xfrm>
            <a:off x="5301432" y="2112644"/>
            <a:ext cx="509099" cy="381570"/>
            <a:chOff x="1817317" y="2480330"/>
            <a:chExt cx="350958" cy="263043"/>
          </a:xfrm>
        </p:grpSpPr>
        <p:sp>
          <p:nvSpPr>
            <p:cNvPr id="1551" name="Google Shape;1551;p39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0"/>
          <p:cNvSpPr txBox="1"/>
          <p:nvPr>
            <p:ph type="title"/>
          </p:nvPr>
        </p:nvSpPr>
        <p:spPr>
          <a:xfrm>
            <a:off x="867425" y="20690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561" name="Google Shape;1561;p40"/>
          <p:cNvSpPr txBox="1"/>
          <p:nvPr>
            <p:ph idx="2" type="title"/>
          </p:nvPr>
        </p:nvSpPr>
        <p:spPr>
          <a:xfrm>
            <a:off x="867425" y="14025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562" name="Google Shape;1562;p40"/>
          <p:cNvGrpSpPr/>
          <p:nvPr/>
        </p:nvGrpSpPr>
        <p:grpSpPr>
          <a:xfrm>
            <a:off x="4419625" y="1840835"/>
            <a:ext cx="4292053" cy="2898570"/>
            <a:chOff x="813050" y="1571425"/>
            <a:chExt cx="5782100" cy="3904850"/>
          </a:xfrm>
        </p:grpSpPr>
        <p:sp>
          <p:nvSpPr>
            <p:cNvPr id="1563" name="Google Shape;1563;p40"/>
            <p:cNvSpPr/>
            <p:nvPr/>
          </p:nvSpPr>
          <p:spPr>
            <a:xfrm>
              <a:off x="868750" y="4733125"/>
              <a:ext cx="5721775" cy="743150"/>
            </a:xfrm>
            <a:custGeom>
              <a:rect b="b" l="l" r="r" t="t"/>
              <a:pathLst>
                <a:path extrusionOk="0" h="29726" w="228871">
                  <a:moveTo>
                    <a:pt x="168010" y="1"/>
                  </a:moveTo>
                  <a:cubicBezTo>
                    <a:pt x="138035" y="1"/>
                    <a:pt x="113139" y="1957"/>
                    <a:pt x="108097" y="4532"/>
                  </a:cubicBezTo>
                  <a:cubicBezTo>
                    <a:pt x="106963" y="4527"/>
                    <a:pt x="105825" y="4525"/>
                    <a:pt x="104683" y="4525"/>
                  </a:cubicBezTo>
                  <a:cubicBezTo>
                    <a:pt x="46868" y="4525"/>
                    <a:pt x="1" y="10165"/>
                    <a:pt x="1" y="17126"/>
                  </a:cubicBezTo>
                  <a:cubicBezTo>
                    <a:pt x="1" y="24085"/>
                    <a:pt x="46868" y="29725"/>
                    <a:pt x="104683" y="29725"/>
                  </a:cubicBezTo>
                  <a:cubicBezTo>
                    <a:pt x="162497" y="29725"/>
                    <a:pt x="209365" y="24085"/>
                    <a:pt x="209365" y="17126"/>
                  </a:cubicBezTo>
                  <a:cubicBezTo>
                    <a:pt x="209365" y="14684"/>
                    <a:pt x="203595" y="12406"/>
                    <a:pt x="193616" y="10477"/>
                  </a:cubicBezTo>
                  <a:cubicBezTo>
                    <a:pt x="214430" y="9604"/>
                    <a:pt x="228871" y="7702"/>
                    <a:pt x="228871" y="5495"/>
                  </a:cubicBezTo>
                  <a:cubicBezTo>
                    <a:pt x="228871" y="2461"/>
                    <a:pt x="201623" y="1"/>
                    <a:pt x="168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1440000" y="3620525"/>
              <a:ext cx="289925" cy="100075"/>
            </a:xfrm>
            <a:custGeom>
              <a:rect b="b" l="l" r="r" t="t"/>
              <a:pathLst>
                <a:path extrusionOk="0" h="4003" w="11597">
                  <a:moveTo>
                    <a:pt x="320" y="1"/>
                  </a:moveTo>
                  <a:cubicBezTo>
                    <a:pt x="198" y="1"/>
                    <a:pt x="86" y="79"/>
                    <a:pt x="48" y="200"/>
                  </a:cubicBezTo>
                  <a:cubicBezTo>
                    <a:pt x="0" y="351"/>
                    <a:pt x="85" y="512"/>
                    <a:pt x="236" y="558"/>
                  </a:cubicBezTo>
                  <a:lnTo>
                    <a:pt x="11209" y="3989"/>
                  </a:lnTo>
                  <a:cubicBezTo>
                    <a:pt x="11237" y="3997"/>
                    <a:pt x="11265" y="4002"/>
                    <a:pt x="11294" y="4002"/>
                  </a:cubicBezTo>
                  <a:cubicBezTo>
                    <a:pt x="11435" y="4001"/>
                    <a:pt x="11554" y="3899"/>
                    <a:pt x="11575" y="3760"/>
                  </a:cubicBezTo>
                  <a:cubicBezTo>
                    <a:pt x="11597" y="3620"/>
                    <a:pt x="11513" y="3486"/>
                    <a:pt x="11379" y="3445"/>
                  </a:cubicBezTo>
                  <a:lnTo>
                    <a:pt x="405" y="14"/>
                  </a:ln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1174775" y="3896075"/>
              <a:ext cx="227400" cy="94825"/>
            </a:xfrm>
            <a:custGeom>
              <a:rect b="b" l="l" r="r" t="t"/>
              <a:pathLst>
                <a:path extrusionOk="0" h="3793" w="9096">
                  <a:moveTo>
                    <a:pt x="8771" y="1"/>
                  </a:moveTo>
                  <a:cubicBezTo>
                    <a:pt x="8735" y="1"/>
                    <a:pt x="8698" y="8"/>
                    <a:pt x="8662" y="23"/>
                  </a:cubicBezTo>
                  <a:lnTo>
                    <a:pt x="205" y="3241"/>
                  </a:lnTo>
                  <a:cubicBezTo>
                    <a:pt x="76" y="3289"/>
                    <a:pt x="0" y="3422"/>
                    <a:pt x="25" y="3558"/>
                  </a:cubicBezTo>
                  <a:cubicBezTo>
                    <a:pt x="50" y="3694"/>
                    <a:pt x="169" y="3792"/>
                    <a:pt x="305" y="3792"/>
                  </a:cubicBezTo>
                  <a:cubicBezTo>
                    <a:pt x="340" y="3792"/>
                    <a:pt x="375" y="3786"/>
                    <a:pt x="408" y="3774"/>
                  </a:cubicBezTo>
                  <a:lnTo>
                    <a:pt x="8864" y="557"/>
                  </a:lnTo>
                  <a:cubicBezTo>
                    <a:pt x="9017" y="504"/>
                    <a:pt x="9096" y="336"/>
                    <a:pt x="9038" y="186"/>
                  </a:cubicBezTo>
                  <a:cubicBezTo>
                    <a:pt x="8995" y="71"/>
                    <a:pt x="8886" y="1"/>
                    <a:pt x="8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1433150" y="3997450"/>
              <a:ext cx="167625" cy="82550"/>
            </a:xfrm>
            <a:custGeom>
              <a:rect b="b" l="l" r="r" t="t"/>
              <a:pathLst>
                <a:path extrusionOk="0" h="3302" w="6705">
                  <a:moveTo>
                    <a:pt x="6381" y="0"/>
                  </a:moveTo>
                  <a:cubicBezTo>
                    <a:pt x="6344" y="0"/>
                    <a:pt x="6307" y="7"/>
                    <a:pt x="6271" y="22"/>
                  </a:cubicBezTo>
                  <a:lnTo>
                    <a:pt x="191" y="2755"/>
                  </a:lnTo>
                  <a:cubicBezTo>
                    <a:pt x="68" y="2811"/>
                    <a:pt x="1" y="2944"/>
                    <a:pt x="28" y="3076"/>
                  </a:cubicBezTo>
                  <a:cubicBezTo>
                    <a:pt x="57" y="3208"/>
                    <a:pt x="174" y="3301"/>
                    <a:pt x="308" y="3301"/>
                  </a:cubicBezTo>
                  <a:cubicBezTo>
                    <a:pt x="348" y="3301"/>
                    <a:pt x="388" y="3293"/>
                    <a:pt x="424" y="3276"/>
                  </a:cubicBezTo>
                  <a:lnTo>
                    <a:pt x="6504" y="543"/>
                  </a:lnTo>
                  <a:cubicBezTo>
                    <a:pt x="6643" y="475"/>
                    <a:pt x="6704" y="310"/>
                    <a:pt x="6641" y="169"/>
                  </a:cubicBezTo>
                  <a:cubicBezTo>
                    <a:pt x="6593" y="63"/>
                    <a:pt x="6489" y="0"/>
                    <a:pt x="6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1840575" y="3104775"/>
              <a:ext cx="578200" cy="858425"/>
            </a:xfrm>
            <a:custGeom>
              <a:rect b="b" l="l" r="r" t="t"/>
              <a:pathLst>
                <a:path extrusionOk="0" h="34337" w="23128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1840575" y="3104775"/>
              <a:ext cx="578200" cy="858425"/>
            </a:xfrm>
            <a:custGeom>
              <a:rect b="b" l="l" r="r" t="t"/>
              <a:pathLst>
                <a:path extrusionOk="0" h="34337" w="23128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1937650" y="3097650"/>
              <a:ext cx="383625" cy="872675"/>
            </a:xfrm>
            <a:custGeom>
              <a:rect b="b" l="l" r="r" t="t"/>
              <a:pathLst>
                <a:path extrusionOk="0" h="34907" w="15345">
                  <a:moveTo>
                    <a:pt x="15020" y="0"/>
                  </a:moveTo>
                  <a:cubicBezTo>
                    <a:pt x="14909" y="0"/>
                    <a:pt x="14804" y="65"/>
                    <a:pt x="14757" y="174"/>
                  </a:cubicBezTo>
                  <a:lnTo>
                    <a:pt x="80" y="34509"/>
                  </a:lnTo>
                  <a:cubicBezTo>
                    <a:pt x="0" y="34697"/>
                    <a:pt x="138" y="34906"/>
                    <a:pt x="343" y="34906"/>
                  </a:cubicBezTo>
                  <a:cubicBezTo>
                    <a:pt x="457" y="34906"/>
                    <a:pt x="560" y="34839"/>
                    <a:pt x="605" y="34733"/>
                  </a:cubicBezTo>
                  <a:lnTo>
                    <a:pt x="15282" y="398"/>
                  </a:lnTo>
                  <a:cubicBezTo>
                    <a:pt x="15345" y="254"/>
                    <a:pt x="15278" y="85"/>
                    <a:pt x="15132" y="23"/>
                  </a:cubicBezTo>
                  <a:cubicBezTo>
                    <a:pt x="15095" y="7"/>
                    <a:pt x="15057" y="0"/>
                    <a:pt x="15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2108875" y="3266300"/>
              <a:ext cx="82000" cy="150750"/>
            </a:xfrm>
            <a:custGeom>
              <a:rect b="b" l="l" r="r" t="t"/>
              <a:pathLst>
                <a:path extrusionOk="0" h="6030" w="3280">
                  <a:moveTo>
                    <a:pt x="323" y="1"/>
                  </a:moveTo>
                  <a:cubicBezTo>
                    <a:pt x="282" y="1"/>
                    <a:pt x="240" y="10"/>
                    <a:pt x="200" y="30"/>
                  </a:cubicBezTo>
                  <a:cubicBezTo>
                    <a:pt x="62" y="96"/>
                    <a:pt x="1" y="260"/>
                    <a:pt x="62" y="399"/>
                  </a:cubicBezTo>
                  <a:lnTo>
                    <a:pt x="2697" y="5868"/>
                  </a:lnTo>
                  <a:cubicBezTo>
                    <a:pt x="2744" y="5968"/>
                    <a:pt x="2845" y="6030"/>
                    <a:pt x="2955" y="6030"/>
                  </a:cubicBezTo>
                  <a:cubicBezTo>
                    <a:pt x="2997" y="6030"/>
                    <a:pt x="3039" y="6020"/>
                    <a:pt x="3078" y="6001"/>
                  </a:cubicBezTo>
                  <a:cubicBezTo>
                    <a:pt x="3220" y="5933"/>
                    <a:pt x="3280" y="5762"/>
                    <a:pt x="3211" y="5620"/>
                  </a:cubicBezTo>
                  <a:lnTo>
                    <a:pt x="576" y="152"/>
                  </a:lnTo>
                  <a:cubicBezTo>
                    <a:pt x="524" y="56"/>
                    <a:pt x="425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2116025" y="3412400"/>
              <a:ext cx="226625" cy="147200"/>
            </a:xfrm>
            <a:custGeom>
              <a:rect b="b" l="l" r="r" t="t"/>
              <a:pathLst>
                <a:path extrusionOk="0" h="5888" w="9065">
                  <a:moveTo>
                    <a:pt x="8739" y="0"/>
                  </a:moveTo>
                  <a:cubicBezTo>
                    <a:pt x="8688" y="0"/>
                    <a:pt x="8635" y="14"/>
                    <a:pt x="8588" y="44"/>
                  </a:cubicBezTo>
                  <a:lnTo>
                    <a:pt x="158" y="5361"/>
                  </a:lnTo>
                  <a:cubicBezTo>
                    <a:pt x="49" y="5429"/>
                    <a:pt x="1" y="5560"/>
                    <a:pt x="36" y="5682"/>
                  </a:cubicBezTo>
                  <a:cubicBezTo>
                    <a:pt x="72" y="5804"/>
                    <a:pt x="183" y="5888"/>
                    <a:pt x="310" y="5888"/>
                  </a:cubicBezTo>
                  <a:cubicBezTo>
                    <a:pt x="364" y="5888"/>
                    <a:pt x="417" y="5873"/>
                    <a:pt x="462" y="5844"/>
                  </a:cubicBezTo>
                  <a:lnTo>
                    <a:pt x="8893" y="527"/>
                  </a:lnTo>
                  <a:cubicBezTo>
                    <a:pt x="9026" y="442"/>
                    <a:pt x="9065" y="267"/>
                    <a:pt x="8982" y="134"/>
                  </a:cubicBezTo>
                  <a:cubicBezTo>
                    <a:pt x="8927" y="48"/>
                    <a:pt x="8834" y="0"/>
                    <a:pt x="8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1982950" y="3421425"/>
              <a:ext cx="112325" cy="219250"/>
            </a:xfrm>
            <a:custGeom>
              <a:rect b="b" l="l" r="r" t="t"/>
              <a:pathLst>
                <a:path extrusionOk="0" h="8770" w="4493">
                  <a:moveTo>
                    <a:pt x="326" y="1"/>
                  </a:moveTo>
                  <a:cubicBezTo>
                    <a:pt x="286" y="1"/>
                    <a:pt x="245" y="10"/>
                    <a:pt x="206" y="28"/>
                  </a:cubicBezTo>
                  <a:cubicBezTo>
                    <a:pt x="62" y="96"/>
                    <a:pt x="1" y="268"/>
                    <a:pt x="70" y="411"/>
                  </a:cubicBezTo>
                  <a:lnTo>
                    <a:pt x="3910" y="8605"/>
                  </a:lnTo>
                  <a:cubicBezTo>
                    <a:pt x="3957" y="8705"/>
                    <a:pt x="4057" y="8769"/>
                    <a:pt x="4169" y="8769"/>
                  </a:cubicBezTo>
                  <a:cubicBezTo>
                    <a:pt x="4210" y="8769"/>
                    <a:pt x="4251" y="8759"/>
                    <a:pt x="4288" y="8742"/>
                  </a:cubicBezTo>
                  <a:cubicBezTo>
                    <a:pt x="4431" y="8675"/>
                    <a:pt x="4492" y="8506"/>
                    <a:pt x="4426" y="8362"/>
                  </a:cubicBezTo>
                  <a:lnTo>
                    <a:pt x="587" y="170"/>
                  </a:lnTo>
                  <a:cubicBezTo>
                    <a:pt x="539" y="64"/>
                    <a:pt x="435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2034125" y="3666025"/>
              <a:ext cx="227650" cy="85500"/>
            </a:xfrm>
            <a:custGeom>
              <a:rect b="b" l="l" r="r" t="t"/>
              <a:pathLst>
                <a:path extrusionOk="0" h="3420" w="9106">
                  <a:moveTo>
                    <a:pt x="8786" y="1"/>
                  </a:moveTo>
                  <a:cubicBezTo>
                    <a:pt x="8756" y="1"/>
                    <a:pt x="8725" y="6"/>
                    <a:pt x="8695" y="16"/>
                  </a:cubicBezTo>
                  <a:lnTo>
                    <a:pt x="213" y="2863"/>
                  </a:lnTo>
                  <a:cubicBezTo>
                    <a:pt x="81" y="2908"/>
                    <a:pt x="0" y="3043"/>
                    <a:pt x="23" y="3179"/>
                  </a:cubicBezTo>
                  <a:cubicBezTo>
                    <a:pt x="45" y="3318"/>
                    <a:pt x="165" y="3420"/>
                    <a:pt x="304" y="3420"/>
                  </a:cubicBezTo>
                  <a:cubicBezTo>
                    <a:pt x="335" y="3420"/>
                    <a:pt x="366" y="3414"/>
                    <a:pt x="395" y="3405"/>
                  </a:cubicBezTo>
                  <a:lnTo>
                    <a:pt x="8876" y="556"/>
                  </a:lnTo>
                  <a:cubicBezTo>
                    <a:pt x="9026" y="507"/>
                    <a:pt x="9106" y="345"/>
                    <a:pt x="9056" y="195"/>
                  </a:cubicBezTo>
                  <a:cubicBezTo>
                    <a:pt x="9015" y="76"/>
                    <a:pt x="8905" y="1"/>
                    <a:pt x="8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1913525" y="3686000"/>
              <a:ext cx="96400" cy="160650"/>
            </a:xfrm>
            <a:custGeom>
              <a:rect b="b" l="l" r="r" t="t"/>
              <a:pathLst>
                <a:path extrusionOk="0" h="6426" w="3856">
                  <a:moveTo>
                    <a:pt x="326" y="0"/>
                  </a:moveTo>
                  <a:cubicBezTo>
                    <a:pt x="280" y="0"/>
                    <a:pt x="233" y="11"/>
                    <a:pt x="190" y="35"/>
                  </a:cubicBezTo>
                  <a:cubicBezTo>
                    <a:pt x="53" y="109"/>
                    <a:pt x="0" y="278"/>
                    <a:pt x="71" y="416"/>
                  </a:cubicBezTo>
                  <a:lnTo>
                    <a:pt x="3252" y="6276"/>
                  </a:lnTo>
                  <a:cubicBezTo>
                    <a:pt x="3302" y="6368"/>
                    <a:pt x="3398" y="6425"/>
                    <a:pt x="3504" y="6425"/>
                  </a:cubicBezTo>
                  <a:cubicBezTo>
                    <a:pt x="3719" y="6425"/>
                    <a:pt x="3856" y="6195"/>
                    <a:pt x="3754" y="6004"/>
                  </a:cubicBezTo>
                  <a:lnTo>
                    <a:pt x="574" y="145"/>
                  </a:lnTo>
                  <a:cubicBezTo>
                    <a:pt x="522" y="52"/>
                    <a:pt x="42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1849725" y="1928200"/>
              <a:ext cx="2878275" cy="2028700"/>
            </a:xfrm>
            <a:custGeom>
              <a:rect b="b" l="l" r="r" t="t"/>
              <a:pathLst>
                <a:path extrusionOk="0" h="81148" w="115131">
                  <a:moveTo>
                    <a:pt x="15391" y="0"/>
                  </a:moveTo>
                  <a:cubicBezTo>
                    <a:pt x="12946" y="0"/>
                    <a:pt x="10775" y="1744"/>
                    <a:pt x="10319" y="4233"/>
                  </a:cubicBezTo>
                  <a:lnTo>
                    <a:pt x="513" y="57832"/>
                  </a:lnTo>
                  <a:cubicBezTo>
                    <a:pt x="0" y="60636"/>
                    <a:pt x="1857" y="63323"/>
                    <a:pt x="4661" y="63838"/>
                  </a:cubicBezTo>
                  <a:lnTo>
                    <a:pt x="98805" y="81062"/>
                  </a:lnTo>
                  <a:cubicBezTo>
                    <a:pt x="99119" y="81119"/>
                    <a:pt x="99431" y="81147"/>
                    <a:pt x="99740" y="81147"/>
                  </a:cubicBezTo>
                  <a:cubicBezTo>
                    <a:pt x="102183" y="81147"/>
                    <a:pt x="104355" y="79404"/>
                    <a:pt x="104810" y="76914"/>
                  </a:cubicBezTo>
                  <a:lnTo>
                    <a:pt x="114616" y="23316"/>
                  </a:lnTo>
                  <a:cubicBezTo>
                    <a:pt x="115130" y="20512"/>
                    <a:pt x="113273" y="17824"/>
                    <a:pt x="110468" y="17310"/>
                  </a:cubicBezTo>
                  <a:lnTo>
                    <a:pt x="16326" y="85"/>
                  </a:lnTo>
                  <a:cubicBezTo>
                    <a:pt x="16012" y="28"/>
                    <a:pt x="15699" y="0"/>
                    <a:pt x="1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1841100" y="1920250"/>
              <a:ext cx="2895450" cy="2044600"/>
            </a:xfrm>
            <a:custGeom>
              <a:rect b="b" l="l" r="r" t="t"/>
              <a:pathLst>
                <a:path extrusionOk="0" h="81784" w="115818">
                  <a:moveTo>
                    <a:pt x="15731" y="635"/>
                  </a:moveTo>
                  <a:cubicBezTo>
                    <a:pt x="16027" y="635"/>
                    <a:pt x="16322" y="662"/>
                    <a:pt x="16614" y="715"/>
                  </a:cubicBezTo>
                  <a:lnTo>
                    <a:pt x="110756" y="17940"/>
                  </a:lnTo>
                  <a:cubicBezTo>
                    <a:pt x="113384" y="18421"/>
                    <a:pt x="115129" y="20949"/>
                    <a:pt x="114649" y="23577"/>
                  </a:cubicBezTo>
                  <a:lnTo>
                    <a:pt x="104843" y="77176"/>
                  </a:lnTo>
                  <a:cubicBezTo>
                    <a:pt x="104415" y="79512"/>
                    <a:pt x="102377" y="81147"/>
                    <a:pt x="100085" y="81147"/>
                  </a:cubicBezTo>
                  <a:cubicBezTo>
                    <a:pt x="99795" y="81147"/>
                    <a:pt x="99502" y="81121"/>
                    <a:pt x="99207" y="81067"/>
                  </a:cubicBezTo>
                  <a:lnTo>
                    <a:pt x="5064" y="63843"/>
                  </a:lnTo>
                  <a:cubicBezTo>
                    <a:pt x="2432" y="63361"/>
                    <a:pt x="689" y="60838"/>
                    <a:pt x="1171" y="58207"/>
                  </a:cubicBezTo>
                  <a:lnTo>
                    <a:pt x="10977" y="4609"/>
                  </a:lnTo>
                  <a:cubicBezTo>
                    <a:pt x="11398" y="2312"/>
                    <a:pt x="13396" y="642"/>
                    <a:pt x="15731" y="635"/>
                  </a:cubicBezTo>
                  <a:close/>
                  <a:moveTo>
                    <a:pt x="15735" y="0"/>
                  </a:moveTo>
                  <a:cubicBezTo>
                    <a:pt x="13141" y="0"/>
                    <a:pt x="10836" y="1851"/>
                    <a:pt x="10353" y="4495"/>
                  </a:cubicBezTo>
                  <a:lnTo>
                    <a:pt x="546" y="58093"/>
                  </a:lnTo>
                  <a:cubicBezTo>
                    <a:pt x="1" y="61069"/>
                    <a:pt x="1972" y="63924"/>
                    <a:pt x="4949" y="64468"/>
                  </a:cubicBezTo>
                  <a:lnTo>
                    <a:pt x="99093" y="81692"/>
                  </a:lnTo>
                  <a:cubicBezTo>
                    <a:pt x="99421" y="81753"/>
                    <a:pt x="99756" y="81783"/>
                    <a:pt x="100090" y="81783"/>
                  </a:cubicBezTo>
                  <a:cubicBezTo>
                    <a:pt x="102731" y="81776"/>
                    <a:pt x="104991" y="79887"/>
                    <a:pt x="105468" y="77289"/>
                  </a:cubicBezTo>
                  <a:lnTo>
                    <a:pt x="115275" y="23692"/>
                  </a:lnTo>
                  <a:cubicBezTo>
                    <a:pt x="115818" y="20719"/>
                    <a:pt x="113843" y="17859"/>
                    <a:pt x="110870" y="17315"/>
                  </a:cubicBezTo>
                  <a:lnTo>
                    <a:pt x="16728" y="91"/>
                  </a:lnTo>
                  <a:cubicBezTo>
                    <a:pt x="16395" y="30"/>
                    <a:pt x="16062" y="0"/>
                    <a:pt x="15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1936400" y="2300775"/>
              <a:ext cx="2593475" cy="669625"/>
            </a:xfrm>
            <a:custGeom>
              <a:rect b="b" l="l" r="r" t="t"/>
              <a:pathLst>
                <a:path extrusionOk="0" h="26785" w="103739">
                  <a:moveTo>
                    <a:pt x="93848" y="0"/>
                  </a:moveTo>
                  <a:cubicBezTo>
                    <a:pt x="87135" y="3715"/>
                    <a:pt x="79255" y="6801"/>
                    <a:pt x="71048" y="7314"/>
                  </a:cubicBezTo>
                  <a:cubicBezTo>
                    <a:pt x="69568" y="7407"/>
                    <a:pt x="68144" y="7450"/>
                    <a:pt x="66769" y="7450"/>
                  </a:cubicBezTo>
                  <a:cubicBezTo>
                    <a:pt x="50083" y="7450"/>
                    <a:pt x="40425" y="1148"/>
                    <a:pt x="23443" y="1148"/>
                  </a:cubicBezTo>
                  <a:cubicBezTo>
                    <a:pt x="20480" y="1148"/>
                    <a:pt x="17293" y="1340"/>
                    <a:pt x="13806" y="1791"/>
                  </a:cubicBezTo>
                  <a:cubicBezTo>
                    <a:pt x="10389" y="2232"/>
                    <a:pt x="7196" y="2936"/>
                    <a:pt x="4204" y="3805"/>
                  </a:cubicBezTo>
                  <a:lnTo>
                    <a:pt x="0" y="26784"/>
                  </a:lnTo>
                  <a:cubicBezTo>
                    <a:pt x="5479" y="22677"/>
                    <a:pt x="13160" y="18395"/>
                    <a:pt x="23056" y="16320"/>
                  </a:cubicBezTo>
                  <a:cubicBezTo>
                    <a:pt x="28147" y="15252"/>
                    <a:pt x="32560" y="14863"/>
                    <a:pt x="36580" y="14863"/>
                  </a:cubicBezTo>
                  <a:cubicBezTo>
                    <a:pt x="47353" y="14863"/>
                    <a:pt x="55302" y="17656"/>
                    <a:pt x="65930" y="17656"/>
                  </a:cubicBezTo>
                  <a:cubicBezTo>
                    <a:pt x="68606" y="17656"/>
                    <a:pt x="71452" y="17479"/>
                    <a:pt x="74556" y="17035"/>
                  </a:cubicBezTo>
                  <a:cubicBezTo>
                    <a:pt x="86439" y="15337"/>
                    <a:pt x="97062" y="7724"/>
                    <a:pt x="103738" y="1810"/>
                  </a:cubicBezTo>
                  <a:lnTo>
                    <a:pt x="938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927675" y="2292850"/>
              <a:ext cx="2612400" cy="685475"/>
            </a:xfrm>
            <a:custGeom>
              <a:rect b="b" l="l" r="r" t="t"/>
              <a:pathLst>
                <a:path extrusionOk="0" h="27419" w="104496">
                  <a:moveTo>
                    <a:pt x="94250" y="650"/>
                  </a:moveTo>
                  <a:lnTo>
                    <a:pt x="103385" y="2322"/>
                  </a:lnTo>
                  <a:cubicBezTo>
                    <a:pt x="96615" y="8230"/>
                    <a:pt x="86320" y="15400"/>
                    <a:pt x="74860" y="17038"/>
                  </a:cubicBezTo>
                  <a:cubicBezTo>
                    <a:pt x="71794" y="17476"/>
                    <a:pt x="68964" y="17650"/>
                    <a:pt x="66301" y="17650"/>
                  </a:cubicBezTo>
                  <a:cubicBezTo>
                    <a:pt x="60973" y="17650"/>
                    <a:pt x="56311" y="16952"/>
                    <a:pt x="51752" y="16269"/>
                  </a:cubicBezTo>
                  <a:cubicBezTo>
                    <a:pt x="47115" y="15575"/>
                    <a:pt x="42387" y="14867"/>
                    <a:pt x="36928" y="14867"/>
                  </a:cubicBezTo>
                  <a:cubicBezTo>
                    <a:pt x="32885" y="14867"/>
                    <a:pt x="28442" y="15255"/>
                    <a:pt x="23339" y="16325"/>
                  </a:cubicBezTo>
                  <a:cubicBezTo>
                    <a:pt x="15175" y="18037"/>
                    <a:pt x="7598" y="21415"/>
                    <a:pt x="805" y="26368"/>
                  </a:cubicBezTo>
                  <a:lnTo>
                    <a:pt x="4831" y="4372"/>
                  </a:lnTo>
                  <a:lnTo>
                    <a:pt x="4830" y="4372"/>
                  </a:lnTo>
                  <a:cubicBezTo>
                    <a:pt x="7937" y="3481"/>
                    <a:pt x="11088" y="2825"/>
                    <a:pt x="14196" y="2421"/>
                  </a:cubicBezTo>
                  <a:cubicBezTo>
                    <a:pt x="17642" y="1976"/>
                    <a:pt x="20802" y="1787"/>
                    <a:pt x="23746" y="1787"/>
                  </a:cubicBezTo>
                  <a:cubicBezTo>
                    <a:pt x="32302" y="1787"/>
                    <a:pt x="39024" y="3386"/>
                    <a:pt x="45579" y="4945"/>
                  </a:cubicBezTo>
                  <a:cubicBezTo>
                    <a:pt x="52078" y="6491"/>
                    <a:pt x="58768" y="8083"/>
                    <a:pt x="67160" y="8083"/>
                  </a:cubicBezTo>
                  <a:cubicBezTo>
                    <a:pt x="68531" y="8083"/>
                    <a:pt x="69948" y="8041"/>
                    <a:pt x="71416" y="7949"/>
                  </a:cubicBezTo>
                  <a:cubicBezTo>
                    <a:pt x="78604" y="7498"/>
                    <a:pt x="86285" y="5043"/>
                    <a:pt x="94250" y="650"/>
                  </a:cubicBezTo>
                  <a:close/>
                  <a:moveTo>
                    <a:pt x="94198" y="0"/>
                  </a:moveTo>
                  <a:cubicBezTo>
                    <a:pt x="94144" y="0"/>
                    <a:pt x="94091" y="14"/>
                    <a:pt x="94042" y="40"/>
                  </a:cubicBezTo>
                  <a:cubicBezTo>
                    <a:pt x="86125" y="4421"/>
                    <a:pt x="78500" y="6868"/>
                    <a:pt x="71378" y="7315"/>
                  </a:cubicBezTo>
                  <a:cubicBezTo>
                    <a:pt x="69928" y="7406"/>
                    <a:pt x="68529" y="7448"/>
                    <a:pt x="67174" y="7448"/>
                  </a:cubicBezTo>
                  <a:cubicBezTo>
                    <a:pt x="58844" y="7448"/>
                    <a:pt x="52190" y="5865"/>
                    <a:pt x="45726" y="4328"/>
                  </a:cubicBezTo>
                  <a:cubicBezTo>
                    <a:pt x="39132" y="2759"/>
                    <a:pt x="32371" y="1151"/>
                    <a:pt x="23758" y="1151"/>
                  </a:cubicBezTo>
                  <a:cubicBezTo>
                    <a:pt x="20787" y="1151"/>
                    <a:pt x="17596" y="1342"/>
                    <a:pt x="14115" y="1793"/>
                  </a:cubicBezTo>
                  <a:cubicBezTo>
                    <a:pt x="10911" y="2207"/>
                    <a:pt x="7664" y="2888"/>
                    <a:pt x="4465" y="3817"/>
                  </a:cubicBezTo>
                  <a:cubicBezTo>
                    <a:pt x="4349" y="3850"/>
                    <a:pt x="4262" y="3946"/>
                    <a:pt x="4241" y="4065"/>
                  </a:cubicBezTo>
                  <a:lnTo>
                    <a:pt x="37" y="27044"/>
                  </a:lnTo>
                  <a:cubicBezTo>
                    <a:pt x="1" y="27238"/>
                    <a:pt x="150" y="27417"/>
                    <a:pt x="349" y="27419"/>
                  </a:cubicBezTo>
                  <a:cubicBezTo>
                    <a:pt x="418" y="27419"/>
                    <a:pt x="484" y="27396"/>
                    <a:pt x="540" y="27355"/>
                  </a:cubicBezTo>
                  <a:cubicBezTo>
                    <a:pt x="7423" y="22196"/>
                    <a:pt x="15137" y="18694"/>
                    <a:pt x="23470" y="16948"/>
                  </a:cubicBezTo>
                  <a:cubicBezTo>
                    <a:pt x="28521" y="15888"/>
                    <a:pt x="32924" y="15504"/>
                    <a:pt x="36931" y="15504"/>
                  </a:cubicBezTo>
                  <a:cubicBezTo>
                    <a:pt x="42351" y="15504"/>
                    <a:pt x="47049" y="16207"/>
                    <a:pt x="51659" y="16897"/>
                  </a:cubicBezTo>
                  <a:cubicBezTo>
                    <a:pt x="56243" y="17583"/>
                    <a:pt x="60932" y="18286"/>
                    <a:pt x="66298" y="18286"/>
                  </a:cubicBezTo>
                  <a:cubicBezTo>
                    <a:pt x="68988" y="18286"/>
                    <a:pt x="71848" y="18109"/>
                    <a:pt x="74951" y="17666"/>
                  </a:cubicBezTo>
                  <a:cubicBezTo>
                    <a:pt x="86847" y="15967"/>
                    <a:pt x="97476" y="8407"/>
                    <a:pt x="104298" y="2365"/>
                  </a:cubicBezTo>
                  <a:cubicBezTo>
                    <a:pt x="104496" y="2190"/>
                    <a:pt x="104405" y="1862"/>
                    <a:pt x="104145" y="1815"/>
                  </a:cubicBezTo>
                  <a:lnTo>
                    <a:pt x="94253" y="5"/>
                  </a:lnTo>
                  <a:cubicBezTo>
                    <a:pt x="94234" y="2"/>
                    <a:pt x="94216" y="0"/>
                    <a:pt x="9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2069625" y="1930600"/>
              <a:ext cx="1577800" cy="328750"/>
            </a:xfrm>
            <a:custGeom>
              <a:rect b="b" l="l" r="r" t="t"/>
              <a:pathLst>
                <a:path extrusionOk="0" h="13150" w="63112">
                  <a:moveTo>
                    <a:pt x="7066" y="0"/>
                  </a:moveTo>
                  <a:cubicBezTo>
                    <a:pt x="4344" y="0"/>
                    <a:pt x="1925" y="1942"/>
                    <a:pt x="1417" y="4715"/>
                  </a:cubicBezTo>
                  <a:lnTo>
                    <a:pt x="1" y="12457"/>
                  </a:lnTo>
                  <a:cubicBezTo>
                    <a:pt x="886" y="12227"/>
                    <a:pt x="1783" y="12008"/>
                    <a:pt x="2706" y="11813"/>
                  </a:cubicBezTo>
                  <a:cubicBezTo>
                    <a:pt x="7798" y="10746"/>
                    <a:pt x="12210" y="10357"/>
                    <a:pt x="16230" y="10357"/>
                  </a:cubicBezTo>
                  <a:cubicBezTo>
                    <a:pt x="27003" y="10357"/>
                    <a:pt x="34952" y="13150"/>
                    <a:pt x="45580" y="13150"/>
                  </a:cubicBezTo>
                  <a:cubicBezTo>
                    <a:pt x="48256" y="13150"/>
                    <a:pt x="51102" y="12973"/>
                    <a:pt x="54206" y="12529"/>
                  </a:cubicBezTo>
                  <a:cubicBezTo>
                    <a:pt x="57274" y="12091"/>
                    <a:pt x="60257" y="11256"/>
                    <a:pt x="63112" y="10159"/>
                  </a:cubicBezTo>
                  <a:lnTo>
                    <a:pt x="8108" y="95"/>
                  </a:lnTo>
                  <a:cubicBezTo>
                    <a:pt x="7758" y="31"/>
                    <a:pt x="7410" y="0"/>
                    <a:pt x="70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2060925" y="1922650"/>
              <a:ext cx="1594725" cy="344525"/>
            </a:xfrm>
            <a:custGeom>
              <a:rect b="b" l="l" r="r" t="t"/>
              <a:pathLst>
                <a:path extrusionOk="0" h="13781" w="63789">
                  <a:moveTo>
                    <a:pt x="7410" y="636"/>
                  </a:moveTo>
                  <a:cubicBezTo>
                    <a:pt x="7738" y="636"/>
                    <a:pt x="8069" y="666"/>
                    <a:pt x="8398" y="726"/>
                  </a:cubicBezTo>
                  <a:lnTo>
                    <a:pt x="62263" y="10580"/>
                  </a:lnTo>
                  <a:cubicBezTo>
                    <a:pt x="59633" y="11516"/>
                    <a:pt x="57030" y="12173"/>
                    <a:pt x="54509" y="12532"/>
                  </a:cubicBezTo>
                  <a:cubicBezTo>
                    <a:pt x="51442" y="12971"/>
                    <a:pt x="48612" y="13145"/>
                    <a:pt x="45948" y="13145"/>
                  </a:cubicBezTo>
                  <a:cubicBezTo>
                    <a:pt x="40621" y="13145"/>
                    <a:pt x="35960" y="12447"/>
                    <a:pt x="31401" y="11764"/>
                  </a:cubicBezTo>
                  <a:cubicBezTo>
                    <a:pt x="26764" y="11070"/>
                    <a:pt x="22037" y="10362"/>
                    <a:pt x="16578" y="10362"/>
                  </a:cubicBezTo>
                  <a:cubicBezTo>
                    <a:pt x="12536" y="10362"/>
                    <a:pt x="8092" y="10752"/>
                    <a:pt x="2988" y="11821"/>
                  </a:cubicBezTo>
                  <a:cubicBezTo>
                    <a:pt x="2296" y="11966"/>
                    <a:pt x="1575" y="12134"/>
                    <a:pt x="751" y="12344"/>
                  </a:cubicBezTo>
                  <a:lnTo>
                    <a:pt x="2078" y="5090"/>
                  </a:lnTo>
                  <a:cubicBezTo>
                    <a:pt x="2333" y="3672"/>
                    <a:pt x="3146" y="2415"/>
                    <a:pt x="4334" y="1600"/>
                  </a:cubicBezTo>
                  <a:cubicBezTo>
                    <a:pt x="5252" y="965"/>
                    <a:pt x="6317" y="636"/>
                    <a:pt x="7410" y="636"/>
                  </a:cubicBezTo>
                  <a:close/>
                  <a:moveTo>
                    <a:pt x="7417" y="1"/>
                  </a:moveTo>
                  <a:cubicBezTo>
                    <a:pt x="4546" y="1"/>
                    <a:pt x="1987" y="2053"/>
                    <a:pt x="1453" y="4977"/>
                  </a:cubicBezTo>
                  <a:lnTo>
                    <a:pt x="36" y="12718"/>
                  </a:lnTo>
                  <a:cubicBezTo>
                    <a:pt x="0" y="12918"/>
                    <a:pt x="157" y="13093"/>
                    <a:pt x="349" y="13093"/>
                  </a:cubicBezTo>
                  <a:cubicBezTo>
                    <a:pt x="375" y="13093"/>
                    <a:pt x="402" y="13090"/>
                    <a:pt x="430" y="13083"/>
                  </a:cubicBezTo>
                  <a:cubicBezTo>
                    <a:pt x="1451" y="12816"/>
                    <a:pt x="2305" y="12613"/>
                    <a:pt x="3119" y="12443"/>
                  </a:cubicBezTo>
                  <a:cubicBezTo>
                    <a:pt x="8170" y="11384"/>
                    <a:pt x="12573" y="10999"/>
                    <a:pt x="16581" y="10999"/>
                  </a:cubicBezTo>
                  <a:cubicBezTo>
                    <a:pt x="22000" y="10999"/>
                    <a:pt x="26699" y="11702"/>
                    <a:pt x="31308" y="12393"/>
                  </a:cubicBezTo>
                  <a:cubicBezTo>
                    <a:pt x="35893" y="13079"/>
                    <a:pt x="40581" y="13781"/>
                    <a:pt x="45947" y="13781"/>
                  </a:cubicBezTo>
                  <a:cubicBezTo>
                    <a:pt x="48842" y="13781"/>
                    <a:pt x="51733" y="13574"/>
                    <a:pt x="54599" y="13162"/>
                  </a:cubicBezTo>
                  <a:cubicBezTo>
                    <a:pt x="57510" y="12745"/>
                    <a:pt x="60530" y="11942"/>
                    <a:pt x="63573" y="10773"/>
                  </a:cubicBezTo>
                  <a:cubicBezTo>
                    <a:pt x="63706" y="10722"/>
                    <a:pt x="63788" y="10589"/>
                    <a:pt x="63776" y="10447"/>
                  </a:cubicBezTo>
                  <a:cubicBezTo>
                    <a:pt x="63762" y="10305"/>
                    <a:pt x="63656" y="10189"/>
                    <a:pt x="63516" y="10165"/>
                  </a:cubicBezTo>
                  <a:lnTo>
                    <a:pt x="8512" y="101"/>
                  </a:lnTo>
                  <a:cubicBezTo>
                    <a:pt x="8144" y="33"/>
                    <a:pt x="7778" y="1"/>
                    <a:pt x="7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2246150" y="2339175"/>
              <a:ext cx="327975" cy="319925"/>
            </a:xfrm>
            <a:custGeom>
              <a:rect b="b" l="l" r="r" t="t"/>
              <a:pathLst>
                <a:path extrusionOk="0" h="12797" w="13119">
                  <a:moveTo>
                    <a:pt x="2041" y="0"/>
                  </a:moveTo>
                  <a:cubicBezTo>
                    <a:pt x="1997" y="0"/>
                    <a:pt x="1958" y="32"/>
                    <a:pt x="1950" y="77"/>
                  </a:cubicBezTo>
                  <a:lnTo>
                    <a:pt x="11" y="10679"/>
                  </a:lnTo>
                  <a:cubicBezTo>
                    <a:pt x="1" y="10729"/>
                    <a:pt x="34" y="10779"/>
                    <a:pt x="85" y="10788"/>
                  </a:cubicBezTo>
                  <a:lnTo>
                    <a:pt x="11060" y="12796"/>
                  </a:lnTo>
                  <a:cubicBezTo>
                    <a:pt x="11066" y="12797"/>
                    <a:pt x="11071" y="12797"/>
                    <a:pt x="11076" y="12797"/>
                  </a:cubicBezTo>
                  <a:cubicBezTo>
                    <a:pt x="11120" y="12797"/>
                    <a:pt x="11160" y="12765"/>
                    <a:pt x="11169" y="12721"/>
                  </a:cubicBezTo>
                  <a:lnTo>
                    <a:pt x="13108" y="2118"/>
                  </a:lnTo>
                  <a:cubicBezTo>
                    <a:pt x="13118" y="2067"/>
                    <a:pt x="13085" y="2017"/>
                    <a:pt x="13034" y="2009"/>
                  </a:cubicBezTo>
                  <a:lnTo>
                    <a:pt x="2059" y="2"/>
                  </a:lnTo>
                  <a:cubicBezTo>
                    <a:pt x="2053" y="1"/>
                    <a:pt x="2047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2241325" y="2338800"/>
              <a:ext cx="337650" cy="320650"/>
            </a:xfrm>
            <a:custGeom>
              <a:rect b="b" l="l" r="r" t="t"/>
              <a:pathLst>
                <a:path extrusionOk="0" h="12826" w="13506">
                  <a:moveTo>
                    <a:pt x="3726" y="635"/>
                  </a:moveTo>
                  <a:cubicBezTo>
                    <a:pt x="3823" y="635"/>
                    <a:pt x="3922" y="644"/>
                    <a:pt x="4021" y="662"/>
                  </a:cubicBezTo>
                  <a:lnTo>
                    <a:pt x="11343" y="2002"/>
                  </a:lnTo>
                  <a:cubicBezTo>
                    <a:pt x="12229" y="2164"/>
                    <a:pt x="12817" y="3015"/>
                    <a:pt x="12655" y="3901"/>
                  </a:cubicBezTo>
                  <a:lnTo>
                    <a:pt x="11383" y="10852"/>
                  </a:lnTo>
                  <a:cubicBezTo>
                    <a:pt x="11239" y="11638"/>
                    <a:pt x="10549" y="12190"/>
                    <a:pt x="9777" y="12190"/>
                  </a:cubicBezTo>
                  <a:cubicBezTo>
                    <a:pt x="9680" y="12190"/>
                    <a:pt x="9583" y="12181"/>
                    <a:pt x="9484" y="12163"/>
                  </a:cubicBezTo>
                  <a:lnTo>
                    <a:pt x="2161" y="10824"/>
                  </a:lnTo>
                  <a:cubicBezTo>
                    <a:pt x="1276" y="10659"/>
                    <a:pt x="689" y="9810"/>
                    <a:pt x="850" y="8925"/>
                  </a:cubicBezTo>
                  <a:lnTo>
                    <a:pt x="2122" y="1974"/>
                  </a:lnTo>
                  <a:cubicBezTo>
                    <a:pt x="2266" y="1186"/>
                    <a:pt x="2953" y="635"/>
                    <a:pt x="3726" y="635"/>
                  </a:cubicBezTo>
                  <a:close/>
                  <a:moveTo>
                    <a:pt x="3723" y="0"/>
                  </a:moveTo>
                  <a:cubicBezTo>
                    <a:pt x="2650" y="0"/>
                    <a:pt x="1697" y="766"/>
                    <a:pt x="1497" y="1859"/>
                  </a:cubicBezTo>
                  <a:lnTo>
                    <a:pt x="226" y="8811"/>
                  </a:lnTo>
                  <a:cubicBezTo>
                    <a:pt x="1" y="10042"/>
                    <a:pt x="815" y="11222"/>
                    <a:pt x="2046" y="11447"/>
                  </a:cubicBezTo>
                  <a:lnTo>
                    <a:pt x="9370" y="12788"/>
                  </a:lnTo>
                  <a:cubicBezTo>
                    <a:pt x="9506" y="12813"/>
                    <a:pt x="9641" y="12826"/>
                    <a:pt x="9778" y="12826"/>
                  </a:cubicBezTo>
                  <a:cubicBezTo>
                    <a:pt x="10851" y="12826"/>
                    <a:pt x="11807" y="12059"/>
                    <a:pt x="12008" y="10967"/>
                  </a:cubicBezTo>
                  <a:lnTo>
                    <a:pt x="13280" y="4014"/>
                  </a:lnTo>
                  <a:cubicBezTo>
                    <a:pt x="13505" y="2783"/>
                    <a:pt x="12690" y="1603"/>
                    <a:pt x="11459" y="1378"/>
                  </a:cubicBezTo>
                  <a:lnTo>
                    <a:pt x="4135" y="38"/>
                  </a:lnTo>
                  <a:cubicBezTo>
                    <a:pt x="3997" y="13"/>
                    <a:pt x="3859" y="0"/>
                    <a:pt x="3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2359325" y="2449575"/>
              <a:ext cx="101600" cy="99075"/>
            </a:xfrm>
            <a:custGeom>
              <a:rect b="b" l="l" r="r" t="t"/>
              <a:pathLst>
                <a:path extrusionOk="0" h="3963" w="4064">
                  <a:moveTo>
                    <a:pt x="645" y="1"/>
                  </a:moveTo>
                  <a:cubicBezTo>
                    <a:pt x="624" y="1"/>
                    <a:pt x="605" y="17"/>
                    <a:pt x="600" y="39"/>
                  </a:cubicBezTo>
                  <a:lnTo>
                    <a:pt x="5" y="3292"/>
                  </a:lnTo>
                  <a:cubicBezTo>
                    <a:pt x="0" y="3317"/>
                    <a:pt x="18" y="3340"/>
                    <a:pt x="43" y="3345"/>
                  </a:cubicBezTo>
                  <a:lnTo>
                    <a:pt x="3411" y="3961"/>
                  </a:lnTo>
                  <a:cubicBezTo>
                    <a:pt x="3414" y="3962"/>
                    <a:pt x="3417" y="3962"/>
                    <a:pt x="3420" y="3962"/>
                  </a:cubicBezTo>
                  <a:cubicBezTo>
                    <a:pt x="3441" y="3962"/>
                    <a:pt x="3460" y="3946"/>
                    <a:pt x="3464" y="3924"/>
                  </a:cubicBezTo>
                  <a:lnTo>
                    <a:pt x="4059" y="671"/>
                  </a:lnTo>
                  <a:cubicBezTo>
                    <a:pt x="4064" y="646"/>
                    <a:pt x="4047" y="623"/>
                    <a:pt x="4022" y="618"/>
                  </a:cubicBezTo>
                  <a:lnTo>
                    <a:pt x="654" y="1"/>
                  </a:lnTo>
                  <a:cubicBezTo>
                    <a:pt x="651" y="1"/>
                    <a:pt x="648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2352600" y="2445375"/>
              <a:ext cx="115075" cy="107475"/>
            </a:xfrm>
            <a:custGeom>
              <a:rect b="b" l="l" r="r" t="t"/>
              <a:pathLst>
                <a:path extrusionOk="0" h="4299" w="4603">
                  <a:moveTo>
                    <a:pt x="1643" y="634"/>
                  </a:moveTo>
                  <a:cubicBezTo>
                    <a:pt x="1681" y="634"/>
                    <a:pt x="1719" y="638"/>
                    <a:pt x="1758" y="645"/>
                  </a:cubicBezTo>
                  <a:lnTo>
                    <a:pt x="3342" y="935"/>
                  </a:lnTo>
                  <a:cubicBezTo>
                    <a:pt x="3686" y="999"/>
                    <a:pt x="3916" y="1330"/>
                    <a:pt x="3852" y="1675"/>
                  </a:cubicBezTo>
                  <a:lnTo>
                    <a:pt x="3584" y="3142"/>
                  </a:lnTo>
                  <a:cubicBezTo>
                    <a:pt x="3528" y="3450"/>
                    <a:pt x="3260" y="3664"/>
                    <a:pt x="2958" y="3664"/>
                  </a:cubicBezTo>
                  <a:cubicBezTo>
                    <a:pt x="2920" y="3664"/>
                    <a:pt x="2882" y="3661"/>
                    <a:pt x="2844" y="3654"/>
                  </a:cubicBezTo>
                  <a:lnTo>
                    <a:pt x="1261" y="3364"/>
                  </a:lnTo>
                  <a:cubicBezTo>
                    <a:pt x="917" y="3300"/>
                    <a:pt x="688" y="2969"/>
                    <a:pt x="750" y="2624"/>
                  </a:cubicBezTo>
                  <a:lnTo>
                    <a:pt x="1019" y="1157"/>
                  </a:lnTo>
                  <a:cubicBezTo>
                    <a:pt x="1075" y="849"/>
                    <a:pt x="1342" y="634"/>
                    <a:pt x="1643" y="634"/>
                  </a:cubicBezTo>
                  <a:close/>
                  <a:moveTo>
                    <a:pt x="1642" y="0"/>
                  </a:moveTo>
                  <a:cubicBezTo>
                    <a:pt x="1040" y="0"/>
                    <a:pt x="505" y="430"/>
                    <a:pt x="394" y="1042"/>
                  </a:cubicBezTo>
                  <a:lnTo>
                    <a:pt x="125" y="2510"/>
                  </a:lnTo>
                  <a:cubicBezTo>
                    <a:pt x="0" y="3200"/>
                    <a:pt x="457" y="3862"/>
                    <a:pt x="1147" y="3989"/>
                  </a:cubicBezTo>
                  <a:lnTo>
                    <a:pt x="2729" y="4278"/>
                  </a:lnTo>
                  <a:cubicBezTo>
                    <a:pt x="2805" y="4293"/>
                    <a:pt x="2882" y="4299"/>
                    <a:pt x="2959" y="4299"/>
                  </a:cubicBezTo>
                  <a:cubicBezTo>
                    <a:pt x="3572" y="4298"/>
                    <a:pt x="4099" y="3859"/>
                    <a:pt x="4209" y="3257"/>
                  </a:cubicBezTo>
                  <a:lnTo>
                    <a:pt x="4476" y="1789"/>
                  </a:lnTo>
                  <a:cubicBezTo>
                    <a:pt x="4603" y="1098"/>
                    <a:pt x="4146" y="436"/>
                    <a:pt x="3455" y="310"/>
                  </a:cubicBezTo>
                  <a:lnTo>
                    <a:pt x="1873" y="21"/>
                  </a:lnTo>
                  <a:cubicBezTo>
                    <a:pt x="1795" y="7"/>
                    <a:pt x="1718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2281200" y="2361050"/>
              <a:ext cx="125425" cy="98950"/>
            </a:xfrm>
            <a:custGeom>
              <a:rect b="b" l="l" r="r" t="t"/>
              <a:pathLst>
                <a:path extrusionOk="0" h="3958" w="5017">
                  <a:moveTo>
                    <a:pt x="343" y="0"/>
                  </a:moveTo>
                  <a:cubicBezTo>
                    <a:pt x="192" y="0"/>
                    <a:pt x="59" y="108"/>
                    <a:pt x="32" y="261"/>
                  </a:cubicBezTo>
                  <a:cubicBezTo>
                    <a:pt x="1" y="433"/>
                    <a:pt x="114" y="598"/>
                    <a:pt x="287" y="629"/>
                  </a:cubicBezTo>
                  <a:lnTo>
                    <a:pt x="3556" y="1228"/>
                  </a:lnTo>
                  <a:cubicBezTo>
                    <a:pt x="4020" y="1313"/>
                    <a:pt x="4328" y="1759"/>
                    <a:pt x="4243" y="2223"/>
                  </a:cubicBezTo>
                  <a:lnTo>
                    <a:pt x="3994" y="3582"/>
                  </a:lnTo>
                  <a:cubicBezTo>
                    <a:pt x="3963" y="3754"/>
                    <a:pt x="4076" y="3920"/>
                    <a:pt x="4249" y="3952"/>
                  </a:cubicBezTo>
                  <a:cubicBezTo>
                    <a:pt x="4268" y="3956"/>
                    <a:pt x="4288" y="3957"/>
                    <a:pt x="4307" y="3957"/>
                  </a:cubicBezTo>
                  <a:cubicBezTo>
                    <a:pt x="4460" y="3957"/>
                    <a:pt x="4592" y="3847"/>
                    <a:pt x="4619" y="3697"/>
                  </a:cubicBezTo>
                  <a:lnTo>
                    <a:pt x="4868" y="2337"/>
                  </a:lnTo>
                  <a:cubicBezTo>
                    <a:pt x="5016" y="1527"/>
                    <a:pt x="4480" y="751"/>
                    <a:pt x="3670" y="603"/>
                  </a:cubicBezTo>
                  <a:lnTo>
                    <a:pt x="401" y="6"/>
                  </a:lnTo>
                  <a:cubicBezTo>
                    <a:pt x="382" y="2"/>
                    <a:pt x="362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2439075" y="2396825"/>
              <a:ext cx="138275" cy="73950"/>
            </a:xfrm>
            <a:custGeom>
              <a:rect b="b" l="l" r="r" t="t"/>
              <a:pathLst>
                <a:path extrusionOk="0" h="2958" w="5531">
                  <a:moveTo>
                    <a:pt x="1742" y="1"/>
                  </a:moveTo>
                  <a:cubicBezTo>
                    <a:pt x="1038" y="1"/>
                    <a:pt x="412" y="505"/>
                    <a:pt x="281" y="1223"/>
                  </a:cubicBezTo>
                  <a:lnTo>
                    <a:pt x="32" y="2583"/>
                  </a:lnTo>
                  <a:cubicBezTo>
                    <a:pt x="1" y="2755"/>
                    <a:pt x="115" y="2921"/>
                    <a:pt x="287" y="2952"/>
                  </a:cubicBezTo>
                  <a:cubicBezTo>
                    <a:pt x="307" y="2955"/>
                    <a:pt x="326" y="2958"/>
                    <a:pt x="346" y="2958"/>
                  </a:cubicBezTo>
                  <a:cubicBezTo>
                    <a:pt x="499" y="2957"/>
                    <a:pt x="630" y="2847"/>
                    <a:pt x="657" y="2697"/>
                  </a:cubicBezTo>
                  <a:lnTo>
                    <a:pt x="906" y="1337"/>
                  </a:lnTo>
                  <a:cubicBezTo>
                    <a:pt x="984" y="925"/>
                    <a:pt x="1345" y="637"/>
                    <a:pt x="1750" y="637"/>
                  </a:cubicBezTo>
                  <a:cubicBezTo>
                    <a:pt x="1800" y="637"/>
                    <a:pt x="1850" y="641"/>
                    <a:pt x="1901" y="650"/>
                  </a:cubicBezTo>
                  <a:lnTo>
                    <a:pt x="5130" y="1241"/>
                  </a:lnTo>
                  <a:cubicBezTo>
                    <a:pt x="5149" y="1245"/>
                    <a:pt x="5169" y="1247"/>
                    <a:pt x="5188" y="1247"/>
                  </a:cubicBezTo>
                  <a:cubicBezTo>
                    <a:pt x="5338" y="1247"/>
                    <a:pt x="5471" y="1139"/>
                    <a:pt x="5500" y="986"/>
                  </a:cubicBezTo>
                  <a:cubicBezTo>
                    <a:pt x="5531" y="814"/>
                    <a:pt x="5416" y="649"/>
                    <a:pt x="5244" y="618"/>
                  </a:cubicBezTo>
                  <a:lnTo>
                    <a:pt x="2015" y="26"/>
                  </a:lnTo>
                  <a:cubicBezTo>
                    <a:pt x="1923" y="9"/>
                    <a:pt x="1832" y="1"/>
                    <a:pt x="1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2242525" y="2529975"/>
              <a:ext cx="139250" cy="73925"/>
            </a:xfrm>
            <a:custGeom>
              <a:rect b="b" l="l" r="r" t="t"/>
              <a:pathLst>
                <a:path extrusionOk="0" h="2957" w="5570">
                  <a:moveTo>
                    <a:pt x="5226" y="1"/>
                  </a:moveTo>
                  <a:cubicBezTo>
                    <a:pt x="5075" y="1"/>
                    <a:pt x="4941" y="108"/>
                    <a:pt x="4914" y="261"/>
                  </a:cubicBezTo>
                  <a:lnTo>
                    <a:pt x="4665" y="1621"/>
                  </a:lnTo>
                  <a:cubicBezTo>
                    <a:pt x="4588" y="2033"/>
                    <a:pt x="4227" y="2321"/>
                    <a:pt x="3822" y="2321"/>
                  </a:cubicBezTo>
                  <a:cubicBezTo>
                    <a:pt x="3772" y="2321"/>
                    <a:pt x="3721" y="2317"/>
                    <a:pt x="3670" y="2308"/>
                  </a:cubicBezTo>
                  <a:lnTo>
                    <a:pt x="401" y="1710"/>
                  </a:lnTo>
                  <a:cubicBezTo>
                    <a:pt x="381" y="1707"/>
                    <a:pt x="362" y="1705"/>
                    <a:pt x="342" y="1705"/>
                  </a:cubicBezTo>
                  <a:cubicBezTo>
                    <a:pt x="192" y="1705"/>
                    <a:pt x="59" y="1812"/>
                    <a:pt x="31" y="1965"/>
                  </a:cubicBezTo>
                  <a:cubicBezTo>
                    <a:pt x="0" y="2137"/>
                    <a:pt x="113" y="2303"/>
                    <a:pt x="286" y="2334"/>
                  </a:cubicBezTo>
                  <a:lnTo>
                    <a:pt x="3554" y="2933"/>
                  </a:lnTo>
                  <a:cubicBezTo>
                    <a:pt x="3644" y="2949"/>
                    <a:pt x="3734" y="2956"/>
                    <a:pt x="3823" y="2956"/>
                  </a:cubicBezTo>
                  <a:cubicBezTo>
                    <a:pt x="4543" y="2956"/>
                    <a:pt x="5159" y="2442"/>
                    <a:pt x="5288" y="1735"/>
                  </a:cubicBezTo>
                  <a:lnTo>
                    <a:pt x="5537" y="376"/>
                  </a:lnTo>
                  <a:cubicBezTo>
                    <a:pt x="5570" y="203"/>
                    <a:pt x="5455" y="37"/>
                    <a:pt x="5282" y="6"/>
                  </a:cubicBezTo>
                  <a:cubicBezTo>
                    <a:pt x="5263" y="3"/>
                    <a:pt x="5244" y="1"/>
                    <a:pt x="5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2414250" y="2540750"/>
              <a:ext cx="124050" cy="98750"/>
            </a:xfrm>
            <a:custGeom>
              <a:rect b="b" l="l" r="r" t="t"/>
              <a:pathLst>
                <a:path extrusionOk="0" h="3950" w="4962">
                  <a:moveTo>
                    <a:pt x="708" y="0"/>
                  </a:moveTo>
                  <a:cubicBezTo>
                    <a:pt x="558" y="0"/>
                    <a:pt x="425" y="108"/>
                    <a:pt x="398" y="261"/>
                  </a:cubicBezTo>
                  <a:lnTo>
                    <a:pt x="149" y="1620"/>
                  </a:lnTo>
                  <a:cubicBezTo>
                    <a:pt x="0" y="2430"/>
                    <a:pt x="537" y="3205"/>
                    <a:pt x="1346" y="3354"/>
                  </a:cubicBezTo>
                  <a:lnTo>
                    <a:pt x="4574" y="3945"/>
                  </a:lnTo>
                  <a:cubicBezTo>
                    <a:pt x="4593" y="3948"/>
                    <a:pt x="4613" y="3950"/>
                    <a:pt x="4631" y="3950"/>
                  </a:cubicBezTo>
                  <a:cubicBezTo>
                    <a:pt x="4796" y="3950"/>
                    <a:pt x="4933" y="3824"/>
                    <a:pt x="4948" y="3661"/>
                  </a:cubicBezTo>
                  <a:cubicBezTo>
                    <a:pt x="4961" y="3498"/>
                    <a:pt x="4849" y="3350"/>
                    <a:pt x="4689" y="3320"/>
                  </a:cubicBezTo>
                  <a:lnTo>
                    <a:pt x="1459" y="2730"/>
                  </a:lnTo>
                  <a:cubicBezTo>
                    <a:pt x="995" y="2644"/>
                    <a:pt x="688" y="2198"/>
                    <a:pt x="774" y="1734"/>
                  </a:cubicBezTo>
                  <a:lnTo>
                    <a:pt x="1023" y="374"/>
                  </a:lnTo>
                  <a:cubicBezTo>
                    <a:pt x="1054" y="202"/>
                    <a:pt x="939" y="37"/>
                    <a:pt x="766" y="6"/>
                  </a:cubicBezTo>
                  <a:cubicBezTo>
                    <a:pt x="746" y="2"/>
                    <a:pt x="727" y="0"/>
                    <a:pt x="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2261350" y="2472275"/>
              <a:ext cx="112625" cy="33400"/>
            </a:xfrm>
            <a:custGeom>
              <a:rect b="b" l="l" r="r" t="t"/>
              <a:pathLst>
                <a:path extrusionOk="0" h="1336" w="4505">
                  <a:moveTo>
                    <a:pt x="344" y="1"/>
                  </a:moveTo>
                  <a:cubicBezTo>
                    <a:pt x="194" y="1"/>
                    <a:pt x="60" y="107"/>
                    <a:pt x="33" y="261"/>
                  </a:cubicBezTo>
                  <a:cubicBezTo>
                    <a:pt x="0" y="433"/>
                    <a:pt x="115" y="599"/>
                    <a:pt x="288" y="631"/>
                  </a:cubicBezTo>
                  <a:lnTo>
                    <a:pt x="4117" y="1331"/>
                  </a:lnTo>
                  <a:cubicBezTo>
                    <a:pt x="4136" y="1334"/>
                    <a:pt x="4155" y="1336"/>
                    <a:pt x="4174" y="1336"/>
                  </a:cubicBezTo>
                  <a:cubicBezTo>
                    <a:pt x="4339" y="1336"/>
                    <a:pt x="4474" y="1210"/>
                    <a:pt x="4489" y="1047"/>
                  </a:cubicBezTo>
                  <a:cubicBezTo>
                    <a:pt x="4504" y="884"/>
                    <a:pt x="4392" y="735"/>
                    <a:pt x="4232" y="706"/>
                  </a:cubicBezTo>
                  <a:lnTo>
                    <a:pt x="401" y="6"/>
                  </a:lnTo>
                  <a:cubicBezTo>
                    <a:pt x="382" y="3"/>
                    <a:pt x="363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2441075" y="2505150"/>
              <a:ext cx="112775" cy="33450"/>
            </a:xfrm>
            <a:custGeom>
              <a:rect b="b" l="l" r="r" t="t"/>
              <a:pathLst>
                <a:path extrusionOk="0" h="1338" w="4511">
                  <a:moveTo>
                    <a:pt x="344" y="1"/>
                  </a:moveTo>
                  <a:cubicBezTo>
                    <a:pt x="193" y="1"/>
                    <a:pt x="60" y="108"/>
                    <a:pt x="32" y="261"/>
                  </a:cubicBezTo>
                  <a:cubicBezTo>
                    <a:pt x="1" y="436"/>
                    <a:pt x="118" y="603"/>
                    <a:pt x="293" y="632"/>
                  </a:cubicBezTo>
                  <a:lnTo>
                    <a:pt x="4122" y="1331"/>
                  </a:lnTo>
                  <a:cubicBezTo>
                    <a:pt x="4141" y="1335"/>
                    <a:pt x="4161" y="1338"/>
                    <a:pt x="4180" y="1338"/>
                  </a:cubicBezTo>
                  <a:cubicBezTo>
                    <a:pt x="4344" y="1338"/>
                    <a:pt x="4481" y="1212"/>
                    <a:pt x="4496" y="1048"/>
                  </a:cubicBezTo>
                  <a:cubicBezTo>
                    <a:pt x="4511" y="884"/>
                    <a:pt x="4398" y="736"/>
                    <a:pt x="4237" y="708"/>
                  </a:cubicBezTo>
                  <a:lnTo>
                    <a:pt x="406" y="7"/>
                  </a:lnTo>
                  <a:cubicBezTo>
                    <a:pt x="385" y="3"/>
                    <a:pt x="364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3810175" y="3482725"/>
              <a:ext cx="287350" cy="265375"/>
            </a:xfrm>
            <a:custGeom>
              <a:rect b="b" l="l" r="r" t="t"/>
              <a:pathLst>
                <a:path extrusionOk="0" h="10615" w="11494">
                  <a:moveTo>
                    <a:pt x="5742" y="0"/>
                  </a:moveTo>
                  <a:cubicBezTo>
                    <a:pt x="3230" y="0"/>
                    <a:pt x="998" y="1793"/>
                    <a:pt x="528" y="4352"/>
                  </a:cubicBezTo>
                  <a:cubicBezTo>
                    <a:pt x="0" y="7235"/>
                    <a:pt x="1910" y="9999"/>
                    <a:pt x="4792" y="10526"/>
                  </a:cubicBezTo>
                  <a:cubicBezTo>
                    <a:pt x="5115" y="10586"/>
                    <a:pt x="5437" y="10614"/>
                    <a:pt x="5754" y="10614"/>
                  </a:cubicBezTo>
                  <a:cubicBezTo>
                    <a:pt x="8266" y="10614"/>
                    <a:pt x="10498" y="8822"/>
                    <a:pt x="10967" y="6263"/>
                  </a:cubicBezTo>
                  <a:cubicBezTo>
                    <a:pt x="11493" y="3380"/>
                    <a:pt x="9585" y="616"/>
                    <a:pt x="6703" y="88"/>
                  </a:cubicBezTo>
                  <a:cubicBezTo>
                    <a:pt x="6380" y="29"/>
                    <a:pt x="6059" y="0"/>
                    <a:pt x="5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3804425" y="3474800"/>
              <a:ext cx="294425" cy="281250"/>
            </a:xfrm>
            <a:custGeom>
              <a:rect b="b" l="l" r="r" t="t"/>
              <a:pathLst>
                <a:path extrusionOk="0" h="11250" w="11777">
                  <a:moveTo>
                    <a:pt x="5974" y="637"/>
                  </a:moveTo>
                  <a:cubicBezTo>
                    <a:pt x="7455" y="637"/>
                    <a:pt x="8859" y="1294"/>
                    <a:pt x="9806" y="2430"/>
                  </a:cubicBezTo>
                  <a:cubicBezTo>
                    <a:pt x="10755" y="3567"/>
                    <a:pt x="11149" y="5066"/>
                    <a:pt x="10883" y="6522"/>
                  </a:cubicBezTo>
                  <a:cubicBezTo>
                    <a:pt x="10444" y="8926"/>
                    <a:pt x="8341" y="10613"/>
                    <a:pt x="5979" y="10613"/>
                  </a:cubicBezTo>
                  <a:cubicBezTo>
                    <a:pt x="5682" y="10613"/>
                    <a:pt x="5381" y="10586"/>
                    <a:pt x="5079" y="10531"/>
                  </a:cubicBezTo>
                  <a:cubicBezTo>
                    <a:pt x="2373" y="10037"/>
                    <a:pt x="575" y="7432"/>
                    <a:pt x="1071" y="4727"/>
                  </a:cubicBezTo>
                  <a:cubicBezTo>
                    <a:pt x="1509" y="2323"/>
                    <a:pt x="3613" y="637"/>
                    <a:pt x="5974" y="637"/>
                  </a:cubicBezTo>
                  <a:close/>
                  <a:moveTo>
                    <a:pt x="5968" y="0"/>
                  </a:moveTo>
                  <a:cubicBezTo>
                    <a:pt x="4836" y="0"/>
                    <a:pt x="3731" y="340"/>
                    <a:pt x="2781" y="998"/>
                  </a:cubicBezTo>
                  <a:cubicBezTo>
                    <a:pt x="909" y="2290"/>
                    <a:pt x="0" y="4583"/>
                    <a:pt x="478" y="6806"/>
                  </a:cubicBezTo>
                  <a:cubicBezTo>
                    <a:pt x="957" y="9031"/>
                    <a:pt x="2728" y="10748"/>
                    <a:pt x="4965" y="11156"/>
                  </a:cubicBezTo>
                  <a:cubicBezTo>
                    <a:pt x="5300" y="11218"/>
                    <a:pt x="5638" y="11248"/>
                    <a:pt x="5979" y="11249"/>
                  </a:cubicBezTo>
                  <a:cubicBezTo>
                    <a:pt x="8641" y="11249"/>
                    <a:pt x="11012" y="9346"/>
                    <a:pt x="11508" y="6637"/>
                  </a:cubicBezTo>
                  <a:cubicBezTo>
                    <a:pt x="11777" y="5169"/>
                    <a:pt x="11452" y="3655"/>
                    <a:pt x="10604" y="2428"/>
                  </a:cubicBezTo>
                  <a:cubicBezTo>
                    <a:pt x="9756" y="1202"/>
                    <a:pt x="8455" y="361"/>
                    <a:pt x="6989" y="93"/>
                  </a:cubicBezTo>
                  <a:cubicBezTo>
                    <a:pt x="6649" y="31"/>
                    <a:pt x="6307" y="0"/>
                    <a:pt x="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3987425" y="3515150"/>
              <a:ext cx="287375" cy="265375"/>
            </a:xfrm>
            <a:custGeom>
              <a:rect b="b" l="l" r="r" t="t"/>
              <a:pathLst>
                <a:path extrusionOk="0" h="10615" w="11495">
                  <a:moveTo>
                    <a:pt x="5741" y="0"/>
                  </a:moveTo>
                  <a:cubicBezTo>
                    <a:pt x="3228" y="0"/>
                    <a:pt x="998" y="1792"/>
                    <a:pt x="528" y="4352"/>
                  </a:cubicBezTo>
                  <a:cubicBezTo>
                    <a:pt x="0" y="7235"/>
                    <a:pt x="1910" y="9999"/>
                    <a:pt x="4792" y="10527"/>
                  </a:cubicBezTo>
                  <a:cubicBezTo>
                    <a:pt x="5115" y="10586"/>
                    <a:pt x="5436" y="10614"/>
                    <a:pt x="5753" y="10614"/>
                  </a:cubicBezTo>
                  <a:cubicBezTo>
                    <a:pt x="8266" y="10614"/>
                    <a:pt x="10498" y="8822"/>
                    <a:pt x="10966" y="6263"/>
                  </a:cubicBezTo>
                  <a:cubicBezTo>
                    <a:pt x="11494" y="3380"/>
                    <a:pt x="9585" y="616"/>
                    <a:pt x="6703" y="88"/>
                  </a:cubicBezTo>
                  <a:cubicBezTo>
                    <a:pt x="6379" y="29"/>
                    <a:pt x="6058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3978850" y="3507250"/>
              <a:ext cx="301025" cy="281225"/>
            </a:xfrm>
            <a:custGeom>
              <a:rect b="b" l="l" r="r" t="t"/>
              <a:pathLst>
                <a:path extrusionOk="0" h="11249" w="12041">
                  <a:moveTo>
                    <a:pt x="6088" y="636"/>
                  </a:moveTo>
                  <a:cubicBezTo>
                    <a:pt x="7568" y="636"/>
                    <a:pt x="8971" y="1293"/>
                    <a:pt x="9920" y="2430"/>
                  </a:cubicBezTo>
                  <a:cubicBezTo>
                    <a:pt x="10867" y="3567"/>
                    <a:pt x="11262" y="5066"/>
                    <a:pt x="10997" y="6522"/>
                  </a:cubicBezTo>
                  <a:cubicBezTo>
                    <a:pt x="10759" y="7824"/>
                    <a:pt x="10013" y="8977"/>
                    <a:pt x="8924" y="9728"/>
                  </a:cubicBezTo>
                  <a:cubicBezTo>
                    <a:pt x="8086" y="10308"/>
                    <a:pt x="7096" y="10612"/>
                    <a:pt x="6091" y="10612"/>
                  </a:cubicBezTo>
                  <a:cubicBezTo>
                    <a:pt x="5792" y="10612"/>
                    <a:pt x="5491" y="10585"/>
                    <a:pt x="5192" y="10530"/>
                  </a:cubicBezTo>
                  <a:cubicBezTo>
                    <a:pt x="2487" y="10036"/>
                    <a:pt x="688" y="7432"/>
                    <a:pt x="1183" y="4726"/>
                  </a:cubicBezTo>
                  <a:cubicBezTo>
                    <a:pt x="1623" y="2323"/>
                    <a:pt x="3727" y="636"/>
                    <a:pt x="6088" y="636"/>
                  </a:cubicBezTo>
                  <a:close/>
                  <a:moveTo>
                    <a:pt x="6093" y="0"/>
                  </a:moveTo>
                  <a:cubicBezTo>
                    <a:pt x="3433" y="0"/>
                    <a:pt x="1054" y="1900"/>
                    <a:pt x="558" y="4611"/>
                  </a:cubicBezTo>
                  <a:cubicBezTo>
                    <a:pt x="1" y="7662"/>
                    <a:pt x="2027" y="10596"/>
                    <a:pt x="5077" y="11155"/>
                  </a:cubicBezTo>
                  <a:cubicBezTo>
                    <a:pt x="5416" y="11217"/>
                    <a:pt x="5758" y="11248"/>
                    <a:pt x="6103" y="11248"/>
                  </a:cubicBezTo>
                  <a:cubicBezTo>
                    <a:pt x="8191" y="11243"/>
                    <a:pt x="10104" y="10081"/>
                    <a:pt x="11073" y="8231"/>
                  </a:cubicBezTo>
                  <a:cubicBezTo>
                    <a:pt x="12040" y="6381"/>
                    <a:pt x="11903" y="4146"/>
                    <a:pt x="10717" y="2428"/>
                  </a:cubicBezTo>
                  <a:cubicBezTo>
                    <a:pt x="9864" y="1192"/>
                    <a:pt x="8581" y="362"/>
                    <a:pt x="7102" y="92"/>
                  </a:cubicBezTo>
                  <a:cubicBezTo>
                    <a:pt x="6763" y="30"/>
                    <a:pt x="6426" y="0"/>
                    <a:pt x="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4067625" y="2100325"/>
              <a:ext cx="1140700" cy="366625"/>
            </a:xfrm>
            <a:custGeom>
              <a:rect b="b" l="l" r="r" t="t"/>
              <a:pathLst>
                <a:path extrusionOk="0" h="14665" w="45628">
                  <a:moveTo>
                    <a:pt x="21236" y="0"/>
                  </a:moveTo>
                  <a:cubicBezTo>
                    <a:pt x="18078" y="0"/>
                    <a:pt x="0" y="2964"/>
                    <a:pt x="0" y="2964"/>
                  </a:cubicBezTo>
                  <a:lnTo>
                    <a:pt x="1538" y="5796"/>
                  </a:lnTo>
                  <a:lnTo>
                    <a:pt x="21487" y="4866"/>
                  </a:lnTo>
                  <a:lnTo>
                    <a:pt x="43199" y="14665"/>
                  </a:lnTo>
                  <a:cubicBezTo>
                    <a:pt x="43199" y="14665"/>
                    <a:pt x="45395" y="11442"/>
                    <a:pt x="45512" y="9439"/>
                  </a:cubicBezTo>
                  <a:cubicBezTo>
                    <a:pt x="45628" y="7435"/>
                    <a:pt x="45065" y="5560"/>
                    <a:pt x="45065" y="5560"/>
                  </a:cubicBezTo>
                  <a:cubicBezTo>
                    <a:pt x="45065" y="5560"/>
                    <a:pt x="23937" y="151"/>
                    <a:pt x="21432" y="5"/>
                  </a:cubicBezTo>
                  <a:cubicBezTo>
                    <a:pt x="21375" y="2"/>
                    <a:pt x="21310" y="0"/>
                    <a:pt x="21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4058075" y="2092375"/>
              <a:ext cx="1158225" cy="382525"/>
            </a:xfrm>
            <a:custGeom>
              <a:rect b="b" l="l" r="r" t="t"/>
              <a:pathLst>
                <a:path extrusionOk="0" h="15301" w="46329">
                  <a:moveTo>
                    <a:pt x="21605" y="636"/>
                  </a:moveTo>
                  <a:cubicBezTo>
                    <a:pt x="21677" y="636"/>
                    <a:pt x="21741" y="637"/>
                    <a:pt x="21797" y="640"/>
                  </a:cubicBezTo>
                  <a:cubicBezTo>
                    <a:pt x="24121" y="775"/>
                    <a:pt x="43133" y="5614"/>
                    <a:pt x="45191" y="6140"/>
                  </a:cubicBezTo>
                  <a:cubicBezTo>
                    <a:pt x="45320" y="6638"/>
                    <a:pt x="45669" y="8155"/>
                    <a:pt x="45577" y="9738"/>
                  </a:cubicBezTo>
                  <a:cubicBezTo>
                    <a:pt x="45485" y="11338"/>
                    <a:pt x="43951" y="13830"/>
                    <a:pt x="43465" y="14582"/>
                  </a:cubicBezTo>
                  <a:lnTo>
                    <a:pt x="22000" y="4896"/>
                  </a:lnTo>
                  <a:cubicBezTo>
                    <a:pt x="21959" y="4877"/>
                    <a:pt x="21914" y="4867"/>
                    <a:pt x="21869" y="4867"/>
                  </a:cubicBezTo>
                  <a:lnTo>
                    <a:pt x="21854" y="4867"/>
                  </a:lnTo>
                  <a:lnTo>
                    <a:pt x="2104" y="5788"/>
                  </a:lnTo>
                  <a:lnTo>
                    <a:pt x="875" y="3524"/>
                  </a:lnTo>
                  <a:cubicBezTo>
                    <a:pt x="3663" y="3072"/>
                    <a:pt x="18787" y="636"/>
                    <a:pt x="21605" y="636"/>
                  </a:cubicBezTo>
                  <a:close/>
                  <a:moveTo>
                    <a:pt x="21612" y="1"/>
                  </a:moveTo>
                  <a:cubicBezTo>
                    <a:pt x="18386" y="1"/>
                    <a:pt x="1086" y="2845"/>
                    <a:pt x="331" y="2968"/>
                  </a:cubicBezTo>
                  <a:cubicBezTo>
                    <a:pt x="116" y="3005"/>
                    <a:pt x="0" y="3242"/>
                    <a:pt x="105" y="3434"/>
                  </a:cubicBezTo>
                  <a:lnTo>
                    <a:pt x="1642" y="6266"/>
                  </a:lnTo>
                  <a:cubicBezTo>
                    <a:pt x="1695" y="6369"/>
                    <a:pt x="1802" y="6432"/>
                    <a:pt x="1917" y="6432"/>
                  </a:cubicBezTo>
                  <a:cubicBezTo>
                    <a:pt x="1923" y="6432"/>
                    <a:pt x="1929" y="6432"/>
                    <a:pt x="1936" y="6432"/>
                  </a:cubicBezTo>
                  <a:lnTo>
                    <a:pt x="21807" y="5506"/>
                  </a:lnTo>
                  <a:lnTo>
                    <a:pt x="43450" y="15273"/>
                  </a:lnTo>
                  <a:cubicBezTo>
                    <a:pt x="43491" y="15292"/>
                    <a:pt x="43536" y="15300"/>
                    <a:pt x="43581" y="15300"/>
                  </a:cubicBezTo>
                  <a:cubicBezTo>
                    <a:pt x="43582" y="15300"/>
                    <a:pt x="43584" y="15300"/>
                    <a:pt x="43585" y="15300"/>
                  </a:cubicBezTo>
                  <a:cubicBezTo>
                    <a:pt x="43689" y="15300"/>
                    <a:pt x="43786" y="15248"/>
                    <a:pt x="43845" y="15162"/>
                  </a:cubicBezTo>
                  <a:cubicBezTo>
                    <a:pt x="43936" y="15028"/>
                    <a:pt x="46092" y="11842"/>
                    <a:pt x="46212" y="9775"/>
                  </a:cubicBezTo>
                  <a:cubicBezTo>
                    <a:pt x="46329" y="7739"/>
                    <a:pt x="45777" y="5865"/>
                    <a:pt x="45753" y="5787"/>
                  </a:cubicBezTo>
                  <a:cubicBezTo>
                    <a:pt x="45721" y="5680"/>
                    <a:pt x="45636" y="5598"/>
                    <a:pt x="45528" y="5570"/>
                  </a:cubicBezTo>
                  <a:cubicBezTo>
                    <a:pt x="44664" y="5349"/>
                    <a:pt x="24340" y="151"/>
                    <a:pt x="21834" y="7"/>
                  </a:cubicBezTo>
                  <a:cubicBezTo>
                    <a:pt x="21770" y="3"/>
                    <a:pt x="21695" y="1"/>
                    <a:pt x="2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4122950" y="2170500"/>
              <a:ext cx="1085375" cy="296500"/>
            </a:xfrm>
            <a:custGeom>
              <a:rect b="b" l="l" r="r" t="t"/>
              <a:pathLst>
                <a:path extrusionOk="0" h="11860" w="43415">
                  <a:moveTo>
                    <a:pt x="18967" y="0"/>
                  </a:moveTo>
                  <a:cubicBezTo>
                    <a:pt x="18531" y="0"/>
                    <a:pt x="1" y="2751"/>
                    <a:pt x="1" y="2751"/>
                  </a:cubicBezTo>
                  <a:lnTo>
                    <a:pt x="1630" y="2882"/>
                  </a:lnTo>
                  <a:lnTo>
                    <a:pt x="19274" y="2059"/>
                  </a:lnTo>
                  <a:lnTo>
                    <a:pt x="40987" y="11859"/>
                  </a:lnTo>
                  <a:cubicBezTo>
                    <a:pt x="40987" y="11859"/>
                    <a:pt x="43183" y="8635"/>
                    <a:pt x="43299" y="6632"/>
                  </a:cubicBezTo>
                  <a:cubicBezTo>
                    <a:pt x="43415" y="4629"/>
                    <a:pt x="42853" y="2753"/>
                    <a:pt x="42853" y="2753"/>
                  </a:cubicBezTo>
                  <a:cubicBezTo>
                    <a:pt x="42853" y="2753"/>
                    <a:pt x="38973" y="1759"/>
                    <a:pt x="34343" y="613"/>
                  </a:cubicBezTo>
                  <a:lnTo>
                    <a:pt x="34343" y="613"/>
                  </a:lnTo>
                  <a:lnTo>
                    <a:pt x="40103" y="6949"/>
                  </a:lnTo>
                  <a:lnTo>
                    <a:pt x="36485" y="5503"/>
                  </a:lnTo>
                  <a:lnTo>
                    <a:pt x="39090" y="8254"/>
                  </a:lnTo>
                  <a:lnTo>
                    <a:pt x="36339" y="7095"/>
                  </a:lnTo>
                  <a:lnTo>
                    <a:pt x="35037" y="8108"/>
                  </a:lnTo>
                  <a:lnTo>
                    <a:pt x="27073" y="2897"/>
                  </a:lnTo>
                  <a:lnTo>
                    <a:pt x="29100" y="5068"/>
                  </a:lnTo>
                  <a:cubicBezTo>
                    <a:pt x="29100" y="5068"/>
                    <a:pt x="19401" y="0"/>
                    <a:pt x="189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3731575" y="2174425"/>
              <a:ext cx="374500" cy="109650"/>
            </a:xfrm>
            <a:custGeom>
              <a:rect b="b" l="l" r="r" t="t"/>
              <a:pathLst>
                <a:path extrusionOk="0" h="4386" w="14980">
                  <a:moveTo>
                    <a:pt x="13442" y="0"/>
                  </a:moveTo>
                  <a:lnTo>
                    <a:pt x="10152" y="311"/>
                  </a:lnTo>
                  <a:cubicBezTo>
                    <a:pt x="10152" y="311"/>
                    <a:pt x="9152" y="299"/>
                    <a:pt x="7910" y="299"/>
                  </a:cubicBezTo>
                  <a:cubicBezTo>
                    <a:pt x="6203" y="299"/>
                    <a:pt x="4039" y="322"/>
                    <a:pt x="3388" y="433"/>
                  </a:cubicBezTo>
                  <a:cubicBezTo>
                    <a:pt x="3229" y="461"/>
                    <a:pt x="2967" y="466"/>
                    <a:pt x="2660" y="466"/>
                  </a:cubicBezTo>
                  <a:cubicBezTo>
                    <a:pt x="2435" y="466"/>
                    <a:pt x="2186" y="463"/>
                    <a:pt x="1936" y="463"/>
                  </a:cubicBezTo>
                  <a:cubicBezTo>
                    <a:pt x="978" y="463"/>
                    <a:pt x="1" y="508"/>
                    <a:pt x="277" y="944"/>
                  </a:cubicBezTo>
                  <a:cubicBezTo>
                    <a:pt x="727" y="1648"/>
                    <a:pt x="6681" y="2502"/>
                    <a:pt x="6681" y="2502"/>
                  </a:cubicBezTo>
                  <a:lnTo>
                    <a:pt x="4966" y="2801"/>
                  </a:lnTo>
                  <a:cubicBezTo>
                    <a:pt x="4535" y="2877"/>
                    <a:pt x="4228" y="3261"/>
                    <a:pt x="4249" y="3697"/>
                  </a:cubicBezTo>
                  <a:cubicBezTo>
                    <a:pt x="4271" y="4143"/>
                    <a:pt x="4713" y="4131"/>
                    <a:pt x="5159" y="4151"/>
                  </a:cubicBezTo>
                  <a:cubicBezTo>
                    <a:pt x="6476" y="4212"/>
                    <a:pt x="9038" y="4332"/>
                    <a:pt x="9574" y="4383"/>
                  </a:cubicBezTo>
                  <a:cubicBezTo>
                    <a:pt x="9589" y="4385"/>
                    <a:pt x="9606" y="4386"/>
                    <a:pt x="9625" y="4386"/>
                  </a:cubicBezTo>
                  <a:cubicBezTo>
                    <a:pt x="10495" y="4386"/>
                    <a:pt x="14980" y="2832"/>
                    <a:pt x="14980" y="2832"/>
                  </a:cubicBezTo>
                  <a:lnTo>
                    <a:pt x="13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3727925" y="2166450"/>
              <a:ext cx="387450" cy="125550"/>
            </a:xfrm>
            <a:custGeom>
              <a:rect b="b" l="l" r="r" t="t"/>
              <a:pathLst>
                <a:path extrusionOk="0" h="5022" w="15498">
                  <a:moveTo>
                    <a:pt x="13409" y="655"/>
                  </a:moveTo>
                  <a:lnTo>
                    <a:pt x="14668" y="2973"/>
                  </a:lnTo>
                  <a:cubicBezTo>
                    <a:pt x="12829" y="3601"/>
                    <a:pt x="10327" y="4389"/>
                    <a:pt x="9796" y="4389"/>
                  </a:cubicBezTo>
                  <a:cubicBezTo>
                    <a:pt x="9779" y="4389"/>
                    <a:pt x="9763" y="4388"/>
                    <a:pt x="9750" y="4386"/>
                  </a:cubicBezTo>
                  <a:cubicBezTo>
                    <a:pt x="9212" y="4335"/>
                    <a:pt x="6744" y="4218"/>
                    <a:pt x="5320" y="4153"/>
                  </a:cubicBezTo>
                  <a:lnTo>
                    <a:pt x="5229" y="4150"/>
                  </a:lnTo>
                  <a:cubicBezTo>
                    <a:pt x="4718" y="4127"/>
                    <a:pt x="4716" y="4082"/>
                    <a:pt x="4712" y="4002"/>
                  </a:cubicBezTo>
                  <a:cubicBezTo>
                    <a:pt x="4700" y="3724"/>
                    <a:pt x="4894" y="3481"/>
                    <a:pt x="5167" y="3434"/>
                  </a:cubicBezTo>
                  <a:lnTo>
                    <a:pt x="6882" y="3135"/>
                  </a:lnTo>
                  <a:cubicBezTo>
                    <a:pt x="7035" y="3108"/>
                    <a:pt x="7147" y="2973"/>
                    <a:pt x="7145" y="2816"/>
                  </a:cubicBezTo>
                  <a:cubicBezTo>
                    <a:pt x="7142" y="2661"/>
                    <a:pt x="7026" y="2530"/>
                    <a:pt x="6872" y="2508"/>
                  </a:cubicBezTo>
                  <a:cubicBezTo>
                    <a:pt x="4351" y="2145"/>
                    <a:pt x="1480" y="1560"/>
                    <a:pt x="808" y="1176"/>
                  </a:cubicBezTo>
                  <a:cubicBezTo>
                    <a:pt x="1103" y="1110"/>
                    <a:pt x="1687" y="1101"/>
                    <a:pt x="2150" y="1101"/>
                  </a:cubicBezTo>
                  <a:cubicBezTo>
                    <a:pt x="2263" y="1101"/>
                    <a:pt x="2369" y="1102"/>
                    <a:pt x="2461" y="1102"/>
                  </a:cubicBezTo>
                  <a:cubicBezTo>
                    <a:pt x="2580" y="1103"/>
                    <a:pt x="2694" y="1104"/>
                    <a:pt x="2803" y="1104"/>
                  </a:cubicBezTo>
                  <a:cubicBezTo>
                    <a:pt x="3129" y="1104"/>
                    <a:pt x="3405" y="1097"/>
                    <a:pt x="3588" y="1066"/>
                  </a:cubicBezTo>
                  <a:cubicBezTo>
                    <a:pt x="4219" y="958"/>
                    <a:pt x="6380" y="935"/>
                    <a:pt x="8088" y="935"/>
                  </a:cubicBezTo>
                  <a:cubicBezTo>
                    <a:pt x="9302" y="935"/>
                    <a:pt x="10261" y="940"/>
                    <a:pt x="10328" y="947"/>
                  </a:cubicBezTo>
                  <a:lnTo>
                    <a:pt x="13409" y="655"/>
                  </a:lnTo>
                  <a:close/>
                  <a:moveTo>
                    <a:pt x="13596" y="0"/>
                  </a:moveTo>
                  <a:cubicBezTo>
                    <a:pt x="13584" y="0"/>
                    <a:pt x="13571" y="1"/>
                    <a:pt x="13558" y="3"/>
                  </a:cubicBezTo>
                  <a:lnTo>
                    <a:pt x="10302" y="313"/>
                  </a:lnTo>
                  <a:cubicBezTo>
                    <a:pt x="10207" y="311"/>
                    <a:pt x="9242" y="300"/>
                    <a:pt x="8056" y="300"/>
                  </a:cubicBezTo>
                  <a:cubicBezTo>
                    <a:pt x="6337" y="300"/>
                    <a:pt x="4154" y="324"/>
                    <a:pt x="3481" y="440"/>
                  </a:cubicBezTo>
                  <a:cubicBezTo>
                    <a:pt x="3343" y="463"/>
                    <a:pt x="3093" y="467"/>
                    <a:pt x="2803" y="467"/>
                  </a:cubicBezTo>
                  <a:cubicBezTo>
                    <a:pt x="2695" y="467"/>
                    <a:pt x="2581" y="467"/>
                    <a:pt x="2465" y="466"/>
                  </a:cubicBezTo>
                  <a:cubicBezTo>
                    <a:pt x="2337" y="465"/>
                    <a:pt x="2215" y="464"/>
                    <a:pt x="2098" y="464"/>
                  </a:cubicBezTo>
                  <a:cubicBezTo>
                    <a:pt x="914" y="464"/>
                    <a:pt x="319" y="533"/>
                    <a:pt x="117" y="897"/>
                  </a:cubicBezTo>
                  <a:cubicBezTo>
                    <a:pt x="65" y="991"/>
                    <a:pt x="0" y="1188"/>
                    <a:pt x="156" y="1433"/>
                  </a:cubicBezTo>
                  <a:cubicBezTo>
                    <a:pt x="506" y="1982"/>
                    <a:pt x="2926" y="2501"/>
                    <a:pt x="4913" y="2843"/>
                  </a:cubicBezTo>
                  <a:cubicBezTo>
                    <a:pt x="4396" y="3002"/>
                    <a:pt x="4052" y="3491"/>
                    <a:pt x="4078" y="4031"/>
                  </a:cubicBezTo>
                  <a:cubicBezTo>
                    <a:pt x="4112" y="4739"/>
                    <a:pt x="4796" y="4767"/>
                    <a:pt x="5204" y="4783"/>
                  </a:cubicBezTo>
                  <a:lnTo>
                    <a:pt x="5290" y="4787"/>
                  </a:lnTo>
                  <a:cubicBezTo>
                    <a:pt x="6433" y="4839"/>
                    <a:pt x="9146" y="4968"/>
                    <a:pt x="9690" y="5019"/>
                  </a:cubicBezTo>
                  <a:cubicBezTo>
                    <a:pt x="9710" y="5020"/>
                    <a:pt x="9732" y="5021"/>
                    <a:pt x="9755" y="5021"/>
                  </a:cubicBezTo>
                  <a:cubicBezTo>
                    <a:pt x="10652" y="5021"/>
                    <a:pt x="14460" y="3719"/>
                    <a:pt x="15230" y="3451"/>
                  </a:cubicBezTo>
                  <a:cubicBezTo>
                    <a:pt x="15414" y="3387"/>
                    <a:pt x="15498" y="3172"/>
                    <a:pt x="15406" y="2999"/>
                  </a:cubicBezTo>
                  <a:lnTo>
                    <a:pt x="13867" y="167"/>
                  </a:lnTo>
                  <a:cubicBezTo>
                    <a:pt x="13813" y="68"/>
                    <a:pt x="13707" y="0"/>
                    <a:pt x="1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4636000" y="1579350"/>
              <a:ext cx="579175" cy="670350"/>
            </a:xfrm>
            <a:custGeom>
              <a:rect b="b" l="l" r="r" t="t"/>
              <a:pathLst>
                <a:path extrusionOk="0" h="26814" w="23167">
                  <a:moveTo>
                    <a:pt x="6220" y="0"/>
                  </a:moveTo>
                  <a:cubicBezTo>
                    <a:pt x="6069" y="0"/>
                    <a:pt x="5909" y="4"/>
                    <a:pt x="5741" y="12"/>
                  </a:cubicBezTo>
                  <a:cubicBezTo>
                    <a:pt x="1573" y="209"/>
                    <a:pt x="1" y="4711"/>
                    <a:pt x="745" y="6942"/>
                  </a:cubicBezTo>
                  <a:cubicBezTo>
                    <a:pt x="1491" y="9172"/>
                    <a:pt x="6020" y="10310"/>
                    <a:pt x="6020" y="10310"/>
                  </a:cubicBezTo>
                  <a:lnTo>
                    <a:pt x="5629" y="17068"/>
                  </a:lnTo>
                  <a:lnTo>
                    <a:pt x="7796" y="17412"/>
                  </a:lnTo>
                  <a:cubicBezTo>
                    <a:pt x="7796" y="17412"/>
                    <a:pt x="9767" y="24963"/>
                    <a:pt x="10395" y="25438"/>
                  </a:cubicBezTo>
                  <a:cubicBezTo>
                    <a:pt x="10445" y="25475"/>
                    <a:pt x="10521" y="25492"/>
                    <a:pt x="10619" y="25492"/>
                  </a:cubicBezTo>
                  <a:cubicBezTo>
                    <a:pt x="11775" y="25492"/>
                    <a:pt x="15997" y="23136"/>
                    <a:pt x="15997" y="23136"/>
                  </a:cubicBezTo>
                  <a:lnTo>
                    <a:pt x="19066" y="26813"/>
                  </a:lnTo>
                  <a:lnTo>
                    <a:pt x="23167" y="23989"/>
                  </a:lnTo>
                  <a:lnTo>
                    <a:pt x="20957" y="20580"/>
                  </a:lnTo>
                  <a:cubicBezTo>
                    <a:pt x="20957" y="20580"/>
                    <a:pt x="22355" y="7754"/>
                    <a:pt x="21865" y="4882"/>
                  </a:cubicBezTo>
                  <a:cubicBezTo>
                    <a:pt x="21374" y="2010"/>
                    <a:pt x="19669" y="1254"/>
                    <a:pt x="15743" y="1028"/>
                  </a:cubicBezTo>
                  <a:cubicBezTo>
                    <a:pt x="15440" y="1010"/>
                    <a:pt x="15140" y="1002"/>
                    <a:pt x="14847" y="1002"/>
                  </a:cubicBezTo>
                  <a:cubicBezTo>
                    <a:pt x="11352" y="1002"/>
                    <a:pt x="8679" y="2151"/>
                    <a:pt x="8679" y="2151"/>
                  </a:cubicBezTo>
                  <a:cubicBezTo>
                    <a:pt x="8679" y="2151"/>
                    <a:pt x="9811" y="0"/>
                    <a:pt x="6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4635400" y="1571425"/>
              <a:ext cx="588775" cy="686225"/>
            </a:xfrm>
            <a:custGeom>
              <a:rect b="b" l="l" r="r" t="t"/>
              <a:pathLst>
                <a:path extrusionOk="0" h="27449" w="23551">
                  <a:moveTo>
                    <a:pt x="6262" y="633"/>
                  </a:moveTo>
                  <a:cubicBezTo>
                    <a:pt x="7691" y="633"/>
                    <a:pt x="8228" y="986"/>
                    <a:pt x="8429" y="1296"/>
                  </a:cubicBezTo>
                  <a:cubicBezTo>
                    <a:pt x="8714" y="1739"/>
                    <a:pt x="8424" y="2315"/>
                    <a:pt x="8423" y="2318"/>
                  </a:cubicBezTo>
                  <a:cubicBezTo>
                    <a:pt x="8304" y="2542"/>
                    <a:pt x="8478" y="2786"/>
                    <a:pt x="8701" y="2786"/>
                  </a:cubicBezTo>
                  <a:cubicBezTo>
                    <a:pt x="8742" y="2786"/>
                    <a:pt x="8785" y="2778"/>
                    <a:pt x="8828" y="2759"/>
                  </a:cubicBezTo>
                  <a:cubicBezTo>
                    <a:pt x="8857" y="2746"/>
                    <a:pt x="11478" y="1636"/>
                    <a:pt x="14870" y="1636"/>
                  </a:cubicBezTo>
                  <a:cubicBezTo>
                    <a:pt x="15158" y="1636"/>
                    <a:pt x="15451" y="1644"/>
                    <a:pt x="15749" y="1661"/>
                  </a:cubicBezTo>
                  <a:cubicBezTo>
                    <a:pt x="19833" y="1898"/>
                    <a:pt x="21140" y="2702"/>
                    <a:pt x="21576" y="5251"/>
                  </a:cubicBezTo>
                  <a:cubicBezTo>
                    <a:pt x="22053" y="8047"/>
                    <a:pt x="20679" y="20733"/>
                    <a:pt x="20665" y="20861"/>
                  </a:cubicBezTo>
                  <a:cubicBezTo>
                    <a:pt x="20657" y="20933"/>
                    <a:pt x="20675" y="21007"/>
                    <a:pt x="20715" y="21069"/>
                  </a:cubicBezTo>
                  <a:lnTo>
                    <a:pt x="22756" y="24218"/>
                  </a:lnTo>
                  <a:lnTo>
                    <a:pt x="19147" y="26705"/>
                  </a:lnTo>
                  <a:lnTo>
                    <a:pt x="16264" y="23250"/>
                  </a:lnTo>
                  <a:cubicBezTo>
                    <a:pt x="16204" y="23178"/>
                    <a:pt x="16115" y="23135"/>
                    <a:pt x="16021" y="23135"/>
                  </a:cubicBezTo>
                  <a:cubicBezTo>
                    <a:pt x="15967" y="23135"/>
                    <a:pt x="15914" y="23149"/>
                    <a:pt x="15867" y="23175"/>
                  </a:cubicBezTo>
                  <a:cubicBezTo>
                    <a:pt x="13775" y="24343"/>
                    <a:pt x="11265" y="25513"/>
                    <a:pt x="10685" y="25513"/>
                  </a:cubicBezTo>
                  <a:cubicBezTo>
                    <a:pt x="10658" y="25513"/>
                    <a:pt x="10636" y="25511"/>
                    <a:pt x="10617" y="25506"/>
                  </a:cubicBezTo>
                  <a:cubicBezTo>
                    <a:pt x="10249" y="25146"/>
                    <a:pt x="9061" y="21228"/>
                    <a:pt x="8128" y="17649"/>
                  </a:cubicBezTo>
                  <a:cubicBezTo>
                    <a:pt x="8096" y="17527"/>
                    <a:pt x="7994" y="17435"/>
                    <a:pt x="7870" y="17415"/>
                  </a:cubicBezTo>
                  <a:lnTo>
                    <a:pt x="5988" y="17116"/>
                  </a:lnTo>
                  <a:lnTo>
                    <a:pt x="6361" y="10644"/>
                  </a:lnTo>
                  <a:cubicBezTo>
                    <a:pt x="6370" y="10492"/>
                    <a:pt x="6269" y="10355"/>
                    <a:pt x="6122" y="10318"/>
                  </a:cubicBezTo>
                  <a:cubicBezTo>
                    <a:pt x="6077" y="10307"/>
                    <a:pt x="1754" y="9196"/>
                    <a:pt x="1072" y="7157"/>
                  </a:cubicBezTo>
                  <a:cubicBezTo>
                    <a:pt x="663" y="5939"/>
                    <a:pt x="1021" y="4148"/>
                    <a:pt x="1940" y="2804"/>
                  </a:cubicBezTo>
                  <a:cubicBezTo>
                    <a:pt x="2580" y="1871"/>
                    <a:pt x="3764" y="740"/>
                    <a:pt x="5778" y="645"/>
                  </a:cubicBezTo>
                  <a:cubicBezTo>
                    <a:pt x="5950" y="637"/>
                    <a:pt x="6111" y="633"/>
                    <a:pt x="6262" y="633"/>
                  </a:cubicBezTo>
                  <a:close/>
                  <a:moveTo>
                    <a:pt x="6227" y="0"/>
                  </a:moveTo>
                  <a:cubicBezTo>
                    <a:pt x="6074" y="0"/>
                    <a:pt x="5915" y="4"/>
                    <a:pt x="5750" y="12"/>
                  </a:cubicBezTo>
                  <a:cubicBezTo>
                    <a:pt x="3973" y="95"/>
                    <a:pt x="2436" y="961"/>
                    <a:pt x="1416" y="2447"/>
                  </a:cubicBezTo>
                  <a:cubicBezTo>
                    <a:pt x="391" y="3943"/>
                    <a:pt x="1" y="5963"/>
                    <a:pt x="468" y="7360"/>
                  </a:cubicBezTo>
                  <a:cubicBezTo>
                    <a:pt x="1162" y="9435"/>
                    <a:pt x="4714" y="10582"/>
                    <a:pt x="5713" y="10866"/>
                  </a:cubicBezTo>
                  <a:lnTo>
                    <a:pt x="5337" y="17367"/>
                  </a:lnTo>
                  <a:cubicBezTo>
                    <a:pt x="5327" y="17530"/>
                    <a:pt x="5442" y="17673"/>
                    <a:pt x="5604" y="17699"/>
                  </a:cubicBezTo>
                  <a:lnTo>
                    <a:pt x="7566" y="18010"/>
                  </a:lnTo>
                  <a:cubicBezTo>
                    <a:pt x="8196" y="20412"/>
                    <a:pt x="9599" y="25534"/>
                    <a:pt x="10229" y="26009"/>
                  </a:cubicBezTo>
                  <a:cubicBezTo>
                    <a:pt x="10318" y="26076"/>
                    <a:pt x="10449" y="26107"/>
                    <a:pt x="10616" y="26107"/>
                  </a:cubicBezTo>
                  <a:cubicBezTo>
                    <a:pt x="11633" y="26107"/>
                    <a:pt x="13961" y="24955"/>
                    <a:pt x="15945" y="23859"/>
                  </a:cubicBezTo>
                  <a:lnTo>
                    <a:pt x="18846" y="27334"/>
                  </a:lnTo>
                  <a:cubicBezTo>
                    <a:pt x="18906" y="27407"/>
                    <a:pt x="18995" y="27449"/>
                    <a:pt x="19089" y="27449"/>
                  </a:cubicBezTo>
                  <a:cubicBezTo>
                    <a:pt x="19154" y="27449"/>
                    <a:pt x="19216" y="27429"/>
                    <a:pt x="19269" y="27392"/>
                  </a:cubicBezTo>
                  <a:lnTo>
                    <a:pt x="23370" y="24567"/>
                  </a:lnTo>
                  <a:cubicBezTo>
                    <a:pt x="23512" y="24470"/>
                    <a:pt x="23551" y="24277"/>
                    <a:pt x="23457" y="24133"/>
                  </a:cubicBezTo>
                  <a:lnTo>
                    <a:pt x="21310" y="20819"/>
                  </a:lnTo>
                  <a:cubicBezTo>
                    <a:pt x="21457" y="19464"/>
                    <a:pt x="22675" y="7917"/>
                    <a:pt x="22204" y="5146"/>
                  </a:cubicBezTo>
                  <a:cubicBezTo>
                    <a:pt x="21657" y="1946"/>
                    <a:pt x="19613" y="1249"/>
                    <a:pt x="15787" y="1027"/>
                  </a:cubicBezTo>
                  <a:cubicBezTo>
                    <a:pt x="15472" y="1009"/>
                    <a:pt x="15163" y="1001"/>
                    <a:pt x="14859" y="1001"/>
                  </a:cubicBezTo>
                  <a:cubicBezTo>
                    <a:pt x="12284" y="1001"/>
                    <a:pt x="10168" y="1607"/>
                    <a:pt x="9178" y="1949"/>
                  </a:cubicBezTo>
                  <a:cubicBezTo>
                    <a:pt x="9212" y="1652"/>
                    <a:pt x="9181" y="1295"/>
                    <a:pt x="8967" y="960"/>
                  </a:cubicBezTo>
                  <a:cubicBezTo>
                    <a:pt x="8561" y="320"/>
                    <a:pt x="7638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646800" y="1595300"/>
              <a:ext cx="568400" cy="654425"/>
            </a:xfrm>
            <a:custGeom>
              <a:rect b="b" l="l" r="r" t="t"/>
              <a:pathLst>
                <a:path extrusionOk="0" h="26177" w="22736">
                  <a:moveTo>
                    <a:pt x="8100" y="0"/>
                  </a:moveTo>
                  <a:cubicBezTo>
                    <a:pt x="7070" y="187"/>
                    <a:pt x="6092" y="418"/>
                    <a:pt x="5252" y="712"/>
                  </a:cubicBezTo>
                  <a:cubicBezTo>
                    <a:pt x="3908" y="1183"/>
                    <a:pt x="2286" y="1714"/>
                    <a:pt x="932" y="2151"/>
                  </a:cubicBezTo>
                  <a:cubicBezTo>
                    <a:pt x="231" y="3410"/>
                    <a:pt x="1" y="4850"/>
                    <a:pt x="218" y="5925"/>
                  </a:cubicBezTo>
                  <a:lnTo>
                    <a:pt x="1616" y="7889"/>
                  </a:lnTo>
                  <a:cubicBezTo>
                    <a:pt x="3210" y="9070"/>
                    <a:pt x="5589" y="9672"/>
                    <a:pt x="5589" y="9672"/>
                  </a:cubicBezTo>
                  <a:lnTo>
                    <a:pt x="5513" y="10975"/>
                  </a:lnTo>
                  <a:cubicBezTo>
                    <a:pt x="6384" y="11136"/>
                    <a:pt x="7354" y="11281"/>
                    <a:pt x="8003" y="11281"/>
                  </a:cubicBezTo>
                  <a:cubicBezTo>
                    <a:pt x="9450" y="11281"/>
                    <a:pt x="11623" y="10124"/>
                    <a:pt x="11623" y="10124"/>
                  </a:cubicBezTo>
                  <a:lnTo>
                    <a:pt x="11623" y="10124"/>
                  </a:lnTo>
                  <a:cubicBezTo>
                    <a:pt x="11623" y="10124"/>
                    <a:pt x="10320" y="12150"/>
                    <a:pt x="11912" y="13308"/>
                  </a:cubicBezTo>
                  <a:cubicBezTo>
                    <a:pt x="13505" y="14467"/>
                    <a:pt x="14953" y="14467"/>
                    <a:pt x="14953" y="14467"/>
                  </a:cubicBezTo>
                  <a:cubicBezTo>
                    <a:pt x="14953" y="14467"/>
                    <a:pt x="15966" y="17942"/>
                    <a:pt x="15966" y="19099"/>
                  </a:cubicBezTo>
                  <a:cubicBezTo>
                    <a:pt x="15966" y="20004"/>
                    <a:pt x="11818" y="23379"/>
                    <a:pt x="10003" y="24812"/>
                  </a:cubicBezTo>
                  <a:cubicBezTo>
                    <a:pt x="10052" y="24836"/>
                    <a:pt x="10117" y="24848"/>
                    <a:pt x="10197" y="24848"/>
                  </a:cubicBezTo>
                  <a:cubicBezTo>
                    <a:pt x="11353" y="24848"/>
                    <a:pt x="15567" y="22499"/>
                    <a:pt x="15567" y="22499"/>
                  </a:cubicBezTo>
                  <a:lnTo>
                    <a:pt x="18635" y="26177"/>
                  </a:lnTo>
                  <a:lnTo>
                    <a:pt x="22736" y="23351"/>
                  </a:lnTo>
                  <a:lnTo>
                    <a:pt x="20525" y="19942"/>
                  </a:lnTo>
                  <a:cubicBezTo>
                    <a:pt x="20525" y="19942"/>
                    <a:pt x="21923" y="7116"/>
                    <a:pt x="21433" y="4244"/>
                  </a:cubicBezTo>
                  <a:cubicBezTo>
                    <a:pt x="20943" y="1372"/>
                    <a:pt x="19237" y="616"/>
                    <a:pt x="15313" y="390"/>
                  </a:cubicBezTo>
                  <a:cubicBezTo>
                    <a:pt x="15009" y="372"/>
                    <a:pt x="14709" y="364"/>
                    <a:pt x="14416" y="364"/>
                  </a:cubicBezTo>
                  <a:cubicBezTo>
                    <a:pt x="10920" y="364"/>
                    <a:pt x="8247" y="1513"/>
                    <a:pt x="8247" y="1513"/>
                  </a:cubicBezTo>
                  <a:cubicBezTo>
                    <a:pt x="8247" y="1513"/>
                    <a:pt x="8706" y="634"/>
                    <a:pt x="810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635975" y="1579350"/>
              <a:ext cx="558925" cy="514525"/>
            </a:xfrm>
            <a:custGeom>
              <a:rect b="b" l="l" r="r" t="t"/>
              <a:pathLst>
                <a:path extrusionOk="0" h="20581" w="22357">
                  <a:moveTo>
                    <a:pt x="6221" y="0"/>
                  </a:moveTo>
                  <a:cubicBezTo>
                    <a:pt x="6070" y="0"/>
                    <a:pt x="5910" y="4"/>
                    <a:pt x="5742" y="12"/>
                  </a:cubicBezTo>
                  <a:cubicBezTo>
                    <a:pt x="1573" y="209"/>
                    <a:pt x="0" y="4711"/>
                    <a:pt x="746" y="6942"/>
                  </a:cubicBezTo>
                  <a:cubicBezTo>
                    <a:pt x="1492" y="9172"/>
                    <a:pt x="6021" y="10310"/>
                    <a:pt x="6021" y="10310"/>
                  </a:cubicBezTo>
                  <a:cubicBezTo>
                    <a:pt x="6021" y="10310"/>
                    <a:pt x="11496" y="10189"/>
                    <a:pt x="14226" y="8378"/>
                  </a:cubicBezTo>
                  <a:lnTo>
                    <a:pt x="14226" y="8378"/>
                  </a:lnTo>
                  <a:cubicBezTo>
                    <a:pt x="14225" y="8378"/>
                    <a:pt x="12330" y="10894"/>
                    <a:pt x="12678" y="12445"/>
                  </a:cubicBezTo>
                  <a:cubicBezTo>
                    <a:pt x="12918" y="13516"/>
                    <a:pt x="13732" y="13682"/>
                    <a:pt x="14213" y="13682"/>
                  </a:cubicBezTo>
                  <a:cubicBezTo>
                    <a:pt x="14428" y="13682"/>
                    <a:pt x="14577" y="13649"/>
                    <a:pt x="14577" y="13649"/>
                  </a:cubicBezTo>
                  <a:lnTo>
                    <a:pt x="15106" y="15866"/>
                  </a:lnTo>
                  <a:cubicBezTo>
                    <a:pt x="15106" y="15866"/>
                    <a:pt x="15719" y="16218"/>
                    <a:pt x="16178" y="16218"/>
                  </a:cubicBezTo>
                  <a:cubicBezTo>
                    <a:pt x="16380" y="16218"/>
                    <a:pt x="16553" y="16150"/>
                    <a:pt x="16631" y="15954"/>
                  </a:cubicBezTo>
                  <a:cubicBezTo>
                    <a:pt x="16846" y="15416"/>
                    <a:pt x="16852" y="13167"/>
                    <a:pt x="17844" y="13167"/>
                  </a:cubicBezTo>
                  <a:cubicBezTo>
                    <a:pt x="18033" y="13167"/>
                    <a:pt x="18258" y="13249"/>
                    <a:pt x="18527" y="13439"/>
                  </a:cubicBezTo>
                  <a:cubicBezTo>
                    <a:pt x="20207" y="14630"/>
                    <a:pt x="20300" y="16823"/>
                    <a:pt x="19390" y="17427"/>
                  </a:cubicBezTo>
                  <a:cubicBezTo>
                    <a:pt x="18481" y="18031"/>
                    <a:pt x="17851" y="17556"/>
                    <a:pt x="18430" y="18902"/>
                  </a:cubicBezTo>
                  <a:cubicBezTo>
                    <a:pt x="19009" y="20248"/>
                    <a:pt x="20958" y="20580"/>
                    <a:pt x="20958" y="20580"/>
                  </a:cubicBezTo>
                  <a:cubicBezTo>
                    <a:pt x="20958" y="20580"/>
                    <a:pt x="22356" y="7754"/>
                    <a:pt x="21866" y="4882"/>
                  </a:cubicBezTo>
                  <a:cubicBezTo>
                    <a:pt x="21376" y="2010"/>
                    <a:pt x="19670" y="1254"/>
                    <a:pt x="15746" y="1028"/>
                  </a:cubicBezTo>
                  <a:cubicBezTo>
                    <a:pt x="15442" y="1010"/>
                    <a:pt x="15142" y="1002"/>
                    <a:pt x="14849" y="1002"/>
                  </a:cubicBezTo>
                  <a:cubicBezTo>
                    <a:pt x="11353" y="1002"/>
                    <a:pt x="8680" y="2151"/>
                    <a:pt x="8680" y="2151"/>
                  </a:cubicBezTo>
                  <a:cubicBezTo>
                    <a:pt x="8680" y="2151"/>
                    <a:pt x="9812" y="0"/>
                    <a:pt x="6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635450" y="1571425"/>
              <a:ext cx="567350" cy="530375"/>
            </a:xfrm>
            <a:custGeom>
              <a:rect b="b" l="l" r="r" t="t"/>
              <a:pathLst>
                <a:path extrusionOk="0" h="21215" w="22694">
                  <a:moveTo>
                    <a:pt x="6264" y="634"/>
                  </a:moveTo>
                  <a:cubicBezTo>
                    <a:pt x="7689" y="634"/>
                    <a:pt x="8227" y="987"/>
                    <a:pt x="8427" y="1298"/>
                  </a:cubicBezTo>
                  <a:cubicBezTo>
                    <a:pt x="8712" y="1741"/>
                    <a:pt x="8422" y="2316"/>
                    <a:pt x="8421" y="2320"/>
                  </a:cubicBezTo>
                  <a:cubicBezTo>
                    <a:pt x="8302" y="2543"/>
                    <a:pt x="8476" y="2786"/>
                    <a:pt x="8699" y="2786"/>
                  </a:cubicBezTo>
                  <a:cubicBezTo>
                    <a:pt x="8740" y="2786"/>
                    <a:pt x="8783" y="2778"/>
                    <a:pt x="8826" y="2759"/>
                  </a:cubicBezTo>
                  <a:cubicBezTo>
                    <a:pt x="8855" y="2748"/>
                    <a:pt x="11476" y="1637"/>
                    <a:pt x="14868" y="1637"/>
                  </a:cubicBezTo>
                  <a:cubicBezTo>
                    <a:pt x="15156" y="1637"/>
                    <a:pt x="15449" y="1645"/>
                    <a:pt x="15747" y="1662"/>
                  </a:cubicBezTo>
                  <a:cubicBezTo>
                    <a:pt x="19831" y="1898"/>
                    <a:pt x="21138" y="2703"/>
                    <a:pt x="21574" y="5253"/>
                  </a:cubicBezTo>
                  <a:cubicBezTo>
                    <a:pt x="22006" y="7782"/>
                    <a:pt x="20922" y="18411"/>
                    <a:pt x="20701" y="20504"/>
                  </a:cubicBezTo>
                  <a:cubicBezTo>
                    <a:pt x="20161" y="20352"/>
                    <a:pt x="19113" y="19953"/>
                    <a:pt x="18743" y="19093"/>
                  </a:cubicBezTo>
                  <a:cubicBezTo>
                    <a:pt x="18533" y="18603"/>
                    <a:pt x="18543" y="18477"/>
                    <a:pt x="18535" y="18477"/>
                  </a:cubicBezTo>
                  <a:cubicBezTo>
                    <a:pt x="18563" y="18452"/>
                    <a:pt x="18688" y="18411"/>
                    <a:pt x="18779" y="18380"/>
                  </a:cubicBezTo>
                  <a:cubicBezTo>
                    <a:pt x="18987" y="18311"/>
                    <a:pt x="19272" y="18218"/>
                    <a:pt x="19587" y="18009"/>
                  </a:cubicBezTo>
                  <a:cubicBezTo>
                    <a:pt x="20032" y="17714"/>
                    <a:pt x="20292" y="17143"/>
                    <a:pt x="20302" y="16442"/>
                  </a:cubicBezTo>
                  <a:cubicBezTo>
                    <a:pt x="20316" y="15565"/>
                    <a:pt x="19911" y="14332"/>
                    <a:pt x="18732" y="13497"/>
                  </a:cubicBezTo>
                  <a:cubicBezTo>
                    <a:pt x="18421" y="13277"/>
                    <a:pt x="18131" y="13166"/>
                    <a:pt x="17865" y="13166"/>
                  </a:cubicBezTo>
                  <a:cubicBezTo>
                    <a:pt x="17742" y="13166"/>
                    <a:pt x="17624" y="13190"/>
                    <a:pt x="17512" y="13237"/>
                  </a:cubicBezTo>
                  <a:cubicBezTo>
                    <a:pt x="16806" y="13534"/>
                    <a:pt x="16629" y="14628"/>
                    <a:pt x="16488" y="15508"/>
                  </a:cubicBezTo>
                  <a:cubicBezTo>
                    <a:pt x="16445" y="15772"/>
                    <a:pt x="16402" y="16045"/>
                    <a:pt x="16358" y="16154"/>
                  </a:cubicBezTo>
                  <a:cubicBezTo>
                    <a:pt x="16351" y="16179"/>
                    <a:pt x="16332" y="16198"/>
                    <a:pt x="16307" y="16204"/>
                  </a:cubicBezTo>
                  <a:cubicBezTo>
                    <a:pt x="16276" y="16214"/>
                    <a:pt x="16239" y="16219"/>
                    <a:pt x="16198" y="16219"/>
                  </a:cubicBezTo>
                  <a:cubicBezTo>
                    <a:pt x="15985" y="16219"/>
                    <a:pt x="15650" y="16094"/>
                    <a:pt x="15403" y="15970"/>
                  </a:cubicBezTo>
                  <a:lnTo>
                    <a:pt x="14908" y="13892"/>
                  </a:lnTo>
                  <a:cubicBezTo>
                    <a:pt x="14874" y="13746"/>
                    <a:pt x="14744" y="13647"/>
                    <a:pt x="14601" y="13647"/>
                  </a:cubicBezTo>
                  <a:cubicBezTo>
                    <a:pt x="14578" y="13647"/>
                    <a:pt x="14553" y="13650"/>
                    <a:pt x="14529" y="13656"/>
                  </a:cubicBezTo>
                  <a:cubicBezTo>
                    <a:pt x="14527" y="13656"/>
                    <a:pt x="14407" y="13681"/>
                    <a:pt x="14234" y="13681"/>
                  </a:cubicBezTo>
                  <a:cubicBezTo>
                    <a:pt x="14123" y="13681"/>
                    <a:pt x="13992" y="13670"/>
                    <a:pt x="13856" y="13637"/>
                  </a:cubicBezTo>
                  <a:cubicBezTo>
                    <a:pt x="13404" y="13525"/>
                    <a:pt x="13128" y="13216"/>
                    <a:pt x="13011" y="12692"/>
                  </a:cubicBezTo>
                  <a:cubicBezTo>
                    <a:pt x="12752" y="11539"/>
                    <a:pt x="13999" y="9554"/>
                    <a:pt x="14501" y="8885"/>
                  </a:cubicBezTo>
                  <a:cubicBezTo>
                    <a:pt x="14594" y="8762"/>
                    <a:pt x="14585" y="8589"/>
                    <a:pt x="14478" y="8477"/>
                  </a:cubicBezTo>
                  <a:cubicBezTo>
                    <a:pt x="14417" y="8411"/>
                    <a:pt x="14332" y="8377"/>
                    <a:pt x="14248" y="8377"/>
                  </a:cubicBezTo>
                  <a:cubicBezTo>
                    <a:pt x="14187" y="8377"/>
                    <a:pt x="14126" y="8394"/>
                    <a:pt x="14072" y="8430"/>
                  </a:cubicBezTo>
                  <a:cubicBezTo>
                    <a:pt x="11576" y="10085"/>
                    <a:pt x="6596" y="10291"/>
                    <a:pt x="6078" y="10308"/>
                  </a:cubicBezTo>
                  <a:cubicBezTo>
                    <a:pt x="5632" y="10189"/>
                    <a:pt x="1716" y="9093"/>
                    <a:pt x="1070" y="7158"/>
                  </a:cubicBezTo>
                  <a:cubicBezTo>
                    <a:pt x="661" y="5939"/>
                    <a:pt x="1019" y="4150"/>
                    <a:pt x="1938" y="2805"/>
                  </a:cubicBezTo>
                  <a:cubicBezTo>
                    <a:pt x="2578" y="1873"/>
                    <a:pt x="3762" y="741"/>
                    <a:pt x="5776" y="646"/>
                  </a:cubicBezTo>
                  <a:cubicBezTo>
                    <a:pt x="5949" y="638"/>
                    <a:pt x="6112" y="634"/>
                    <a:pt x="6264" y="634"/>
                  </a:cubicBezTo>
                  <a:close/>
                  <a:moveTo>
                    <a:pt x="6225" y="0"/>
                  </a:moveTo>
                  <a:cubicBezTo>
                    <a:pt x="6072" y="0"/>
                    <a:pt x="5913" y="4"/>
                    <a:pt x="5748" y="12"/>
                  </a:cubicBezTo>
                  <a:cubicBezTo>
                    <a:pt x="3971" y="95"/>
                    <a:pt x="2434" y="961"/>
                    <a:pt x="1414" y="2447"/>
                  </a:cubicBezTo>
                  <a:cubicBezTo>
                    <a:pt x="389" y="3943"/>
                    <a:pt x="0" y="5963"/>
                    <a:pt x="467" y="7360"/>
                  </a:cubicBezTo>
                  <a:cubicBezTo>
                    <a:pt x="1259" y="9728"/>
                    <a:pt x="5773" y="10887"/>
                    <a:pt x="5964" y="10934"/>
                  </a:cubicBezTo>
                  <a:cubicBezTo>
                    <a:pt x="5992" y="10940"/>
                    <a:pt x="6020" y="10943"/>
                    <a:pt x="6049" y="10944"/>
                  </a:cubicBezTo>
                  <a:cubicBezTo>
                    <a:pt x="6248" y="10939"/>
                    <a:pt x="10411" y="10832"/>
                    <a:pt x="13303" y="9561"/>
                  </a:cubicBezTo>
                  <a:lnTo>
                    <a:pt x="13303" y="9561"/>
                  </a:lnTo>
                  <a:cubicBezTo>
                    <a:pt x="12770" y="10479"/>
                    <a:pt x="12163" y="11814"/>
                    <a:pt x="12389" y="12831"/>
                  </a:cubicBezTo>
                  <a:cubicBezTo>
                    <a:pt x="12605" y="13790"/>
                    <a:pt x="13223" y="14134"/>
                    <a:pt x="13703" y="14253"/>
                  </a:cubicBezTo>
                  <a:cubicBezTo>
                    <a:pt x="13875" y="14295"/>
                    <a:pt x="14051" y="14316"/>
                    <a:pt x="14229" y="14316"/>
                  </a:cubicBezTo>
                  <a:cubicBezTo>
                    <a:pt x="14271" y="14316"/>
                    <a:pt x="14313" y="14315"/>
                    <a:pt x="14355" y="14313"/>
                  </a:cubicBezTo>
                  <a:lnTo>
                    <a:pt x="14818" y="16256"/>
                  </a:lnTo>
                  <a:cubicBezTo>
                    <a:pt x="14838" y="16341"/>
                    <a:pt x="14893" y="16414"/>
                    <a:pt x="14969" y="16458"/>
                  </a:cubicBezTo>
                  <a:cubicBezTo>
                    <a:pt x="15100" y="16534"/>
                    <a:pt x="15685" y="16852"/>
                    <a:pt x="16200" y="16852"/>
                  </a:cubicBezTo>
                  <a:cubicBezTo>
                    <a:pt x="16310" y="16852"/>
                    <a:pt x="16417" y="16837"/>
                    <a:pt x="16516" y="16803"/>
                  </a:cubicBezTo>
                  <a:cubicBezTo>
                    <a:pt x="16714" y="16737"/>
                    <a:pt x="16872" y="16585"/>
                    <a:pt x="16947" y="16389"/>
                  </a:cubicBezTo>
                  <a:cubicBezTo>
                    <a:pt x="17018" y="16214"/>
                    <a:pt x="17060" y="15946"/>
                    <a:pt x="17115" y="15609"/>
                  </a:cubicBezTo>
                  <a:cubicBezTo>
                    <a:pt x="17213" y="15000"/>
                    <a:pt x="17378" y="13982"/>
                    <a:pt x="17757" y="13821"/>
                  </a:cubicBezTo>
                  <a:cubicBezTo>
                    <a:pt x="17790" y="13807"/>
                    <a:pt x="17827" y="13801"/>
                    <a:pt x="17865" y="13801"/>
                  </a:cubicBezTo>
                  <a:cubicBezTo>
                    <a:pt x="18024" y="13801"/>
                    <a:pt x="18218" y="13911"/>
                    <a:pt x="18365" y="14015"/>
                  </a:cubicBezTo>
                  <a:cubicBezTo>
                    <a:pt x="19342" y="14706"/>
                    <a:pt x="19678" y="15717"/>
                    <a:pt x="19667" y="16430"/>
                  </a:cubicBezTo>
                  <a:cubicBezTo>
                    <a:pt x="19659" y="16912"/>
                    <a:pt x="19499" y="17304"/>
                    <a:pt x="19236" y="17479"/>
                  </a:cubicBezTo>
                  <a:cubicBezTo>
                    <a:pt x="18992" y="17640"/>
                    <a:pt x="18773" y="17713"/>
                    <a:pt x="18580" y="17777"/>
                  </a:cubicBezTo>
                  <a:cubicBezTo>
                    <a:pt x="18335" y="17858"/>
                    <a:pt x="18082" y="17942"/>
                    <a:pt x="17966" y="18201"/>
                  </a:cubicBezTo>
                  <a:cubicBezTo>
                    <a:pt x="17839" y="18483"/>
                    <a:pt x="17947" y="18848"/>
                    <a:pt x="18161" y="19345"/>
                  </a:cubicBezTo>
                  <a:cubicBezTo>
                    <a:pt x="18799" y="20832"/>
                    <a:pt x="20840" y="21195"/>
                    <a:pt x="20926" y="21210"/>
                  </a:cubicBezTo>
                  <a:cubicBezTo>
                    <a:pt x="20943" y="21212"/>
                    <a:pt x="20962" y="21215"/>
                    <a:pt x="20979" y="21215"/>
                  </a:cubicBezTo>
                  <a:lnTo>
                    <a:pt x="20979" y="21213"/>
                  </a:lnTo>
                  <a:cubicBezTo>
                    <a:pt x="20980" y="21213"/>
                    <a:pt x="20981" y="21213"/>
                    <a:pt x="20982" y="21213"/>
                  </a:cubicBezTo>
                  <a:cubicBezTo>
                    <a:pt x="21144" y="21213"/>
                    <a:pt x="21278" y="21092"/>
                    <a:pt x="21295" y="20931"/>
                  </a:cubicBezTo>
                  <a:cubicBezTo>
                    <a:pt x="21353" y="20405"/>
                    <a:pt x="22693" y="8029"/>
                    <a:pt x="22202" y="5146"/>
                  </a:cubicBezTo>
                  <a:cubicBezTo>
                    <a:pt x="21655" y="1946"/>
                    <a:pt x="19611" y="1249"/>
                    <a:pt x="15785" y="1027"/>
                  </a:cubicBezTo>
                  <a:cubicBezTo>
                    <a:pt x="15470" y="1009"/>
                    <a:pt x="15161" y="1001"/>
                    <a:pt x="14857" y="1001"/>
                  </a:cubicBezTo>
                  <a:cubicBezTo>
                    <a:pt x="12282" y="1001"/>
                    <a:pt x="10166" y="1607"/>
                    <a:pt x="9176" y="1949"/>
                  </a:cubicBezTo>
                  <a:cubicBezTo>
                    <a:pt x="9210" y="1652"/>
                    <a:pt x="9179" y="1295"/>
                    <a:pt x="8965" y="960"/>
                  </a:cubicBezTo>
                  <a:cubicBezTo>
                    <a:pt x="8559" y="320"/>
                    <a:pt x="7636" y="0"/>
                    <a:pt x="6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4789375" y="1663050"/>
              <a:ext cx="371500" cy="122150"/>
            </a:xfrm>
            <a:custGeom>
              <a:rect b="b" l="l" r="r" t="t"/>
              <a:pathLst>
                <a:path extrusionOk="0" h="4886" w="14860">
                  <a:moveTo>
                    <a:pt x="2005" y="0"/>
                  </a:moveTo>
                  <a:cubicBezTo>
                    <a:pt x="1916" y="0"/>
                    <a:pt x="1826" y="8"/>
                    <a:pt x="1736" y="25"/>
                  </a:cubicBezTo>
                  <a:cubicBezTo>
                    <a:pt x="1178" y="134"/>
                    <a:pt x="729" y="574"/>
                    <a:pt x="403" y="1339"/>
                  </a:cubicBezTo>
                  <a:cubicBezTo>
                    <a:pt x="0" y="2277"/>
                    <a:pt x="37" y="3099"/>
                    <a:pt x="511" y="3713"/>
                  </a:cubicBezTo>
                  <a:cubicBezTo>
                    <a:pt x="1106" y="4486"/>
                    <a:pt x="2347" y="4885"/>
                    <a:pt x="4091" y="4885"/>
                  </a:cubicBezTo>
                  <a:cubicBezTo>
                    <a:pt x="4767" y="4885"/>
                    <a:pt x="5520" y="4824"/>
                    <a:pt x="6338" y="4704"/>
                  </a:cubicBezTo>
                  <a:cubicBezTo>
                    <a:pt x="9599" y="4219"/>
                    <a:pt x="12156" y="3390"/>
                    <a:pt x="13530" y="2943"/>
                  </a:cubicBezTo>
                  <a:cubicBezTo>
                    <a:pt x="14106" y="2757"/>
                    <a:pt x="14563" y="2608"/>
                    <a:pt x="14701" y="2608"/>
                  </a:cubicBezTo>
                  <a:cubicBezTo>
                    <a:pt x="14788" y="2608"/>
                    <a:pt x="14859" y="2537"/>
                    <a:pt x="14859" y="2449"/>
                  </a:cubicBezTo>
                  <a:cubicBezTo>
                    <a:pt x="14859" y="2362"/>
                    <a:pt x="14788" y="2291"/>
                    <a:pt x="14701" y="2291"/>
                  </a:cubicBezTo>
                  <a:cubicBezTo>
                    <a:pt x="14512" y="2291"/>
                    <a:pt x="14129" y="2415"/>
                    <a:pt x="13432" y="2642"/>
                  </a:cubicBezTo>
                  <a:cubicBezTo>
                    <a:pt x="12067" y="3085"/>
                    <a:pt x="9526" y="3909"/>
                    <a:pt x="6291" y="4390"/>
                  </a:cubicBezTo>
                  <a:cubicBezTo>
                    <a:pt x="5498" y="4507"/>
                    <a:pt x="4767" y="4564"/>
                    <a:pt x="4110" y="4564"/>
                  </a:cubicBezTo>
                  <a:cubicBezTo>
                    <a:pt x="2471" y="4564"/>
                    <a:pt x="1292" y="4206"/>
                    <a:pt x="762" y="3518"/>
                  </a:cubicBezTo>
                  <a:cubicBezTo>
                    <a:pt x="358" y="2994"/>
                    <a:pt x="334" y="2302"/>
                    <a:pt x="694" y="1464"/>
                  </a:cubicBezTo>
                  <a:cubicBezTo>
                    <a:pt x="978" y="803"/>
                    <a:pt x="1347" y="425"/>
                    <a:pt x="1794" y="338"/>
                  </a:cubicBezTo>
                  <a:cubicBezTo>
                    <a:pt x="1864" y="324"/>
                    <a:pt x="1934" y="318"/>
                    <a:pt x="2003" y="318"/>
                  </a:cubicBezTo>
                  <a:cubicBezTo>
                    <a:pt x="2724" y="318"/>
                    <a:pt x="3398" y="982"/>
                    <a:pt x="3406" y="989"/>
                  </a:cubicBezTo>
                  <a:cubicBezTo>
                    <a:pt x="3438" y="1020"/>
                    <a:pt x="3478" y="1035"/>
                    <a:pt x="3518" y="1035"/>
                  </a:cubicBezTo>
                  <a:cubicBezTo>
                    <a:pt x="3559" y="1035"/>
                    <a:pt x="3599" y="1020"/>
                    <a:pt x="3631" y="989"/>
                  </a:cubicBezTo>
                  <a:cubicBezTo>
                    <a:pt x="3693" y="928"/>
                    <a:pt x="3693" y="827"/>
                    <a:pt x="3631" y="765"/>
                  </a:cubicBezTo>
                  <a:cubicBezTo>
                    <a:pt x="3597" y="731"/>
                    <a:pt x="286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4956250" y="1803325"/>
              <a:ext cx="226900" cy="29675"/>
            </a:xfrm>
            <a:custGeom>
              <a:rect b="b" l="l" r="r" t="t"/>
              <a:pathLst>
                <a:path extrusionOk="0" h="1187" w="9076">
                  <a:moveTo>
                    <a:pt x="8899" y="0"/>
                  </a:moveTo>
                  <a:cubicBezTo>
                    <a:pt x="8885" y="0"/>
                    <a:pt x="8871" y="2"/>
                    <a:pt x="8857" y="6"/>
                  </a:cubicBezTo>
                  <a:cubicBezTo>
                    <a:pt x="6347" y="699"/>
                    <a:pt x="4171" y="871"/>
                    <a:pt x="2628" y="871"/>
                  </a:cubicBezTo>
                  <a:cubicBezTo>
                    <a:pt x="1116" y="871"/>
                    <a:pt x="211" y="706"/>
                    <a:pt x="193" y="702"/>
                  </a:cubicBezTo>
                  <a:cubicBezTo>
                    <a:pt x="186" y="701"/>
                    <a:pt x="179" y="701"/>
                    <a:pt x="172" y="701"/>
                  </a:cubicBezTo>
                  <a:cubicBezTo>
                    <a:pt x="97" y="701"/>
                    <a:pt x="32" y="754"/>
                    <a:pt x="17" y="830"/>
                  </a:cubicBezTo>
                  <a:cubicBezTo>
                    <a:pt x="1" y="913"/>
                    <a:pt x="52" y="992"/>
                    <a:pt x="134" y="1013"/>
                  </a:cubicBezTo>
                  <a:cubicBezTo>
                    <a:pt x="152" y="1017"/>
                    <a:pt x="1080" y="1186"/>
                    <a:pt x="2627" y="1186"/>
                  </a:cubicBezTo>
                  <a:cubicBezTo>
                    <a:pt x="4196" y="1186"/>
                    <a:pt x="6403" y="1012"/>
                    <a:pt x="8941" y="313"/>
                  </a:cubicBezTo>
                  <a:cubicBezTo>
                    <a:pt x="9026" y="289"/>
                    <a:pt x="9076" y="202"/>
                    <a:pt x="9052" y="117"/>
                  </a:cubicBezTo>
                  <a:cubicBezTo>
                    <a:pt x="9033" y="47"/>
                    <a:pt x="8969" y="0"/>
                    <a:pt x="8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4851425" y="1904725"/>
              <a:ext cx="21375" cy="38950"/>
            </a:xfrm>
            <a:custGeom>
              <a:rect b="b" l="l" r="r" t="t"/>
              <a:pathLst>
                <a:path extrusionOk="0" h="1558" w="855">
                  <a:moveTo>
                    <a:pt x="337" y="0"/>
                  </a:moveTo>
                  <a:cubicBezTo>
                    <a:pt x="329" y="0"/>
                    <a:pt x="320" y="1"/>
                    <a:pt x="311" y="2"/>
                  </a:cubicBezTo>
                  <a:cubicBezTo>
                    <a:pt x="110" y="32"/>
                    <a:pt x="1" y="405"/>
                    <a:pt x="64" y="834"/>
                  </a:cubicBezTo>
                  <a:cubicBezTo>
                    <a:pt x="126" y="1244"/>
                    <a:pt x="326" y="1558"/>
                    <a:pt x="519" y="1558"/>
                  </a:cubicBezTo>
                  <a:cubicBezTo>
                    <a:pt x="528" y="1558"/>
                    <a:pt x="536" y="1557"/>
                    <a:pt x="545" y="1556"/>
                  </a:cubicBezTo>
                  <a:cubicBezTo>
                    <a:pt x="745" y="1526"/>
                    <a:pt x="855" y="1153"/>
                    <a:pt x="790" y="724"/>
                  </a:cubicBezTo>
                  <a:cubicBezTo>
                    <a:pt x="728" y="315"/>
                    <a:pt x="530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4884525" y="2060925"/>
              <a:ext cx="79075" cy="48725"/>
            </a:xfrm>
            <a:custGeom>
              <a:rect b="b" l="l" r="r" t="t"/>
              <a:pathLst>
                <a:path extrusionOk="0" h="1949" w="3163">
                  <a:moveTo>
                    <a:pt x="2802" y="0"/>
                  </a:moveTo>
                  <a:cubicBezTo>
                    <a:pt x="2693" y="0"/>
                    <a:pt x="2587" y="56"/>
                    <a:pt x="2528" y="157"/>
                  </a:cubicBezTo>
                  <a:cubicBezTo>
                    <a:pt x="1923" y="1292"/>
                    <a:pt x="334" y="1313"/>
                    <a:pt x="317" y="1313"/>
                  </a:cubicBezTo>
                  <a:cubicBezTo>
                    <a:pt x="142" y="1313"/>
                    <a:pt x="0" y="1457"/>
                    <a:pt x="1" y="1632"/>
                  </a:cubicBezTo>
                  <a:cubicBezTo>
                    <a:pt x="1" y="1807"/>
                    <a:pt x="142" y="1948"/>
                    <a:pt x="316" y="1948"/>
                  </a:cubicBezTo>
                  <a:cubicBezTo>
                    <a:pt x="317" y="1948"/>
                    <a:pt x="318" y="1948"/>
                    <a:pt x="319" y="1948"/>
                  </a:cubicBezTo>
                  <a:cubicBezTo>
                    <a:pt x="400" y="1948"/>
                    <a:pt x="2302" y="1930"/>
                    <a:pt x="3089" y="456"/>
                  </a:cubicBezTo>
                  <a:cubicBezTo>
                    <a:pt x="3162" y="303"/>
                    <a:pt x="3102" y="118"/>
                    <a:pt x="2952" y="37"/>
                  </a:cubicBezTo>
                  <a:cubicBezTo>
                    <a:pt x="2904" y="12"/>
                    <a:pt x="2853" y="0"/>
                    <a:pt x="2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4826950" y="1842450"/>
              <a:ext cx="61950" cy="25150"/>
            </a:xfrm>
            <a:custGeom>
              <a:rect b="b" l="l" r="r" t="t"/>
              <a:pathLst>
                <a:path extrusionOk="0" h="1006" w="2478">
                  <a:moveTo>
                    <a:pt x="1039" y="0"/>
                  </a:moveTo>
                  <a:cubicBezTo>
                    <a:pt x="538" y="0"/>
                    <a:pt x="213" y="199"/>
                    <a:pt x="190" y="213"/>
                  </a:cubicBezTo>
                  <a:cubicBezTo>
                    <a:pt x="45" y="305"/>
                    <a:pt x="0" y="499"/>
                    <a:pt x="91" y="646"/>
                  </a:cubicBezTo>
                  <a:cubicBezTo>
                    <a:pt x="151" y="743"/>
                    <a:pt x="256" y="797"/>
                    <a:pt x="363" y="797"/>
                  </a:cubicBezTo>
                  <a:cubicBezTo>
                    <a:pt x="419" y="797"/>
                    <a:pt x="475" y="783"/>
                    <a:pt x="527" y="752"/>
                  </a:cubicBezTo>
                  <a:cubicBezTo>
                    <a:pt x="540" y="744"/>
                    <a:pt x="729" y="636"/>
                    <a:pt x="1033" y="636"/>
                  </a:cubicBezTo>
                  <a:cubicBezTo>
                    <a:pt x="1276" y="636"/>
                    <a:pt x="1593" y="705"/>
                    <a:pt x="1954" y="951"/>
                  </a:cubicBezTo>
                  <a:cubicBezTo>
                    <a:pt x="2007" y="987"/>
                    <a:pt x="2069" y="1006"/>
                    <a:pt x="2133" y="1006"/>
                  </a:cubicBezTo>
                  <a:cubicBezTo>
                    <a:pt x="2272" y="1006"/>
                    <a:pt x="2395" y="915"/>
                    <a:pt x="2436" y="782"/>
                  </a:cubicBezTo>
                  <a:cubicBezTo>
                    <a:pt x="2477" y="648"/>
                    <a:pt x="2426" y="504"/>
                    <a:pt x="2311" y="427"/>
                  </a:cubicBezTo>
                  <a:cubicBezTo>
                    <a:pt x="1829" y="98"/>
                    <a:pt x="1390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4766025" y="2956200"/>
              <a:ext cx="1770750" cy="1678200"/>
            </a:xfrm>
            <a:custGeom>
              <a:rect b="b" l="l" r="r" t="t"/>
              <a:pathLst>
                <a:path extrusionOk="0" h="67128" w="70830">
                  <a:moveTo>
                    <a:pt x="42288" y="1"/>
                  </a:moveTo>
                  <a:lnTo>
                    <a:pt x="25790" y="9994"/>
                  </a:lnTo>
                  <a:lnTo>
                    <a:pt x="26658" y="12557"/>
                  </a:lnTo>
                  <a:cubicBezTo>
                    <a:pt x="26658" y="12557"/>
                    <a:pt x="11627" y="22607"/>
                    <a:pt x="7664" y="26607"/>
                  </a:cubicBezTo>
                  <a:cubicBezTo>
                    <a:pt x="3702" y="30606"/>
                    <a:pt x="1" y="34373"/>
                    <a:pt x="382" y="36385"/>
                  </a:cubicBezTo>
                  <a:cubicBezTo>
                    <a:pt x="763" y="38397"/>
                    <a:pt x="5326" y="67021"/>
                    <a:pt x="5326" y="67021"/>
                  </a:cubicBezTo>
                  <a:lnTo>
                    <a:pt x="11072" y="66606"/>
                  </a:lnTo>
                  <a:cubicBezTo>
                    <a:pt x="11072" y="66606"/>
                    <a:pt x="11439" y="38765"/>
                    <a:pt x="12226" y="38066"/>
                  </a:cubicBezTo>
                  <a:cubicBezTo>
                    <a:pt x="13012" y="37365"/>
                    <a:pt x="35776" y="22262"/>
                    <a:pt x="35776" y="22262"/>
                  </a:cubicBezTo>
                  <a:cubicBezTo>
                    <a:pt x="35776" y="22262"/>
                    <a:pt x="36452" y="22134"/>
                    <a:pt x="37208" y="22134"/>
                  </a:cubicBezTo>
                  <a:cubicBezTo>
                    <a:pt x="37757" y="22134"/>
                    <a:pt x="38347" y="22201"/>
                    <a:pt x="38752" y="22434"/>
                  </a:cubicBezTo>
                  <a:cubicBezTo>
                    <a:pt x="39715" y="22986"/>
                    <a:pt x="45028" y="42947"/>
                    <a:pt x="46459" y="44025"/>
                  </a:cubicBezTo>
                  <a:cubicBezTo>
                    <a:pt x="47889" y="45103"/>
                    <a:pt x="66033" y="67128"/>
                    <a:pt x="66033" y="67128"/>
                  </a:cubicBezTo>
                  <a:lnTo>
                    <a:pt x="70830" y="65913"/>
                  </a:lnTo>
                  <a:cubicBezTo>
                    <a:pt x="70830" y="65913"/>
                    <a:pt x="54823" y="37045"/>
                    <a:pt x="54866" y="36302"/>
                  </a:cubicBezTo>
                  <a:cubicBezTo>
                    <a:pt x="54890" y="35876"/>
                    <a:pt x="51441" y="20307"/>
                    <a:pt x="47913" y="10277"/>
                  </a:cubicBezTo>
                  <a:cubicBezTo>
                    <a:pt x="45267" y="2756"/>
                    <a:pt x="42288" y="1"/>
                    <a:pt x="42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4757350" y="2948250"/>
              <a:ext cx="1788900" cy="1694100"/>
            </a:xfrm>
            <a:custGeom>
              <a:rect b="b" l="l" r="r" t="t"/>
              <a:pathLst>
                <a:path extrusionOk="0" h="67764" w="71556">
                  <a:moveTo>
                    <a:pt x="42583" y="721"/>
                  </a:moveTo>
                  <a:cubicBezTo>
                    <a:pt x="43239" y="1422"/>
                    <a:pt x="45730" y="4361"/>
                    <a:pt x="47960" y="10700"/>
                  </a:cubicBezTo>
                  <a:cubicBezTo>
                    <a:pt x="51484" y="20720"/>
                    <a:pt x="54861" y="36065"/>
                    <a:pt x="54896" y="36602"/>
                  </a:cubicBezTo>
                  <a:cubicBezTo>
                    <a:pt x="54853" y="37344"/>
                    <a:pt x="65770" y="57133"/>
                    <a:pt x="70699" y="66024"/>
                  </a:cubicBezTo>
                  <a:lnTo>
                    <a:pt x="66497" y="67089"/>
                  </a:lnTo>
                  <a:cubicBezTo>
                    <a:pt x="64743" y="64960"/>
                    <a:pt x="48393" y="45141"/>
                    <a:pt x="46997" y="44089"/>
                  </a:cubicBezTo>
                  <a:cubicBezTo>
                    <a:pt x="46305" y="43568"/>
                    <a:pt x="44214" y="36879"/>
                    <a:pt x="42685" y="31995"/>
                  </a:cubicBezTo>
                  <a:cubicBezTo>
                    <a:pt x="40456" y="24866"/>
                    <a:pt x="39736" y="22752"/>
                    <a:pt x="39258" y="22477"/>
                  </a:cubicBezTo>
                  <a:cubicBezTo>
                    <a:pt x="38795" y="22211"/>
                    <a:pt x="38140" y="22136"/>
                    <a:pt x="37543" y="22136"/>
                  </a:cubicBezTo>
                  <a:cubicBezTo>
                    <a:pt x="37047" y="22138"/>
                    <a:pt x="36553" y="22183"/>
                    <a:pt x="36065" y="22269"/>
                  </a:cubicBezTo>
                  <a:cubicBezTo>
                    <a:pt x="36023" y="22276"/>
                    <a:pt x="35984" y="22292"/>
                    <a:pt x="35948" y="22315"/>
                  </a:cubicBezTo>
                  <a:cubicBezTo>
                    <a:pt x="35018" y="22932"/>
                    <a:pt x="13158" y="37436"/>
                    <a:pt x="12361" y="38145"/>
                  </a:cubicBezTo>
                  <a:cubicBezTo>
                    <a:pt x="11565" y="38854"/>
                    <a:pt x="11221" y="58062"/>
                    <a:pt x="11105" y="66628"/>
                  </a:cubicBezTo>
                  <a:lnTo>
                    <a:pt x="5941" y="67001"/>
                  </a:lnTo>
                  <a:cubicBezTo>
                    <a:pt x="5462" y="63991"/>
                    <a:pt x="1397" y="38529"/>
                    <a:pt x="1041" y="36645"/>
                  </a:cubicBezTo>
                  <a:cubicBezTo>
                    <a:pt x="685" y="34770"/>
                    <a:pt x="4697" y="30722"/>
                    <a:pt x="8237" y="27149"/>
                  </a:cubicBezTo>
                  <a:cubicBezTo>
                    <a:pt x="12131" y="23217"/>
                    <a:pt x="27031" y="13238"/>
                    <a:pt x="27181" y="13139"/>
                  </a:cubicBezTo>
                  <a:cubicBezTo>
                    <a:pt x="27301" y="13059"/>
                    <a:pt x="27352" y="12908"/>
                    <a:pt x="27306" y="12773"/>
                  </a:cubicBezTo>
                  <a:lnTo>
                    <a:pt x="26519" y="10451"/>
                  </a:lnTo>
                  <a:lnTo>
                    <a:pt x="42583" y="721"/>
                  </a:lnTo>
                  <a:close/>
                  <a:moveTo>
                    <a:pt x="42635" y="1"/>
                  </a:moveTo>
                  <a:cubicBezTo>
                    <a:pt x="42578" y="1"/>
                    <a:pt x="42521" y="16"/>
                    <a:pt x="42470" y="46"/>
                  </a:cubicBezTo>
                  <a:lnTo>
                    <a:pt x="25973" y="10039"/>
                  </a:lnTo>
                  <a:cubicBezTo>
                    <a:pt x="25844" y="10116"/>
                    <a:pt x="25787" y="10270"/>
                    <a:pt x="25836" y="10412"/>
                  </a:cubicBezTo>
                  <a:lnTo>
                    <a:pt x="26626" y="12745"/>
                  </a:lnTo>
                  <a:cubicBezTo>
                    <a:pt x="24749" y="14005"/>
                    <a:pt x="11523" y="22929"/>
                    <a:pt x="7786" y="26701"/>
                  </a:cubicBezTo>
                  <a:cubicBezTo>
                    <a:pt x="3781" y="30741"/>
                    <a:pt x="0" y="34560"/>
                    <a:pt x="417" y="36762"/>
                  </a:cubicBezTo>
                  <a:cubicBezTo>
                    <a:pt x="793" y="38746"/>
                    <a:pt x="5315" y="67101"/>
                    <a:pt x="5360" y="67387"/>
                  </a:cubicBezTo>
                  <a:cubicBezTo>
                    <a:pt x="5384" y="67541"/>
                    <a:pt x="5509" y="67656"/>
                    <a:pt x="5668" y="67656"/>
                  </a:cubicBezTo>
                  <a:cubicBezTo>
                    <a:pt x="5678" y="67656"/>
                    <a:pt x="5687" y="67656"/>
                    <a:pt x="5697" y="67655"/>
                  </a:cubicBezTo>
                  <a:lnTo>
                    <a:pt x="11442" y="67240"/>
                  </a:lnTo>
                  <a:cubicBezTo>
                    <a:pt x="11607" y="67228"/>
                    <a:pt x="11735" y="67092"/>
                    <a:pt x="11737" y="66928"/>
                  </a:cubicBezTo>
                  <a:cubicBezTo>
                    <a:pt x="11880" y="56080"/>
                    <a:pt x="12285" y="39578"/>
                    <a:pt x="12783" y="38619"/>
                  </a:cubicBezTo>
                  <a:cubicBezTo>
                    <a:pt x="13392" y="38079"/>
                    <a:pt x="28363" y="28110"/>
                    <a:pt x="36245" y="22880"/>
                  </a:cubicBezTo>
                  <a:cubicBezTo>
                    <a:pt x="36537" y="22829"/>
                    <a:pt x="37052" y="22767"/>
                    <a:pt x="37574" y="22767"/>
                  </a:cubicBezTo>
                  <a:cubicBezTo>
                    <a:pt x="38081" y="22767"/>
                    <a:pt x="38593" y="22826"/>
                    <a:pt x="38917" y="23009"/>
                  </a:cubicBezTo>
                  <a:cubicBezTo>
                    <a:pt x="39339" y="23420"/>
                    <a:pt x="40795" y="28076"/>
                    <a:pt x="42080" y="32184"/>
                  </a:cubicBezTo>
                  <a:cubicBezTo>
                    <a:pt x="44302" y="39293"/>
                    <a:pt x="45820" y="43997"/>
                    <a:pt x="46615" y="44596"/>
                  </a:cubicBezTo>
                  <a:cubicBezTo>
                    <a:pt x="47723" y="45431"/>
                    <a:pt x="59868" y="60039"/>
                    <a:pt x="66135" y="67647"/>
                  </a:cubicBezTo>
                  <a:cubicBezTo>
                    <a:pt x="66196" y="67720"/>
                    <a:pt x="66286" y="67763"/>
                    <a:pt x="66380" y="67763"/>
                  </a:cubicBezTo>
                  <a:cubicBezTo>
                    <a:pt x="66407" y="67763"/>
                    <a:pt x="66434" y="67760"/>
                    <a:pt x="66459" y="67752"/>
                  </a:cubicBezTo>
                  <a:lnTo>
                    <a:pt x="71255" y="66537"/>
                  </a:lnTo>
                  <a:cubicBezTo>
                    <a:pt x="71457" y="66486"/>
                    <a:pt x="71555" y="66258"/>
                    <a:pt x="71455" y="66076"/>
                  </a:cubicBezTo>
                  <a:cubicBezTo>
                    <a:pt x="65172" y="54744"/>
                    <a:pt x="55744" y="37539"/>
                    <a:pt x="55530" y="36637"/>
                  </a:cubicBezTo>
                  <a:cubicBezTo>
                    <a:pt x="55565" y="36042"/>
                    <a:pt x="52032" y="20362"/>
                    <a:pt x="48560" y="10488"/>
                  </a:cubicBezTo>
                  <a:cubicBezTo>
                    <a:pt x="45918" y="2979"/>
                    <a:pt x="42975" y="201"/>
                    <a:pt x="42851" y="85"/>
                  </a:cubicBezTo>
                  <a:cubicBezTo>
                    <a:pt x="42790" y="29"/>
                    <a:pt x="42713" y="1"/>
                    <a:pt x="42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5800475" y="3022725"/>
              <a:ext cx="715650" cy="1584175"/>
            </a:xfrm>
            <a:custGeom>
              <a:rect b="b" l="l" r="r" t="t"/>
              <a:pathLst>
                <a:path extrusionOk="0" h="63367" w="28626">
                  <a:moveTo>
                    <a:pt x="181" y="0"/>
                  </a:moveTo>
                  <a:cubicBezTo>
                    <a:pt x="155" y="0"/>
                    <a:pt x="129" y="7"/>
                    <a:pt x="105" y="20"/>
                  </a:cubicBezTo>
                  <a:cubicBezTo>
                    <a:pt x="28" y="64"/>
                    <a:pt x="0" y="161"/>
                    <a:pt x="43" y="238"/>
                  </a:cubicBezTo>
                  <a:cubicBezTo>
                    <a:pt x="74" y="290"/>
                    <a:pt x="3058" y="5635"/>
                    <a:pt x="4350" y="7583"/>
                  </a:cubicBezTo>
                  <a:cubicBezTo>
                    <a:pt x="5615" y="9486"/>
                    <a:pt x="5824" y="14155"/>
                    <a:pt x="5826" y="14202"/>
                  </a:cubicBezTo>
                  <a:cubicBezTo>
                    <a:pt x="5826" y="14218"/>
                    <a:pt x="5830" y="14233"/>
                    <a:pt x="5835" y="14248"/>
                  </a:cubicBezTo>
                  <a:cubicBezTo>
                    <a:pt x="5900" y="14431"/>
                    <a:pt x="12335" y="32599"/>
                    <a:pt x="12856" y="35651"/>
                  </a:cubicBezTo>
                  <a:cubicBezTo>
                    <a:pt x="13384" y="38746"/>
                    <a:pt x="27680" y="62289"/>
                    <a:pt x="28289" y="63289"/>
                  </a:cubicBezTo>
                  <a:cubicBezTo>
                    <a:pt x="28318" y="63336"/>
                    <a:pt x="28369" y="63366"/>
                    <a:pt x="28425" y="63366"/>
                  </a:cubicBezTo>
                  <a:cubicBezTo>
                    <a:pt x="28549" y="63366"/>
                    <a:pt x="28625" y="63231"/>
                    <a:pt x="28561" y="63125"/>
                  </a:cubicBezTo>
                  <a:cubicBezTo>
                    <a:pt x="28412" y="62880"/>
                    <a:pt x="13687" y="38633"/>
                    <a:pt x="13169" y="35598"/>
                  </a:cubicBezTo>
                  <a:cubicBezTo>
                    <a:pt x="12647" y="32544"/>
                    <a:pt x="6504" y="15184"/>
                    <a:pt x="6143" y="14163"/>
                  </a:cubicBezTo>
                  <a:cubicBezTo>
                    <a:pt x="6124" y="13755"/>
                    <a:pt x="5894" y="9333"/>
                    <a:pt x="4614" y="7406"/>
                  </a:cubicBezTo>
                  <a:cubicBezTo>
                    <a:pt x="3329" y="5469"/>
                    <a:pt x="351" y="136"/>
                    <a:pt x="322" y="82"/>
                  </a:cubicBezTo>
                  <a:cubicBezTo>
                    <a:pt x="292" y="3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5447100" y="3415675"/>
              <a:ext cx="218875" cy="101075"/>
            </a:xfrm>
            <a:custGeom>
              <a:rect b="b" l="l" r="r" t="t"/>
              <a:pathLst>
                <a:path extrusionOk="0" h="4043" w="8755">
                  <a:moveTo>
                    <a:pt x="181" y="0"/>
                  </a:moveTo>
                  <a:cubicBezTo>
                    <a:pt x="120" y="0"/>
                    <a:pt x="62" y="35"/>
                    <a:pt x="36" y="95"/>
                  </a:cubicBezTo>
                  <a:cubicBezTo>
                    <a:pt x="1" y="174"/>
                    <a:pt x="37" y="269"/>
                    <a:pt x="117" y="304"/>
                  </a:cubicBezTo>
                  <a:lnTo>
                    <a:pt x="7489" y="3590"/>
                  </a:lnTo>
                  <a:lnTo>
                    <a:pt x="2628" y="2977"/>
                  </a:lnTo>
                  <a:cubicBezTo>
                    <a:pt x="2621" y="2976"/>
                    <a:pt x="2614" y="2976"/>
                    <a:pt x="2607" y="2976"/>
                  </a:cubicBezTo>
                  <a:cubicBezTo>
                    <a:pt x="2521" y="2976"/>
                    <a:pt x="2459" y="3034"/>
                    <a:pt x="2450" y="3114"/>
                  </a:cubicBezTo>
                  <a:cubicBezTo>
                    <a:pt x="2438" y="3201"/>
                    <a:pt x="2501" y="3280"/>
                    <a:pt x="2588" y="3292"/>
                  </a:cubicBezTo>
                  <a:lnTo>
                    <a:pt x="8513" y="4041"/>
                  </a:lnTo>
                  <a:cubicBezTo>
                    <a:pt x="8521" y="4042"/>
                    <a:pt x="8527" y="4042"/>
                    <a:pt x="8533" y="4042"/>
                  </a:cubicBezTo>
                  <a:cubicBezTo>
                    <a:pt x="8705" y="4042"/>
                    <a:pt x="8755" y="3807"/>
                    <a:pt x="8598" y="3739"/>
                  </a:cubicBezTo>
                  <a:lnTo>
                    <a:pt x="246" y="14"/>
                  </a:lnTo>
                  <a:cubicBezTo>
                    <a:pt x="225" y="5"/>
                    <a:pt x="203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4913550" y="3741700"/>
              <a:ext cx="257900" cy="861150"/>
            </a:xfrm>
            <a:custGeom>
              <a:rect b="b" l="l" r="r" t="t"/>
              <a:pathLst>
                <a:path extrusionOk="0" h="34446" w="10316">
                  <a:moveTo>
                    <a:pt x="10140" y="1"/>
                  </a:moveTo>
                  <a:cubicBezTo>
                    <a:pt x="10098" y="1"/>
                    <a:pt x="10057" y="17"/>
                    <a:pt x="10026" y="49"/>
                  </a:cubicBezTo>
                  <a:lnTo>
                    <a:pt x="4041" y="6265"/>
                  </a:lnTo>
                  <a:cubicBezTo>
                    <a:pt x="3892" y="6263"/>
                    <a:pt x="3740" y="6262"/>
                    <a:pt x="3587" y="6262"/>
                  </a:cubicBezTo>
                  <a:cubicBezTo>
                    <a:pt x="1937" y="6262"/>
                    <a:pt x="172" y="6372"/>
                    <a:pt x="63" y="6824"/>
                  </a:cubicBezTo>
                  <a:cubicBezTo>
                    <a:pt x="1" y="7079"/>
                    <a:pt x="329" y="7242"/>
                    <a:pt x="452" y="7304"/>
                  </a:cubicBezTo>
                  <a:cubicBezTo>
                    <a:pt x="1867" y="8009"/>
                    <a:pt x="3456" y="9297"/>
                    <a:pt x="3773" y="9560"/>
                  </a:cubicBezTo>
                  <a:lnTo>
                    <a:pt x="3756" y="34286"/>
                  </a:lnTo>
                  <a:cubicBezTo>
                    <a:pt x="3756" y="34375"/>
                    <a:pt x="3827" y="34445"/>
                    <a:pt x="3914" y="34445"/>
                  </a:cubicBezTo>
                  <a:cubicBezTo>
                    <a:pt x="4003" y="34445"/>
                    <a:pt x="4074" y="34375"/>
                    <a:pt x="4074" y="34286"/>
                  </a:cubicBezTo>
                  <a:lnTo>
                    <a:pt x="4091" y="9485"/>
                  </a:lnTo>
                  <a:cubicBezTo>
                    <a:pt x="4091" y="9438"/>
                    <a:pt x="4070" y="9393"/>
                    <a:pt x="4034" y="9363"/>
                  </a:cubicBezTo>
                  <a:cubicBezTo>
                    <a:pt x="4017" y="9348"/>
                    <a:pt x="2200" y="7821"/>
                    <a:pt x="594" y="7021"/>
                  </a:cubicBezTo>
                  <a:cubicBezTo>
                    <a:pt x="471" y="6960"/>
                    <a:pt x="415" y="6915"/>
                    <a:pt x="389" y="6890"/>
                  </a:cubicBezTo>
                  <a:cubicBezTo>
                    <a:pt x="652" y="6689"/>
                    <a:pt x="2282" y="6582"/>
                    <a:pt x="3809" y="6582"/>
                  </a:cubicBezTo>
                  <a:cubicBezTo>
                    <a:pt x="3909" y="6582"/>
                    <a:pt x="4009" y="6583"/>
                    <a:pt x="4107" y="6584"/>
                  </a:cubicBezTo>
                  <a:cubicBezTo>
                    <a:pt x="4116" y="6585"/>
                    <a:pt x="4124" y="6586"/>
                    <a:pt x="4132" y="6586"/>
                  </a:cubicBezTo>
                  <a:cubicBezTo>
                    <a:pt x="4174" y="6586"/>
                    <a:pt x="4197" y="6561"/>
                    <a:pt x="4223" y="6535"/>
                  </a:cubicBezTo>
                  <a:lnTo>
                    <a:pt x="10255" y="270"/>
                  </a:lnTo>
                  <a:cubicBezTo>
                    <a:pt x="10316" y="207"/>
                    <a:pt x="10313" y="106"/>
                    <a:pt x="10251" y="45"/>
                  </a:cubicBezTo>
                  <a:cubicBezTo>
                    <a:pt x="10220" y="16"/>
                    <a:pt x="10180" y="1"/>
                    <a:pt x="1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5452550" y="2988450"/>
              <a:ext cx="376725" cy="246525"/>
            </a:xfrm>
            <a:custGeom>
              <a:rect b="b" l="l" r="r" t="t"/>
              <a:pathLst>
                <a:path extrusionOk="0" h="9861" w="15069">
                  <a:moveTo>
                    <a:pt x="14888" y="1"/>
                  </a:moveTo>
                  <a:cubicBezTo>
                    <a:pt x="14838" y="1"/>
                    <a:pt x="14789" y="24"/>
                    <a:pt x="14758" y="69"/>
                  </a:cubicBezTo>
                  <a:cubicBezTo>
                    <a:pt x="8939" y="8538"/>
                    <a:pt x="235" y="9534"/>
                    <a:pt x="148" y="9543"/>
                  </a:cubicBezTo>
                  <a:cubicBezTo>
                    <a:pt x="63" y="9551"/>
                    <a:pt x="1" y="9624"/>
                    <a:pt x="5" y="9708"/>
                  </a:cubicBezTo>
                  <a:cubicBezTo>
                    <a:pt x="8" y="9793"/>
                    <a:pt x="78" y="9860"/>
                    <a:pt x="163" y="9860"/>
                  </a:cubicBezTo>
                  <a:cubicBezTo>
                    <a:pt x="169" y="9860"/>
                    <a:pt x="174" y="9860"/>
                    <a:pt x="180" y="9859"/>
                  </a:cubicBezTo>
                  <a:cubicBezTo>
                    <a:pt x="268" y="9850"/>
                    <a:pt x="9113" y="8843"/>
                    <a:pt x="15019" y="248"/>
                  </a:cubicBezTo>
                  <a:cubicBezTo>
                    <a:pt x="15069" y="176"/>
                    <a:pt x="15051" y="78"/>
                    <a:pt x="14978" y="28"/>
                  </a:cubicBezTo>
                  <a:cubicBezTo>
                    <a:pt x="14951" y="9"/>
                    <a:pt x="14919" y="1"/>
                    <a:pt x="14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568600" y="3150950"/>
              <a:ext cx="30225" cy="56525"/>
            </a:xfrm>
            <a:custGeom>
              <a:rect b="b" l="l" r="r" t="t"/>
              <a:pathLst>
                <a:path extrusionOk="0" h="2261" w="1209">
                  <a:moveTo>
                    <a:pt x="183" y="1"/>
                  </a:moveTo>
                  <a:cubicBezTo>
                    <a:pt x="162" y="1"/>
                    <a:pt x="141" y="5"/>
                    <a:pt x="120" y="14"/>
                  </a:cubicBezTo>
                  <a:cubicBezTo>
                    <a:pt x="38" y="49"/>
                    <a:pt x="1" y="146"/>
                    <a:pt x="40" y="227"/>
                  </a:cubicBezTo>
                  <a:lnTo>
                    <a:pt x="872" y="2164"/>
                  </a:lnTo>
                  <a:cubicBezTo>
                    <a:pt x="897" y="2222"/>
                    <a:pt x="955" y="2260"/>
                    <a:pt x="1018" y="2260"/>
                  </a:cubicBezTo>
                  <a:lnTo>
                    <a:pt x="1018" y="2261"/>
                  </a:lnTo>
                  <a:cubicBezTo>
                    <a:pt x="1131" y="2260"/>
                    <a:pt x="1209" y="2144"/>
                    <a:pt x="1164" y="2039"/>
                  </a:cubicBezTo>
                  <a:lnTo>
                    <a:pt x="331" y="101"/>
                  </a:lnTo>
                  <a:cubicBezTo>
                    <a:pt x="306" y="38"/>
                    <a:pt x="246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5697750" y="3064050"/>
              <a:ext cx="36075" cy="50850"/>
            </a:xfrm>
            <a:custGeom>
              <a:rect b="b" l="l" r="r" t="t"/>
              <a:pathLst>
                <a:path extrusionOk="0" h="2034" w="1443">
                  <a:moveTo>
                    <a:pt x="181" y="1"/>
                  </a:moveTo>
                  <a:cubicBezTo>
                    <a:pt x="153" y="1"/>
                    <a:pt x="123" y="9"/>
                    <a:pt x="97" y="25"/>
                  </a:cubicBezTo>
                  <a:cubicBezTo>
                    <a:pt x="24" y="73"/>
                    <a:pt x="0" y="170"/>
                    <a:pt x="46" y="243"/>
                  </a:cubicBezTo>
                  <a:lnTo>
                    <a:pt x="1128" y="1960"/>
                  </a:lnTo>
                  <a:cubicBezTo>
                    <a:pt x="1157" y="2006"/>
                    <a:pt x="1208" y="2033"/>
                    <a:pt x="1262" y="2033"/>
                  </a:cubicBezTo>
                  <a:cubicBezTo>
                    <a:pt x="1292" y="2033"/>
                    <a:pt x="1322" y="2025"/>
                    <a:pt x="1347" y="2010"/>
                  </a:cubicBezTo>
                  <a:cubicBezTo>
                    <a:pt x="1422" y="1962"/>
                    <a:pt x="1443" y="1864"/>
                    <a:pt x="1397" y="1789"/>
                  </a:cubicBezTo>
                  <a:lnTo>
                    <a:pt x="315" y="74"/>
                  </a:lnTo>
                  <a:cubicBezTo>
                    <a:pt x="285" y="27"/>
                    <a:pt x="23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>
              <a:off x="5072675" y="2168500"/>
              <a:ext cx="750550" cy="1037525"/>
            </a:xfrm>
            <a:custGeom>
              <a:rect b="b" l="l" r="r" t="t"/>
              <a:pathLst>
                <a:path extrusionOk="0" h="41501" w="30022">
                  <a:moveTo>
                    <a:pt x="5644" y="1"/>
                  </a:moveTo>
                  <a:cubicBezTo>
                    <a:pt x="3886" y="1"/>
                    <a:pt x="567" y="3203"/>
                    <a:pt x="755" y="4195"/>
                  </a:cubicBezTo>
                  <a:cubicBezTo>
                    <a:pt x="755" y="4195"/>
                    <a:pt x="1" y="8628"/>
                    <a:pt x="1568" y="15933"/>
                  </a:cubicBezTo>
                  <a:cubicBezTo>
                    <a:pt x="3135" y="23238"/>
                    <a:pt x="13523" y="41500"/>
                    <a:pt x="13523" y="41500"/>
                  </a:cubicBezTo>
                  <a:lnTo>
                    <a:pt x="15183" y="41149"/>
                  </a:lnTo>
                  <a:cubicBezTo>
                    <a:pt x="19864" y="40158"/>
                    <a:pt x="24130" y="37762"/>
                    <a:pt x="27411" y="34280"/>
                  </a:cubicBezTo>
                  <a:lnTo>
                    <a:pt x="30021" y="31509"/>
                  </a:lnTo>
                  <a:cubicBezTo>
                    <a:pt x="30021" y="31509"/>
                    <a:pt x="20597" y="13799"/>
                    <a:pt x="17003" y="7123"/>
                  </a:cubicBezTo>
                  <a:cubicBezTo>
                    <a:pt x="13409" y="448"/>
                    <a:pt x="7459" y="104"/>
                    <a:pt x="5723" y="3"/>
                  </a:cubicBezTo>
                  <a:cubicBezTo>
                    <a:pt x="5697" y="2"/>
                    <a:pt x="5671" y="1"/>
                    <a:pt x="5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5066800" y="2160600"/>
              <a:ext cx="765025" cy="1053375"/>
            </a:xfrm>
            <a:custGeom>
              <a:rect b="b" l="l" r="r" t="t"/>
              <a:pathLst>
                <a:path extrusionOk="0" h="42135" w="30601">
                  <a:moveTo>
                    <a:pt x="5876" y="635"/>
                  </a:moveTo>
                  <a:cubicBezTo>
                    <a:pt x="5897" y="635"/>
                    <a:pt x="5920" y="635"/>
                    <a:pt x="5938" y="638"/>
                  </a:cubicBezTo>
                  <a:cubicBezTo>
                    <a:pt x="10922" y="925"/>
                    <a:pt x="14629" y="3265"/>
                    <a:pt x="16958" y="7591"/>
                  </a:cubicBezTo>
                  <a:cubicBezTo>
                    <a:pt x="20305" y="13806"/>
                    <a:pt x="28815" y="29792"/>
                    <a:pt x="29868" y="31773"/>
                  </a:cubicBezTo>
                  <a:lnTo>
                    <a:pt x="27414" y="34378"/>
                  </a:lnTo>
                  <a:cubicBezTo>
                    <a:pt x="24162" y="37830"/>
                    <a:pt x="19991" y="40174"/>
                    <a:pt x="15351" y="41155"/>
                  </a:cubicBezTo>
                  <a:lnTo>
                    <a:pt x="13919" y="41458"/>
                  </a:lnTo>
                  <a:cubicBezTo>
                    <a:pt x="12783" y="39441"/>
                    <a:pt x="3566" y="22946"/>
                    <a:pt x="2114" y="16183"/>
                  </a:cubicBezTo>
                  <a:cubicBezTo>
                    <a:pt x="579" y="9033"/>
                    <a:pt x="1295" y="4607"/>
                    <a:pt x="1303" y="4563"/>
                  </a:cubicBezTo>
                  <a:cubicBezTo>
                    <a:pt x="1309" y="4526"/>
                    <a:pt x="1309" y="4488"/>
                    <a:pt x="1301" y="4451"/>
                  </a:cubicBezTo>
                  <a:cubicBezTo>
                    <a:pt x="1278" y="4325"/>
                    <a:pt x="1415" y="3881"/>
                    <a:pt x="2104" y="3096"/>
                  </a:cubicBezTo>
                  <a:cubicBezTo>
                    <a:pt x="3160" y="1895"/>
                    <a:pt x="4880" y="635"/>
                    <a:pt x="5876" y="635"/>
                  </a:cubicBezTo>
                  <a:close/>
                  <a:moveTo>
                    <a:pt x="5883" y="0"/>
                  </a:moveTo>
                  <a:cubicBezTo>
                    <a:pt x="4633" y="0"/>
                    <a:pt x="2784" y="1360"/>
                    <a:pt x="1627" y="2677"/>
                  </a:cubicBezTo>
                  <a:cubicBezTo>
                    <a:pt x="1156" y="3215"/>
                    <a:pt x="615" y="3959"/>
                    <a:pt x="668" y="4506"/>
                  </a:cubicBezTo>
                  <a:cubicBezTo>
                    <a:pt x="587" y="5036"/>
                    <a:pt x="0" y="9358"/>
                    <a:pt x="1493" y="16316"/>
                  </a:cubicBezTo>
                  <a:cubicBezTo>
                    <a:pt x="3053" y="23585"/>
                    <a:pt x="13058" y="41226"/>
                    <a:pt x="13483" y="41973"/>
                  </a:cubicBezTo>
                  <a:cubicBezTo>
                    <a:pt x="13539" y="42073"/>
                    <a:pt x="13644" y="42134"/>
                    <a:pt x="13759" y="42135"/>
                  </a:cubicBezTo>
                  <a:cubicBezTo>
                    <a:pt x="13780" y="42135"/>
                    <a:pt x="13802" y="42132"/>
                    <a:pt x="13824" y="42129"/>
                  </a:cubicBezTo>
                  <a:lnTo>
                    <a:pt x="15484" y="41776"/>
                  </a:lnTo>
                  <a:cubicBezTo>
                    <a:pt x="20251" y="40769"/>
                    <a:pt x="24537" y="38362"/>
                    <a:pt x="27878" y="34815"/>
                  </a:cubicBezTo>
                  <a:lnTo>
                    <a:pt x="30488" y="32043"/>
                  </a:lnTo>
                  <a:cubicBezTo>
                    <a:pt x="30581" y="31943"/>
                    <a:pt x="30601" y="31796"/>
                    <a:pt x="30536" y="31675"/>
                  </a:cubicBezTo>
                  <a:cubicBezTo>
                    <a:pt x="30443" y="31499"/>
                    <a:pt x="21071" y="13890"/>
                    <a:pt x="17518" y="7289"/>
                  </a:cubicBezTo>
                  <a:cubicBezTo>
                    <a:pt x="15077" y="2755"/>
                    <a:pt x="11194" y="304"/>
                    <a:pt x="5977" y="3"/>
                  </a:cubicBezTo>
                  <a:cubicBezTo>
                    <a:pt x="5946" y="1"/>
                    <a:pt x="5914" y="0"/>
                    <a:pt x="5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5274650" y="2175825"/>
              <a:ext cx="548575" cy="944650"/>
            </a:xfrm>
            <a:custGeom>
              <a:rect b="b" l="l" r="r" t="t"/>
              <a:pathLst>
                <a:path extrusionOk="0" h="37786" w="21943">
                  <a:moveTo>
                    <a:pt x="1" y="0"/>
                  </a:moveTo>
                  <a:cubicBezTo>
                    <a:pt x="1139" y="560"/>
                    <a:pt x="4632" y="2499"/>
                    <a:pt x="6197" y="5869"/>
                  </a:cubicBezTo>
                  <a:cubicBezTo>
                    <a:pt x="8079" y="9922"/>
                    <a:pt x="5618" y="16002"/>
                    <a:pt x="5618" y="16002"/>
                  </a:cubicBezTo>
                  <a:cubicBezTo>
                    <a:pt x="5618" y="16002"/>
                    <a:pt x="5609" y="15653"/>
                    <a:pt x="5591" y="15134"/>
                  </a:cubicBezTo>
                  <a:cubicBezTo>
                    <a:pt x="4312" y="19779"/>
                    <a:pt x="2185" y="26794"/>
                    <a:pt x="665" y="31302"/>
                  </a:cubicBezTo>
                  <a:lnTo>
                    <a:pt x="2578" y="26425"/>
                  </a:lnTo>
                  <a:lnTo>
                    <a:pt x="3446" y="23241"/>
                  </a:lnTo>
                  <a:lnTo>
                    <a:pt x="9816" y="25702"/>
                  </a:lnTo>
                  <a:lnTo>
                    <a:pt x="6486" y="22372"/>
                  </a:lnTo>
                  <a:lnTo>
                    <a:pt x="6486" y="22372"/>
                  </a:lnTo>
                  <a:cubicBezTo>
                    <a:pt x="6486" y="22373"/>
                    <a:pt x="13435" y="26570"/>
                    <a:pt x="15317" y="28308"/>
                  </a:cubicBezTo>
                  <a:cubicBezTo>
                    <a:pt x="17199" y="30044"/>
                    <a:pt x="17778" y="32217"/>
                    <a:pt x="16765" y="34678"/>
                  </a:cubicBezTo>
                  <a:cubicBezTo>
                    <a:pt x="16371" y="35633"/>
                    <a:pt x="15542" y="36761"/>
                    <a:pt x="14674" y="37785"/>
                  </a:cubicBezTo>
                  <a:cubicBezTo>
                    <a:pt x="16371" y="36724"/>
                    <a:pt x="17944" y="35460"/>
                    <a:pt x="19332" y="33987"/>
                  </a:cubicBezTo>
                  <a:lnTo>
                    <a:pt x="21942" y="31216"/>
                  </a:lnTo>
                  <a:cubicBezTo>
                    <a:pt x="21942" y="31216"/>
                    <a:pt x="12520" y="13506"/>
                    <a:pt x="8924" y="6831"/>
                  </a:cubicBezTo>
                  <a:cubicBezTo>
                    <a:pt x="6352" y="2052"/>
                    <a:pt x="2578" y="52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5368050" y="2503250"/>
              <a:ext cx="155825" cy="143475"/>
            </a:xfrm>
            <a:custGeom>
              <a:rect b="b" l="l" r="r" t="t"/>
              <a:pathLst>
                <a:path extrusionOk="0" h="5739" w="6233">
                  <a:moveTo>
                    <a:pt x="6055" y="0"/>
                  </a:moveTo>
                  <a:cubicBezTo>
                    <a:pt x="6017" y="0"/>
                    <a:pt x="5980" y="14"/>
                    <a:pt x="5950" y="40"/>
                  </a:cubicBezTo>
                  <a:cubicBezTo>
                    <a:pt x="4028" y="1753"/>
                    <a:pt x="144" y="5427"/>
                    <a:pt x="105" y="5464"/>
                  </a:cubicBezTo>
                  <a:cubicBezTo>
                    <a:pt x="1" y="5563"/>
                    <a:pt x="71" y="5738"/>
                    <a:pt x="214" y="5738"/>
                  </a:cubicBezTo>
                  <a:cubicBezTo>
                    <a:pt x="255" y="5738"/>
                    <a:pt x="295" y="5723"/>
                    <a:pt x="323" y="5695"/>
                  </a:cubicBezTo>
                  <a:cubicBezTo>
                    <a:pt x="363" y="5657"/>
                    <a:pt x="4242" y="1986"/>
                    <a:pt x="6161" y="278"/>
                  </a:cubicBezTo>
                  <a:cubicBezTo>
                    <a:pt x="6227" y="220"/>
                    <a:pt x="6233" y="119"/>
                    <a:pt x="6174" y="54"/>
                  </a:cubicBezTo>
                  <a:cubicBezTo>
                    <a:pt x="6143" y="19"/>
                    <a:pt x="6099" y="0"/>
                    <a:pt x="6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5519875" y="2620350"/>
              <a:ext cx="37550" cy="16600"/>
            </a:xfrm>
            <a:custGeom>
              <a:rect b="b" l="l" r="r" t="t"/>
              <a:pathLst>
                <a:path extrusionOk="0" h="664" w="1502">
                  <a:moveTo>
                    <a:pt x="1323" y="0"/>
                  </a:moveTo>
                  <a:cubicBezTo>
                    <a:pt x="1305" y="0"/>
                    <a:pt x="1287" y="3"/>
                    <a:pt x="1269" y="10"/>
                  </a:cubicBezTo>
                  <a:cubicBezTo>
                    <a:pt x="896" y="143"/>
                    <a:pt x="516" y="258"/>
                    <a:pt x="130" y="350"/>
                  </a:cubicBezTo>
                  <a:cubicBezTo>
                    <a:pt x="52" y="370"/>
                    <a:pt x="0" y="443"/>
                    <a:pt x="9" y="524"/>
                  </a:cubicBezTo>
                  <a:cubicBezTo>
                    <a:pt x="19" y="604"/>
                    <a:pt x="88" y="663"/>
                    <a:pt x="167" y="663"/>
                  </a:cubicBezTo>
                  <a:cubicBezTo>
                    <a:pt x="180" y="663"/>
                    <a:pt x="193" y="661"/>
                    <a:pt x="206" y="658"/>
                  </a:cubicBezTo>
                  <a:cubicBezTo>
                    <a:pt x="602" y="563"/>
                    <a:pt x="993" y="446"/>
                    <a:pt x="1377" y="309"/>
                  </a:cubicBezTo>
                  <a:cubicBezTo>
                    <a:pt x="1459" y="279"/>
                    <a:pt x="1502" y="188"/>
                    <a:pt x="1472" y="106"/>
                  </a:cubicBezTo>
                  <a:cubicBezTo>
                    <a:pt x="1449" y="40"/>
                    <a:pt x="1388" y="0"/>
                    <a:pt x="1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5340275" y="2636275"/>
              <a:ext cx="150575" cy="15300"/>
            </a:xfrm>
            <a:custGeom>
              <a:rect b="b" l="l" r="r" t="t"/>
              <a:pathLst>
                <a:path extrusionOk="0" h="612" w="6023">
                  <a:moveTo>
                    <a:pt x="5854" y="1"/>
                  </a:moveTo>
                  <a:cubicBezTo>
                    <a:pt x="5845" y="1"/>
                    <a:pt x="5837" y="1"/>
                    <a:pt x="5829" y="3"/>
                  </a:cubicBezTo>
                  <a:cubicBezTo>
                    <a:pt x="4253" y="242"/>
                    <a:pt x="2651" y="294"/>
                    <a:pt x="1556" y="294"/>
                  </a:cubicBezTo>
                  <a:cubicBezTo>
                    <a:pt x="725" y="294"/>
                    <a:pt x="186" y="264"/>
                    <a:pt x="173" y="263"/>
                  </a:cubicBezTo>
                  <a:cubicBezTo>
                    <a:pt x="169" y="263"/>
                    <a:pt x="166" y="263"/>
                    <a:pt x="162" y="263"/>
                  </a:cubicBezTo>
                  <a:cubicBezTo>
                    <a:pt x="80" y="263"/>
                    <a:pt x="9" y="328"/>
                    <a:pt x="5" y="412"/>
                  </a:cubicBezTo>
                  <a:cubicBezTo>
                    <a:pt x="0" y="500"/>
                    <a:pt x="67" y="575"/>
                    <a:pt x="155" y="580"/>
                  </a:cubicBezTo>
                  <a:cubicBezTo>
                    <a:pt x="167" y="582"/>
                    <a:pt x="711" y="612"/>
                    <a:pt x="1550" y="612"/>
                  </a:cubicBezTo>
                  <a:cubicBezTo>
                    <a:pt x="2657" y="612"/>
                    <a:pt x="4280" y="559"/>
                    <a:pt x="5876" y="317"/>
                  </a:cubicBezTo>
                  <a:cubicBezTo>
                    <a:pt x="5963" y="304"/>
                    <a:pt x="6023" y="223"/>
                    <a:pt x="6009" y="136"/>
                  </a:cubicBezTo>
                  <a:cubicBezTo>
                    <a:pt x="5999" y="57"/>
                    <a:pt x="5931" y="1"/>
                    <a:pt x="58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0"/>
            <p:cNvSpPr/>
            <p:nvPr/>
          </p:nvSpPr>
          <p:spPr>
            <a:xfrm>
              <a:off x="5036825" y="2119350"/>
              <a:ext cx="228550" cy="197425"/>
            </a:xfrm>
            <a:custGeom>
              <a:rect b="b" l="l" r="r" t="t"/>
              <a:pathLst>
                <a:path extrusionOk="0" h="7897" w="9142">
                  <a:moveTo>
                    <a:pt x="7521" y="1"/>
                  </a:moveTo>
                  <a:lnTo>
                    <a:pt x="1" y="5287"/>
                  </a:lnTo>
                  <a:lnTo>
                    <a:pt x="2088" y="7896"/>
                  </a:lnTo>
                  <a:lnTo>
                    <a:pt x="9142" y="2085"/>
                  </a:lnTo>
                  <a:lnTo>
                    <a:pt x="7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5027775" y="2111400"/>
              <a:ext cx="246500" cy="213300"/>
            </a:xfrm>
            <a:custGeom>
              <a:rect b="b" l="l" r="r" t="t"/>
              <a:pathLst>
                <a:path extrusionOk="0" h="8532" w="9860">
                  <a:moveTo>
                    <a:pt x="7818" y="752"/>
                  </a:moveTo>
                  <a:lnTo>
                    <a:pt x="9063" y="2353"/>
                  </a:lnTo>
                  <a:lnTo>
                    <a:pt x="2496" y="7763"/>
                  </a:lnTo>
                  <a:lnTo>
                    <a:pt x="822" y="5671"/>
                  </a:lnTo>
                  <a:lnTo>
                    <a:pt x="7818" y="752"/>
                  </a:lnTo>
                  <a:close/>
                  <a:moveTo>
                    <a:pt x="7882" y="0"/>
                  </a:moveTo>
                  <a:cubicBezTo>
                    <a:pt x="7819" y="0"/>
                    <a:pt x="7755" y="19"/>
                    <a:pt x="7700" y="59"/>
                  </a:cubicBezTo>
                  <a:lnTo>
                    <a:pt x="180" y="5346"/>
                  </a:lnTo>
                  <a:cubicBezTo>
                    <a:pt x="30" y="5450"/>
                    <a:pt x="0" y="5661"/>
                    <a:pt x="115" y="5804"/>
                  </a:cubicBezTo>
                  <a:lnTo>
                    <a:pt x="2202" y="8412"/>
                  </a:lnTo>
                  <a:cubicBezTo>
                    <a:pt x="2256" y="8478"/>
                    <a:pt x="2333" y="8520"/>
                    <a:pt x="2418" y="8529"/>
                  </a:cubicBezTo>
                  <a:cubicBezTo>
                    <a:pt x="2429" y="8531"/>
                    <a:pt x="2439" y="8531"/>
                    <a:pt x="2450" y="8531"/>
                  </a:cubicBezTo>
                  <a:cubicBezTo>
                    <a:pt x="2524" y="8530"/>
                    <a:pt x="2596" y="8505"/>
                    <a:pt x="2653" y="8458"/>
                  </a:cubicBezTo>
                  <a:lnTo>
                    <a:pt x="9705" y="2647"/>
                  </a:lnTo>
                  <a:cubicBezTo>
                    <a:pt x="9837" y="2537"/>
                    <a:pt x="9860" y="2342"/>
                    <a:pt x="9754" y="2206"/>
                  </a:cubicBezTo>
                  <a:lnTo>
                    <a:pt x="8133" y="123"/>
                  </a:lnTo>
                  <a:cubicBezTo>
                    <a:pt x="8070" y="43"/>
                    <a:pt x="7977" y="0"/>
                    <a:pt x="7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4511100" y="2350700"/>
              <a:ext cx="930525" cy="912425"/>
            </a:xfrm>
            <a:custGeom>
              <a:rect b="b" l="l" r="r" t="t"/>
              <a:pathLst>
                <a:path extrusionOk="0" h="36497" w="37221">
                  <a:moveTo>
                    <a:pt x="28376" y="0"/>
                  </a:moveTo>
                  <a:lnTo>
                    <a:pt x="23346" y="22714"/>
                  </a:lnTo>
                  <a:lnTo>
                    <a:pt x="1" y="34311"/>
                  </a:lnTo>
                  <a:lnTo>
                    <a:pt x="1476" y="36497"/>
                  </a:lnTo>
                  <a:cubicBezTo>
                    <a:pt x="1476" y="36497"/>
                    <a:pt x="28656" y="29291"/>
                    <a:pt x="29506" y="28644"/>
                  </a:cubicBezTo>
                  <a:cubicBezTo>
                    <a:pt x="30356" y="27997"/>
                    <a:pt x="36958" y="6186"/>
                    <a:pt x="37221" y="3648"/>
                  </a:cubicBezTo>
                  <a:lnTo>
                    <a:pt x="28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4502825" y="2342750"/>
              <a:ext cx="947225" cy="928325"/>
            </a:xfrm>
            <a:custGeom>
              <a:rect b="b" l="l" r="r" t="t"/>
              <a:pathLst>
                <a:path extrusionOk="0" h="37133" w="37889">
                  <a:moveTo>
                    <a:pt x="28706" y="1"/>
                  </a:moveTo>
                  <a:cubicBezTo>
                    <a:pt x="28560" y="1"/>
                    <a:pt x="28429" y="101"/>
                    <a:pt x="28397" y="250"/>
                  </a:cubicBezTo>
                  <a:lnTo>
                    <a:pt x="23400" y="22816"/>
                  </a:lnTo>
                  <a:lnTo>
                    <a:pt x="190" y="34344"/>
                  </a:lnTo>
                  <a:cubicBezTo>
                    <a:pt x="108" y="34383"/>
                    <a:pt x="48" y="34458"/>
                    <a:pt x="24" y="34546"/>
                  </a:cubicBezTo>
                  <a:cubicBezTo>
                    <a:pt x="1" y="34635"/>
                    <a:pt x="17" y="34729"/>
                    <a:pt x="68" y="34805"/>
                  </a:cubicBezTo>
                  <a:lnTo>
                    <a:pt x="1544" y="36993"/>
                  </a:lnTo>
                  <a:cubicBezTo>
                    <a:pt x="1603" y="37080"/>
                    <a:pt x="1702" y="37132"/>
                    <a:pt x="1807" y="37132"/>
                  </a:cubicBezTo>
                  <a:cubicBezTo>
                    <a:pt x="1834" y="37132"/>
                    <a:pt x="1863" y="37128"/>
                    <a:pt x="1889" y="37122"/>
                  </a:cubicBezTo>
                  <a:cubicBezTo>
                    <a:pt x="6438" y="35916"/>
                    <a:pt x="29173" y="29868"/>
                    <a:pt x="30029" y="29215"/>
                  </a:cubicBezTo>
                  <a:cubicBezTo>
                    <a:pt x="31054" y="28434"/>
                    <a:pt x="37619" y="6396"/>
                    <a:pt x="37868" y="3998"/>
                  </a:cubicBezTo>
                  <a:cubicBezTo>
                    <a:pt x="37889" y="3821"/>
                    <a:pt x="37762" y="3662"/>
                    <a:pt x="37585" y="3645"/>
                  </a:cubicBezTo>
                  <a:cubicBezTo>
                    <a:pt x="37574" y="3643"/>
                    <a:pt x="37562" y="3643"/>
                    <a:pt x="37551" y="3643"/>
                  </a:cubicBezTo>
                  <a:cubicBezTo>
                    <a:pt x="37389" y="3643"/>
                    <a:pt x="37251" y="3767"/>
                    <a:pt x="37237" y="3932"/>
                  </a:cubicBezTo>
                  <a:cubicBezTo>
                    <a:pt x="36950" y="6698"/>
                    <a:pt x="30479" y="27783"/>
                    <a:pt x="29650" y="28704"/>
                  </a:cubicBezTo>
                  <a:cubicBezTo>
                    <a:pt x="28861" y="29206"/>
                    <a:pt x="12735" y="33588"/>
                    <a:pt x="1945" y="36450"/>
                  </a:cubicBezTo>
                  <a:lnTo>
                    <a:pt x="799" y="34751"/>
                  </a:lnTo>
                  <a:lnTo>
                    <a:pt x="23819" y="23318"/>
                  </a:lnTo>
                  <a:cubicBezTo>
                    <a:pt x="23904" y="23274"/>
                    <a:pt x="23966" y="23196"/>
                    <a:pt x="23987" y="23101"/>
                  </a:cubicBezTo>
                  <a:lnTo>
                    <a:pt x="29017" y="387"/>
                  </a:lnTo>
                  <a:cubicBezTo>
                    <a:pt x="29054" y="216"/>
                    <a:pt x="28946" y="46"/>
                    <a:pt x="28775" y="8"/>
                  </a:cubicBezTo>
                  <a:cubicBezTo>
                    <a:pt x="28752" y="3"/>
                    <a:pt x="28729" y="1"/>
                    <a:pt x="28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0"/>
            <p:cNvSpPr/>
            <p:nvPr/>
          </p:nvSpPr>
          <p:spPr>
            <a:xfrm>
              <a:off x="4563075" y="2436300"/>
              <a:ext cx="851350" cy="822825"/>
            </a:xfrm>
            <a:custGeom>
              <a:rect b="b" l="l" r="r" t="t"/>
              <a:pathLst>
                <a:path extrusionOk="0" h="32913" w="34054">
                  <a:moveTo>
                    <a:pt x="33462" y="0"/>
                  </a:moveTo>
                  <a:cubicBezTo>
                    <a:pt x="33429" y="0"/>
                    <a:pt x="33393" y="26"/>
                    <a:pt x="33356" y="82"/>
                  </a:cubicBezTo>
                  <a:cubicBezTo>
                    <a:pt x="32778" y="951"/>
                    <a:pt x="31620" y="7900"/>
                    <a:pt x="29738" y="12966"/>
                  </a:cubicBezTo>
                  <a:cubicBezTo>
                    <a:pt x="27855" y="18033"/>
                    <a:pt x="24236" y="20205"/>
                    <a:pt x="24960" y="20350"/>
                  </a:cubicBezTo>
                  <a:cubicBezTo>
                    <a:pt x="25684" y="20496"/>
                    <a:pt x="26263" y="22811"/>
                    <a:pt x="26263" y="22811"/>
                  </a:cubicBezTo>
                  <a:lnTo>
                    <a:pt x="1" y="32912"/>
                  </a:lnTo>
                  <a:cubicBezTo>
                    <a:pt x="1470" y="32522"/>
                    <a:pt x="5476" y="31454"/>
                    <a:pt x="9995" y="30231"/>
                  </a:cubicBezTo>
                  <a:lnTo>
                    <a:pt x="27427" y="25220"/>
                  </a:lnTo>
                  <a:lnTo>
                    <a:pt x="29128" y="20884"/>
                  </a:lnTo>
                  <a:cubicBezTo>
                    <a:pt x="30648" y="16375"/>
                    <a:pt x="32775" y="9360"/>
                    <a:pt x="34054" y="4715"/>
                  </a:cubicBezTo>
                  <a:cubicBezTo>
                    <a:pt x="33994" y="3147"/>
                    <a:pt x="33831" y="0"/>
                    <a:pt x="3346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0"/>
            <p:cNvSpPr/>
            <p:nvPr/>
          </p:nvSpPr>
          <p:spPr>
            <a:xfrm>
              <a:off x="4243200" y="3169975"/>
              <a:ext cx="307950" cy="243775"/>
            </a:xfrm>
            <a:custGeom>
              <a:rect b="b" l="l" r="r" t="t"/>
              <a:pathLst>
                <a:path extrusionOk="0" h="9751" w="12318">
                  <a:moveTo>
                    <a:pt x="2853" y="0"/>
                  </a:moveTo>
                  <a:cubicBezTo>
                    <a:pt x="2634" y="0"/>
                    <a:pt x="2437" y="147"/>
                    <a:pt x="2379" y="363"/>
                  </a:cubicBezTo>
                  <a:cubicBezTo>
                    <a:pt x="2314" y="602"/>
                    <a:pt x="2437" y="852"/>
                    <a:pt x="2665" y="947"/>
                  </a:cubicBezTo>
                  <a:lnTo>
                    <a:pt x="5522" y="2136"/>
                  </a:lnTo>
                  <a:lnTo>
                    <a:pt x="3463" y="3820"/>
                  </a:lnTo>
                  <a:cubicBezTo>
                    <a:pt x="2878" y="4278"/>
                    <a:pt x="330" y="5806"/>
                    <a:pt x="138" y="6393"/>
                  </a:cubicBezTo>
                  <a:cubicBezTo>
                    <a:pt x="1" y="6814"/>
                    <a:pt x="122" y="6952"/>
                    <a:pt x="349" y="6952"/>
                  </a:cubicBezTo>
                  <a:cubicBezTo>
                    <a:pt x="738" y="6952"/>
                    <a:pt x="1439" y="6545"/>
                    <a:pt x="1678" y="6458"/>
                  </a:cubicBezTo>
                  <a:cubicBezTo>
                    <a:pt x="2507" y="6156"/>
                    <a:pt x="3033" y="5780"/>
                    <a:pt x="4434" y="5238"/>
                  </a:cubicBezTo>
                  <a:lnTo>
                    <a:pt x="4434" y="5238"/>
                  </a:lnTo>
                  <a:cubicBezTo>
                    <a:pt x="4707" y="5607"/>
                    <a:pt x="1543" y="7376"/>
                    <a:pt x="1180" y="7662"/>
                  </a:cubicBezTo>
                  <a:cubicBezTo>
                    <a:pt x="1027" y="7782"/>
                    <a:pt x="783" y="7931"/>
                    <a:pt x="770" y="8154"/>
                  </a:cubicBezTo>
                  <a:cubicBezTo>
                    <a:pt x="755" y="8436"/>
                    <a:pt x="895" y="8535"/>
                    <a:pt x="1103" y="8535"/>
                  </a:cubicBezTo>
                  <a:cubicBezTo>
                    <a:pt x="1546" y="8535"/>
                    <a:pt x="2300" y="8085"/>
                    <a:pt x="2534" y="7987"/>
                  </a:cubicBezTo>
                  <a:cubicBezTo>
                    <a:pt x="3520" y="7572"/>
                    <a:pt x="4489" y="7119"/>
                    <a:pt x="5473" y="6701"/>
                  </a:cubicBezTo>
                  <a:lnTo>
                    <a:pt x="5473" y="6701"/>
                  </a:lnTo>
                  <a:cubicBezTo>
                    <a:pt x="4785" y="7215"/>
                    <a:pt x="3631" y="7796"/>
                    <a:pt x="2943" y="8311"/>
                  </a:cubicBezTo>
                  <a:cubicBezTo>
                    <a:pt x="2655" y="8525"/>
                    <a:pt x="2288" y="8663"/>
                    <a:pt x="2028" y="8923"/>
                  </a:cubicBezTo>
                  <a:cubicBezTo>
                    <a:pt x="1732" y="9232"/>
                    <a:pt x="1895" y="9565"/>
                    <a:pt x="2267" y="9565"/>
                  </a:cubicBezTo>
                  <a:cubicBezTo>
                    <a:pt x="2335" y="9565"/>
                    <a:pt x="2411" y="9554"/>
                    <a:pt x="2492" y="9529"/>
                  </a:cubicBezTo>
                  <a:cubicBezTo>
                    <a:pt x="2979" y="9380"/>
                    <a:pt x="3667" y="8934"/>
                    <a:pt x="4115" y="8693"/>
                  </a:cubicBezTo>
                  <a:cubicBezTo>
                    <a:pt x="4907" y="8263"/>
                    <a:pt x="5344" y="7874"/>
                    <a:pt x="6137" y="7445"/>
                  </a:cubicBezTo>
                  <a:lnTo>
                    <a:pt x="6137" y="7445"/>
                  </a:lnTo>
                  <a:cubicBezTo>
                    <a:pt x="5561" y="7892"/>
                    <a:pt x="5284" y="8221"/>
                    <a:pt x="4705" y="8664"/>
                  </a:cubicBezTo>
                  <a:cubicBezTo>
                    <a:pt x="4481" y="8836"/>
                    <a:pt x="3973" y="9136"/>
                    <a:pt x="3869" y="9409"/>
                  </a:cubicBezTo>
                  <a:cubicBezTo>
                    <a:pt x="3773" y="9657"/>
                    <a:pt x="3845" y="9751"/>
                    <a:pt x="4008" y="9751"/>
                  </a:cubicBezTo>
                  <a:cubicBezTo>
                    <a:pt x="4467" y="9751"/>
                    <a:pt x="5648" y="9002"/>
                    <a:pt x="5823" y="8876"/>
                  </a:cubicBezTo>
                  <a:cubicBezTo>
                    <a:pt x="6640" y="8287"/>
                    <a:pt x="7598" y="7806"/>
                    <a:pt x="8369" y="7181"/>
                  </a:cubicBezTo>
                  <a:cubicBezTo>
                    <a:pt x="8477" y="7095"/>
                    <a:pt x="9605" y="5960"/>
                    <a:pt x="9629" y="5960"/>
                  </a:cubicBezTo>
                  <a:cubicBezTo>
                    <a:pt x="9629" y="5960"/>
                    <a:pt x="9629" y="5960"/>
                    <a:pt x="9629" y="5960"/>
                  </a:cubicBezTo>
                  <a:lnTo>
                    <a:pt x="12318" y="3879"/>
                  </a:lnTo>
                  <a:lnTo>
                    <a:pt x="10717" y="1540"/>
                  </a:lnTo>
                  <a:lnTo>
                    <a:pt x="2920" y="5"/>
                  </a:lnTo>
                  <a:cubicBezTo>
                    <a:pt x="2898" y="2"/>
                    <a:pt x="2875" y="0"/>
                    <a:pt x="2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0"/>
            <p:cNvSpPr/>
            <p:nvPr/>
          </p:nvSpPr>
          <p:spPr>
            <a:xfrm>
              <a:off x="4238950" y="3165975"/>
              <a:ext cx="316700" cy="251575"/>
            </a:xfrm>
            <a:custGeom>
              <a:rect b="b" l="l" r="r" t="t"/>
              <a:pathLst>
                <a:path extrusionOk="0" h="10063" w="12668">
                  <a:moveTo>
                    <a:pt x="3025" y="319"/>
                  </a:moveTo>
                  <a:cubicBezTo>
                    <a:pt x="3036" y="319"/>
                    <a:pt x="3048" y="319"/>
                    <a:pt x="3059" y="320"/>
                  </a:cubicBezTo>
                  <a:lnTo>
                    <a:pt x="10791" y="1842"/>
                  </a:lnTo>
                  <a:lnTo>
                    <a:pt x="12271" y="4004"/>
                  </a:lnTo>
                  <a:lnTo>
                    <a:pt x="9702" y="5996"/>
                  </a:lnTo>
                  <a:lnTo>
                    <a:pt x="9708" y="6003"/>
                  </a:lnTo>
                  <a:cubicBezTo>
                    <a:pt x="9598" y="6083"/>
                    <a:pt x="9412" y="6267"/>
                    <a:pt x="9046" y="6628"/>
                  </a:cubicBezTo>
                  <a:cubicBezTo>
                    <a:pt x="8795" y="6875"/>
                    <a:pt x="8484" y="7182"/>
                    <a:pt x="8439" y="7219"/>
                  </a:cubicBezTo>
                  <a:cubicBezTo>
                    <a:pt x="8007" y="7569"/>
                    <a:pt x="7501" y="7882"/>
                    <a:pt x="7013" y="8184"/>
                  </a:cubicBezTo>
                  <a:cubicBezTo>
                    <a:pt x="6641" y="8415"/>
                    <a:pt x="6255" y="8651"/>
                    <a:pt x="5901" y="8908"/>
                  </a:cubicBezTo>
                  <a:cubicBezTo>
                    <a:pt x="5517" y="9183"/>
                    <a:pt x="4462" y="9773"/>
                    <a:pt x="4194" y="9773"/>
                  </a:cubicBezTo>
                  <a:cubicBezTo>
                    <a:pt x="4179" y="9773"/>
                    <a:pt x="4167" y="9771"/>
                    <a:pt x="4157" y="9768"/>
                  </a:cubicBezTo>
                  <a:cubicBezTo>
                    <a:pt x="4157" y="9767"/>
                    <a:pt x="4147" y="9730"/>
                    <a:pt x="4188" y="9627"/>
                  </a:cubicBezTo>
                  <a:cubicBezTo>
                    <a:pt x="4252" y="9458"/>
                    <a:pt x="4574" y="9232"/>
                    <a:pt x="4787" y="9084"/>
                  </a:cubicBezTo>
                  <a:cubicBezTo>
                    <a:pt x="4858" y="9035"/>
                    <a:pt x="4921" y="8990"/>
                    <a:pt x="4972" y="8951"/>
                  </a:cubicBezTo>
                  <a:cubicBezTo>
                    <a:pt x="5271" y="8722"/>
                    <a:pt x="5494" y="8519"/>
                    <a:pt x="5709" y="8324"/>
                  </a:cubicBezTo>
                  <a:cubicBezTo>
                    <a:pt x="5915" y="8138"/>
                    <a:pt x="6126" y="7947"/>
                    <a:pt x="6404" y="7731"/>
                  </a:cubicBezTo>
                  <a:cubicBezTo>
                    <a:pt x="6522" y="7638"/>
                    <a:pt x="6458" y="7447"/>
                    <a:pt x="6307" y="7447"/>
                  </a:cubicBezTo>
                  <a:cubicBezTo>
                    <a:pt x="6280" y="7447"/>
                    <a:pt x="6253" y="7454"/>
                    <a:pt x="6231" y="7466"/>
                  </a:cubicBezTo>
                  <a:cubicBezTo>
                    <a:pt x="5829" y="7684"/>
                    <a:pt x="5514" y="7894"/>
                    <a:pt x="5209" y="8097"/>
                  </a:cubicBezTo>
                  <a:cubicBezTo>
                    <a:pt x="4909" y="8295"/>
                    <a:pt x="4599" y="8502"/>
                    <a:pt x="4208" y="8713"/>
                  </a:cubicBezTo>
                  <a:cubicBezTo>
                    <a:pt x="4089" y="8778"/>
                    <a:pt x="3953" y="8857"/>
                    <a:pt x="3807" y="8941"/>
                  </a:cubicBezTo>
                  <a:cubicBezTo>
                    <a:pt x="3408" y="9171"/>
                    <a:pt x="2956" y="9434"/>
                    <a:pt x="2615" y="9537"/>
                  </a:cubicBezTo>
                  <a:cubicBezTo>
                    <a:pt x="2548" y="9558"/>
                    <a:pt x="2488" y="9567"/>
                    <a:pt x="2436" y="9567"/>
                  </a:cubicBezTo>
                  <a:cubicBezTo>
                    <a:pt x="2328" y="9567"/>
                    <a:pt x="2254" y="9528"/>
                    <a:pt x="2222" y="9478"/>
                  </a:cubicBezTo>
                  <a:cubicBezTo>
                    <a:pt x="2179" y="9406"/>
                    <a:pt x="2212" y="9297"/>
                    <a:pt x="2310" y="9195"/>
                  </a:cubicBezTo>
                  <a:cubicBezTo>
                    <a:pt x="2450" y="9054"/>
                    <a:pt x="2630" y="8951"/>
                    <a:pt x="2820" y="8840"/>
                  </a:cubicBezTo>
                  <a:cubicBezTo>
                    <a:pt x="2951" y="8767"/>
                    <a:pt x="3085" y="8688"/>
                    <a:pt x="3207" y="8598"/>
                  </a:cubicBezTo>
                  <a:cubicBezTo>
                    <a:pt x="3545" y="8346"/>
                    <a:pt x="4010" y="8070"/>
                    <a:pt x="4460" y="7802"/>
                  </a:cubicBezTo>
                  <a:cubicBezTo>
                    <a:pt x="4915" y="7531"/>
                    <a:pt x="5387" y="7249"/>
                    <a:pt x="5738" y="6988"/>
                  </a:cubicBezTo>
                  <a:cubicBezTo>
                    <a:pt x="5803" y="6941"/>
                    <a:pt x="5821" y="6852"/>
                    <a:pt x="5782" y="6783"/>
                  </a:cubicBezTo>
                  <a:cubicBezTo>
                    <a:pt x="5751" y="6731"/>
                    <a:pt x="5698" y="6702"/>
                    <a:pt x="5642" y="6702"/>
                  </a:cubicBezTo>
                  <a:cubicBezTo>
                    <a:pt x="5622" y="6702"/>
                    <a:pt x="5601" y="6706"/>
                    <a:pt x="5581" y="6714"/>
                  </a:cubicBezTo>
                  <a:cubicBezTo>
                    <a:pt x="5112" y="6914"/>
                    <a:pt x="4645" y="7121"/>
                    <a:pt x="4179" y="7329"/>
                  </a:cubicBezTo>
                  <a:cubicBezTo>
                    <a:pt x="3668" y="7557"/>
                    <a:pt x="3157" y="7783"/>
                    <a:pt x="2641" y="8000"/>
                  </a:cubicBezTo>
                  <a:cubicBezTo>
                    <a:pt x="2586" y="8024"/>
                    <a:pt x="2501" y="8067"/>
                    <a:pt x="2399" y="8118"/>
                  </a:cubicBezTo>
                  <a:cubicBezTo>
                    <a:pt x="2156" y="8242"/>
                    <a:pt x="1573" y="8539"/>
                    <a:pt x="1275" y="8539"/>
                  </a:cubicBezTo>
                  <a:cubicBezTo>
                    <a:pt x="1224" y="8539"/>
                    <a:pt x="1181" y="8530"/>
                    <a:pt x="1149" y="8510"/>
                  </a:cubicBezTo>
                  <a:cubicBezTo>
                    <a:pt x="1111" y="8484"/>
                    <a:pt x="1093" y="8422"/>
                    <a:pt x="1098" y="8322"/>
                  </a:cubicBezTo>
                  <a:cubicBezTo>
                    <a:pt x="1105" y="8204"/>
                    <a:pt x="1256" y="8091"/>
                    <a:pt x="1377" y="8000"/>
                  </a:cubicBezTo>
                  <a:lnTo>
                    <a:pt x="1448" y="7947"/>
                  </a:lnTo>
                  <a:cubicBezTo>
                    <a:pt x="1533" y="7881"/>
                    <a:pt x="1817" y="7705"/>
                    <a:pt x="2145" y="7502"/>
                  </a:cubicBezTo>
                  <a:cubicBezTo>
                    <a:pt x="3796" y="6484"/>
                    <a:pt x="4705" y="5864"/>
                    <a:pt x="4773" y="5504"/>
                  </a:cubicBezTo>
                  <a:cubicBezTo>
                    <a:pt x="4789" y="5434"/>
                    <a:pt x="4774" y="5361"/>
                    <a:pt x="4731" y="5304"/>
                  </a:cubicBezTo>
                  <a:cubicBezTo>
                    <a:pt x="4700" y="5263"/>
                    <a:pt x="4652" y="5240"/>
                    <a:pt x="4603" y="5240"/>
                  </a:cubicBezTo>
                  <a:cubicBezTo>
                    <a:pt x="4584" y="5240"/>
                    <a:pt x="4565" y="5243"/>
                    <a:pt x="4547" y="5250"/>
                  </a:cubicBezTo>
                  <a:cubicBezTo>
                    <a:pt x="3784" y="5545"/>
                    <a:pt x="3284" y="5788"/>
                    <a:pt x="2845" y="6002"/>
                  </a:cubicBezTo>
                  <a:cubicBezTo>
                    <a:pt x="2480" y="6179"/>
                    <a:pt x="2166" y="6333"/>
                    <a:pt x="1794" y="6469"/>
                  </a:cubicBezTo>
                  <a:cubicBezTo>
                    <a:pt x="1723" y="6494"/>
                    <a:pt x="1615" y="6545"/>
                    <a:pt x="1488" y="6607"/>
                  </a:cubicBezTo>
                  <a:cubicBezTo>
                    <a:pt x="1292" y="6699"/>
                    <a:pt x="758" y="6960"/>
                    <a:pt x="521" y="6960"/>
                  </a:cubicBezTo>
                  <a:cubicBezTo>
                    <a:pt x="480" y="6960"/>
                    <a:pt x="448" y="6952"/>
                    <a:pt x="429" y="6934"/>
                  </a:cubicBezTo>
                  <a:cubicBezTo>
                    <a:pt x="407" y="6916"/>
                    <a:pt x="386" y="6824"/>
                    <a:pt x="458" y="6602"/>
                  </a:cubicBezTo>
                  <a:cubicBezTo>
                    <a:pt x="579" y="6229"/>
                    <a:pt x="2077" y="5229"/>
                    <a:pt x="2882" y="4691"/>
                  </a:cubicBezTo>
                  <a:cubicBezTo>
                    <a:pt x="3248" y="4445"/>
                    <a:pt x="3564" y="4234"/>
                    <a:pt x="3734" y="4102"/>
                  </a:cubicBezTo>
                  <a:lnTo>
                    <a:pt x="5790" y="2419"/>
                  </a:lnTo>
                  <a:cubicBezTo>
                    <a:pt x="5884" y="2343"/>
                    <a:pt x="5861" y="2195"/>
                    <a:pt x="5752" y="2149"/>
                  </a:cubicBezTo>
                  <a:lnTo>
                    <a:pt x="2896" y="961"/>
                  </a:lnTo>
                  <a:cubicBezTo>
                    <a:pt x="2765" y="905"/>
                    <a:pt x="2683" y="775"/>
                    <a:pt x="2691" y="633"/>
                  </a:cubicBezTo>
                  <a:cubicBezTo>
                    <a:pt x="2696" y="539"/>
                    <a:pt x="2739" y="454"/>
                    <a:pt x="2811" y="395"/>
                  </a:cubicBezTo>
                  <a:cubicBezTo>
                    <a:pt x="2872" y="345"/>
                    <a:pt x="2947" y="319"/>
                    <a:pt x="3025" y="319"/>
                  </a:cubicBezTo>
                  <a:close/>
                  <a:moveTo>
                    <a:pt x="3023" y="1"/>
                  </a:moveTo>
                  <a:cubicBezTo>
                    <a:pt x="2733" y="1"/>
                    <a:pt x="2472" y="196"/>
                    <a:pt x="2394" y="482"/>
                  </a:cubicBezTo>
                  <a:cubicBezTo>
                    <a:pt x="2310" y="798"/>
                    <a:pt x="2471" y="1128"/>
                    <a:pt x="2774" y="1254"/>
                  </a:cubicBezTo>
                  <a:lnTo>
                    <a:pt x="5384" y="2341"/>
                  </a:lnTo>
                  <a:lnTo>
                    <a:pt x="3535" y="3855"/>
                  </a:lnTo>
                  <a:cubicBezTo>
                    <a:pt x="3378" y="3977"/>
                    <a:pt x="3066" y="4186"/>
                    <a:pt x="2705" y="4426"/>
                  </a:cubicBezTo>
                  <a:cubicBezTo>
                    <a:pt x="1396" y="5301"/>
                    <a:pt x="299" y="6062"/>
                    <a:pt x="156" y="6505"/>
                  </a:cubicBezTo>
                  <a:cubicBezTo>
                    <a:pt x="117" y="6622"/>
                    <a:pt x="0" y="6983"/>
                    <a:pt x="218" y="7173"/>
                  </a:cubicBezTo>
                  <a:cubicBezTo>
                    <a:pt x="297" y="7242"/>
                    <a:pt x="398" y="7272"/>
                    <a:pt x="517" y="7272"/>
                  </a:cubicBezTo>
                  <a:cubicBezTo>
                    <a:pt x="803" y="7272"/>
                    <a:pt x="1193" y="7100"/>
                    <a:pt x="1625" y="6893"/>
                  </a:cubicBezTo>
                  <a:cubicBezTo>
                    <a:pt x="1741" y="6837"/>
                    <a:pt x="1838" y="6790"/>
                    <a:pt x="1903" y="6768"/>
                  </a:cubicBezTo>
                  <a:cubicBezTo>
                    <a:pt x="2291" y="6626"/>
                    <a:pt x="2612" y="6469"/>
                    <a:pt x="2983" y="6288"/>
                  </a:cubicBezTo>
                  <a:cubicBezTo>
                    <a:pt x="3327" y="6120"/>
                    <a:pt x="3708" y="5935"/>
                    <a:pt x="4223" y="5721"/>
                  </a:cubicBezTo>
                  <a:lnTo>
                    <a:pt x="4223" y="5721"/>
                  </a:lnTo>
                  <a:cubicBezTo>
                    <a:pt x="3708" y="6165"/>
                    <a:pt x="2501" y="6911"/>
                    <a:pt x="1978" y="7233"/>
                  </a:cubicBezTo>
                  <a:cubicBezTo>
                    <a:pt x="1614" y="7457"/>
                    <a:pt x="1350" y="7619"/>
                    <a:pt x="1251" y="7696"/>
                  </a:cubicBezTo>
                  <a:lnTo>
                    <a:pt x="1188" y="7746"/>
                  </a:lnTo>
                  <a:cubicBezTo>
                    <a:pt x="1022" y="7871"/>
                    <a:pt x="795" y="8039"/>
                    <a:pt x="781" y="8306"/>
                  </a:cubicBezTo>
                  <a:cubicBezTo>
                    <a:pt x="766" y="8580"/>
                    <a:pt x="879" y="8713"/>
                    <a:pt x="975" y="8777"/>
                  </a:cubicBezTo>
                  <a:cubicBezTo>
                    <a:pt x="1058" y="8831"/>
                    <a:pt x="1159" y="8854"/>
                    <a:pt x="1272" y="8854"/>
                  </a:cubicBezTo>
                  <a:cubicBezTo>
                    <a:pt x="1618" y="8854"/>
                    <a:pt x="2083" y="8636"/>
                    <a:pt x="2541" y="8402"/>
                  </a:cubicBezTo>
                  <a:cubicBezTo>
                    <a:pt x="2636" y="8354"/>
                    <a:pt x="2713" y="8315"/>
                    <a:pt x="2764" y="8293"/>
                  </a:cubicBezTo>
                  <a:cubicBezTo>
                    <a:pt x="3076" y="8162"/>
                    <a:pt x="3386" y="8027"/>
                    <a:pt x="3696" y="7890"/>
                  </a:cubicBezTo>
                  <a:lnTo>
                    <a:pt x="3696" y="7890"/>
                  </a:lnTo>
                  <a:cubicBezTo>
                    <a:pt x="3447" y="8044"/>
                    <a:pt x="3215" y="8197"/>
                    <a:pt x="3018" y="8342"/>
                  </a:cubicBezTo>
                  <a:cubicBezTo>
                    <a:pt x="2907" y="8425"/>
                    <a:pt x="2785" y="8494"/>
                    <a:pt x="2662" y="8566"/>
                  </a:cubicBezTo>
                  <a:cubicBezTo>
                    <a:pt x="2463" y="8681"/>
                    <a:pt x="2256" y="8801"/>
                    <a:pt x="2082" y="8974"/>
                  </a:cubicBezTo>
                  <a:cubicBezTo>
                    <a:pt x="1838" y="9229"/>
                    <a:pt x="1855" y="9488"/>
                    <a:pt x="1952" y="9645"/>
                  </a:cubicBezTo>
                  <a:cubicBezTo>
                    <a:pt x="2048" y="9801"/>
                    <a:pt x="2225" y="9884"/>
                    <a:pt x="2437" y="9884"/>
                  </a:cubicBezTo>
                  <a:cubicBezTo>
                    <a:pt x="2522" y="9884"/>
                    <a:pt x="2613" y="9870"/>
                    <a:pt x="2707" y="9842"/>
                  </a:cubicBezTo>
                  <a:cubicBezTo>
                    <a:pt x="3083" y="9727"/>
                    <a:pt x="3552" y="9455"/>
                    <a:pt x="3967" y="9215"/>
                  </a:cubicBezTo>
                  <a:cubicBezTo>
                    <a:pt x="4108" y="9133"/>
                    <a:pt x="4243" y="9056"/>
                    <a:pt x="4360" y="8992"/>
                  </a:cubicBezTo>
                  <a:cubicBezTo>
                    <a:pt x="4371" y="8986"/>
                    <a:pt x="4384" y="8980"/>
                    <a:pt x="4396" y="8972"/>
                  </a:cubicBezTo>
                  <a:lnTo>
                    <a:pt x="4396" y="8972"/>
                  </a:lnTo>
                  <a:cubicBezTo>
                    <a:pt x="4178" y="9133"/>
                    <a:pt x="3965" y="9317"/>
                    <a:pt x="3891" y="9513"/>
                  </a:cubicBezTo>
                  <a:cubicBezTo>
                    <a:pt x="3803" y="9739"/>
                    <a:pt x="3823" y="9905"/>
                    <a:pt x="3950" y="10002"/>
                  </a:cubicBezTo>
                  <a:cubicBezTo>
                    <a:pt x="4005" y="10044"/>
                    <a:pt x="4079" y="10063"/>
                    <a:pt x="4168" y="10063"/>
                  </a:cubicBezTo>
                  <a:cubicBezTo>
                    <a:pt x="4782" y="10063"/>
                    <a:pt x="6072" y="9175"/>
                    <a:pt x="6087" y="9165"/>
                  </a:cubicBezTo>
                  <a:cubicBezTo>
                    <a:pt x="6433" y="8916"/>
                    <a:pt x="6812" y="8681"/>
                    <a:pt x="7180" y="8454"/>
                  </a:cubicBezTo>
                  <a:cubicBezTo>
                    <a:pt x="7678" y="8147"/>
                    <a:pt x="8192" y="7829"/>
                    <a:pt x="8640" y="7466"/>
                  </a:cubicBezTo>
                  <a:cubicBezTo>
                    <a:pt x="8695" y="7421"/>
                    <a:pt x="8915" y="7205"/>
                    <a:pt x="9271" y="6853"/>
                  </a:cubicBezTo>
                  <a:cubicBezTo>
                    <a:pt x="9517" y="6609"/>
                    <a:pt x="9822" y="6308"/>
                    <a:pt x="9885" y="6255"/>
                  </a:cubicBezTo>
                  <a:cubicBezTo>
                    <a:pt x="9888" y="6252"/>
                    <a:pt x="9893" y="6250"/>
                    <a:pt x="9897" y="6246"/>
                  </a:cubicBezTo>
                  <a:lnTo>
                    <a:pt x="12585" y="4165"/>
                  </a:lnTo>
                  <a:cubicBezTo>
                    <a:pt x="12652" y="4112"/>
                    <a:pt x="12667" y="4018"/>
                    <a:pt x="12619" y="3949"/>
                  </a:cubicBezTo>
                  <a:lnTo>
                    <a:pt x="11018" y="1609"/>
                  </a:lnTo>
                  <a:cubicBezTo>
                    <a:pt x="10994" y="1575"/>
                    <a:pt x="10958" y="1551"/>
                    <a:pt x="10918" y="1544"/>
                  </a:cubicBezTo>
                  <a:lnTo>
                    <a:pt x="3110" y="7"/>
                  </a:lnTo>
                  <a:cubicBezTo>
                    <a:pt x="3081" y="3"/>
                    <a:pt x="3052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0"/>
            <p:cNvSpPr/>
            <p:nvPr/>
          </p:nvSpPr>
          <p:spPr>
            <a:xfrm>
              <a:off x="4975325" y="2276375"/>
              <a:ext cx="114900" cy="163600"/>
            </a:xfrm>
            <a:custGeom>
              <a:rect b="b" l="l" r="r" t="t"/>
              <a:pathLst>
                <a:path extrusionOk="0" h="6544" w="4596">
                  <a:moveTo>
                    <a:pt x="180" y="0"/>
                  </a:moveTo>
                  <a:cubicBezTo>
                    <a:pt x="150" y="0"/>
                    <a:pt x="119" y="9"/>
                    <a:pt x="92" y="28"/>
                  </a:cubicBezTo>
                  <a:cubicBezTo>
                    <a:pt x="21" y="76"/>
                    <a:pt x="1" y="172"/>
                    <a:pt x="47" y="244"/>
                  </a:cubicBezTo>
                  <a:lnTo>
                    <a:pt x="4283" y="6475"/>
                  </a:lnTo>
                  <a:cubicBezTo>
                    <a:pt x="4313" y="6517"/>
                    <a:pt x="4363" y="6544"/>
                    <a:pt x="4415" y="6544"/>
                  </a:cubicBezTo>
                  <a:cubicBezTo>
                    <a:pt x="4447" y="6544"/>
                    <a:pt x="4479" y="6535"/>
                    <a:pt x="4505" y="6516"/>
                  </a:cubicBezTo>
                  <a:cubicBezTo>
                    <a:pt x="4577" y="6468"/>
                    <a:pt x="4596" y="6368"/>
                    <a:pt x="4547" y="6296"/>
                  </a:cubicBezTo>
                  <a:lnTo>
                    <a:pt x="309" y="66"/>
                  </a:lnTo>
                  <a:cubicBezTo>
                    <a:pt x="279" y="23"/>
                    <a:pt x="230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0"/>
            <p:cNvSpPr/>
            <p:nvPr/>
          </p:nvSpPr>
          <p:spPr>
            <a:xfrm>
              <a:off x="4952225" y="2327775"/>
              <a:ext cx="127925" cy="107075"/>
            </a:xfrm>
            <a:custGeom>
              <a:rect b="b" l="l" r="r" t="t"/>
              <a:pathLst>
                <a:path extrusionOk="0" h="4283" w="5117">
                  <a:moveTo>
                    <a:pt x="179" y="1"/>
                  </a:moveTo>
                  <a:cubicBezTo>
                    <a:pt x="134" y="1"/>
                    <a:pt x="88" y="20"/>
                    <a:pt x="57" y="57"/>
                  </a:cubicBezTo>
                  <a:cubicBezTo>
                    <a:pt x="1" y="124"/>
                    <a:pt x="10" y="223"/>
                    <a:pt x="74" y="280"/>
                  </a:cubicBezTo>
                  <a:lnTo>
                    <a:pt x="4799" y="4246"/>
                  </a:lnTo>
                  <a:cubicBezTo>
                    <a:pt x="4827" y="4270"/>
                    <a:pt x="4863" y="4282"/>
                    <a:pt x="4901" y="4282"/>
                  </a:cubicBezTo>
                  <a:cubicBezTo>
                    <a:pt x="5049" y="4282"/>
                    <a:pt x="5116" y="4098"/>
                    <a:pt x="5003" y="4002"/>
                  </a:cubicBezTo>
                  <a:lnTo>
                    <a:pt x="280" y="37"/>
                  </a:lnTo>
                  <a:cubicBezTo>
                    <a:pt x="250" y="12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0"/>
            <p:cNvSpPr/>
            <p:nvPr/>
          </p:nvSpPr>
          <p:spPr>
            <a:xfrm>
              <a:off x="4643575" y="4621350"/>
              <a:ext cx="448425" cy="199375"/>
            </a:xfrm>
            <a:custGeom>
              <a:rect b="b" l="l" r="r" t="t"/>
              <a:pathLst>
                <a:path extrusionOk="0" h="7975" w="17937">
                  <a:moveTo>
                    <a:pt x="15972" y="0"/>
                  </a:moveTo>
                  <a:lnTo>
                    <a:pt x="10226" y="414"/>
                  </a:lnTo>
                  <a:lnTo>
                    <a:pt x="9800" y="868"/>
                  </a:lnTo>
                  <a:lnTo>
                    <a:pt x="6808" y="4059"/>
                  </a:lnTo>
                  <a:cubicBezTo>
                    <a:pt x="6808" y="4059"/>
                    <a:pt x="79" y="6494"/>
                    <a:pt x="24" y="7431"/>
                  </a:cubicBezTo>
                  <a:cubicBezTo>
                    <a:pt x="0" y="7845"/>
                    <a:pt x="1394" y="7974"/>
                    <a:pt x="3149" y="7974"/>
                  </a:cubicBezTo>
                  <a:cubicBezTo>
                    <a:pt x="5377" y="7974"/>
                    <a:pt x="8189" y="7765"/>
                    <a:pt x="9424" y="7661"/>
                  </a:cubicBezTo>
                  <a:cubicBezTo>
                    <a:pt x="11631" y="7475"/>
                    <a:pt x="14260" y="5430"/>
                    <a:pt x="14260" y="5430"/>
                  </a:cubicBezTo>
                  <a:cubicBezTo>
                    <a:pt x="14260" y="5430"/>
                    <a:pt x="14520" y="5475"/>
                    <a:pt x="14893" y="5475"/>
                  </a:cubicBezTo>
                  <a:cubicBezTo>
                    <a:pt x="15745" y="5475"/>
                    <a:pt x="17191" y="5245"/>
                    <a:pt x="17497" y="3735"/>
                  </a:cubicBezTo>
                  <a:cubicBezTo>
                    <a:pt x="17936" y="1563"/>
                    <a:pt x="15972" y="0"/>
                    <a:pt x="15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0"/>
            <p:cNvSpPr/>
            <p:nvPr/>
          </p:nvSpPr>
          <p:spPr>
            <a:xfrm>
              <a:off x="4636025" y="4613375"/>
              <a:ext cx="464575" cy="215300"/>
            </a:xfrm>
            <a:custGeom>
              <a:rect b="b" l="l" r="r" t="t"/>
              <a:pathLst>
                <a:path extrusionOk="0" h="8612" w="18583">
                  <a:moveTo>
                    <a:pt x="16164" y="645"/>
                  </a:moveTo>
                  <a:cubicBezTo>
                    <a:pt x="16526" y="972"/>
                    <a:pt x="17831" y="2290"/>
                    <a:pt x="17488" y="3990"/>
                  </a:cubicBezTo>
                  <a:cubicBezTo>
                    <a:pt x="17228" y="5275"/>
                    <a:pt x="15984" y="5479"/>
                    <a:pt x="15219" y="5479"/>
                  </a:cubicBezTo>
                  <a:cubicBezTo>
                    <a:pt x="14888" y="5479"/>
                    <a:pt x="14647" y="5441"/>
                    <a:pt x="14616" y="5436"/>
                  </a:cubicBezTo>
                  <a:cubicBezTo>
                    <a:pt x="14598" y="5433"/>
                    <a:pt x="14580" y="5431"/>
                    <a:pt x="14562" y="5431"/>
                  </a:cubicBezTo>
                  <a:cubicBezTo>
                    <a:pt x="14492" y="5431"/>
                    <a:pt x="14424" y="5454"/>
                    <a:pt x="14368" y="5498"/>
                  </a:cubicBezTo>
                  <a:cubicBezTo>
                    <a:pt x="14342" y="5518"/>
                    <a:pt x="11786" y="7487"/>
                    <a:pt x="9700" y="7664"/>
                  </a:cubicBezTo>
                  <a:cubicBezTo>
                    <a:pt x="7099" y="7882"/>
                    <a:pt x="5006" y="7974"/>
                    <a:pt x="3484" y="7974"/>
                  </a:cubicBezTo>
                  <a:cubicBezTo>
                    <a:pt x="1925" y="7974"/>
                    <a:pt x="966" y="7878"/>
                    <a:pt x="678" y="7721"/>
                  </a:cubicBezTo>
                  <a:cubicBezTo>
                    <a:pt x="1101" y="7147"/>
                    <a:pt x="4326" y="5722"/>
                    <a:pt x="7219" y="4675"/>
                  </a:cubicBezTo>
                  <a:cubicBezTo>
                    <a:pt x="7266" y="4659"/>
                    <a:pt x="7308" y="4630"/>
                    <a:pt x="7343" y="4594"/>
                  </a:cubicBezTo>
                  <a:lnTo>
                    <a:pt x="10675" y="1041"/>
                  </a:lnTo>
                  <a:lnTo>
                    <a:pt x="16164" y="645"/>
                  </a:lnTo>
                  <a:close/>
                  <a:moveTo>
                    <a:pt x="16274" y="1"/>
                  </a:moveTo>
                  <a:cubicBezTo>
                    <a:pt x="16266" y="1"/>
                    <a:pt x="16258" y="1"/>
                    <a:pt x="16250" y="2"/>
                  </a:cubicBezTo>
                  <a:lnTo>
                    <a:pt x="10504" y="416"/>
                  </a:lnTo>
                  <a:cubicBezTo>
                    <a:pt x="10424" y="423"/>
                    <a:pt x="10350" y="457"/>
                    <a:pt x="10296" y="516"/>
                  </a:cubicBezTo>
                  <a:lnTo>
                    <a:pt x="6931" y="4104"/>
                  </a:lnTo>
                  <a:cubicBezTo>
                    <a:pt x="4337" y="5046"/>
                    <a:pt x="67" y="6742"/>
                    <a:pt x="10" y="7733"/>
                  </a:cubicBezTo>
                  <a:cubicBezTo>
                    <a:pt x="1" y="7879"/>
                    <a:pt x="59" y="8021"/>
                    <a:pt x="174" y="8132"/>
                  </a:cubicBezTo>
                  <a:cubicBezTo>
                    <a:pt x="540" y="8491"/>
                    <a:pt x="1911" y="8611"/>
                    <a:pt x="3597" y="8611"/>
                  </a:cubicBezTo>
                  <a:cubicBezTo>
                    <a:pt x="5582" y="8611"/>
                    <a:pt x="8005" y="8445"/>
                    <a:pt x="9753" y="8295"/>
                  </a:cubicBezTo>
                  <a:cubicBezTo>
                    <a:pt x="11796" y="8123"/>
                    <a:pt x="14114" y="6479"/>
                    <a:pt x="14648" y="6082"/>
                  </a:cubicBezTo>
                  <a:cubicBezTo>
                    <a:pt x="14818" y="6104"/>
                    <a:pt x="15009" y="6118"/>
                    <a:pt x="15210" y="6118"/>
                  </a:cubicBezTo>
                  <a:cubicBezTo>
                    <a:pt x="16325" y="6118"/>
                    <a:pt x="17789" y="5703"/>
                    <a:pt x="18110" y="4116"/>
                  </a:cubicBezTo>
                  <a:cubicBezTo>
                    <a:pt x="18582" y="1782"/>
                    <a:pt x="16557" y="139"/>
                    <a:pt x="16471" y="70"/>
                  </a:cubicBezTo>
                  <a:cubicBezTo>
                    <a:pt x="16415" y="25"/>
                    <a:pt x="16346" y="1"/>
                    <a:pt x="16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0"/>
            <p:cNvSpPr/>
            <p:nvPr/>
          </p:nvSpPr>
          <p:spPr>
            <a:xfrm>
              <a:off x="6277725" y="4604000"/>
              <a:ext cx="309350" cy="299825"/>
            </a:xfrm>
            <a:custGeom>
              <a:rect b="b" l="l" r="r" t="t"/>
              <a:pathLst>
                <a:path extrusionOk="0" h="11993" w="12374">
                  <a:moveTo>
                    <a:pt x="10363" y="1"/>
                  </a:moveTo>
                  <a:lnTo>
                    <a:pt x="5565" y="1216"/>
                  </a:lnTo>
                  <a:cubicBezTo>
                    <a:pt x="5565" y="1216"/>
                    <a:pt x="4098" y="4322"/>
                    <a:pt x="3327" y="6788"/>
                  </a:cubicBezTo>
                  <a:cubicBezTo>
                    <a:pt x="2557" y="9254"/>
                    <a:pt x="1" y="10047"/>
                    <a:pt x="1180" y="11370"/>
                  </a:cubicBezTo>
                  <a:cubicBezTo>
                    <a:pt x="1548" y="11784"/>
                    <a:pt x="2081" y="11992"/>
                    <a:pt x="2712" y="11992"/>
                  </a:cubicBezTo>
                  <a:cubicBezTo>
                    <a:pt x="4102" y="11992"/>
                    <a:pt x="5967" y="10981"/>
                    <a:pt x="7597" y="8918"/>
                  </a:cubicBezTo>
                  <a:cubicBezTo>
                    <a:pt x="9967" y="5917"/>
                    <a:pt x="12229" y="4792"/>
                    <a:pt x="12302" y="3541"/>
                  </a:cubicBezTo>
                  <a:cubicBezTo>
                    <a:pt x="12374" y="2290"/>
                    <a:pt x="10363" y="1"/>
                    <a:pt x="10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0"/>
            <p:cNvSpPr/>
            <p:nvPr/>
          </p:nvSpPr>
          <p:spPr>
            <a:xfrm>
              <a:off x="6280000" y="4596075"/>
              <a:ext cx="315150" cy="315700"/>
            </a:xfrm>
            <a:custGeom>
              <a:rect b="b" l="l" r="r" t="t"/>
              <a:pathLst>
                <a:path extrusionOk="0" h="12628" w="12606">
                  <a:moveTo>
                    <a:pt x="10159" y="674"/>
                  </a:moveTo>
                  <a:cubicBezTo>
                    <a:pt x="10756" y="1386"/>
                    <a:pt x="11943" y="2986"/>
                    <a:pt x="11893" y="3841"/>
                  </a:cubicBezTo>
                  <a:cubicBezTo>
                    <a:pt x="11861" y="4399"/>
                    <a:pt x="11181" y="5030"/>
                    <a:pt x="10242" y="5901"/>
                  </a:cubicBezTo>
                  <a:cubicBezTo>
                    <a:pt x="9396" y="6687"/>
                    <a:pt x="8343" y="7664"/>
                    <a:pt x="7257" y="9037"/>
                  </a:cubicBezTo>
                  <a:cubicBezTo>
                    <a:pt x="5852" y="10817"/>
                    <a:pt x="4104" y="11949"/>
                    <a:pt x="2698" y="11991"/>
                  </a:cubicBezTo>
                  <a:cubicBezTo>
                    <a:pt x="2684" y="11991"/>
                    <a:pt x="2669" y="11991"/>
                    <a:pt x="2655" y="11991"/>
                  </a:cubicBezTo>
                  <a:cubicBezTo>
                    <a:pt x="2083" y="11991"/>
                    <a:pt x="1634" y="11822"/>
                    <a:pt x="1325" y="11476"/>
                  </a:cubicBezTo>
                  <a:cubicBezTo>
                    <a:pt x="898" y="10996"/>
                    <a:pt x="1064" y="10709"/>
                    <a:pt x="1895" y="9780"/>
                  </a:cubicBezTo>
                  <a:cubicBezTo>
                    <a:pt x="2468" y="9142"/>
                    <a:pt x="3181" y="8346"/>
                    <a:pt x="3540" y="7200"/>
                  </a:cubicBezTo>
                  <a:cubicBezTo>
                    <a:pt x="4203" y="5072"/>
                    <a:pt x="5410" y="2425"/>
                    <a:pt x="5698" y="1803"/>
                  </a:cubicBezTo>
                  <a:lnTo>
                    <a:pt x="10159" y="674"/>
                  </a:lnTo>
                  <a:close/>
                  <a:moveTo>
                    <a:pt x="10272" y="0"/>
                  </a:moveTo>
                  <a:cubicBezTo>
                    <a:pt x="10246" y="0"/>
                    <a:pt x="10219" y="4"/>
                    <a:pt x="10193" y="10"/>
                  </a:cubicBezTo>
                  <a:lnTo>
                    <a:pt x="5396" y="1225"/>
                  </a:lnTo>
                  <a:cubicBezTo>
                    <a:pt x="5305" y="1248"/>
                    <a:pt x="5228" y="1311"/>
                    <a:pt x="5187" y="1397"/>
                  </a:cubicBezTo>
                  <a:cubicBezTo>
                    <a:pt x="5172" y="1428"/>
                    <a:pt x="3702" y="4552"/>
                    <a:pt x="2932" y="7010"/>
                  </a:cubicBezTo>
                  <a:cubicBezTo>
                    <a:pt x="2616" y="8025"/>
                    <a:pt x="1983" y="8732"/>
                    <a:pt x="1422" y="9357"/>
                  </a:cubicBezTo>
                  <a:cubicBezTo>
                    <a:pt x="724" y="10136"/>
                    <a:pt x="1" y="10944"/>
                    <a:pt x="851" y="11899"/>
                  </a:cubicBezTo>
                  <a:cubicBezTo>
                    <a:pt x="1277" y="12376"/>
                    <a:pt x="1887" y="12627"/>
                    <a:pt x="2620" y="12627"/>
                  </a:cubicBezTo>
                  <a:cubicBezTo>
                    <a:pt x="2652" y="12627"/>
                    <a:pt x="2685" y="12626"/>
                    <a:pt x="2716" y="12626"/>
                  </a:cubicBezTo>
                  <a:cubicBezTo>
                    <a:pt x="4329" y="12579"/>
                    <a:pt x="6214" y="11385"/>
                    <a:pt x="7755" y="9432"/>
                  </a:cubicBezTo>
                  <a:cubicBezTo>
                    <a:pt x="8809" y="8097"/>
                    <a:pt x="9843" y="7137"/>
                    <a:pt x="10674" y="6367"/>
                  </a:cubicBezTo>
                  <a:cubicBezTo>
                    <a:pt x="11761" y="5357"/>
                    <a:pt x="12479" y="4691"/>
                    <a:pt x="12527" y="3878"/>
                  </a:cubicBezTo>
                  <a:cubicBezTo>
                    <a:pt x="12605" y="2535"/>
                    <a:pt x="10724" y="353"/>
                    <a:pt x="10510" y="109"/>
                  </a:cubicBezTo>
                  <a:cubicBezTo>
                    <a:pt x="10449" y="38"/>
                    <a:pt x="10362" y="0"/>
                    <a:pt x="10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0"/>
            <p:cNvSpPr/>
            <p:nvPr/>
          </p:nvSpPr>
          <p:spPr>
            <a:xfrm>
              <a:off x="6303325" y="4676200"/>
              <a:ext cx="273300" cy="216025"/>
            </a:xfrm>
            <a:custGeom>
              <a:rect b="b" l="l" r="r" t="t"/>
              <a:pathLst>
                <a:path extrusionOk="0" h="8641" w="10932">
                  <a:moveTo>
                    <a:pt x="10751" y="0"/>
                  </a:moveTo>
                  <a:cubicBezTo>
                    <a:pt x="10718" y="0"/>
                    <a:pt x="10685" y="11"/>
                    <a:pt x="10656" y="32"/>
                  </a:cubicBezTo>
                  <a:lnTo>
                    <a:pt x="9489" y="866"/>
                  </a:lnTo>
                  <a:cubicBezTo>
                    <a:pt x="8933" y="1262"/>
                    <a:pt x="8296" y="2165"/>
                    <a:pt x="7557" y="3210"/>
                  </a:cubicBezTo>
                  <a:cubicBezTo>
                    <a:pt x="6694" y="4432"/>
                    <a:pt x="5714" y="5817"/>
                    <a:pt x="4641" y="6711"/>
                  </a:cubicBezTo>
                  <a:cubicBezTo>
                    <a:pt x="2725" y="8308"/>
                    <a:pt x="223" y="8323"/>
                    <a:pt x="158" y="8323"/>
                  </a:cubicBezTo>
                  <a:lnTo>
                    <a:pt x="156" y="8323"/>
                  </a:lnTo>
                  <a:cubicBezTo>
                    <a:pt x="70" y="8326"/>
                    <a:pt x="1" y="8395"/>
                    <a:pt x="0" y="8481"/>
                  </a:cubicBezTo>
                  <a:cubicBezTo>
                    <a:pt x="0" y="8567"/>
                    <a:pt x="69" y="8638"/>
                    <a:pt x="154" y="8640"/>
                  </a:cubicBezTo>
                  <a:lnTo>
                    <a:pt x="164" y="8640"/>
                  </a:lnTo>
                  <a:cubicBezTo>
                    <a:pt x="370" y="8640"/>
                    <a:pt x="2865" y="8606"/>
                    <a:pt x="4844" y="6957"/>
                  </a:cubicBezTo>
                  <a:cubicBezTo>
                    <a:pt x="5949" y="6035"/>
                    <a:pt x="6942" y="4632"/>
                    <a:pt x="7817" y="3393"/>
                  </a:cubicBezTo>
                  <a:cubicBezTo>
                    <a:pt x="8539" y="2371"/>
                    <a:pt x="9162" y="1489"/>
                    <a:pt x="9673" y="1124"/>
                  </a:cubicBezTo>
                  <a:lnTo>
                    <a:pt x="10841" y="290"/>
                  </a:lnTo>
                  <a:cubicBezTo>
                    <a:pt x="10914" y="240"/>
                    <a:pt x="10931" y="139"/>
                    <a:pt x="10880" y="67"/>
                  </a:cubicBezTo>
                  <a:cubicBezTo>
                    <a:pt x="10849" y="24"/>
                    <a:pt x="10800" y="0"/>
                    <a:pt x="10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0"/>
            <p:cNvSpPr/>
            <p:nvPr/>
          </p:nvSpPr>
          <p:spPr>
            <a:xfrm>
              <a:off x="4657825" y="4692950"/>
              <a:ext cx="412975" cy="112200"/>
            </a:xfrm>
            <a:custGeom>
              <a:rect b="b" l="l" r="r" t="t"/>
              <a:pathLst>
                <a:path extrusionOk="0" h="4488" w="16519">
                  <a:moveTo>
                    <a:pt x="16340" y="0"/>
                  </a:moveTo>
                  <a:cubicBezTo>
                    <a:pt x="16324" y="0"/>
                    <a:pt x="16307" y="3"/>
                    <a:pt x="16291" y="8"/>
                  </a:cubicBezTo>
                  <a:cubicBezTo>
                    <a:pt x="16273" y="14"/>
                    <a:pt x="14458" y="673"/>
                    <a:pt x="13646" y="836"/>
                  </a:cubicBezTo>
                  <a:cubicBezTo>
                    <a:pt x="13314" y="902"/>
                    <a:pt x="13011" y="1173"/>
                    <a:pt x="12626" y="1517"/>
                  </a:cubicBezTo>
                  <a:cubicBezTo>
                    <a:pt x="11945" y="2126"/>
                    <a:pt x="11014" y="2959"/>
                    <a:pt x="9320" y="3170"/>
                  </a:cubicBezTo>
                  <a:cubicBezTo>
                    <a:pt x="6682" y="3499"/>
                    <a:pt x="213" y="4164"/>
                    <a:pt x="147" y="4170"/>
                  </a:cubicBezTo>
                  <a:cubicBezTo>
                    <a:pt x="64" y="4179"/>
                    <a:pt x="0" y="4251"/>
                    <a:pt x="5" y="4335"/>
                  </a:cubicBezTo>
                  <a:cubicBezTo>
                    <a:pt x="9" y="4420"/>
                    <a:pt x="79" y="4487"/>
                    <a:pt x="163" y="4487"/>
                  </a:cubicBezTo>
                  <a:cubicBezTo>
                    <a:pt x="168" y="4487"/>
                    <a:pt x="175" y="4487"/>
                    <a:pt x="180" y="4486"/>
                  </a:cubicBezTo>
                  <a:cubicBezTo>
                    <a:pt x="246" y="4480"/>
                    <a:pt x="6718" y="3815"/>
                    <a:pt x="9359" y="3485"/>
                  </a:cubicBezTo>
                  <a:cubicBezTo>
                    <a:pt x="11151" y="3261"/>
                    <a:pt x="12127" y="2390"/>
                    <a:pt x="12838" y="1754"/>
                  </a:cubicBezTo>
                  <a:cubicBezTo>
                    <a:pt x="13186" y="1444"/>
                    <a:pt x="13461" y="1197"/>
                    <a:pt x="13708" y="1147"/>
                  </a:cubicBezTo>
                  <a:cubicBezTo>
                    <a:pt x="14544" y="980"/>
                    <a:pt x="16325" y="334"/>
                    <a:pt x="16400" y="307"/>
                  </a:cubicBezTo>
                  <a:cubicBezTo>
                    <a:pt x="16479" y="275"/>
                    <a:pt x="16519" y="186"/>
                    <a:pt x="16490" y="105"/>
                  </a:cubicBezTo>
                  <a:cubicBezTo>
                    <a:pt x="16466" y="40"/>
                    <a:pt x="16406" y="0"/>
                    <a:pt x="16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0"/>
            <p:cNvSpPr/>
            <p:nvPr/>
          </p:nvSpPr>
          <p:spPr>
            <a:xfrm>
              <a:off x="821000" y="3773075"/>
              <a:ext cx="660950" cy="1019425"/>
            </a:xfrm>
            <a:custGeom>
              <a:rect b="b" l="l" r="r" t="t"/>
              <a:pathLst>
                <a:path extrusionOk="0" h="40777" w="26438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0"/>
            <p:cNvSpPr/>
            <p:nvPr/>
          </p:nvSpPr>
          <p:spPr>
            <a:xfrm>
              <a:off x="813050" y="3765150"/>
              <a:ext cx="677525" cy="1035300"/>
            </a:xfrm>
            <a:custGeom>
              <a:rect b="b" l="l" r="r" t="t"/>
              <a:pathLst>
                <a:path extrusionOk="0" h="41412" w="27101">
                  <a:moveTo>
                    <a:pt x="24203" y="728"/>
                  </a:moveTo>
                  <a:cubicBezTo>
                    <a:pt x="20430" y="8200"/>
                    <a:pt x="25391" y="14225"/>
                    <a:pt x="26371" y="15305"/>
                  </a:cubicBezTo>
                  <a:lnTo>
                    <a:pt x="13415" y="40663"/>
                  </a:lnTo>
                  <a:cubicBezTo>
                    <a:pt x="11733" y="39747"/>
                    <a:pt x="2941" y="34548"/>
                    <a:pt x="1859" y="25569"/>
                  </a:cubicBezTo>
                  <a:cubicBezTo>
                    <a:pt x="690" y="15859"/>
                    <a:pt x="6644" y="8666"/>
                    <a:pt x="6939" y="8317"/>
                  </a:cubicBezTo>
                  <a:cubicBezTo>
                    <a:pt x="12836" y="2928"/>
                    <a:pt x="21789" y="1128"/>
                    <a:pt x="24203" y="728"/>
                  </a:cubicBezTo>
                  <a:close/>
                  <a:moveTo>
                    <a:pt x="24783" y="1"/>
                  </a:moveTo>
                  <a:cubicBezTo>
                    <a:pt x="24769" y="1"/>
                    <a:pt x="24755" y="2"/>
                    <a:pt x="24741" y="4"/>
                  </a:cubicBezTo>
                  <a:cubicBezTo>
                    <a:pt x="24629" y="17"/>
                    <a:pt x="13481" y="1468"/>
                    <a:pt x="6497" y="7860"/>
                  </a:cubicBezTo>
                  <a:cubicBezTo>
                    <a:pt x="6487" y="7869"/>
                    <a:pt x="6480" y="7878"/>
                    <a:pt x="6472" y="7886"/>
                  </a:cubicBezTo>
                  <a:cubicBezTo>
                    <a:pt x="6406" y="7961"/>
                    <a:pt x="0" y="15450"/>
                    <a:pt x="1229" y="25645"/>
                  </a:cubicBezTo>
                  <a:cubicBezTo>
                    <a:pt x="2461" y="35868"/>
                    <a:pt x="13303" y="41325"/>
                    <a:pt x="13413" y="41379"/>
                  </a:cubicBezTo>
                  <a:cubicBezTo>
                    <a:pt x="13455" y="41400"/>
                    <a:pt x="13503" y="41411"/>
                    <a:pt x="13552" y="41411"/>
                  </a:cubicBezTo>
                  <a:cubicBezTo>
                    <a:pt x="13672" y="41411"/>
                    <a:pt x="13780" y="41344"/>
                    <a:pt x="13835" y="41238"/>
                  </a:cubicBezTo>
                  <a:lnTo>
                    <a:pt x="27038" y="15394"/>
                  </a:lnTo>
                  <a:cubicBezTo>
                    <a:pt x="27100" y="15271"/>
                    <a:pt x="27076" y="15120"/>
                    <a:pt x="26977" y="15023"/>
                  </a:cubicBezTo>
                  <a:cubicBezTo>
                    <a:pt x="26912" y="14960"/>
                    <a:pt x="20547" y="8537"/>
                    <a:pt x="25057" y="473"/>
                  </a:cubicBezTo>
                  <a:cubicBezTo>
                    <a:pt x="25115" y="368"/>
                    <a:pt x="25110" y="240"/>
                    <a:pt x="25044" y="141"/>
                  </a:cubicBezTo>
                  <a:cubicBezTo>
                    <a:pt x="24984" y="53"/>
                    <a:pt x="24886" y="1"/>
                    <a:pt x="24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0"/>
            <p:cNvSpPr/>
            <p:nvPr/>
          </p:nvSpPr>
          <p:spPr>
            <a:xfrm>
              <a:off x="821000" y="3773075"/>
              <a:ext cx="660950" cy="1019425"/>
            </a:xfrm>
            <a:custGeom>
              <a:rect b="b" l="l" r="r" t="t"/>
              <a:pathLst>
                <a:path extrusionOk="0" h="40777" w="26438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0"/>
            <p:cNvSpPr/>
            <p:nvPr/>
          </p:nvSpPr>
          <p:spPr>
            <a:xfrm>
              <a:off x="1116150" y="3490450"/>
              <a:ext cx="4578025" cy="1867650"/>
            </a:xfrm>
            <a:custGeom>
              <a:rect b="b" l="l" r="r" t="t"/>
              <a:pathLst>
                <a:path extrusionOk="0" h="74706" w="183121">
                  <a:moveTo>
                    <a:pt x="51735" y="0"/>
                  </a:moveTo>
                  <a:cubicBezTo>
                    <a:pt x="51689" y="0"/>
                    <a:pt x="51644" y="0"/>
                    <a:pt x="51600" y="1"/>
                  </a:cubicBezTo>
                  <a:cubicBezTo>
                    <a:pt x="51600" y="1"/>
                    <a:pt x="43295" y="251"/>
                    <a:pt x="40504" y="1602"/>
                  </a:cubicBezTo>
                  <a:cubicBezTo>
                    <a:pt x="37712" y="2952"/>
                    <a:pt x="19678" y="15792"/>
                    <a:pt x="9354" y="30754"/>
                  </a:cubicBezTo>
                  <a:cubicBezTo>
                    <a:pt x="5850" y="35831"/>
                    <a:pt x="4576" y="38645"/>
                    <a:pt x="4114" y="40008"/>
                  </a:cubicBezTo>
                  <a:cubicBezTo>
                    <a:pt x="3807" y="40905"/>
                    <a:pt x="3452" y="41788"/>
                    <a:pt x="3054" y="42649"/>
                  </a:cubicBezTo>
                  <a:cubicBezTo>
                    <a:pt x="1907" y="45145"/>
                    <a:pt x="0" y="50276"/>
                    <a:pt x="706" y="55609"/>
                  </a:cubicBezTo>
                  <a:cubicBezTo>
                    <a:pt x="1693" y="63074"/>
                    <a:pt x="6054" y="70354"/>
                    <a:pt x="22831" y="73449"/>
                  </a:cubicBezTo>
                  <a:cubicBezTo>
                    <a:pt x="24638" y="73782"/>
                    <a:pt x="26324" y="73935"/>
                    <a:pt x="27894" y="73935"/>
                  </a:cubicBezTo>
                  <a:cubicBezTo>
                    <a:pt x="40906" y="73935"/>
                    <a:pt x="45997" y="63475"/>
                    <a:pt x="46367" y="58707"/>
                  </a:cubicBezTo>
                  <a:cubicBezTo>
                    <a:pt x="46367" y="58707"/>
                    <a:pt x="87115" y="61649"/>
                    <a:pt x="112419" y="64510"/>
                  </a:cubicBezTo>
                  <a:cubicBezTo>
                    <a:pt x="137723" y="67372"/>
                    <a:pt x="146131" y="65786"/>
                    <a:pt x="154604" y="69131"/>
                  </a:cubicBezTo>
                  <a:cubicBezTo>
                    <a:pt x="163077" y="72474"/>
                    <a:pt x="165147" y="74652"/>
                    <a:pt x="168725" y="74705"/>
                  </a:cubicBezTo>
                  <a:cubicBezTo>
                    <a:pt x="168733" y="74705"/>
                    <a:pt x="168742" y="74705"/>
                    <a:pt x="168751" y="74705"/>
                  </a:cubicBezTo>
                  <a:cubicBezTo>
                    <a:pt x="172353" y="74705"/>
                    <a:pt x="182602" y="63237"/>
                    <a:pt x="182862" y="59906"/>
                  </a:cubicBezTo>
                  <a:cubicBezTo>
                    <a:pt x="183121" y="56567"/>
                    <a:pt x="179684" y="51822"/>
                    <a:pt x="178588" y="51513"/>
                  </a:cubicBezTo>
                  <a:cubicBezTo>
                    <a:pt x="177493" y="51204"/>
                    <a:pt x="164237" y="31590"/>
                    <a:pt x="164237" y="31590"/>
                  </a:cubicBezTo>
                  <a:cubicBezTo>
                    <a:pt x="164237" y="31590"/>
                    <a:pt x="163641" y="27737"/>
                    <a:pt x="157840" y="24600"/>
                  </a:cubicBezTo>
                  <a:cubicBezTo>
                    <a:pt x="152037" y="21461"/>
                    <a:pt x="123160" y="12725"/>
                    <a:pt x="107376" y="8364"/>
                  </a:cubicBezTo>
                  <a:cubicBezTo>
                    <a:pt x="91680" y="4027"/>
                    <a:pt x="60014" y="0"/>
                    <a:pt x="5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1108100" y="3482475"/>
              <a:ext cx="4594325" cy="1883575"/>
            </a:xfrm>
            <a:custGeom>
              <a:rect b="b" l="l" r="r" t="t"/>
              <a:pathLst>
                <a:path extrusionOk="0" h="75343" w="183773">
                  <a:moveTo>
                    <a:pt x="52052" y="637"/>
                  </a:moveTo>
                  <a:cubicBezTo>
                    <a:pt x="60066" y="637"/>
                    <a:pt x="91824" y="4627"/>
                    <a:pt x="107613" y="8989"/>
                  </a:cubicBezTo>
                  <a:cubicBezTo>
                    <a:pt x="124682" y="13705"/>
                    <a:pt x="152450" y="22191"/>
                    <a:pt x="158010" y="25197"/>
                  </a:cubicBezTo>
                  <a:cubicBezTo>
                    <a:pt x="163583" y="28211"/>
                    <a:pt x="164239" y="31921"/>
                    <a:pt x="164245" y="31959"/>
                  </a:cubicBezTo>
                  <a:cubicBezTo>
                    <a:pt x="164253" y="32005"/>
                    <a:pt x="164270" y="32048"/>
                    <a:pt x="164296" y="32087"/>
                  </a:cubicBezTo>
                  <a:cubicBezTo>
                    <a:pt x="167421" y="36711"/>
                    <a:pt x="177703" y="51822"/>
                    <a:pt x="178823" y="52138"/>
                  </a:cubicBezTo>
                  <a:cubicBezTo>
                    <a:pt x="179763" y="52403"/>
                    <a:pt x="183119" y="56955"/>
                    <a:pt x="182868" y="60200"/>
                  </a:cubicBezTo>
                  <a:cubicBezTo>
                    <a:pt x="182620" y="63382"/>
                    <a:pt x="172490" y="74708"/>
                    <a:pt x="169076" y="74708"/>
                  </a:cubicBezTo>
                  <a:lnTo>
                    <a:pt x="169052" y="74708"/>
                  </a:lnTo>
                  <a:cubicBezTo>
                    <a:pt x="167000" y="74677"/>
                    <a:pt x="165495" y="73940"/>
                    <a:pt x="162762" y="72604"/>
                  </a:cubicBezTo>
                  <a:cubicBezTo>
                    <a:pt x="160864" y="71676"/>
                    <a:pt x="158503" y="70520"/>
                    <a:pt x="155042" y="69155"/>
                  </a:cubicBezTo>
                  <a:cubicBezTo>
                    <a:pt x="150049" y="67183"/>
                    <a:pt x="145059" y="66906"/>
                    <a:pt x="136797" y="66449"/>
                  </a:cubicBezTo>
                  <a:cubicBezTo>
                    <a:pt x="130783" y="66117"/>
                    <a:pt x="123300" y="65704"/>
                    <a:pt x="112777" y="64514"/>
                  </a:cubicBezTo>
                  <a:cubicBezTo>
                    <a:pt x="87756" y="61684"/>
                    <a:pt x="47120" y="58739"/>
                    <a:pt x="46713" y="58709"/>
                  </a:cubicBezTo>
                  <a:lnTo>
                    <a:pt x="46689" y="58709"/>
                  </a:lnTo>
                  <a:cubicBezTo>
                    <a:pt x="46524" y="58710"/>
                    <a:pt x="46387" y="58837"/>
                    <a:pt x="46373" y="59001"/>
                  </a:cubicBezTo>
                  <a:cubicBezTo>
                    <a:pt x="46129" y="62151"/>
                    <a:pt x="43947" y="67016"/>
                    <a:pt x="39735" y="70254"/>
                  </a:cubicBezTo>
                  <a:cubicBezTo>
                    <a:pt x="36542" y="72709"/>
                    <a:pt x="32696" y="73942"/>
                    <a:pt x="28260" y="73942"/>
                  </a:cubicBezTo>
                  <a:cubicBezTo>
                    <a:pt x="26654" y="73942"/>
                    <a:pt x="24969" y="73780"/>
                    <a:pt x="23211" y="73456"/>
                  </a:cubicBezTo>
                  <a:cubicBezTo>
                    <a:pt x="13884" y="71735"/>
                    <a:pt x="2969" y="68184"/>
                    <a:pt x="1343" y="55885"/>
                  </a:cubicBezTo>
                  <a:cubicBezTo>
                    <a:pt x="652" y="50662"/>
                    <a:pt x="2501" y="45634"/>
                    <a:pt x="3665" y="43102"/>
                  </a:cubicBezTo>
                  <a:cubicBezTo>
                    <a:pt x="4089" y="42177"/>
                    <a:pt x="4440" y="41303"/>
                    <a:pt x="4737" y="40429"/>
                  </a:cubicBezTo>
                  <a:cubicBezTo>
                    <a:pt x="5146" y="39222"/>
                    <a:pt x="6367" y="36428"/>
                    <a:pt x="9938" y="31253"/>
                  </a:cubicBezTo>
                  <a:cubicBezTo>
                    <a:pt x="20469" y="15989"/>
                    <a:pt x="38518" y="3388"/>
                    <a:pt x="40964" y="2206"/>
                  </a:cubicBezTo>
                  <a:cubicBezTo>
                    <a:pt x="43639" y="912"/>
                    <a:pt x="51706" y="643"/>
                    <a:pt x="51928" y="637"/>
                  </a:cubicBezTo>
                  <a:close/>
                  <a:moveTo>
                    <a:pt x="51912" y="1"/>
                  </a:moveTo>
                  <a:cubicBezTo>
                    <a:pt x="51570" y="12"/>
                    <a:pt x="43507" y="270"/>
                    <a:pt x="40686" y="1634"/>
                  </a:cubicBezTo>
                  <a:cubicBezTo>
                    <a:pt x="38219" y="2828"/>
                    <a:pt x="20016" y="15528"/>
                    <a:pt x="9415" y="30892"/>
                  </a:cubicBezTo>
                  <a:cubicBezTo>
                    <a:pt x="5981" y="35867"/>
                    <a:pt x="4648" y="38713"/>
                    <a:pt x="4135" y="40223"/>
                  </a:cubicBezTo>
                  <a:cubicBezTo>
                    <a:pt x="3845" y="41077"/>
                    <a:pt x="3503" y="41931"/>
                    <a:pt x="3087" y="42835"/>
                  </a:cubicBezTo>
                  <a:cubicBezTo>
                    <a:pt x="1896" y="45431"/>
                    <a:pt x="1" y="50587"/>
                    <a:pt x="713" y="55969"/>
                  </a:cubicBezTo>
                  <a:cubicBezTo>
                    <a:pt x="1527" y="62122"/>
                    <a:pt x="4733" y="70693"/>
                    <a:pt x="23095" y="74079"/>
                  </a:cubicBezTo>
                  <a:cubicBezTo>
                    <a:pt x="24845" y="74403"/>
                    <a:pt x="26540" y="74563"/>
                    <a:pt x="28169" y="74563"/>
                  </a:cubicBezTo>
                  <a:cubicBezTo>
                    <a:pt x="32775" y="74563"/>
                    <a:pt x="36845" y="73278"/>
                    <a:pt x="40121" y="70758"/>
                  </a:cubicBezTo>
                  <a:cubicBezTo>
                    <a:pt x="44350" y="67508"/>
                    <a:pt x="46607" y="62654"/>
                    <a:pt x="46976" y="59366"/>
                  </a:cubicBezTo>
                  <a:cubicBezTo>
                    <a:pt x="50800" y="59645"/>
                    <a:pt x="88854" y="62448"/>
                    <a:pt x="112705" y="65145"/>
                  </a:cubicBezTo>
                  <a:cubicBezTo>
                    <a:pt x="123246" y="66337"/>
                    <a:pt x="130740" y="66751"/>
                    <a:pt x="136761" y="67084"/>
                  </a:cubicBezTo>
                  <a:cubicBezTo>
                    <a:pt x="144962" y="67537"/>
                    <a:pt x="149912" y="67811"/>
                    <a:pt x="154809" y="69745"/>
                  </a:cubicBezTo>
                  <a:cubicBezTo>
                    <a:pt x="158245" y="71102"/>
                    <a:pt x="160595" y="72251"/>
                    <a:pt x="162483" y="73173"/>
                  </a:cubicBezTo>
                  <a:cubicBezTo>
                    <a:pt x="165205" y="74506"/>
                    <a:pt x="166850" y="75309"/>
                    <a:pt x="169042" y="75343"/>
                  </a:cubicBezTo>
                  <a:lnTo>
                    <a:pt x="169069" y="75343"/>
                  </a:lnTo>
                  <a:cubicBezTo>
                    <a:pt x="172787" y="75343"/>
                    <a:pt x="183234" y="63681"/>
                    <a:pt x="183501" y="60250"/>
                  </a:cubicBezTo>
                  <a:cubicBezTo>
                    <a:pt x="183773" y="56748"/>
                    <a:pt x="180265" y="51884"/>
                    <a:pt x="179020" y="51536"/>
                  </a:cubicBezTo>
                  <a:cubicBezTo>
                    <a:pt x="178096" y="51045"/>
                    <a:pt x="169861" y="39186"/>
                    <a:pt x="164859" y="31787"/>
                  </a:cubicBezTo>
                  <a:cubicBezTo>
                    <a:pt x="164743" y="31209"/>
                    <a:pt x="163815" y="27615"/>
                    <a:pt x="158312" y="24640"/>
                  </a:cubicBezTo>
                  <a:cubicBezTo>
                    <a:pt x="152240" y="21356"/>
                    <a:pt x="121913" y="12281"/>
                    <a:pt x="107783" y="8377"/>
                  </a:cubicBezTo>
                  <a:cubicBezTo>
                    <a:pt x="91947" y="4002"/>
                    <a:pt x="60088" y="1"/>
                    <a:pt x="52049" y="1"/>
                  </a:cubicBezTo>
                  <a:cubicBezTo>
                    <a:pt x="52019" y="1"/>
                    <a:pt x="51989" y="2"/>
                    <a:pt x="51958" y="2"/>
                  </a:cubicBezTo>
                  <a:cubicBezTo>
                    <a:pt x="51943" y="2"/>
                    <a:pt x="51927" y="2"/>
                    <a:pt x="51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1129325" y="4111100"/>
              <a:ext cx="4561625" cy="1247025"/>
            </a:xfrm>
            <a:custGeom>
              <a:rect b="b" l="l" r="r" t="t"/>
              <a:pathLst>
                <a:path extrusionOk="0" h="49881" w="182465">
                  <a:moveTo>
                    <a:pt x="39413" y="0"/>
                  </a:moveTo>
                  <a:cubicBezTo>
                    <a:pt x="32706" y="0"/>
                    <a:pt x="25716" y="679"/>
                    <a:pt x="21046" y="2943"/>
                  </a:cubicBezTo>
                  <a:cubicBezTo>
                    <a:pt x="12742" y="6969"/>
                    <a:pt x="4263" y="20119"/>
                    <a:pt x="59" y="27377"/>
                  </a:cubicBezTo>
                  <a:cubicBezTo>
                    <a:pt x="1" y="28487"/>
                    <a:pt x="26" y="29629"/>
                    <a:pt x="179" y="30783"/>
                  </a:cubicBezTo>
                  <a:cubicBezTo>
                    <a:pt x="1166" y="38248"/>
                    <a:pt x="5527" y="45528"/>
                    <a:pt x="22304" y="48623"/>
                  </a:cubicBezTo>
                  <a:cubicBezTo>
                    <a:pt x="24112" y="48957"/>
                    <a:pt x="25798" y="49109"/>
                    <a:pt x="27369" y="49109"/>
                  </a:cubicBezTo>
                  <a:cubicBezTo>
                    <a:pt x="40379" y="49109"/>
                    <a:pt x="45470" y="38649"/>
                    <a:pt x="45840" y="33881"/>
                  </a:cubicBezTo>
                  <a:cubicBezTo>
                    <a:pt x="45840" y="33881"/>
                    <a:pt x="86588" y="36823"/>
                    <a:pt x="111892" y="39685"/>
                  </a:cubicBezTo>
                  <a:cubicBezTo>
                    <a:pt x="137196" y="42546"/>
                    <a:pt x="145604" y="40961"/>
                    <a:pt x="154077" y="44305"/>
                  </a:cubicBezTo>
                  <a:cubicBezTo>
                    <a:pt x="162550" y="47650"/>
                    <a:pt x="164620" y="49826"/>
                    <a:pt x="168198" y="49881"/>
                  </a:cubicBezTo>
                  <a:cubicBezTo>
                    <a:pt x="168206" y="49881"/>
                    <a:pt x="168215" y="49881"/>
                    <a:pt x="168223" y="49881"/>
                  </a:cubicBezTo>
                  <a:cubicBezTo>
                    <a:pt x="171825" y="49881"/>
                    <a:pt x="182075" y="38411"/>
                    <a:pt x="182335" y="35080"/>
                  </a:cubicBezTo>
                  <a:cubicBezTo>
                    <a:pt x="182464" y="33417"/>
                    <a:pt x="181675" y="31404"/>
                    <a:pt x="180715" y="29764"/>
                  </a:cubicBezTo>
                  <a:cubicBezTo>
                    <a:pt x="175327" y="26956"/>
                    <a:pt x="169610" y="25581"/>
                    <a:pt x="169610" y="25581"/>
                  </a:cubicBezTo>
                  <a:lnTo>
                    <a:pt x="121858" y="12494"/>
                  </a:lnTo>
                  <a:lnTo>
                    <a:pt x="58894" y="1528"/>
                  </a:lnTo>
                  <a:cubicBezTo>
                    <a:pt x="58894" y="1528"/>
                    <a:pt x="49472" y="0"/>
                    <a:pt x="3941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>
              <a:off x="1216425" y="4098750"/>
              <a:ext cx="1869250" cy="533950"/>
            </a:xfrm>
            <a:custGeom>
              <a:rect b="b" l="l" r="r" t="t"/>
              <a:pathLst>
                <a:path extrusionOk="0" h="21358" w="74770">
                  <a:moveTo>
                    <a:pt x="28837" y="1"/>
                  </a:moveTo>
                  <a:cubicBezTo>
                    <a:pt x="27107" y="1"/>
                    <a:pt x="25588" y="61"/>
                    <a:pt x="24351" y="197"/>
                  </a:cubicBezTo>
                  <a:cubicBezTo>
                    <a:pt x="19308" y="748"/>
                    <a:pt x="13696" y="4401"/>
                    <a:pt x="7670" y="11055"/>
                  </a:cubicBezTo>
                  <a:cubicBezTo>
                    <a:pt x="3202" y="15986"/>
                    <a:pt x="162" y="20823"/>
                    <a:pt x="132" y="20872"/>
                  </a:cubicBezTo>
                  <a:cubicBezTo>
                    <a:pt x="0" y="21083"/>
                    <a:pt x="152" y="21357"/>
                    <a:pt x="401" y="21357"/>
                  </a:cubicBezTo>
                  <a:cubicBezTo>
                    <a:pt x="509" y="21357"/>
                    <a:pt x="611" y="21301"/>
                    <a:pt x="669" y="21208"/>
                  </a:cubicBezTo>
                  <a:cubicBezTo>
                    <a:pt x="788" y="21017"/>
                    <a:pt x="12743" y="2105"/>
                    <a:pt x="24420" y="828"/>
                  </a:cubicBezTo>
                  <a:cubicBezTo>
                    <a:pt x="25644" y="694"/>
                    <a:pt x="27149" y="634"/>
                    <a:pt x="28862" y="634"/>
                  </a:cubicBezTo>
                  <a:cubicBezTo>
                    <a:pt x="43655" y="634"/>
                    <a:pt x="74042" y="5111"/>
                    <a:pt x="74384" y="5161"/>
                  </a:cubicBezTo>
                  <a:cubicBezTo>
                    <a:pt x="74400" y="5164"/>
                    <a:pt x="74415" y="5165"/>
                    <a:pt x="74431" y="5165"/>
                  </a:cubicBezTo>
                  <a:cubicBezTo>
                    <a:pt x="74585" y="5165"/>
                    <a:pt x="74721" y="5052"/>
                    <a:pt x="74743" y="4894"/>
                  </a:cubicBezTo>
                  <a:cubicBezTo>
                    <a:pt x="74769" y="4721"/>
                    <a:pt x="74650" y="4560"/>
                    <a:pt x="74477" y="4534"/>
                  </a:cubicBezTo>
                  <a:cubicBezTo>
                    <a:pt x="74136" y="4484"/>
                    <a:pt x="43709" y="1"/>
                    <a:pt x="28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0"/>
            <p:cNvSpPr/>
            <p:nvPr/>
          </p:nvSpPr>
          <p:spPr>
            <a:xfrm>
              <a:off x="3168000" y="4230925"/>
              <a:ext cx="2495900" cy="633700"/>
            </a:xfrm>
            <a:custGeom>
              <a:rect b="b" l="l" r="r" t="t"/>
              <a:pathLst>
                <a:path extrusionOk="0" h="25348" w="99836">
                  <a:moveTo>
                    <a:pt x="348" y="1"/>
                  </a:moveTo>
                  <a:cubicBezTo>
                    <a:pt x="191" y="1"/>
                    <a:pt x="50" y="111"/>
                    <a:pt x="25" y="271"/>
                  </a:cubicBezTo>
                  <a:cubicBezTo>
                    <a:pt x="0" y="444"/>
                    <a:pt x="121" y="606"/>
                    <a:pt x="294" y="631"/>
                  </a:cubicBezTo>
                  <a:cubicBezTo>
                    <a:pt x="528" y="665"/>
                    <a:pt x="24100" y="4108"/>
                    <a:pt x="54478" y="11777"/>
                  </a:cubicBezTo>
                  <a:cubicBezTo>
                    <a:pt x="84891" y="19456"/>
                    <a:pt x="97575" y="23843"/>
                    <a:pt x="99196" y="25269"/>
                  </a:cubicBezTo>
                  <a:cubicBezTo>
                    <a:pt x="99253" y="25320"/>
                    <a:pt x="99328" y="25347"/>
                    <a:pt x="99405" y="25347"/>
                  </a:cubicBezTo>
                  <a:lnTo>
                    <a:pt x="99406" y="25347"/>
                  </a:lnTo>
                  <a:cubicBezTo>
                    <a:pt x="99699" y="25347"/>
                    <a:pt x="99836" y="24984"/>
                    <a:pt x="99615" y="24791"/>
                  </a:cubicBezTo>
                  <a:cubicBezTo>
                    <a:pt x="97860" y="23250"/>
                    <a:pt x="85123" y="18859"/>
                    <a:pt x="54634" y="11162"/>
                  </a:cubicBezTo>
                  <a:cubicBezTo>
                    <a:pt x="24225" y="3484"/>
                    <a:pt x="620" y="36"/>
                    <a:pt x="385" y="3"/>
                  </a:cubicBezTo>
                  <a:cubicBezTo>
                    <a:pt x="373" y="1"/>
                    <a:pt x="361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3749125" y="3821875"/>
              <a:ext cx="1454000" cy="446375"/>
            </a:xfrm>
            <a:custGeom>
              <a:rect b="b" l="l" r="r" t="t"/>
              <a:pathLst>
                <a:path extrusionOk="0" h="17855" w="58160">
                  <a:moveTo>
                    <a:pt x="0" y="0"/>
                  </a:moveTo>
                  <a:lnTo>
                    <a:pt x="58160" y="17855"/>
                  </a:lnTo>
                  <a:cubicBezTo>
                    <a:pt x="58160" y="17855"/>
                    <a:pt x="56578" y="15626"/>
                    <a:pt x="53403" y="14327"/>
                  </a:cubicBezTo>
                  <a:cubicBezTo>
                    <a:pt x="50229" y="13027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3740300" y="3813900"/>
              <a:ext cx="1473025" cy="462300"/>
            </a:xfrm>
            <a:custGeom>
              <a:rect b="b" l="l" r="r" t="t"/>
              <a:pathLst>
                <a:path extrusionOk="0" h="18492" w="58921">
                  <a:moveTo>
                    <a:pt x="353" y="1"/>
                  </a:moveTo>
                  <a:cubicBezTo>
                    <a:pt x="211" y="1"/>
                    <a:pt x="82" y="96"/>
                    <a:pt x="46" y="240"/>
                  </a:cubicBezTo>
                  <a:cubicBezTo>
                    <a:pt x="1" y="409"/>
                    <a:pt x="103" y="582"/>
                    <a:pt x="273" y="627"/>
                  </a:cubicBezTo>
                  <a:cubicBezTo>
                    <a:pt x="775" y="756"/>
                    <a:pt x="50517" y="13663"/>
                    <a:pt x="53636" y="14939"/>
                  </a:cubicBezTo>
                  <a:cubicBezTo>
                    <a:pt x="56679" y="16186"/>
                    <a:pt x="58238" y="18337"/>
                    <a:pt x="58254" y="18358"/>
                  </a:cubicBezTo>
                  <a:cubicBezTo>
                    <a:pt x="58314" y="18441"/>
                    <a:pt x="58410" y="18491"/>
                    <a:pt x="58513" y="18491"/>
                  </a:cubicBezTo>
                  <a:cubicBezTo>
                    <a:pt x="58771" y="18491"/>
                    <a:pt x="58920" y="18201"/>
                    <a:pt x="58772" y="17991"/>
                  </a:cubicBezTo>
                  <a:cubicBezTo>
                    <a:pt x="58705" y="17896"/>
                    <a:pt x="57100" y="15671"/>
                    <a:pt x="53877" y="14351"/>
                  </a:cubicBezTo>
                  <a:cubicBezTo>
                    <a:pt x="50719" y="13058"/>
                    <a:pt x="2484" y="544"/>
                    <a:pt x="433" y="11"/>
                  </a:cubicBezTo>
                  <a:cubicBezTo>
                    <a:pt x="406" y="4"/>
                    <a:pt x="379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1855275" y="3556625"/>
              <a:ext cx="1681550" cy="652100"/>
            </a:xfrm>
            <a:custGeom>
              <a:rect b="b" l="l" r="r" t="t"/>
              <a:pathLst>
                <a:path extrusionOk="0" h="26084" w="67262">
                  <a:moveTo>
                    <a:pt x="12872" y="0"/>
                  </a:moveTo>
                  <a:lnTo>
                    <a:pt x="0" y="18705"/>
                  </a:lnTo>
                  <a:cubicBezTo>
                    <a:pt x="0" y="18705"/>
                    <a:pt x="144" y="18702"/>
                    <a:pt x="441" y="18702"/>
                  </a:cubicBezTo>
                  <a:cubicBezTo>
                    <a:pt x="3476" y="18702"/>
                    <a:pt x="22445" y="19017"/>
                    <a:pt x="66153" y="26083"/>
                  </a:cubicBezTo>
                  <a:lnTo>
                    <a:pt x="67261" y="8929"/>
                  </a:lnTo>
                  <a:cubicBezTo>
                    <a:pt x="67261" y="8929"/>
                    <a:pt x="44084" y="1756"/>
                    <a:pt x="34513" y="1011"/>
                  </a:cubicBezTo>
                  <a:cubicBezTo>
                    <a:pt x="24943" y="267"/>
                    <a:pt x="12872" y="0"/>
                    <a:pt x="1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1846850" y="3548675"/>
              <a:ext cx="1698125" cy="667975"/>
            </a:xfrm>
            <a:custGeom>
              <a:rect b="b" l="l" r="r" t="t"/>
              <a:pathLst>
                <a:path extrusionOk="0" h="26719" w="67925">
                  <a:moveTo>
                    <a:pt x="13373" y="639"/>
                  </a:moveTo>
                  <a:cubicBezTo>
                    <a:pt x="14881" y="676"/>
                    <a:pt x="25989" y="958"/>
                    <a:pt x="34825" y="1644"/>
                  </a:cubicBezTo>
                  <a:cubicBezTo>
                    <a:pt x="43733" y="2336"/>
                    <a:pt x="64780" y="8715"/>
                    <a:pt x="67266" y="9476"/>
                  </a:cubicBezTo>
                  <a:lnTo>
                    <a:pt x="66195" y="26031"/>
                  </a:lnTo>
                  <a:cubicBezTo>
                    <a:pt x="23697" y="19175"/>
                    <a:pt x="4485" y="18724"/>
                    <a:pt x="942" y="18704"/>
                  </a:cubicBezTo>
                  <a:lnTo>
                    <a:pt x="13373" y="639"/>
                  </a:lnTo>
                  <a:close/>
                  <a:moveTo>
                    <a:pt x="13202" y="0"/>
                  </a:moveTo>
                  <a:cubicBezTo>
                    <a:pt x="13099" y="0"/>
                    <a:pt x="13004" y="52"/>
                    <a:pt x="12948" y="139"/>
                  </a:cubicBezTo>
                  <a:lnTo>
                    <a:pt x="74" y="18843"/>
                  </a:lnTo>
                  <a:cubicBezTo>
                    <a:pt x="7" y="18942"/>
                    <a:pt x="1" y="19069"/>
                    <a:pt x="57" y="19173"/>
                  </a:cubicBezTo>
                  <a:cubicBezTo>
                    <a:pt x="114" y="19278"/>
                    <a:pt x="230" y="19331"/>
                    <a:pt x="343" y="19340"/>
                  </a:cubicBezTo>
                  <a:cubicBezTo>
                    <a:pt x="358" y="19339"/>
                    <a:pt x="492" y="19337"/>
                    <a:pt x="752" y="19337"/>
                  </a:cubicBezTo>
                  <a:cubicBezTo>
                    <a:pt x="3704" y="19337"/>
                    <a:pt x="22860" y="19669"/>
                    <a:pt x="66439" y="26714"/>
                  </a:cubicBezTo>
                  <a:cubicBezTo>
                    <a:pt x="66457" y="26717"/>
                    <a:pt x="66473" y="26719"/>
                    <a:pt x="66490" y="26719"/>
                  </a:cubicBezTo>
                  <a:cubicBezTo>
                    <a:pt x="66657" y="26719"/>
                    <a:pt x="66795" y="26588"/>
                    <a:pt x="66807" y="26421"/>
                  </a:cubicBezTo>
                  <a:lnTo>
                    <a:pt x="67916" y="9267"/>
                  </a:lnTo>
                  <a:cubicBezTo>
                    <a:pt x="67925" y="9121"/>
                    <a:pt x="67832" y="8986"/>
                    <a:pt x="67693" y="8943"/>
                  </a:cubicBezTo>
                  <a:cubicBezTo>
                    <a:pt x="67460" y="8871"/>
                    <a:pt x="44371" y="1750"/>
                    <a:pt x="34875" y="1013"/>
                  </a:cubicBezTo>
                  <a:cubicBezTo>
                    <a:pt x="25405" y="276"/>
                    <a:pt x="13337" y="3"/>
                    <a:pt x="13217" y="1"/>
                  </a:cubicBezTo>
                  <a:cubicBezTo>
                    <a:pt x="13212" y="1"/>
                    <a:pt x="13207" y="0"/>
                    <a:pt x="13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1860775" y="3841600"/>
              <a:ext cx="343850" cy="199900"/>
            </a:xfrm>
            <a:custGeom>
              <a:rect b="b" l="l" r="r" t="t"/>
              <a:pathLst>
                <a:path extrusionOk="0" h="7996" w="13754">
                  <a:moveTo>
                    <a:pt x="4807" y="1"/>
                  </a:moveTo>
                  <a:lnTo>
                    <a:pt x="4219" y="855"/>
                  </a:lnTo>
                  <a:lnTo>
                    <a:pt x="0" y="7303"/>
                  </a:lnTo>
                  <a:cubicBezTo>
                    <a:pt x="56" y="7303"/>
                    <a:pt x="122" y="7303"/>
                    <a:pt x="199" y="7303"/>
                  </a:cubicBezTo>
                  <a:cubicBezTo>
                    <a:pt x="1483" y="7303"/>
                    <a:pt x="5762" y="7358"/>
                    <a:pt x="13754" y="7995"/>
                  </a:cubicBezTo>
                  <a:lnTo>
                    <a:pt x="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0"/>
            <p:cNvSpPr/>
            <p:nvPr/>
          </p:nvSpPr>
          <p:spPr>
            <a:xfrm>
              <a:off x="1850700" y="3833650"/>
              <a:ext cx="364675" cy="215825"/>
            </a:xfrm>
            <a:custGeom>
              <a:rect b="b" l="l" r="r" t="t"/>
              <a:pathLst>
                <a:path extrusionOk="0" h="8633" w="14587">
                  <a:moveTo>
                    <a:pt x="5267" y="797"/>
                  </a:moveTo>
                  <a:lnTo>
                    <a:pt x="13244" y="7924"/>
                  </a:lnTo>
                  <a:cubicBezTo>
                    <a:pt x="6517" y="7406"/>
                    <a:pt x="2611" y="7316"/>
                    <a:pt x="991" y="7305"/>
                  </a:cubicBezTo>
                  <a:lnTo>
                    <a:pt x="4884" y="1353"/>
                  </a:lnTo>
                  <a:lnTo>
                    <a:pt x="5267" y="797"/>
                  </a:lnTo>
                  <a:close/>
                  <a:moveTo>
                    <a:pt x="5214" y="1"/>
                  </a:moveTo>
                  <a:cubicBezTo>
                    <a:pt x="5200" y="1"/>
                    <a:pt x="5186" y="2"/>
                    <a:pt x="5173" y="4"/>
                  </a:cubicBezTo>
                  <a:cubicBezTo>
                    <a:pt x="5082" y="15"/>
                    <a:pt x="5001" y="65"/>
                    <a:pt x="4948" y="139"/>
                  </a:cubicBezTo>
                  <a:lnTo>
                    <a:pt x="138" y="7448"/>
                  </a:lnTo>
                  <a:cubicBezTo>
                    <a:pt x="0" y="7659"/>
                    <a:pt x="152" y="7939"/>
                    <a:pt x="403" y="7939"/>
                  </a:cubicBezTo>
                  <a:lnTo>
                    <a:pt x="406" y="7939"/>
                  </a:lnTo>
                  <a:cubicBezTo>
                    <a:pt x="476" y="7938"/>
                    <a:pt x="559" y="7938"/>
                    <a:pt x="656" y="7938"/>
                  </a:cubicBezTo>
                  <a:cubicBezTo>
                    <a:pt x="2072" y="7938"/>
                    <a:pt x="6307" y="8006"/>
                    <a:pt x="14132" y="8631"/>
                  </a:cubicBezTo>
                  <a:cubicBezTo>
                    <a:pt x="14141" y="8632"/>
                    <a:pt x="14149" y="8632"/>
                    <a:pt x="14157" y="8632"/>
                  </a:cubicBezTo>
                  <a:lnTo>
                    <a:pt x="14157" y="8631"/>
                  </a:lnTo>
                  <a:cubicBezTo>
                    <a:pt x="14449" y="8631"/>
                    <a:pt x="14586" y="8271"/>
                    <a:pt x="14369" y="8077"/>
                  </a:cubicBezTo>
                  <a:lnTo>
                    <a:pt x="5421" y="82"/>
                  </a:lnTo>
                  <a:cubicBezTo>
                    <a:pt x="5365" y="29"/>
                    <a:pt x="5291" y="1"/>
                    <a:pt x="5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2115775" y="3556625"/>
              <a:ext cx="1192950" cy="614350"/>
            </a:xfrm>
            <a:custGeom>
              <a:rect b="b" l="l" r="r" t="t"/>
              <a:pathLst>
                <a:path extrusionOk="0" h="24574" w="47718">
                  <a:moveTo>
                    <a:pt x="2452" y="0"/>
                  </a:moveTo>
                  <a:lnTo>
                    <a:pt x="1" y="3562"/>
                  </a:lnTo>
                  <a:lnTo>
                    <a:pt x="21289" y="21187"/>
                  </a:lnTo>
                  <a:cubicBezTo>
                    <a:pt x="26713" y="21831"/>
                    <a:pt x="32912" y="22641"/>
                    <a:pt x="39943" y="23659"/>
                  </a:cubicBezTo>
                  <a:cubicBezTo>
                    <a:pt x="42434" y="23942"/>
                    <a:pt x="45019" y="24244"/>
                    <a:pt x="47718" y="24573"/>
                  </a:cubicBezTo>
                  <a:lnTo>
                    <a:pt x="18331" y="629"/>
                  </a:lnTo>
                  <a:cubicBezTo>
                    <a:pt x="10284" y="173"/>
                    <a:pt x="2452" y="0"/>
                    <a:pt x="2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2106925" y="3548675"/>
              <a:ext cx="1210400" cy="630225"/>
            </a:xfrm>
            <a:custGeom>
              <a:rect b="b" l="l" r="r" t="t"/>
              <a:pathLst>
                <a:path extrusionOk="0" h="25209" w="48416">
                  <a:moveTo>
                    <a:pt x="2970" y="639"/>
                  </a:moveTo>
                  <a:cubicBezTo>
                    <a:pt x="4157" y="668"/>
                    <a:pt x="11300" y="850"/>
                    <a:pt x="18564" y="1258"/>
                  </a:cubicBezTo>
                  <a:lnTo>
                    <a:pt x="47018" y="24444"/>
                  </a:lnTo>
                  <a:cubicBezTo>
                    <a:pt x="44714" y="24167"/>
                    <a:pt x="42488" y="23906"/>
                    <a:pt x="40342" y="23662"/>
                  </a:cubicBezTo>
                  <a:cubicBezTo>
                    <a:pt x="33813" y="22718"/>
                    <a:pt x="27566" y="21888"/>
                    <a:pt x="21772" y="21201"/>
                  </a:cubicBezTo>
                  <a:lnTo>
                    <a:pt x="781" y="3820"/>
                  </a:lnTo>
                  <a:lnTo>
                    <a:pt x="2970" y="639"/>
                  </a:lnTo>
                  <a:close/>
                  <a:moveTo>
                    <a:pt x="2799" y="0"/>
                  </a:moveTo>
                  <a:cubicBezTo>
                    <a:pt x="2696" y="0"/>
                    <a:pt x="2601" y="52"/>
                    <a:pt x="2543" y="139"/>
                  </a:cubicBezTo>
                  <a:lnTo>
                    <a:pt x="94" y="3701"/>
                  </a:lnTo>
                  <a:cubicBezTo>
                    <a:pt x="0" y="3835"/>
                    <a:pt x="26" y="4019"/>
                    <a:pt x="152" y="4124"/>
                  </a:cubicBezTo>
                  <a:lnTo>
                    <a:pt x="21440" y="21750"/>
                  </a:lnTo>
                  <a:cubicBezTo>
                    <a:pt x="21487" y="21789"/>
                    <a:pt x="21544" y="21814"/>
                    <a:pt x="21605" y="21820"/>
                  </a:cubicBezTo>
                  <a:cubicBezTo>
                    <a:pt x="27419" y="22510"/>
                    <a:pt x="33693" y="23341"/>
                    <a:pt x="40261" y="24292"/>
                  </a:cubicBezTo>
                  <a:cubicBezTo>
                    <a:pt x="42751" y="24576"/>
                    <a:pt x="45334" y="24877"/>
                    <a:pt x="48032" y="25206"/>
                  </a:cubicBezTo>
                  <a:cubicBezTo>
                    <a:pt x="48045" y="25209"/>
                    <a:pt x="48058" y="25209"/>
                    <a:pt x="48070" y="25209"/>
                  </a:cubicBezTo>
                  <a:cubicBezTo>
                    <a:pt x="48205" y="25209"/>
                    <a:pt x="48324" y="25124"/>
                    <a:pt x="48370" y="24998"/>
                  </a:cubicBezTo>
                  <a:cubicBezTo>
                    <a:pt x="48415" y="24871"/>
                    <a:pt x="48375" y="24729"/>
                    <a:pt x="48271" y="24645"/>
                  </a:cubicBezTo>
                  <a:lnTo>
                    <a:pt x="18885" y="700"/>
                  </a:lnTo>
                  <a:cubicBezTo>
                    <a:pt x="18834" y="658"/>
                    <a:pt x="18769" y="633"/>
                    <a:pt x="18703" y="629"/>
                  </a:cubicBezTo>
                  <a:cubicBezTo>
                    <a:pt x="10741" y="180"/>
                    <a:pt x="2891" y="3"/>
                    <a:pt x="2814" y="1"/>
                  </a:cubicBezTo>
                  <a:cubicBezTo>
                    <a:pt x="2809" y="1"/>
                    <a:pt x="2804" y="0"/>
                    <a:pt x="2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3554075" y="3869950"/>
              <a:ext cx="235275" cy="288250"/>
            </a:xfrm>
            <a:custGeom>
              <a:rect b="b" l="l" r="r" t="t"/>
              <a:pathLst>
                <a:path extrusionOk="0" h="11530" w="9411">
                  <a:moveTo>
                    <a:pt x="168" y="1"/>
                  </a:moveTo>
                  <a:lnTo>
                    <a:pt x="0" y="10133"/>
                  </a:lnTo>
                  <a:cubicBezTo>
                    <a:pt x="502" y="10106"/>
                    <a:pt x="1060" y="10088"/>
                    <a:pt x="1654" y="10088"/>
                  </a:cubicBezTo>
                  <a:cubicBezTo>
                    <a:pt x="4024" y="10088"/>
                    <a:pt x="6972" y="10375"/>
                    <a:pt x="9225" y="11530"/>
                  </a:cubicBezTo>
                  <a:cubicBezTo>
                    <a:pt x="9410" y="8830"/>
                    <a:pt x="9227" y="5125"/>
                    <a:pt x="7684" y="1348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3545975" y="3860500"/>
              <a:ext cx="251025" cy="310275"/>
            </a:xfrm>
            <a:custGeom>
              <a:rect b="b" l="l" r="r" t="t"/>
              <a:pathLst>
                <a:path extrusionOk="0" h="12411" w="10041">
                  <a:moveTo>
                    <a:pt x="804" y="757"/>
                  </a:moveTo>
                  <a:lnTo>
                    <a:pt x="7780" y="2006"/>
                  </a:lnTo>
                  <a:cubicBezTo>
                    <a:pt x="9187" y="5541"/>
                    <a:pt x="9380" y="8993"/>
                    <a:pt x="9260" y="11416"/>
                  </a:cubicBezTo>
                  <a:cubicBezTo>
                    <a:pt x="7053" y="10420"/>
                    <a:pt x="4325" y="10147"/>
                    <a:pt x="2000" y="10147"/>
                  </a:cubicBezTo>
                  <a:cubicBezTo>
                    <a:pt x="1531" y="10147"/>
                    <a:pt x="1076" y="10159"/>
                    <a:pt x="647" y="10177"/>
                  </a:cubicBezTo>
                  <a:lnTo>
                    <a:pt x="804" y="757"/>
                  </a:lnTo>
                  <a:close/>
                  <a:moveTo>
                    <a:pt x="181" y="0"/>
                  </a:moveTo>
                  <a:lnTo>
                    <a:pt x="1" y="10847"/>
                  </a:lnTo>
                  <a:lnTo>
                    <a:pt x="340" y="10828"/>
                  </a:lnTo>
                  <a:cubicBezTo>
                    <a:pt x="861" y="10800"/>
                    <a:pt x="1423" y="10782"/>
                    <a:pt x="2011" y="10782"/>
                  </a:cubicBezTo>
                  <a:cubicBezTo>
                    <a:pt x="4412" y="10782"/>
                    <a:pt x="7238" y="11080"/>
                    <a:pt x="9405" y="12190"/>
                  </a:cubicBezTo>
                  <a:lnTo>
                    <a:pt x="9833" y="12411"/>
                  </a:lnTo>
                  <a:lnTo>
                    <a:pt x="9866" y="11930"/>
                  </a:lnTo>
                  <a:cubicBezTo>
                    <a:pt x="10041" y="9394"/>
                    <a:pt x="9911" y="5544"/>
                    <a:pt x="8303" y="1605"/>
                  </a:cubicBezTo>
                  <a:lnTo>
                    <a:pt x="8237" y="144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3558625" y="3770400"/>
              <a:ext cx="175800" cy="106500"/>
            </a:xfrm>
            <a:custGeom>
              <a:rect b="b" l="l" r="r" t="t"/>
              <a:pathLst>
                <a:path extrusionOk="0" h="4260" w="7032">
                  <a:moveTo>
                    <a:pt x="52" y="0"/>
                  </a:moveTo>
                  <a:lnTo>
                    <a:pt x="0" y="3180"/>
                  </a:lnTo>
                  <a:lnTo>
                    <a:pt x="7031" y="4259"/>
                  </a:lnTo>
                  <a:cubicBezTo>
                    <a:pt x="6496" y="3138"/>
                    <a:pt x="5856" y="2068"/>
                    <a:pt x="5120" y="1066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3550550" y="3760650"/>
              <a:ext cx="197500" cy="126375"/>
            </a:xfrm>
            <a:custGeom>
              <a:rect b="b" l="l" r="r" t="t"/>
              <a:pathLst>
                <a:path extrusionOk="0" h="5055" w="7900">
                  <a:moveTo>
                    <a:pt x="687" y="781"/>
                  </a:moveTo>
                  <a:lnTo>
                    <a:pt x="5258" y="1742"/>
                  </a:lnTo>
                  <a:cubicBezTo>
                    <a:pt x="5833" y="2535"/>
                    <a:pt x="6347" y="3372"/>
                    <a:pt x="6798" y="4243"/>
                  </a:cubicBezTo>
                  <a:lnTo>
                    <a:pt x="644" y="3298"/>
                  </a:lnTo>
                  <a:lnTo>
                    <a:pt x="687" y="781"/>
                  </a:lnTo>
                  <a:close/>
                  <a:moveTo>
                    <a:pt x="64" y="1"/>
                  </a:moveTo>
                  <a:lnTo>
                    <a:pt x="1" y="3841"/>
                  </a:lnTo>
                  <a:lnTo>
                    <a:pt x="7899" y="5055"/>
                  </a:lnTo>
                  <a:lnTo>
                    <a:pt x="7640" y="4512"/>
                  </a:lnTo>
                  <a:cubicBezTo>
                    <a:pt x="7096" y="3372"/>
                    <a:pt x="6445" y="2286"/>
                    <a:pt x="5698" y="1268"/>
                  </a:cubicBezTo>
                  <a:lnTo>
                    <a:pt x="5628" y="117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552300" y="4155325"/>
              <a:ext cx="229975" cy="107075"/>
            </a:xfrm>
            <a:custGeom>
              <a:rect b="b" l="l" r="r" t="t"/>
              <a:pathLst>
                <a:path extrusionOk="0" h="4283" w="9199">
                  <a:moveTo>
                    <a:pt x="2527" y="1"/>
                  </a:moveTo>
                  <a:cubicBezTo>
                    <a:pt x="1761" y="1"/>
                    <a:pt x="935" y="36"/>
                    <a:pt x="48" y="117"/>
                  </a:cubicBezTo>
                  <a:lnTo>
                    <a:pt x="0" y="2941"/>
                  </a:lnTo>
                  <a:lnTo>
                    <a:pt x="8629" y="4283"/>
                  </a:lnTo>
                  <a:cubicBezTo>
                    <a:pt x="8629" y="4283"/>
                    <a:pt x="8985" y="3096"/>
                    <a:pt x="9199" y="1193"/>
                  </a:cubicBezTo>
                  <a:cubicBezTo>
                    <a:pt x="7935" y="640"/>
                    <a:pt x="5768" y="1"/>
                    <a:pt x="2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3544275" y="4147325"/>
              <a:ext cx="246575" cy="123975"/>
            </a:xfrm>
            <a:custGeom>
              <a:rect b="b" l="l" r="r" t="t"/>
              <a:pathLst>
                <a:path extrusionOk="0" h="4959" w="9863">
                  <a:moveTo>
                    <a:pt x="2867" y="637"/>
                  </a:moveTo>
                  <a:cubicBezTo>
                    <a:pt x="5820" y="637"/>
                    <a:pt x="7866" y="1173"/>
                    <a:pt x="9177" y="1712"/>
                  </a:cubicBezTo>
                  <a:cubicBezTo>
                    <a:pt x="9028" y="2929"/>
                    <a:pt x="8824" y="3826"/>
                    <a:pt x="8718" y="4245"/>
                  </a:cubicBezTo>
                  <a:lnTo>
                    <a:pt x="644" y="2990"/>
                  </a:lnTo>
                  <a:lnTo>
                    <a:pt x="681" y="729"/>
                  </a:lnTo>
                  <a:cubicBezTo>
                    <a:pt x="1459" y="665"/>
                    <a:pt x="2187" y="637"/>
                    <a:pt x="2867" y="637"/>
                  </a:cubicBezTo>
                  <a:close/>
                  <a:moveTo>
                    <a:pt x="2866" y="1"/>
                  </a:moveTo>
                  <a:cubicBezTo>
                    <a:pt x="2085" y="1"/>
                    <a:pt x="1244" y="37"/>
                    <a:pt x="340" y="120"/>
                  </a:cubicBezTo>
                  <a:lnTo>
                    <a:pt x="56" y="146"/>
                  </a:lnTo>
                  <a:lnTo>
                    <a:pt x="0" y="3532"/>
                  </a:lnTo>
                  <a:lnTo>
                    <a:pt x="9175" y="4959"/>
                  </a:lnTo>
                  <a:lnTo>
                    <a:pt x="9255" y="4694"/>
                  </a:lnTo>
                  <a:cubicBezTo>
                    <a:pt x="9270" y="4644"/>
                    <a:pt x="9621" y="3459"/>
                    <a:pt x="9836" y="1548"/>
                  </a:cubicBezTo>
                  <a:lnTo>
                    <a:pt x="9862" y="1315"/>
                  </a:lnTo>
                  <a:lnTo>
                    <a:pt x="9647" y="1222"/>
                  </a:lnTo>
                  <a:cubicBezTo>
                    <a:pt x="8292" y="628"/>
                    <a:pt x="6096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3877650" y="3863075"/>
              <a:ext cx="237925" cy="174425"/>
            </a:xfrm>
            <a:custGeom>
              <a:rect b="b" l="l" r="r" t="t"/>
              <a:pathLst>
                <a:path extrusionOk="0" h="6977" w="9517">
                  <a:moveTo>
                    <a:pt x="1106" y="0"/>
                  </a:moveTo>
                  <a:cubicBezTo>
                    <a:pt x="1085" y="0"/>
                    <a:pt x="1065" y="1"/>
                    <a:pt x="1047" y="2"/>
                  </a:cubicBezTo>
                  <a:cubicBezTo>
                    <a:pt x="224" y="55"/>
                    <a:pt x="0" y="1442"/>
                    <a:pt x="0" y="1442"/>
                  </a:cubicBezTo>
                  <a:lnTo>
                    <a:pt x="1725" y="4852"/>
                  </a:lnTo>
                  <a:cubicBezTo>
                    <a:pt x="1725" y="4852"/>
                    <a:pt x="1447" y="5415"/>
                    <a:pt x="3959" y="6195"/>
                  </a:cubicBezTo>
                  <a:cubicBezTo>
                    <a:pt x="5672" y="6727"/>
                    <a:pt x="7244" y="6976"/>
                    <a:pt x="8154" y="6976"/>
                  </a:cubicBezTo>
                  <a:cubicBezTo>
                    <a:pt x="8579" y="6976"/>
                    <a:pt x="8860" y="6922"/>
                    <a:pt x="8942" y="6816"/>
                  </a:cubicBezTo>
                  <a:cubicBezTo>
                    <a:pt x="9201" y="6485"/>
                    <a:pt x="9158" y="5545"/>
                    <a:pt x="9337" y="4741"/>
                  </a:cubicBezTo>
                  <a:cubicBezTo>
                    <a:pt x="9516" y="3936"/>
                    <a:pt x="7854" y="1233"/>
                    <a:pt x="6692" y="1143"/>
                  </a:cubicBezTo>
                  <a:cubicBezTo>
                    <a:pt x="6692" y="1143"/>
                    <a:pt x="2076" y="0"/>
                    <a:pt x="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3869525" y="3855175"/>
              <a:ext cx="252700" cy="190250"/>
            </a:xfrm>
            <a:custGeom>
              <a:rect b="b" l="l" r="r" t="t"/>
              <a:pathLst>
                <a:path extrusionOk="0" h="7610" w="10108">
                  <a:moveTo>
                    <a:pt x="1458" y="633"/>
                  </a:moveTo>
                  <a:cubicBezTo>
                    <a:pt x="2168" y="633"/>
                    <a:pt x="5086" y="1309"/>
                    <a:pt x="6939" y="1767"/>
                  </a:cubicBezTo>
                  <a:cubicBezTo>
                    <a:pt x="6957" y="1772"/>
                    <a:pt x="6974" y="1774"/>
                    <a:pt x="6992" y="1776"/>
                  </a:cubicBezTo>
                  <a:cubicBezTo>
                    <a:pt x="7360" y="1804"/>
                    <a:pt x="7913" y="2260"/>
                    <a:pt x="8433" y="2963"/>
                  </a:cubicBezTo>
                  <a:cubicBezTo>
                    <a:pt x="9112" y="3880"/>
                    <a:pt x="9407" y="4742"/>
                    <a:pt x="9352" y="4989"/>
                  </a:cubicBezTo>
                  <a:cubicBezTo>
                    <a:pt x="9277" y="5321"/>
                    <a:pt x="9240" y="5675"/>
                    <a:pt x="9206" y="5986"/>
                  </a:cubicBezTo>
                  <a:cubicBezTo>
                    <a:pt x="9165" y="6371"/>
                    <a:pt x="9118" y="6806"/>
                    <a:pt x="9046" y="6908"/>
                  </a:cubicBezTo>
                  <a:cubicBezTo>
                    <a:pt x="8972" y="6952"/>
                    <a:pt x="8786" y="6978"/>
                    <a:pt x="8507" y="6978"/>
                  </a:cubicBezTo>
                  <a:cubicBezTo>
                    <a:pt x="7724" y="6978"/>
                    <a:pt x="6209" y="6776"/>
                    <a:pt x="4379" y="6208"/>
                  </a:cubicBezTo>
                  <a:cubicBezTo>
                    <a:pt x="2698" y="5686"/>
                    <a:pt x="2407" y="5296"/>
                    <a:pt x="2363" y="5218"/>
                  </a:cubicBezTo>
                  <a:cubicBezTo>
                    <a:pt x="2373" y="5152"/>
                    <a:pt x="2362" y="5083"/>
                    <a:pt x="2332" y="5025"/>
                  </a:cubicBezTo>
                  <a:lnTo>
                    <a:pt x="657" y="1712"/>
                  </a:lnTo>
                  <a:cubicBezTo>
                    <a:pt x="734" y="1361"/>
                    <a:pt x="971" y="663"/>
                    <a:pt x="1392" y="635"/>
                  </a:cubicBezTo>
                  <a:cubicBezTo>
                    <a:pt x="1411" y="634"/>
                    <a:pt x="1434" y="633"/>
                    <a:pt x="1458" y="633"/>
                  </a:cubicBezTo>
                  <a:close/>
                  <a:moveTo>
                    <a:pt x="1406" y="0"/>
                  </a:moveTo>
                  <a:cubicBezTo>
                    <a:pt x="1387" y="0"/>
                    <a:pt x="1369" y="1"/>
                    <a:pt x="1352" y="2"/>
                  </a:cubicBezTo>
                  <a:cubicBezTo>
                    <a:pt x="289" y="70"/>
                    <a:pt x="23" y="1640"/>
                    <a:pt x="12" y="1707"/>
                  </a:cubicBezTo>
                  <a:cubicBezTo>
                    <a:pt x="0" y="1773"/>
                    <a:pt x="12" y="1842"/>
                    <a:pt x="42" y="1901"/>
                  </a:cubicBezTo>
                  <a:lnTo>
                    <a:pt x="1723" y="5227"/>
                  </a:lnTo>
                  <a:cubicBezTo>
                    <a:pt x="1725" y="5306"/>
                    <a:pt x="1742" y="5385"/>
                    <a:pt x="1774" y="5458"/>
                  </a:cubicBezTo>
                  <a:cubicBezTo>
                    <a:pt x="1976" y="5929"/>
                    <a:pt x="2767" y="6372"/>
                    <a:pt x="4191" y="6815"/>
                  </a:cubicBezTo>
                  <a:cubicBezTo>
                    <a:pt x="5502" y="7221"/>
                    <a:pt x="7284" y="7609"/>
                    <a:pt x="8436" y="7609"/>
                  </a:cubicBezTo>
                  <a:cubicBezTo>
                    <a:pt x="8965" y="7609"/>
                    <a:pt x="9361" y="7527"/>
                    <a:pt x="9516" y="7328"/>
                  </a:cubicBezTo>
                  <a:cubicBezTo>
                    <a:pt x="9731" y="7055"/>
                    <a:pt x="9780" y="6591"/>
                    <a:pt x="9838" y="6054"/>
                  </a:cubicBezTo>
                  <a:cubicBezTo>
                    <a:pt x="9871" y="5744"/>
                    <a:pt x="9906" y="5424"/>
                    <a:pt x="9972" y="5127"/>
                  </a:cubicBezTo>
                  <a:cubicBezTo>
                    <a:pt x="10108" y="4518"/>
                    <a:pt x="9535" y="3383"/>
                    <a:pt x="8945" y="2586"/>
                  </a:cubicBezTo>
                  <a:cubicBezTo>
                    <a:pt x="8569" y="2079"/>
                    <a:pt x="7832" y="1223"/>
                    <a:pt x="7070" y="1146"/>
                  </a:cubicBezTo>
                  <a:cubicBezTo>
                    <a:pt x="6483" y="1001"/>
                    <a:pt x="2357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3942125" y="4003825"/>
              <a:ext cx="227200" cy="207975"/>
            </a:xfrm>
            <a:custGeom>
              <a:rect b="b" l="l" r="r" t="t"/>
              <a:pathLst>
                <a:path extrusionOk="0" h="8319" w="9088">
                  <a:moveTo>
                    <a:pt x="1702" y="0"/>
                  </a:moveTo>
                  <a:cubicBezTo>
                    <a:pt x="1686" y="0"/>
                    <a:pt x="1671" y="0"/>
                    <a:pt x="1658" y="1"/>
                  </a:cubicBezTo>
                  <a:cubicBezTo>
                    <a:pt x="834" y="55"/>
                    <a:pt x="1" y="1744"/>
                    <a:pt x="1" y="1744"/>
                  </a:cubicBezTo>
                  <a:cubicBezTo>
                    <a:pt x="1" y="1744"/>
                    <a:pt x="606" y="6003"/>
                    <a:pt x="1152" y="6513"/>
                  </a:cubicBezTo>
                  <a:cubicBezTo>
                    <a:pt x="1698" y="7024"/>
                    <a:pt x="6983" y="8254"/>
                    <a:pt x="7796" y="8316"/>
                  </a:cubicBezTo>
                  <a:cubicBezTo>
                    <a:pt x="7820" y="8318"/>
                    <a:pt x="7844" y="8319"/>
                    <a:pt x="7867" y="8319"/>
                  </a:cubicBezTo>
                  <a:cubicBezTo>
                    <a:pt x="8628" y="8319"/>
                    <a:pt x="8927" y="7320"/>
                    <a:pt x="9005" y="6304"/>
                  </a:cubicBezTo>
                  <a:cubicBezTo>
                    <a:pt x="9087" y="5257"/>
                    <a:pt x="8187" y="1796"/>
                    <a:pt x="7275" y="1491"/>
                  </a:cubicBezTo>
                  <a:cubicBezTo>
                    <a:pt x="7275" y="1491"/>
                    <a:pt x="2640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3934075" y="3995900"/>
              <a:ext cx="243050" cy="223900"/>
            </a:xfrm>
            <a:custGeom>
              <a:rect b="b" l="l" r="r" t="t"/>
              <a:pathLst>
                <a:path extrusionOk="0" h="8956" w="9722">
                  <a:moveTo>
                    <a:pt x="2025" y="635"/>
                  </a:moveTo>
                  <a:cubicBezTo>
                    <a:pt x="2642" y="635"/>
                    <a:pt x="5690" y="1529"/>
                    <a:pt x="7498" y="2110"/>
                  </a:cubicBezTo>
                  <a:cubicBezTo>
                    <a:pt x="8122" y="2321"/>
                    <a:pt x="9101" y="5470"/>
                    <a:pt x="9012" y="6598"/>
                  </a:cubicBezTo>
                  <a:cubicBezTo>
                    <a:pt x="8970" y="7148"/>
                    <a:pt x="8866" y="7600"/>
                    <a:pt x="8715" y="7902"/>
                  </a:cubicBezTo>
                  <a:cubicBezTo>
                    <a:pt x="8530" y="8271"/>
                    <a:pt x="8322" y="8319"/>
                    <a:pt x="8177" y="8319"/>
                  </a:cubicBezTo>
                  <a:cubicBezTo>
                    <a:pt x="8166" y="8319"/>
                    <a:pt x="8155" y="8318"/>
                    <a:pt x="8144" y="8318"/>
                  </a:cubicBezTo>
                  <a:cubicBezTo>
                    <a:pt x="7162" y="8241"/>
                    <a:pt x="2128" y="7002"/>
                    <a:pt x="1692" y="6599"/>
                  </a:cubicBezTo>
                  <a:cubicBezTo>
                    <a:pt x="1410" y="6331"/>
                    <a:pt x="938" y="4084"/>
                    <a:pt x="653" y="2116"/>
                  </a:cubicBezTo>
                  <a:cubicBezTo>
                    <a:pt x="978" y="1490"/>
                    <a:pt x="1579" y="663"/>
                    <a:pt x="2001" y="636"/>
                  </a:cubicBezTo>
                  <a:cubicBezTo>
                    <a:pt x="2008" y="635"/>
                    <a:pt x="2016" y="635"/>
                    <a:pt x="2025" y="635"/>
                  </a:cubicBezTo>
                  <a:close/>
                  <a:moveTo>
                    <a:pt x="2016" y="0"/>
                  </a:moveTo>
                  <a:cubicBezTo>
                    <a:pt x="1996" y="0"/>
                    <a:pt x="1977" y="1"/>
                    <a:pt x="1960" y="2"/>
                  </a:cubicBezTo>
                  <a:cubicBezTo>
                    <a:pt x="1003" y="63"/>
                    <a:pt x="192" y="1612"/>
                    <a:pt x="39" y="1922"/>
                  </a:cubicBezTo>
                  <a:cubicBezTo>
                    <a:pt x="10" y="1979"/>
                    <a:pt x="0" y="2044"/>
                    <a:pt x="9" y="2106"/>
                  </a:cubicBezTo>
                  <a:cubicBezTo>
                    <a:pt x="155" y="3132"/>
                    <a:pt x="675" y="6518"/>
                    <a:pt x="1258" y="7063"/>
                  </a:cubicBezTo>
                  <a:cubicBezTo>
                    <a:pt x="1898" y="7661"/>
                    <a:pt x="7317" y="8891"/>
                    <a:pt x="8095" y="8950"/>
                  </a:cubicBezTo>
                  <a:cubicBezTo>
                    <a:pt x="8126" y="8953"/>
                    <a:pt x="8158" y="8955"/>
                    <a:pt x="8191" y="8955"/>
                  </a:cubicBezTo>
                  <a:cubicBezTo>
                    <a:pt x="8534" y="8955"/>
                    <a:pt x="8971" y="8808"/>
                    <a:pt x="9284" y="8186"/>
                  </a:cubicBezTo>
                  <a:cubicBezTo>
                    <a:pt x="9474" y="7805"/>
                    <a:pt x="9596" y="7287"/>
                    <a:pt x="9646" y="6646"/>
                  </a:cubicBezTo>
                  <a:cubicBezTo>
                    <a:pt x="9722" y="5666"/>
                    <a:pt x="8878" y="1901"/>
                    <a:pt x="7698" y="1506"/>
                  </a:cubicBezTo>
                  <a:lnTo>
                    <a:pt x="7695" y="1506"/>
                  </a:lnTo>
                  <a:cubicBezTo>
                    <a:pt x="7208" y="1350"/>
                    <a:pt x="3008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3968025" y="4166225"/>
              <a:ext cx="237400" cy="182450"/>
            </a:xfrm>
            <a:custGeom>
              <a:rect b="b" l="l" r="r" t="t"/>
              <a:pathLst>
                <a:path extrusionOk="0" h="7298" w="9496">
                  <a:moveTo>
                    <a:pt x="1380" y="0"/>
                  </a:moveTo>
                  <a:cubicBezTo>
                    <a:pt x="801" y="0"/>
                    <a:pt x="1" y="1535"/>
                    <a:pt x="88" y="1887"/>
                  </a:cubicBezTo>
                  <a:cubicBezTo>
                    <a:pt x="177" y="2246"/>
                    <a:pt x="49" y="5394"/>
                    <a:pt x="49" y="5394"/>
                  </a:cubicBezTo>
                  <a:lnTo>
                    <a:pt x="9495" y="7297"/>
                  </a:lnTo>
                  <a:lnTo>
                    <a:pt x="8783" y="2914"/>
                  </a:lnTo>
                  <a:cubicBezTo>
                    <a:pt x="8783" y="2914"/>
                    <a:pt x="8801" y="2681"/>
                    <a:pt x="8059" y="1688"/>
                  </a:cubicBezTo>
                  <a:cubicBezTo>
                    <a:pt x="8059" y="1688"/>
                    <a:pt x="1986" y="46"/>
                    <a:pt x="1405" y="1"/>
                  </a:cubicBezTo>
                  <a:cubicBezTo>
                    <a:pt x="1397" y="1"/>
                    <a:pt x="1388" y="0"/>
                    <a:pt x="1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3959900" y="4158250"/>
              <a:ext cx="254150" cy="198350"/>
            </a:xfrm>
            <a:custGeom>
              <a:rect b="b" l="l" r="r" t="t"/>
              <a:pathLst>
                <a:path extrusionOk="0" h="7934" w="10166">
                  <a:moveTo>
                    <a:pt x="1705" y="636"/>
                  </a:moveTo>
                  <a:cubicBezTo>
                    <a:pt x="2103" y="667"/>
                    <a:pt x="5763" y="1627"/>
                    <a:pt x="8194" y="2285"/>
                  </a:cubicBezTo>
                  <a:cubicBezTo>
                    <a:pt x="8708" y="2985"/>
                    <a:pt x="8788" y="3213"/>
                    <a:pt x="8791" y="3213"/>
                  </a:cubicBezTo>
                  <a:cubicBezTo>
                    <a:pt x="8791" y="3213"/>
                    <a:pt x="8791" y="3213"/>
                    <a:pt x="8791" y="3213"/>
                  </a:cubicBezTo>
                  <a:lnTo>
                    <a:pt x="8791" y="3213"/>
                  </a:lnTo>
                  <a:cubicBezTo>
                    <a:pt x="8790" y="3237"/>
                    <a:pt x="8791" y="3261"/>
                    <a:pt x="8795" y="3284"/>
                  </a:cubicBezTo>
                  <a:lnTo>
                    <a:pt x="9432" y="7214"/>
                  </a:lnTo>
                  <a:lnTo>
                    <a:pt x="703" y="5455"/>
                  </a:lnTo>
                  <a:cubicBezTo>
                    <a:pt x="739" y="4505"/>
                    <a:pt x="805" y="2468"/>
                    <a:pt x="724" y="2146"/>
                  </a:cubicBezTo>
                  <a:cubicBezTo>
                    <a:pt x="715" y="1982"/>
                    <a:pt x="1028" y="1234"/>
                    <a:pt x="1446" y="813"/>
                  </a:cubicBezTo>
                  <a:cubicBezTo>
                    <a:pt x="1592" y="667"/>
                    <a:pt x="1682" y="636"/>
                    <a:pt x="1705" y="636"/>
                  </a:cubicBezTo>
                  <a:close/>
                  <a:moveTo>
                    <a:pt x="1702" y="1"/>
                  </a:moveTo>
                  <a:cubicBezTo>
                    <a:pt x="1426" y="1"/>
                    <a:pt x="1146" y="175"/>
                    <a:pt x="860" y="514"/>
                  </a:cubicBezTo>
                  <a:cubicBezTo>
                    <a:pt x="475" y="969"/>
                    <a:pt x="1" y="1863"/>
                    <a:pt x="105" y="2282"/>
                  </a:cubicBezTo>
                  <a:cubicBezTo>
                    <a:pt x="153" y="2505"/>
                    <a:pt x="119" y="4196"/>
                    <a:pt x="57" y="5699"/>
                  </a:cubicBezTo>
                  <a:cubicBezTo>
                    <a:pt x="50" y="5856"/>
                    <a:pt x="159" y="5993"/>
                    <a:pt x="312" y="6024"/>
                  </a:cubicBezTo>
                  <a:lnTo>
                    <a:pt x="9758" y="7928"/>
                  </a:lnTo>
                  <a:cubicBezTo>
                    <a:pt x="9778" y="7931"/>
                    <a:pt x="9799" y="7934"/>
                    <a:pt x="9820" y="7934"/>
                  </a:cubicBezTo>
                  <a:cubicBezTo>
                    <a:pt x="10016" y="7934"/>
                    <a:pt x="10165" y="7758"/>
                    <a:pt x="10133" y="7565"/>
                  </a:cubicBezTo>
                  <a:lnTo>
                    <a:pt x="9423" y="3192"/>
                  </a:lnTo>
                  <a:cubicBezTo>
                    <a:pt x="9395" y="2939"/>
                    <a:pt x="9132" y="2478"/>
                    <a:pt x="8639" y="1817"/>
                  </a:cubicBezTo>
                  <a:cubicBezTo>
                    <a:pt x="8597" y="1760"/>
                    <a:pt x="8536" y="1719"/>
                    <a:pt x="8467" y="1701"/>
                  </a:cubicBezTo>
                  <a:cubicBezTo>
                    <a:pt x="7842" y="1531"/>
                    <a:pt x="2349" y="50"/>
                    <a:pt x="1755" y="3"/>
                  </a:cubicBezTo>
                  <a:cubicBezTo>
                    <a:pt x="1737" y="1"/>
                    <a:pt x="1720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4142400" y="3920550"/>
              <a:ext cx="264950" cy="190325"/>
            </a:xfrm>
            <a:custGeom>
              <a:rect b="b" l="l" r="r" t="t"/>
              <a:pathLst>
                <a:path extrusionOk="0" h="7613" w="10598">
                  <a:moveTo>
                    <a:pt x="1197" y="1"/>
                  </a:moveTo>
                  <a:cubicBezTo>
                    <a:pt x="915" y="1"/>
                    <a:pt x="728" y="41"/>
                    <a:pt x="682" y="135"/>
                  </a:cubicBezTo>
                  <a:lnTo>
                    <a:pt x="1" y="1369"/>
                  </a:lnTo>
                  <a:lnTo>
                    <a:pt x="2046" y="5156"/>
                  </a:lnTo>
                  <a:cubicBezTo>
                    <a:pt x="2046" y="5156"/>
                    <a:pt x="2108" y="5862"/>
                    <a:pt x="4058" y="6365"/>
                  </a:cubicBezTo>
                  <a:cubicBezTo>
                    <a:pt x="6007" y="6867"/>
                    <a:pt x="9576" y="7612"/>
                    <a:pt x="9576" y="7612"/>
                  </a:cubicBezTo>
                  <a:cubicBezTo>
                    <a:pt x="9576" y="7612"/>
                    <a:pt x="10597" y="6522"/>
                    <a:pt x="10400" y="6039"/>
                  </a:cubicBezTo>
                  <a:cubicBezTo>
                    <a:pt x="10205" y="5554"/>
                    <a:pt x="8024" y="1993"/>
                    <a:pt x="7130" y="1456"/>
                  </a:cubicBezTo>
                  <a:cubicBezTo>
                    <a:pt x="6386" y="1008"/>
                    <a:pt x="2603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134125" y="3912725"/>
              <a:ext cx="281800" cy="206075"/>
            </a:xfrm>
            <a:custGeom>
              <a:rect b="b" l="l" r="r" t="t"/>
              <a:pathLst>
                <a:path extrusionOk="0" h="8243" w="11272">
                  <a:moveTo>
                    <a:pt x="1519" y="624"/>
                  </a:moveTo>
                  <a:cubicBezTo>
                    <a:pt x="2694" y="624"/>
                    <a:pt x="6524" y="1578"/>
                    <a:pt x="7296" y="2041"/>
                  </a:cubicBezTo>
                  <a:cubicBezTo>
                    <a:pt x="8105" y="2527"/>
                    <a:pt x="10242" y="5994"/>
                    <a:pt x="10435" y="6470"/>
                  </a:cubicBezTo>
                  <a:cubicBezTo>
                    <a:pt x="10484" y="6617"/>
                    <a:pt x="10181" y="7129"/>
                    <a:pt x="9793" y="7577"/>
                  </a:cubicBezTo>
                  <a:cubicBezTo>
                    <a:pt x="9046" y="7419"/>
                    <a:pt x="6139" y="6801"/>
                    <a:pt x="4467" y="6369"/>
                  </a:cubicBezTo>
                  <a:cubicBezTo>
                    <a:pt x="2872" y="5960"/>
                    <a:pt x="2697" y="5439"/>
                    <a:pt x="2693" y="5439"/>
                  </a:cubicBezTo>
                  <a:lnTo>
                    <a:pt x="2692" y="5440"/>
                  </a:lnTo>
                  <a:cubicBezTo>
                    <a:pt x="2688" y="5397"/>
                    <a:pt x="2676" y="5356"/>
                    <a:pt x="2655" y="5317"/>
                  </a:cubicBezTo>
                  <a:lnTo>
                    <a:pt x="691" y="1683"/>
                  </a:lnTo>
                  <a:lnTo>
                    <a:pt x="1263" y="650"/>
                  </a:lnTo>
                  <a:cubicBezTo>
                    <a:pt x="1322" y="632"/>
                    <a:pt x="1409" y="624"/>
                    <a:pt x="1519" y="624"/>
                  </a:cubicBezTo>
                  <a:close/>
                  <a:moveTo>
                    <a:pt x="1513" y="0"/>
                  </a:moveTo>
                  <a:cubicBezTo>
                    <a:pt x="1330" y="0"/>
                    <a:pt x="1179" y="15"/>
                    <a:pt x="1069" y="48"/>
                  </a:cubicBezTo>
                  <a:cubicBezTo>
                    <a:pt x="907" y="96"/>
                    <a:pt x="794" y="180"/>
                    <a:pt x="731" y="300"/>
                  </a:cubicBezTo>
                  <a:lnTo>
                    <a:pt x="54" y="1530"/>
                  </a:lnTo>
                  <a:cubicBezTo>
                    <a:pt x="2" y="1624"/>
                    <a:pt x="1" y="1738"/>
                    <a:pt x="53" y="1834"/>
                  </a:cubicBezTo>
                  <a:lnTo>
                    <a:pt x="2076" y="5579"/>
                  </a:lnTo>
                  <a:cubicBezTo>
                    <a:pt x="2143" y="5839"/>
                    <a:pt x="2494" y="6516"/>
                    <a:pt x="4309" y="6985"/>
                  </a:cubicBezTo>
                  <a:cubicBezTo>
                    <a:pt x="6245" y="7483"/>
                    <a:pt x="9807" y="8229"/>
                    <a:pt x="9841" y="8236"/>
                  </a:cubicBezTo>
                  <a:cubicBezTo>
                    <a:pt x="9864" y="8240"/>
                    <a:pt x="9885" y="8243"/>
                    <a:pt x="9907" y="8243"/>
                  </a:cubicBezTo>
                  <a:cubicBezTo>
                    <a:pt x="9994" y="8243"/>
                    <a:pt x="10078" y="8207"/>
                    <a:pt x="10139" y="8143"/>
                  </a:cubicBezTo>
                  <a:cubicBezTo>
                    <a:pt x="10487" y="7770"/>
                    <a:pt x="11272" y="6838"/>
                    <a:pt x="11025" y="6232"/>
                  </a:cubicBezTo>
                  <a:cubicBezTo>
                    <a:pt x="10826" y="5742"/>
                    <a:pt x="8615" y="2092"/>
                    <a:pt x="7624" y="1497"/>
                  </a:cubicBezTo>
                  <a:cubicBezTo>
                    <a:pt x="6906" y="1066"/>
                    <a:pt x="3063" y="0"/>
                    <a:pt x="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4225225" y="4070150"/>
              <a:ext cx="256925" cy="218850"/>
            </a:xfrm>
            <a:custGeom>
              <a:rect b="b" l="l" r="r" t="t"/>
              <a:pathLst>
                <a:path extrusionOk="0" h="8754" w="10277">
                  <a:moveTo>
                    <a:pt x="1454" y="0"/>
                  </a:moveTo>
                  <a:cubicBezTo>
                    <a:pt x="1201" y="0"/>
                    <a:pt x="924" y="83"/>
                    <a:pt x="745" y="381"/>
                  </a:cubicBezTo>
                  <a:cubicBezTo>
                    <a:pt x="745" y="381"/>
                    <a:pt x="73" y="1498"/>
                    <a:pt x="36" y="1963"/>
                  </a:cubicBezTo>
                  <a:cubicBezTo>
                    <a:pt x="0" y="2429"/>
                    <a:pt x="643" y="6222"/>
                    <a:pt x="1625" y="7117"/>
                  </a:cubicBezTo>
                  <a:cubicBezTo>
                    <a:pt x="2608" y="8012"/>
                    <a:pt x="8289" y="8688"/>
                    <a:pt x="9103" y="8752"/>
                  </a:cubicBezTo>
                  <a:cubicBezTo>
                    <a:pt x="9123" y="8753"/>
                    <a:pt x="9142" y="8754"/>
                    <a:pt x="9161" y="8754"/>
                  </a:cubicBezTo>
                  <a:cubicBezTo>
                    <a:pt x="9927" y="8754"/>
                    <a:pt x="10134" y="7522"/>
                    <a:pt x="10205" y="6614"/>
                  </a:cubicBezTo>
                  <a:cubicBezTo>
                    <a:pt x="10277" y="5684"/>
                    <a:pt x="9010" y="2426"/>
                    <a:pt x="8115" y="1888"/>
                  </a:cubicBezTo>
                  <a:cubicBezTo>
                    <a:pt x="7221" y="1352"/>
                    <a:pt x="2051" y="131"/>
                    <a:pt x="2051" y="131"/>
                  </a:cubicBezTo>
                  <a:cubicBezTo>
                    <a:pt x="2051" y="131"/>
                    <a:pt x="1771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4217150" y="4062225"/>
              <a:ext cx="273125" cy="234700"/>
            </a:xfrm>
            <a:custGeom>
              <a:rect b="b" l="l" r="r" t="t"/>
              <a:pathLst>
                <a:path extrusionOk="0" h="9388" w="10925">
                  <a:moveTo>
                    <a:pt x="1785" y="632"/>
                  </a:moveTo>
                  <a:cubicBezTo>
                    <a:pt x="2011" y="632"/>
                    <a:pt x="2225" y="728"/>
                    <a:pt x="2240" y="735"/>
                  </a:cubicBezTo>
                  <a:cubicBezTo>
                    <a:pt x="2259" y="744"/>
                    <a:pt x="2279" y="751"/>
                    <a:pt x="2300" y="756"/>
                  </a:cubicBezTo>
                  <a:cubicBezTo>
                    <a:pt x="3726" y="1093"/>
                    <a:pt x="7575" y="2057"/>
                    <a:pt x="8273" y="2477"/>
                  </a:cubicBezTo>
                  <a:cubicBezTo>
                    <a:pt x="9052" y="2945"/>
                    <a:pt x="10274" y="6109"/>
                    <a:pt x="10211" y="6905"/>
                  </a:cubicBezTo>
                  <a:cubicBezTo>
                    <a:pt x="10157" y="7600"/>
                    <a:pt x="9990" y="8751"/>
                    <a:pt x="9478" y="8751"/>
                  </a:cubicBezTo>
                  <a:lnTo>
                    <a:pt x="9451" y="8751"/>
                  </a:lnTo>
                  <a:cubicBezTo>
                    <a:pt x="8029" y="8640"/>
                    <a:pt x="2976" y="7941"/>
                    <a:pt x="2162" y="7199"/>
                  </a:cubicBezTo>
                  <a:cubicBezTo>
                    <a:pt x="1303" y="6417"/>
                    <a:pt x="642" y="2751"/>
                    <a:pt x="676" y="2304"/>
                  </a:cubicBezTo>
                  <a:cubicBezTo>
                    <a:pt x="697" y="2036"/>
                    <a:pt x="1076" y="1299"/>
                    <a:pt x="1340" y="861"/>
                  </a:cubicBezTo>
                  <a:cubicBezTo>
                    <a:pt x="1445" y="684"/>
                    <a:pt x="1618" y="632"/>
                    <a:pt x="1785" y="632"/>
                  </a:cubicBezTo>
                  <a:close/>
                  <a:moveTo>
                    <a:pt x="1782" y="0"/>
                  </a:moveTo>
                  <a:cubicBezTo>
                    <a:pt x="1422" y="0"/>
                    <a:pt x="1039" y="127"/>
                    <a:pt x="795" y="534"/>
                  </a:cubicBezTo>
                  <a:cubicBezTo>
                    <a:pt x="677" y="731"/>
                    <a:pt x="83" y="1742"/>
                    <a:pt x="43" y="2256"/>
                  </a:cubicBezTo>
                  <a:cubicBezTo>
                    <a:pt x="1" y="2799"/>
                    <a:pt x="654" y="6686"/>
                    <a:pt x="1734" y="7668"/>
                  </a:cubicBezTo>
                  <a:cubicBezTo>
                    <a:pt x="2914" y="8744"/>
                    <a:pt x="9338" y="9380"/>
                    <a:pt x="9401" y="9383"/>
                  </a:cubicBezTo>
                  <a:cubicBezTo>
                    <a:pt x="9432" y="9386"/>
                    <a:pt x="9462" y="9387"/>
                    <a:pt x="9491" y="9387"/>
                  </a:cubicBezTo>
                  <a:cubicBezTo>
                    <a:pt x="10655" y="9387"/>
                    <a:pt x="10797" y="7565"/>
                    <a:pt x="10844" y="6955"/>
                  </a:cubicBezTo>
                  <a:cubicBezTo>
                    <a:pt x="10925" y="5910"/>
                    <a:pt x="9628" y="2550"/>
                    <a:pt x="8601" y="1933"/>
                  </a:cubicBezTo>
                  <a:cubicBezTo>
                    <a:pt x="7706" y="1396"/>
                    <a:pt x="3134" y="302"/>
                    <a:pt x="2476" y="146"/>
                  </a:cubicBezTo>
                  <a:cubicBezTo>
                    <a:pt x="2300" y="69"/>
                    <a:pt x="2048" y="0"/>
                    <a:pt x="1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4268725" y="4240175"/>
              <a:ext cx="260200" cy="197975"/>
            </a:xfrm>
            <a:custGeom>
              <a:rect b="b" l="l" r="r" t="t"/>
              <a:pathLst>
                <a:path extrusionOk="0" h="7919" w="10408">
                  <a:moveTo>
                    <a:pt x="1760" y="1"/>
                  </a:moveTo>
                  <a:cubicBezTo>
                    <a:pt x="1562" y="1"/>
                    <a:pt x="1407" y="24"/>
                    <a:pt x="1308" y="76"/>
                  </a:cubicBezTo>
                  <a:cubicBezTo>
                    <a:pt x="332" y="585"/>
                    <a:pt x="1" y="1846"/>
                    <a:pt x="36" y="2902"/>
                  </a:cubicBezTo>
                  <a:cubicBezTo>
                    <a:pt x="70" y="3957"/>
                    <a:pt x="329" y="5147"/>
                    <a:pt x="329" y="5147"/>
                  </a:cubicBezTo>
                  <a:lnTo>
                    <a:pt x="10408" y="7919"/>
                  </a:lnTo>
                  <a:lnTo>
                    <a:pt x="9546" y="3116"/>
                  </a:lnTo>
                  <a:cubicBezTo>
                    <a:pt x="9471" y="2692"/>
                    <a:pt x="9248" y="2310"/>
                    <a:pt x="8919" y="2034"/>
                  </a:cubicBezTo>
                  <a:cubicBezTo>
                    <a:pt x="8747" y="1890"/>
                    <a:pt x="8551" y="1779"/>
                    <a:pt x="8339" y="1705"/>
                  </a:cubicBezTo>
                  <a:cubicBezTo>
                    <a:pt x="7186" y="1311"/>
                    <a:pt x="3249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4260725" y="4232450"/>
              <a:ext cx="276900" cy="213625"/>
            </a:xfrm>
            <a:custGeom>
              <a:rect b="b" l="l" r="r" t="t"/>
              <a:pathLst>
                <a:path extrusionOk="0" h="8545" w="11076">
                  <a:moveTo>
                    <a:pt x="2074" y="621"/>
                  </a:moveTo>
                  <a:cubicBezTo>
                    <a:pt x="2880" y="621"/>
                    <a:pt x="5053" y="1115"/>
                    <a:pt x="8556" y="2314"/>
                  </a:cubicBezTo>
                  <a:cubicBezTo>
                    <a:pt x="8730" y="2375"/>
                    <a:pt x="8893" y="2467"/>
                    <a:pt x="9035" y="2586"/>
                  </a:cubicBezTo>
                  <a:cubicBezTo>
                    <a:pt x="9306" y="2815"/>
                    <a:pt x="9491" y="3131"/>
                    <a:pt x="9553" y="3481"/>
                  </a:cubicBezTo>
                  <a:lnTo>
                    <a:pt x="10327" y="7788"/>
                  </a:lnTo>
                  <a:lnTo>
                    <a:pt x="10327" y="7788"/>
                  </a:lnTo>
                  <a:lnTo>
                    <a:pt x="921" y="5201"/>
                  </a:lnTo>
                  <a:cubicBezTo>
                    <a:pt x="850" y="4831"/>
                    <a:pt x="698" y="3972"/>
                    <a:pt x="673" y="3201"/>
                  </a:cubicBezTo>
                  <a:cubicBezTo>
                    <a:pt x="642" y="2269"/>
                    <a:pt x="916" y="1114"/>
                    <a:pt x="1775" y="666"/>
                  </a:cubicBezTo>
                  <a:cubicBezTo>
                    <a:pt x="1831" y="636"/>
                    <a:pt x="1931" y="621"/>
                    <a:pt x="2074" y="621"/>
                  </a:cubicBezTo>
                  <a:close/>
                  <a:moveTo>
                    <a:pt x="2077" y="1"/>
                  </a:moveTo>
                  <a:cubicBezTo>
                    <a:pt x="1819" y="1"/>
                    <a:pt x="1616" y="32"/>
                    <a:pt x="1481" y="102"/>
                  </a:cubicBezTo>
                  <a:cubicBezTo>
                    <a:pt x="361" y="687"/>
                    <a:pt x="1" y="2096"/>
                    <a:pt x="38" y="3221"/>
                  </a:cubicBezTo>
                  <a:cubicBezTo>
                    <a:pt x="73" y="4292"/>
                    <a:pt x="327" y="5474"/>
                    <a:pt x="338" y="5524"/>
                  </a:cubicBezTo>
                  <a:cubicBezTo>
                    <a:pt x="364" y="5639"/>
                    <a:pt x="450" y="5730"/>
                    <a:pt x="565" y="5763"/>
                  </a:cubicBezTo>
                  <a:lnTo>
                    <a:pt x="10645" y="8535"/>
                  </a:lnTo>
                  <a:cubicBezTo>
                    <a:pt x="10672" y="8541"/>
                    <a:pt x="10701" y="8545"/>
                    <a:pt x="10729" y="8545"/>
                  </a:cubicBezTo>
                  <a:cubicBezTo>
                    <a:pt x="10926" y="8544"/>
                    <a:pt x="11075" y="8366"/>
                    <a:pt x="11042" y="8172"/>
                  </a:cubicBezTo>
                  <a:lnTo>
                    <a:pt x="10179" y="3369"/>
                  </a:lnTo>
                  <a:cubicBezTo>
                    <a:pt x="10089" y="2872"/>
                    <a:pt x="9829" y="2423"/>
                    <a:pt x="9443" y="2099"/>
                  </a:cubicBezTo>
                  <a:cubicBezTo>
                    <a:pt x="9242" y="1930"/>
                    <a:pt x="9010" y="1799"/>
                    <a:pt x="8761" y="1713"/>
                  </a:cubicBezTo>
                  <a:cubicBezTo>
                    <a:pt x="6360" y="891"/>
                    <a:pt x="3447" y="1"/>
                    <a:pt x="2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4413600" y="3980175"/>
              <a:ext cx="252875" cy="185700"/>
            </a:xfrm>
            <a:custGeom>
              <a:rect b="b" l="l" r="r" t="t"/>
              <a:pathLst>
                <a:path extrusionOk="0" h="7428" w="10115">
                  <a:moveTo>
                    <a:pt x="769" y="1"/>
                  </a:moveTo>
                  <a:cubicBezTo>
                    <a:pt x="488" y="1"/>
                    <a:pt x="158" y="73"/>
                    <a:pt x="271" y="433"/>
                  </a:cubicBezTo>
                  <a:lnTo>
                    <a:pt x="1" y="2401"/>
                  </a:lnTo>
                  <a:cubicBezTo>
                    <a:pt x="1" y="2401"/>
                    <a:pt x="1063" y="5291"/>
                    <a:pt x="2199" y="5730"/>
                  </a:cubicBezTo>
                  <a:cubicBezTo>
                    <a:pt x="3334" y="6170"/>
                    <a:pt x="8620" y="7400"/>
                    <a:pt x="8969" y="7427"/>
                  </a:cubicBezTo>
                  <a:cubicBezTo>
                    <a:pt x="8973" y="7427"/>
                    <a:pt x="8977" y="7427"/>
                    <a:pt x="8980" y="7427"/>
                  </a:cubicBezTo>
                  <a:cubicBezTo>
                    <a:pt x="9335" y="7427"/>
                    <a:pt x="10115" y="6220"/>
                    <a:pt x="10053" y="5522"/>
                  </a:cubicBezTo>
                  <a:cubicBezTo>
                    <a:pt x="9991" y="4815"/>
                    <a:pt x="8008" y="1737"/>
                    <a:pt x="6872" y="1297"/>
                  </a:cubicBezTo>
                  <a:cubicBezTo>
                    <a:pt x="5737" y="858"/>
                    <a:pt x="1121" y="32"/>
                    <a:pt x="1121" y="32"/>
                  </a:cubicBezTo>
                  <a:cubicBezTo>
                    <a:pt x="1121" y="32"/>
                    <a:pt x="956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4405575" y="3972200"/>
              <a:ext cx="268725" cy="201600"/>
            </a:xfrm>
            <a:custGeom>
              <a:rect b="b" l="l" r="r" t="t"/>
              <a:pathLst>
                <a:path extrusionOk="0" h="8064" w="10749">
                  <a:moveTo>
                    <a:pt x="1093" y="638"/>
                  </a:moveTo>
                  <a:cubicBezTo>
                    <a:pt x="1185" y="638"/>
                    <a:pt x="1291" y="646"/>
                    <a:pt x="1385" y="664"/>
                  </a:cubicBezTo>
                  <a:cubicBezTo>
                    <a:pt x="1431" y="671"/>
                    <a:pt x="5983" y="1489"/>
                    <a:pt x="7078" y="1914"/>
                  </a:cubicBezTo>
                  <a:cubicBezTo>
                    <a:pt x="8064" y="2295"/>
                    <a:pt x="10006" y="5266"/>
                    <a:pt x="10058" y="5870"/>
                  </a:cubicBezTo>
                  <a:cubicBezTo>
                    <a:pt x="10105" y="6411"/>
                    <a:pt x="9473" y="7354"/>
                    <a:pt x="9316" y="7430"/>
                  </a:cubicBezTo>
                  <a:cubicBezTo>
                    <a:pt x="8995" y="7399"/>
                    <a:pt x="3776" y="6196"/>
                    <a:pt x="2635" y="5753"/>
                  </a:cubicBezTo>
                  <a:cubicBezTo>
                    <a:pt x="1923" y="5478"/>
                    <a:pt x="1052" y="3757"/>
                    <a:pt x="648" y="2685"/>
                  </a:cubicBezTo>
                  <a:lnTo>
                    <a:pt x="905" y="796"/>
                  </a:lnTo>
                  <a:cubicBezTo>
                    <a:pt x="912" y="751"/>
                    <a:pt x="872" y="717"/>
                    <a:pt x="857" y="673"/>
                  </a:cubicBezTo>
                  <a:cubicBezTo>
                    <a:pt x="891" y="650"/>
                    <a:pt x="983" y="638"/>
                    <a:pt x="1093" y="638"/>
                  </a:cubicBezTo>
                  <a:close/>
                  <a:moveTo>
                    <a:pt x="1100" y="0"/>
                  </a:moveTo>
                  <a:cubicBezTo>
                    <a:pt x="854" y="0"/>
                    <a:pt x="564" y="48"/>
                    <a:pt x="391" y="242"/>
                  </a:cubicBezTo>
                  <a:cubicBezTo>
                    <a:pt x="318" y="325"/>
                    <a:pt x="210" y="499"/>
                    <a:pt x="269" y="771"/>
                  </a:cubicBezTo>
                  <a:lnTo>
                    <a:pt x="8" y="2677"/>
                  </a:lnTo>
                  <a:cubicBezTo>
                    <a:pt x="0" y="2728"/>
                    <a:pt x="5" y="2781"/>
                    <a:pt x="23" y="2830"/>
                  </a:cubicBezTo>
                  <a:cubicBezTo>
                    <a:pt x="137" y="3140"/>
                    <a:pt x="1171" y="5869"/>
                    <a:pt x="2406" y="6345"/>
                  </a:cubicBezTo>
                  <a:cubicBezTo>
                    <a:pt x="3543" y="6786"/>
                    <a:pt x="8849" y="8030"/>
                    <a:pt x="9266" y="8062"/>
                  </a:cubicBezTo>
                  <a:cubicBezTo>
                    <a:pt x="9279" y="8063"/>
                    <a:pt x="9290" y="8063"/>
                    <a:pt x="9302" y="8063"/>
                  </a:cubicBezTo>
                  <a:cubicBezTo>
                    <a:pt x="9478" y="8063"/>
                    <a:pt x="9657" y="7969"/>
                    <a:pt x="9850" y="7773"/>
                  </a:cubicBezTo>
                  <a:cubicBezTo>
                    <a:pt x="10240" y="7379"/>
                    <a:pt x="10749" y="6479"/>
                    <a:pt x="10690" y="5813"/>
                  </a:cubicBezTo>
                  <a:cubicBezTo>
                    <a:pt x="10617" y="4976"/>
                    <a:pt x="8575" y="1810"/>
                    <a:pt x="7308" y="1320"/>
                  </a:cubicBezTo>
                  <a:cubicBezTo>
                    <a:pt x="6156" y="874"/>
                    <a:pt x="1689" y="71"/>
                    <a:pt x="1502" y="38"/>
                  </a:cubicBezTo>
                  <a:cubicBezTo>
                    <a:pt x="1425" y="24"/>
                    <a:pt x="1273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4504075" y="4125600"/>
              <a:ext cx="266025" cy="232925"/>
            </a:xfrm>
            <a:custGeom>
              <a:rect b="b" l="l" r="r" t="t"/>
              <a:pathLst>
                <a:path extrusionOk="0" h="9317" w="10641">
                  <a:moveTo>
                    <a:pt x="1307" y="1"/>
                  </a:moveTo>
                  <a:cubicBezTo>
                    <a:pt x="1176" y="1"/>
                    <a:pt x="1068" y="54"/>
                    <a:pt x="1013" y="219"/>
                  </a:cubicBezTo>
                  <a:lnTo>
                    <a:pt x="1" y="2714"/>
                  </a:lnTo>
                  <a:cubicBezTo>
                    <a:pt x="1" y="2714"/>
                    <a:pt x="1320" y="6795"/>
                    <a:pt x="1508" y="7394"/>
                  </a:cubicBezTo>
                  <a:cubicBezTo>
                    <a:pt x="1684" y="7956"/>
                    <a:pt x="8167" y="9316"/>
                    <a:pt x="9284" y="9316"/>
                  </a:cubicBezTo>
                  <a:cubicBezTo>
                    <a:pt x="9359" y="9316"/>
                    <a:pt x="9410" y="9310"/>
                    <a:pt x="9433" y="9297"/>
                  </a:cubicBezTo>
                  <a:cubicBezTo>
                    <a:pt x="9799" y="9091"/>
                    <a:pt x="10641" y="8805"/>
                    <a:pt x="10535" y="7160"/>
                  </a:cubicBezTo>
                  <a:cubicBezTo>
                    <a:pt x="10428" y="5513"/>
                    <a:pt x="8160" y="1594"/>
                    <a:pt x="7238" y="1405"/>
                  </a:cubicBezTo>
                  <a:cubicBezTo>
                    <a:pt x="6317" y="1217"/>
                    <a:pt x="2417" y="212"/>
                    <a:pt x="2068" y="185"/>
                  </a:cubicBezTo>
                  <a:cubicBezTo>
                    <a:pt x="1846" y="167"/>
                    <a:pt x="1540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4495925" y="4117775"/>
              <a:ext cx="282200" cy="248275"/>
            </a:xfrm>
            <a:custGeom>
              <a:rect b="b" l="l" r="r" t="t"/>
              <a:pathLst>
                <a:path extrusionOk="0" h="9931" w="11288">
                  <a:moveTo>
                    <a:pt x="1634" y="631"/>
                  </a:moveTo>
                  <a:cubicBezTo>
                    <a:pt x="1701" y="631"/>
                    <a:pt x="1855" y="679"/>
                    <a:pt x="1950" y="710"/>
                  </a:cubicBezTo>
                  <a:cubicBezTo>
                    <a:pt x="2087" y="757"/>
                    <a:pt x="2230" y="804"/>
                    <a:pt x="2371" y="814"/>
                  </a:cubicBezTo>
                  <a:cubicBezTo>
                    <a:pt x="2550" y="830"/>
                    <a:pt x="3940" y="1172"/>
                    <a:pt x="5057" y="1446"/>
                  </a:cubicBezTo>
                  <a:cubicBezTo>
                    <a:pt x="6100" y="1703"/>
                    <a:pt x="7084" y="1944"/>
                    <a:pt x="7501" y="2030"/>
                  </a:cubicBezTo>
                  <a:cubicBezTo>
                    <a:pt x="8144" y="2161"/>
                    <a:pt x="10436" y="5832"/>
                    <a:pt x="10543" y="7494"/>
                  </a:cubicBezTo>
                  <a:cubicBezTo>
                    <a:pt x="10628" y="8797"/>
                    <a:pt x="10076" y="9085"/>
                    <a:pt x="9712" y="9275"/>
                  </a:cubicBezTo>
                  <a:lnTo>
                    <a:pt x="9642" y="9311"/>
                  </a:lnTo>
                  <a:cubicBezTo>
                    <a:pt x="9618" y="9314"/>
                    <a:pt x="9589" y="9315"/>
                    <a:pt x="9555" y="9315"/>
                  </a:cubicBezTo>
                  <a:cubicBezTo>
                    <a:pt x="8478" y="9315"/>
                    <a:pt x="2726" y="8054"/>
                    <a:pt x="2123" y="7565"/>
                  </a:cubicBezTo>
                  <a:cubicBezTo>
                    <a:pt x="1913" y="6898"/>
                    <a:pt x="871" y="3678"/>
                    <a:pt x="664" y="3040"/>
                  </a:cubicBezTo>
                  <a:lnTo>
                    <a:pt x="1634" y="653"/>
                  </a:lnTo>
                  <a:cubicBezTo>
                    <a:pt x="1636" y="647"/>
                    <a:pt x="1617" y="639"/>
                    <a:pt x="1620" y="632"/>
                  </a:cubicBezTo>
                  <a:cubicBezTo>
                    <a:pt x="1624" y="631"/>
                    <a:pt x="1629" y="631"/>
                    <a:pt x="1634" y="631"/>
                  </a:cubicBezTo>
                  <a:close/>
                  <a:moveTo>
                    <a:pt x="1626" y="1"/>
                  </a:moveTo>
                  <a:cubicBezTo>
                    <a:pt x="1391" y="1"/>
                    <a:pt x="1156" y="91"/>
                    <a:pt x="1041" y="420"/>
                  </a:cubicBezTo>
                  <a:lnTo>
                    <a:pt x="31" y="2906"/>
                  </a:lnTo>
                  <a:cubicBezTo>
                    <a:pt x="3" y="2976"/>
                    <a:pt x="0" y="3053"/>
                    <a:pt x="24" y="3124"/>
                  </a:cubicBezTo>
                  <a:cubicBezTo>
                    <a:pt x="24" y="3124"/>
                    <a:pt x="1344" y="7201"/>
                    <a:pt x="1530" y="7801"/>
                  </a:cubicBezTo>
                  <a:cubicBezTo>
                    <a:pt x="1593" y="8001"/>
                    <a:pt x="1795" y="8149"/>
                    <a:pt x="2252" y="8330"/>
                  </a:cubicBezTo>
                  <a:cubicBezTo>
                    <a:pt x="3547" y="8846"/>
                    <a:pt x="8273" y="9930"/>
                    <a:pt x="9603" y="9930"/>
                  </a:cubicBezTo>
                  <a:cubicBezTo>
                    <a:pt x="9753" y="9930"/>
                    <a:pt x="9860" y="9916"/>
                    <a:pt x="9913" y="9887"/>
                  </a:cubicBezTo>
                  <a:lnTo>
                    <a:pt x="10006" y="9837"/>
                  </a:lnTo>
                  <a:cubicBezTo>
                    <a:pt x="10423" y="9619"/>
                    <a:pt x="11288" y="9167"/>
                    <a:pt x="11177" y="7452"/>
                  </a:cubicBezTo>
                  <a:cubicBezTo>
                    <a:pt x="11069" y="5781"/>
                    <a:pt x="8787" y="1643"/>
                    <a:pt x="7628" y="1406"/>
                  </a:cubicBezTo>
                  <a:cubicBezTo>
                    <a:pt x="7223" y="1323"/>
                    <a:pt x="6199" y="1071"/>
                    <a:pt x="5209" y="829"/>
                  </a:cubicBezTo>
                  <a:cubicBezTo>
                    <a:pt x="3461" y="399"/>
                    <a:pt x="2616" y="195"/>
                    <a:pt x="2418" y="179"/>
                  </a:cubicBezTo>
                  <a:cubicBezTo>
                    <a:pt x="2354" y="175"/>
                    <a:pt x="2249" y="140"/>
                    <a:pt x="2148" y="107"/>
                  </a:cubicBezTo>
                  <a:cubicBezTo>
                    <a:pt x="2025" y="66"/>
                    <a:pt x="1826" y="1"/>
                    <a:pt x="1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4568125" y="4311525"/>
              <a:ext cx="274950" cy="224175"/>
            </a:xfrm>
            <a:custGeom>
              <a:rect b="b" l="l" r="r" t="t"/>
              <a:pathLst>
                <a:path extrusionOk="0" h="8967" w="10998">
                  <a:moveTo>
                    <a:pt x="2046" y="0"/>
                  </a:moveTo>
                  <a:cubicBezTo>
                    <a:pt x="1476" y="0"/>
                    <a:pt x="1161" y="151"/>
                    <a:pt x="1245" y="487"/>
                  </a:cubicBezTo>
                  <a:cubicBezTo>
                    <a:pt x="1245" y="487"/>
                    <a:pt x="1" y="2964"/>
                    <a:pt x="258" y="4155"/>
                  </a:cubicBezTo>
                  <a:cubicBezTo>
                    <a:pt x="516" y="5343"/>
                    <a:pt x="1016" y="6435"/>
                    <a:pt x="1016" y="6435"/>
                  </a:cubicBezTo>
                  <a:lnTo>
                    <a:pt x="10998" y="8966"/>
                  </a:lnTo>
                  <a:cubicBezTo>
                    <a:pt x="10998" y="8966"/>
                    <a:pt x="9811" y="4662"/>
                    <a:pt x="9571" y="3240"/>
                  </a:cubicBezTo>
                  <a:cubicBezTo>
                    <a:pt x="9331" y="1817"/>
                    <a:pt x="6809" y="1153"/>
                    <a:pt x="4751" y="526"/>
                  </a:cubicBezTo>
                  <a:cubicBezTo>
                    <a:pt x="3660" y="192"/>
                    <a:pt x="269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4560450" y="4303650"/>
              <a:ext cx="291700" cy="239975"/>
            </a:xfrm>
            <a:custGeom>
              <a:rect b="b" l="l" r="r" t="t"/>
              <a:pathLst>
                <a:path extrusionOk="0" h="9599" w="11668">
                  <a:moveTo>
                    <a:pt x="2337" y="630"/>
                  </a:moveTo>
                  <a:cubicBezTo>
                    <a:pt x="2820" y="630"/>
                    <a:pt x="3668" y="748"/>
                    <a:pt x="4966" y="1144"/>
                  </a:cubicBezTo>
                  <a:lnTo>
                    <a:pt x="5387" y="1271"/>
                  </a:lnTo>
                  <a:cubicBezTo>
                    <a:pt x="7163" y="1807"/>
                    <a:pt x="9373" y="2474"/>
                    <a:pt x="9565" y="3607"/>
                  </a:cubicBezTo>
                  <a:cubicBezTo>
                    <a:pt x="9757" y="4747"/>
                    <a:pt x="10531" y="7641"/>
                    <a:pt x="10855" y="8839"/>
                  </a:cubicBezTo>
                  <a:lnTo>
                    <a:pt x="1552" y="6480"/>
                  </a:lnTo>
                  <a:cubicBezTo>
                    <a:pt x="1414" y="6156"/>
                    <a:pt x="1071" y="5302"/>
                    <a:pt x="875" y="4401"/>
                  </a:cubicBezTo>
                  <a:cubicBezTo>
                    <a:pt x="683" y="3516"/>
                    <a:pt x="1504" y="1606"/>
                    <a:pt x="1836" y="944"/>
                  </a:cubicBezTo>
                  <a:cubicBezTo>
                    <a:pt x="1870" y="877"/>
                    <a:pt x="1865" y="795"/>
                    <a:pt x="1846" y="721"/>
                  </a:cubicBezTo>
                  <a:cubicBezTo>
                    <a:pt x="1894" y="671"/>
                    <a:pt x="2052" y="630"/>
                    <a:pt x="2337" y="630"/>
                  </a:cubicBezTo>
                  <a:close/>
                  <a:moveTo>
                    <a:pt x="2373" y="1"/>
                  </a:moveTo>
                  <a:cubicBezTo>
                    <a:pt x="1954" y="1"/>
                    <a:pt x="1606" y="73"/>
                    <a:pt x="1409" y="259"/>
                  </a:cubicBezTo>
                  <a:cubicBezTo>
                    <a:pt x="1275" y="386"/>
                    <a:pt x="1205" y="567"/>
                    <a:pt x="1223" y="751"/>
                  </a:cubicBezTo>
                  <a:cubicBezTo>
                    <a:pt x="972" y="1265"/>
                    <a:pt x="0" y="3367"/>
                    <a:pt x="255" y="4537"/>
                  </a:cubicBezTo>
                  <a:cubicBezTo>
                    <a:pt x="518" y="5746"/>
                    <a:pt x="1015" y="6836"/>
                    <a:pt x="1035" y="6882"/>
                  </a:cubicBezTo>
                  <a:cubicBezTo>
                    <a:pt x="1074" y="6969"/>
                    <a:pt x="1153" y="7034"/>
                    <a:pt x="1245" y="7058"/>
                  </a:cubicBezTo>
                  <a:lnTo>
                    <a:pt x="11226" y="9589"/>
                  </a:lnTo>
                  <a:cubicBezTo>
                    <a:pt x="11253" y="9595"/>
                    <a:pt x="11279" y="9598"/>
                    <a:pt x="11305" y="9598"/>
                  </a:cubicBezTo>
                  <a:cubicBezTo>
                    <a:pt x="11515" y="9598"/>
                    <a:pt x="11667" y="9398"/>
                    <a:pt x="11611" y="9196"/>
                  </a:cubicBezTo>
                  <a:cubicBezTo>
                    <a:pt x="11600" y="9154"/>
                    <a:pt x="10426" y="4892"/>
                    <a:pt x="10192" y="3501"/>
                  </a:cubicBezTo>
                  <a:cubicBezTo>
                    <a:pt x="9934" y="1980"/>
                    <a:pt x="7616" y="1280"/>
                    <a:pt x="5570" y="664"/>
                  </a:cubicBezTo>
                  <a:lnTo>
                    <a:pt x="5151" y="536"/>
                  </a:lnTo>
                  <a:cubicBezTo>
                    <a:pt x="4385" y="302"/>
                    <a:pt x="3230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4678350" y="4036000"/>
              <a:ext cx="254900" cy="198375"/>
            </a:xfrm>
            <a:custGeom>
              <a:rect b="b" l="l" r="r" t="t"/>
              <a:pathLst>
                <a:path extrusionOk="0" h="7935" w="10196">
                  <a:moveTo>
                    <a:pt x="393" y="1"/>
                  </a:moveTo>
                  <a:cubicBezTo>
                    <a:pt x="179" y="1"/>
                    <a:pt x="21" y="90"/>
                    <a:pt x="154" y="417"/>
                  </a:cubicBezTo>
                  <a:lnTo>
                    <a:pt x="1" y="2394"/>
                  </a:lnTo>
                  <a:cubicBezTo>
                    <a:pt x="1" y="2394"/>
                    <a:pt x="2431" y="5742"/>
                    <a:pt x="3083" y="6378"/>
                  </a:cubicBezTo>
                  <a:cubicBezTo>
                    <a:pt x="3712" y="6990"/>
                    <a:pt x="8644" y="7935"/>
                    <a:pt x="9440" y="7935"/>
                  </a:cubicBezTo>
                  <a:cubicBezTo>
                    <a:pt x="9471" y="7935"/>
                    <a:pt x="9496" y="7933"/>
                    <a:pt x="9514" y="7930"/>
                  </a:cubicBezTo>
                  <a:cubicBezTo>
                    <a:pt x="9989" y="7851"/>
                    <a:pt x="10195" y="6697"/>
                    <a:pt x="10017" y="5981"/>
                  </a:cubicBezTo>
                  <a:cubicBezTo>
                    <a:pt x="9838" y="5265"/>
                    <a:pt x="7265" y="2257"/>
                    <a:pt x="6245" y="1827"/>
                  </a:cubicBezTo>
                  <a:cubicBezTo>
                    <a:pt x="5226" y="1397"/>
                    <a:pt x="996" y="133"/>
                    <a:pt x="996" y="133"/>
                  </a:cubicBezTo>
                  <a:cubicBezTo>
                    <a:pt x="996" y="133"/>
                    <a:pt x="653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4670300" y="4028100"/>
              <a:ext cx="270175" cy="214175"/>
            </a:xfrm>
            <a:custGeom>
              <a:rect b="b" l="l" r="r" t="t"/>
              <a:pathLst>
                <a:path extrusionOk="0" h="8567" w="10807">
                  <a:moveTo>
                    <a:pt x="779" y="637"/>
                  </a:moveTo>
                  <a:cubicBezTo>
                    <a:pt x="896" y="650"/>
                    <a:pt x="1071" y="693"/>
                    <a:pt x="1227" y="753"/>
                  </a:cubicBezTo>
                  <a:cubicBezTo>
                    <a:pt x="1269" y="766"/>
                    <a:pt x="5452" y="2016"/>
                    <a:pt x="6444" y="2436"/>
                  </a:cubicBezTo>
                  <a:cubicBezTo>
                    <a:pt x="7378" y="2828"/>
                    <a:pt x="9885" y="5786"/>
                    <a:pt x="10031" y="6373"/>
                  </a:cubicBezTo>
                  <a:cubicBezTo>
                    <a:pt x="10144" y="6826"/>
                    <a:pt x="10074" y="7506"/>
                    <a:pt x="9880" y="7825"/>
                  </a:cubicBezTo>
                  <a:cubicBezTo>
                    <a:pt x="9830" y="7908"/>
                    <a:pt x="9792" y="7931"/>
                    <a:pt x="9788" y="7933"/>
                  </a:cubicBezTo>
                  <a:cubicBezTo>
                    <a:pt x="9771" y="7934"/>
                    <a:pt x="9752" y="7935"/>
                    <a:pt x="9729" y="7935"/>
                  </a:cubicBezTo>
                  <a:cubicBezTo>
                    <a:pt x="8909" y="7935"/>
                    <a:pt x="4119" y="6946"/>
                    <a:pt x="3627" y="6466"/>
                  </a:cubicBezTo>
                  <a:cubicBezTo>
                    <a:pt x="3062" y="5916"/>
                    <a:pt x="1047" y="3165"/>
                    <a:pt x="648" y="2618"/>
                  </a:cubicBezTo>
                  <a:lnTo>
                    <a:pt x="792" y="759"/>
                  </a:lnTo>
                  <a:cubicBezTo>
                    <a:pt x="796" y="718"/>
                    <a:pt x="792" y="676"/>
                    <a:pt x="779" y="637"/>
                  </a:cubicBezTo>
                  <a:close/>
                  <a:moveTo>
                    <a:pt x="727" y="0"/>
                  </a:moveTo>
                  <a:cubicBezTo>
                    <a:pt x="547" y="0"/>
                    <a:pt x="374" y="42"/>
                    <a:pt x="252" y="166"/>
                  </a:cubicBezTo>
                  <a:cubicBezTo>
                    <a:pt x="147" y="273"/>
                    <a:pt x="50" y="462"/>
                    <a:pt x="155" y="777"/>
                  </a:cubicBezTo>
                  <a:lnTo>
                    <a:pt x="7" y="2685"/>
                  </a:lnTo>
                  <a:cubicBezTo>
                    <a:pt x="0" y="2761"/>
                    <a:pt x="22" y="2836"/>
                    <a:pt x="66" y="2897"/>
                  </a:cubicBezTo>
                  <a:cubicBezTo>
                    <a:pt x="166" y="3035"/>
                    <a:pt x="2520" y="6274"/>
                    <a:pt x="3185" y="6922"/>
                  </a:cubicBezTo>
                  <a:cubicBezTo>
                    <a:pt x="3873" y="7593"/>
                    <a:pt x="8829" y="8566"/>
                    <a:pt x="9783" y="8566"/>
                  </a:cubicBezTo>
                  <a:cubicBezTo>
                    <a:pt x="9818" y="8566"/>
                    <a:pt x="9854" y="8564"/>
                    <a:pt x="9889" y="8560"/>
                  </a:cubicBezTo>
                  <a:cubicBezTo>
                    <a:pt x="10027" y="8536"/>
                    <a:pt x="10227" y="8453"/>
                    <a:pt x="10399" y="8193"/>
                  </a:cubicBezTo>
                  <a:cubicBezTo>
                    <a:pt x="10694" y="7741"/>
                    <a:pt x="10806" y="6857"/>
                    <a:pt x="10648" y="6220"/>
                  </a:cubicBezTo>
                  <a:cubicBezTo>
                    <a:pt x="10435" y="5367"/>
                    <a:pt x="7759" y="2301"/>
                    <a:pt x="6691" y="1850"/>
                  </a:cubicBezTo>
                  <a:cubicBezTo>
                    <a:pt x="5667" y="1418"/>
                    <a:pt x="1581" y="196"/>
                    <a:pt x="1432" y="152"/>
                  </a:cubicBezTo>
                  <a:cubicBezTo>
                    <a:pt x="1280" y="94"/>
                    <a:pt x="996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4779075" y="4195000"/>
              <a:ext cx="274575" cy="230100"/>
            </a:xfrm>
            <a:custGeom>
              <a:rect b="b" l="l" r="r" t="t"/>
              <a:pathLst>
                <a:path extrusionOk="0" h="9204" w="10983">
                  <a:moveTo>
                    <a:pt x="1092" y="1"/>
                  </a:moveTo>
                  <a:cubicBezTo>
                    <a:pt x="928" y="1"/>
                    <a:pt x="771" y="65"/>
                    <a:pt x="674" y="261"/>
                  </a:cubicBezTo>
                  <a:cubicBezTo>
                    <a:pt x="674" y="261"/>
                    <a:pt x="0" y="2899"/>
                    <a:pt x="332" y="3159"/>
                  </a:cubicBezTo>
                  <a:cubicBezTo>
                    <a:pt x="661" y="3418"/>
                    <a:pt x="2117" y="7274"/>
                    <a:pt x="2905" y="7686"/>
                  </a:cubicBezTo>
                  <a:cubicBezTo>
                    <a:pt x="3640" y="8072"/>
                    <a:pt x="8715" y="9204"/>
                    <a:pt x="9957" y="9204"/>
                  </a:cubicBezTo>
                  <a:cubicBezTo>
                    <a:pt x="10043" y="9204"/>
                    <a:pt x="10111" y="9198"/>
                    <a:pt x="10157" y="9186"/>
                  </a:cubicBezTo>
                  <a:cubicBezTo>
                    <a:pt x="10873" y="9007"/>
                    <a:pt x="10983" y="7613"/>
                    <a:pt x="10607" y="6413"/>
                  </a:cubicBezTo>
                  <a:cubicBezTo>
                    <a:pt x="10232" y="5214"/>
                    <a:pt x="7899" y="2108"/>
                    <a:pt x="6541" y="1534"/>
                  </a:cubicBezTo>
                  <a:cubicBezTo>
                    <a:pt x="5568" y="1125"/>
                    <a:pt x="1730" y="226"/>
                    <a:pt x="1730" y="226"/>
                  </a:cubicBezTo>
                  <a:cubicBezTo>
                    <a:pt x="1730" y="226"/>
                    <a:pt x="1399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4770100" y="4187100"/>
              <a:ext cx="289525" cy="245825"/>
            </a:xfrm>
            <a:custGeom>
              <a:rect b="b" l="l" r="r" t="t"/>
              <a:pathLst>
                <a:path extrusionOk="0" h="9833" w="11581">
                  <a:moveTo>
                    <a:pt x="1451" y="634"/>
                  </a:moveTo>
                  <a:cubicBezTo>
                    <a:pt x="1589" y="634"/>
                    <a:pt x="1796" y="728"/>
                    <a:pt x="1909" y="804"/>
                  </a:cubicBezTo>
                  <a:cubicBezTo>
                    <a:pt x="1942" y="826"/>
                    <a:pt x="1976" y="842"/>
                    <a:pt x="2014" y="850"/>
                  </a:cubicBezTo>
                  <a:cubicBezTo>
                    <a:pt x="2054" y="859"/>
                    <a:pt x="5839" y="1748"/>
                    <a:pt x="6776" y="2144"/>
                  </a:cubicBezTo>
                  <a:cubicBezTo>
                    <a:pt x="8033" y="2674"/>
                    <a:pt x="10301" y="5667"/>
                    <a:pt x="10662" y="6823"/>
                  </a:cubicBezTo>
                  <a:cubicBezTo>
                    <a:pt x="10917" y="7638"/>
                    <a:pt x="10925" y="8545"/>
                    <a:pt x="10681" y="8978"/>
                  </a:cubicBezTo>
                  <a:cubicBezTo>
                    <a:pt x="10612" y="9100"/>
                    <a:pt x="10534" y="9170"/>
                    <a:pt x="10439" y="9194"/>
                  </a:cubicBezTo>
                  <a:cubicBezTo>
                    <a:pt x="10409" y="9201"/>
                    <a:pt x="10364" y="9205"/>
                    <a:pt x="10305" y="9205"/>
                  </a:cubicBezTo>
                  <a:cubicBezTo>
                    <a:pt x="9283" y="9205"/>
                    <a:pt x="4182" y="8125"/>
                    <a:pt x="3411" y="7721"/>
                  </a:cubicBezTo>
                  <a:cubicBezTo>
                    <a:pt x="3011" y="7513"/>
                    <a:pt x="2172" y="5724"/>
                    <a:pt x="1723" y="4763"/>
                  </a:cubicBezTo>
                  <a:cubicBezTo>
                    <a:pt x="1269" y="3796"/>
                    <a:pt x="1085" y="3420"/>
                    <a:pt x="928" y="3263"/>
                  </a:cubicBezTo>
                  <a:lnTo>
                    <a:pt x="930" y="3263"/>
                  </a:lnTo>
                  <a:cubicBezTo>
                    <a:pt x="852" y="2976"/>
                    <a:pt x="1069" y="1729"/>
                    <a:pt x="1329" y="692"/>
                  </a:cubicBezTo>
                  <a:cubicBezTo>
                    <a:pt x="1355" y="650"/>
                    <a:pt x="1379" y="644"/>
                    <a:pt x="1395" y="640"/>
                  </a:cubicBezTo>
                  <a:cubicBezTo>
                    <a:pt x="1412" y="636"/>
                    <a:pt x="1431" y="634"/>
                    <a:pt x="1451" y="634"/>
                  </a:cubicBezTo>
                  <a:close/>
                  <a:moveTo>
                    <a:pt x="1448" y="0"/>
                  </a:moveTo>
                  <a:cubicBezTo>
                    <a:pt x="1377" y="0"/>
                    <a:pt x="1305" y="8"/>
                    <a:pt x="1235" y="26"/>
                  </a:cubicBezTo>
                  <a:cubicBezTo>
                    <a:pt x="1020" y="82"/>
                    <a:pt x="852" y="224"/>
                    <a:pt x="748" y="436"/>
                  </a:cubicBezTo>
                  <a:cubicBezTo>
                    <a:pt x="738" y="456"/>
                    <a:pt x="730" y="476"/>
                    <a:pt x="725" y="498"/>
                  </a:cubicBezTo>
                  <a:cubicBezTo>
                    <a:pt x="1" y="3338"/>
                    <a:pt x="359" y="3619"/>
                    <a:pt x="480" y="3713"/>
                  </a:cubicBezTo>
                  <a:cubicBezTo>
                    <a:pt x="581" y="3822"/>
                    <a:pt x="896" y="4493"/>
                    <a:pt x="1149" y="5032"/>
                  </a:cubicBezTo>
                  <a:cubicBezTo>
                    <a:pt x="1955" y="6756"/>
                    <a:pt x="2569" y="7999"/>
                    <a:pt x="3117" y="8285"/>
                  </a:cubicBezTo>
                  <a:cubicBezTo>
                    <a:pt x="3799" y="8642"/>
                    <a:pt x="8925" y="9832"/>
                    <a:pt x="10337" y="9832"/>
                  </a:cubicBezTo>
                  <a:cubicBezTo>
                    <a:pt x="10445" y="9832"/>
                    <a:pt x="10533" y="9825"/>
                    <a:pt x="10594" y="9810"/>
                  </a:cubicBezTo>
                  <a:cubicBezTo>
                    <a:pt x="10860" y="9744"/>
                    <a:pt x="11080" y="9563"/>
                    <a:pt x="11236" y="9290"/>
                  </a:cubicBezTo>
                  <a:cubicBezTo>
                    <a:pt x="11567" y="8698"/>
                    <a:pt x="11581" y="7631"/>
                    <a:pt x="11270" y="6634"/>
                  </a:cubicBezTo>
                  <a:cubicBezTo>
                    <a:pt x="10859" y="5320"/>
                    <a:pt x="8465" y="2166"/>
                    <a:pt x="7023" y="1558"/>
                  </a:cubicBezTo>
                  <a:cubicBezTo>
                    <a:pt x="6088" y="1163"/>
                    <a:pt x="2699" y="359"/>
                    <a:pt x="2214" y="244"/>
                  </a:cubicBezTo>
                  <a:cubicBezTo>
                    <a:pt x="2087" y="168"/>
                    <a:pt x="1776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4875525" y="4385400"/>
              <a:ext cx="267850" cy="243750"/>
            </a:xfrm>
            <a:custGeom>
              <a:rect b="b" l="l" r="r" t="t"/>
              <a:pathLst>
                <a:path extrusionOk="0" h="9750" w="10714">
                  <a:moveTo>
                    <a:pt x="1544" y="0"/>
                  </a:moveTo>
                  <a:cubicBezTo>
                    <a:pt x="1481" y="0"/>
                    <a:pt x="1429" y="6"/>
                    <a:pt x="1390" y="18"/>
                  </a:cubicBezTo>
                  <a:cubicBezTo>
                    <a:pt x="790" y="206"/>
                    <a:pt x="55" y="2138"/>
                    <a:pt x="28" y="2487"/>
                  </a:cubicBezTo>
                  <a:cubicBezTo>
                    <a:pt x="0" y="2835"/>
                    <a:pt x="1312" y="7032"/>
                    <a:pt x="1312" y="7032"/>
                  </a:cubicBezTo>
                  <a:lnTo>
                    <a:pt x="10694" y="9749"/>
                  </a:lnTo>
                  <a:cubicBezTo>
                    <a:pt x="10694" y="9749"/>
                    <a:pt x="10713" y="9517"/>
                    <a:pt x="10714" y="7997"/>
                  </a:cubicBezTo>
                  <a:cubicBezTo>
                    <a:pt x="10714" y="6475"/>
                    <a:pt x="8454" y="2439"/>
                    <a:pt x="8016" y="2055"/>
                  </a:cubicBezTo>
                  <a:cubicBezTo>
                    <a:pt x="7578" y="1669"/>
                    <a:pt x="5513" y="1158"/>
                    <a:pt x="5513" y="1158"/>
                  </a:cubicBezTo>
                  <a:cubicBezTo>
                    <a:pt x="5513" y="1158"/>
                    <a:pt x="2438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4867625" y="4377600"/>
              <a:ext cx="283725" cy="259475"/>
            </a:xfrm>
            <a:custGeom>
              <a:rect b="b" l="l" r="r" t="t"/>
              <a:pathLst>
                <a:path extrusionOk="0" h="10379" w="11349">
                  <a:moveTo>
                    <a:pt x="1882" y="627"/>
                  </a:moveTo>
                  <a:cubicBezTo>
                    <a:pt x="2383" y="627"/>
                    <a:pt x="4199" y="1196"/>
                    <a:pt x="5718" y="1768"/>
                  </a:cubicBezTo>
                  <a:cubicBezTo>
                    <a:pt x="5730" y="1773"/>
                    <a:pt x="5742" y="1777"/>
                    <a:pt x="5754" y="1779"/>
                  </a:cubicBezTo>
                  <a:cubicBezTo>
                    <a:pt x="6581" y="1983"/>
                    <a:pt x="7863" y="2375"/>
                    <a:pt x="8124" y="2606"/>
                  </a:cubicBezTo>
                  <a:cubicBezTo>
                    <a:pt x="8508" y="2943"/>
                    <a:pt x="10715" y="6924"/>
                    <a:pt x="10714" y="8309"/>
                  </a:cubicBezTo>
                  <a:cubicBezTo>
                    <a:pt x="10712" y="8971"/>
                    <a:pt x="10709" y="9385"/>
                    <a:pt x="10705" y="9643"/>
                  </a:cubicBezTo>
                  <a:lnTo>
                    <a:pt x="1882" y="7087"/>
                  </a:lnTo>
                  <a:cubicBezTo>
                    <a:pt x="1366" y="5430"/>
                    <a:pt x="675" y="3101"/>
                    <a:pt x="661" y="2825"/>
                  </a:cubicBezTo>
                  <a:cubicBezTo>
                    <a:pt x="689" y="2483"/>
                    <a:pt x="1407" y="757"/>
                    <a:pt x="1799" y="635"/>
                  </a:cubicBezTo>
                  <a:cubicBezTo>
                    <a:pt x="1820" y="630"/>
                    <a:pt x="1848" y="627"/>
                    <a:pt x="1882" y="627"/>
                  </a:cubicBezTo>
                  <a:close/>
                  <a:moveTo>
                    <a:pt x="1840" y="0"/>
                  </a:moveTo>
                  <a:cubicBezTo>
                    <a:pt x="1748" y="0"/>
                    <a:pt x="1671" y="9"/>
                    <a:pt x="1611" y="28"/>
                  </a:cubicBezTo>
                  <a:cubicBezTo>
                    <a:pt x="806" y="279"/>
                    <a:pt x="56" y="2404"/>
                    <a:pt x="27" y="2774"/>
                  </a:cubicBezTo>
                  <a:cubicBezTo>
                    <a:pt x="0" y="3131"/>
                    <a:pt x="829" y="5850"/>
                    <a:pt x="1326" y="7440"/>
                  </a:cubicBezTo>
                  <a:cubicBezTo>
                    <a:pt x="1358" y="7541"/>
                    <a:pt x="1439" y="7620"/>
                    <a:pt x="1541" y="7650"/>
                  </a:cubicBezTo>
                  <a:lnTo>
                    <a:pt x="10923" y="10366"/>
                  </a:lnTo>
                  <a:cubicBezTo>
                    <a:pt x="10951" y="10375"/>
                    <a:pt x="10981" y="10379"/>
                    <a:pt x="11011" y="10379"/>
                  </a:cubicBezTo>
                  <a:cubicBezTo>
                    <a:pt x="11012" y="10379"/>
                    <a:pt x="11013" y="10379"/>
                    <a:pt x="11014" y="10379"/>
                  </a:cubicBezTo>
                  <a:cubicBezTo>
                    <a:pt x="11178" y="10379"/>
                    <a:pt x="11315" y="10251"/>
                    <a:pt x="11327" y="10086"/>
                  </a:cubicBezTo>
                  <a:cubicBezTo>
                    <a:pt x="11330" y="10061"/>
                    <a:pt x="11346" y="9799"/>
                    <a:pt x="11347" y="8309"/>
                  </a:cubicBezTo>
                  <a:cubicBezTo>
                    <a:pt x="11348" y="6687"/>
                    <a:pt x="9028" y="2555"/>
                    <a:pt x="8543" y="2129"/>
                  </a:cubicBezTo>
                  <a:cubicBezTo>
                    <a:pt x="8078" y="1719"/>
                    <a:pt x="6320" y="1265"/>
                    <a:pt x="5923" y="1167"/>
                  </a:cubicBezTo>
                  <a:cubicBezTo>
                    <a:pt x="4927" y="792"/>
                    <a:pt x="2720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4943050" y="4126025"/>
              <a:ext cx="264350" cy="186975"/>
            </a:xfrm>
            <a:custGeom>
              <a:rect b="b" l="l" r="r" t="t"/>
              <a:pathLst>
                <a:path extrusionOk="0" h="7479" w="10574">
                  <a:moveTo>
                    <a:pt x="480" y="0"/>
                  </a:moveTo>
                  <a:cubicBezTo>
                    <a:pt x="464" y="0"/>
                    <a:pt x="448" y="0"/>
                    <a:pt x="433" y="1"/>
                  </a:cubicBezTo>
                  <a:cubicBezTo>
                    <a:pt x="433" y="1"/>
                    <a:pt x="109" y="1145"/>
                    <a:pt x="55" y="1843"/>
                  </a:cubicBezTo>
                  <a:cubicBezTo>
                    <a:pt x="1" y="2540"/>
                    <a:pt x="2049" y="4805"/>
                    <a:pt x="3049" y="5468"/>
                  </a:cubicBezTo>
                  <a:cubicBezTo>
                    <a:pt x="4050" y="6132"/>
                    <a:pt x="8979" y="7450"/>
                    <a:pt x="9327" y="7478"/>
                  </a:cubicBezTo>
                  <a:cubicBezTo>
                    <a:pt x="9331" y="7478"/>
                    <a:pt x="9336" y="7478"/>
                    <a:pt x="9340" y="7478"/>
                  </a:cubicBezTo>
                  <a:cubicBezTo>
                    <a:pt x="9698" y="7478"/>
                    <a:pt x="10574" y="6392"/>
                    <a:pt x="9965" y="5304"/>
                  </a:cubicBezTo>
                  <a:cubicBezTo>
                    <a:pt x="9349" y="4202"/>
                    <a:pt x="7390" y="2296"/>
                    <a:pt x="6272" y="1624"/>
                  </a:cubicBezTo>
                  <a:cubicBezTo>
                    <a:pt x="5170" y="962"/>
                    <a:pt x="1697" y="0"/>
                    <a:pt x="4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4934650" y="4118100"/>
              <a:ext cx="273400" cy="202825"/>
            </a:xfrm>
            <a:custGeom>
              <a:rect b="b" l="l" r="r" t="t"/>
              <a:pathLst>
                <a:path extrusionOk="0" h="8113" w="10936">
                  <a:moveTo>
                    <a:pt x="1010" y="641"/>
                  </a:moveTo>
                  <a:cubicBezTo>
                    <a:pt x="2324" y="730"/>
                    <a:pt x="5462" y="1622"/>
                    <a:pt x="6444" y="2214"/>
                  </a:cubicBezTo>
                  <a:cubicBezTo>
                    <a:pt x="7561" y="2883"/>
                    <a:pt x="9467" y="4782"/>
                    <a:pt x="10023" y="5775"/>
                  </a:cubicBezTo>
                  <a:cubicBezTo>
                    <a:pt x="10277" y="6230"/>
                    <a:pt x="10200" y="6649"/>
                    <a:pt x="10089" y="6922"/>
                  </a:cubicBezTo>
                  <a:cubicBezTo>
                    <a:pt x="9947" y="7268"/>
                    <a:pt x="9722" y="7458"/>
                    <a:pt x="9691" y="7477"/>
                  </a:cubicBezTo>
                  <a:cubicBezTo>
                    <a:pt x="9343" y="7441"/>
                    <a:pt x="4516" y="6153"/>
                    <a:pt x="3561" y="5520"/>
                  </a:cubicBezTo>
                  <a:cubicBezTo>
                    <a:pt x="2429" y="4771"/>
                    <a:pt x="673" y="2636"/>
                    <a:pt x="708" y="2184"/>
                  </a:cubicBezTo>
                  <a:cubicBezTo>
                    <a:pt x="744" y="1712"/>
                    <a:pt x="916" y="1006"/>
                    <a:pt x="1010" y="641"/>
                  </a:cubicBezTo>
                  <a:close/>
                  <a:moveTo>
                    <a:pt x="761" y="0"/>
                  </a:moveTo>
                  <a:cubicBezTo>
                    <a:pt x="622" y="3"/>
                    <a:pt x="501" y="96"/>
                    <a:pt x="462" y="231"/>
                  </a:cubicBezTo>
                  <a:cubicBezTo>
                    <a:pt x="449" y="279"/>
                    <a:pt x="130" y="1415"/>
                    <a:pt x="75" y="2137"/>
                  </a:cubicBezTo>
                  <a:cubicBezTo>
                    <a:pt x="1" y="3090"/>
                    <a:pt x="2315" y="5457"/>
                    <a:pt x="3210" y="6049"/>
                  </a:cubicBezTo>
                  <a:cubicBezTo>
                    <a:pt x="4298" y="6770"/>
                    <a:pt x="9294" y="8083"/>
                    <a:pt x="9640" y="8111"/>
                  </a:cubicBezTo>
                  <a:cubicBezTo>
                    <a:pt x="9652" y="8112"/>
                    <a:pt x="9665" y="8112"/>
                    <a:pt x="9677" y="8112"/>
                  </a:cubicBezTo>
                  <a:cubicBezTo>
                    <a:pt x="9996" y="8112"/>
                    <a:pt x="10309" y="7802"/>
                    <a:pt x="10500" y="7503"/>
                  </a:cubicBezTo>
                  <a:cubicBezTo>
                    <a:pt x="10907" y="6867"/>
                    <a:pt x="10936" y="6105"/>
                    <a:pt x="10578" y="5467"/>
                  </a:cubicBezTo>
                  <a:cubicBezTo>
                    <a:pt x="9904" y="4263"/>
                    <a:pt x="7888" y="2339"/>
                    <a:pt x="6773" y="1670"/>
                  </a:cubicBezTo>
                  <a:cubicBezTo>
                    <a:pt x="5626" y="980"/>
                    <a:pt x="2112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5066600" y="4276325"/>
              <a:ext cx="271025" cy="206625"/>
            </a:xfrm>
            <a:custGeom>
              <a:rect b="b" l="l" r="r" t="t"/>
              <a:pathLst>
                <a:path extrusionOk="0" h="8265" w="10841">
                  <a:moveTo>
                    <a:pt x="1352" y="1"/>
                  </a:moveTo>
                  <a:cubicBezTo>
                    <a:pt x="769" y="1"/>
                    <a:pt x="504" y="227"/>
                    <a:pt x="504" y="227"/>
                  </a:cubicBezTo>
                  <a:cubicBezTo>
                    <a:pt x="504" y="227"/>
                    <a:pt x="74" y="1246"/>
                    <a:pt x="37" y="1712"/>
                  </a:cubicBezTo>
                  <a:cubicBezTo>
                    <a:pt x="1" y="2178"/>
                    <a:pt x="2289" y="5865"/>
                    <a:pt x="2824" y="6491"/>
                  </a:cubicBezTo>
                  <a:cubicBezTo>
                    <a:pt x="3361" y="7117"/>
                    <a:pt x="8424" y="8213"/>
                    <a:pt x="9005" y="8258"/>
                  </a:cubicBezTo>
                  <a:cubicBezTo>
                    <a:pt x="9060" y="8262"/>
                    <a:pt x="9122" y="8265"/>
                    <a:pt x="9187" y="8265"/>
                  </a:cubicBezTo>
                  <a:cubicBezTo>
                    <a:pt x="9816" y="8265"/>
                    <a:pt x="10841" y="8012"/>
                    <a:pt x="10428" y="6497"/>
                  </a:cubicBezTo>
                  <a:cubicBezTo>
                    <a:pt x="9974" y="4824"/>
                    <a:pt x="8545" y="2139"/>
                    <a:pt x="7176" y="1682"/>
                  </a:cubicBezTo>
                  <a:cubicBezTo>
                    <a:pt x="5808" y="1224"/>
                    <a:pt x="3295" y="444"/>
                    <a:pt x="2150" y="121"/>
                  </a:cubicBezTo>
                  <a:cubicBezTo>
                    <a:pt x="1837" y="33"/>
                    <a:pt x="1572" y="1"/>
                    <a:pt x="135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5058325" y="4268350"/>
              <a:ext cx="281450" cy="222550"/>
            </a:xfrm>
            <a:custGeom>
              <a:rect b="b" l="l" r="r" t="t"/>
              <a:pathLst>
                <a:path extrusionOk="0" h="8902" w="11258">
                  <a:moveTo>
                    <a:pt x="1684" y="637"/>
                  </a:moveTo>
                  <a:cubicBezTo>
                    <a:pt x="1874" y="637"/>
                    <a:pt x="2110" y="665"/>
                    <a:pt x="2395" y="745"/>
                  </a:cubicBezTo>
                  <a:cubicBezTo>
                    <a:pt x="3516" y="1061"/>
                    <a:pt x="6045" y="1847"/>
                    <a:pt x="7408" y="2301"/>
                  </a:cubicBezTo>
                  <a:cubicBezTo>
                    <a:pt x="8632" y="2711"/>
                    <a:pt x="10007" y="5254"/>
                    <a:pt x="10454" y="6899"/>
                  </a:cubicBezTo>
                  <a:cubicBezTo>
                    <a:pt x="10587" y="7388"/>
                    <a:pt x="10562" y="7746"/>
                    <a:pt x="10382" y="7965"/>
                  </a:cubicBezTo>
                  <a:cubicBezTo>
                    <a:pt x="10167" y="8224"/>
                    <a:pt x="9757" y="8266"/>
                    <a:pt x="9513" y="8266"/>
                  </a:cubicBezTo>
                  <a:cubicBezTo>
                    <a:pt x="9449" y="8266"/>
                    <a:pt x="9396" y="8263"/>
                    <a:pt x="9361" y="8260"/>
                  </a:cubicBezTo>
                  <a:cubicBezTo>
                    <a:pt x="8597" y="8201"/>
                    <a:pt x="3798" y="7070"/>
                    <a:pt x="3397" y="6604"/>
                  </a:cubicBezTo>
                  <a:cubicBezTo>
                    <a:pt x="2803" y="5909"/>
                    <a:pt x="743" y="2499"/>
                    <a:pt x="685" y="2055"/>
                  </a:cubicBezTo>
                  <a:cubicBezTo>
                    <a:pt x="710" y="1748"/>
                    <a:pt x="959" y="1082"/>
                    <a:pt x="1091" y="759"/>
                  </a:cubicBezTo>
                  <a:cubicBezTo>
                    <a:pt x="1179" y="713"/>
                    <a:pt x="1370" y="637"/>
                    <a:pt x="1684" y="637"/>
                  </a:cubicBezTo>
                  <a:close/>
                  <a:moveTo>
                    <a:pt x="1682" y="1"/>
                  </a:moveTo>
                  <a:cubicBezTo>
                    <a:pt x="1010" y="1"/>
                    <a:pt x="676" y="264"/>
                    <a:pt x="628" y="304"/>
                  </a:cubicBezTo>
                  <a:cubicBezTo>
                    <a:pt x="591" y="337"/>
                    <a:pt x="562" y="378"/>
                    <a:pt x="542" y="423"/>
                  </a:cubicBezTo>
                  <a:cubicBezTo>
                    <a:pt x="496" y="532"/>
                    <a:pt x="92" y="1503"/>
                    <a:pt x="53" y="2006"/>
                  </a:cubicBezTo>
                  <a:cubicBezTo>
                    <a:pt x="1" y="2676"/>
                    <a:pt x="2563" y="6605"/>
                    <a:pt x="2915" y="7017"/>
                  </a:cubicBezTo>
                  <a:cubicBezTo>
                    <a:pt x="3585" y="7799"/>
                    <a:pt x="8938" y="8866"/>
                    <a:pt x="9311" y="8893"/>
                  </a:cubicBezTo>
                  <a:cubicBezTo>
                    <a:pt x="9367" y="8898"/>
                    <a:pt x="9436" y="8902"/>
                    <a:pt x="9515" y="8902"/>
                  </a:cubicBezTo>
                  <a:cubicBezTo>
                    <a:pt x="9894" y="8902"/>
                    <a:pt x="10496" y="8822"/>
                    <a:pt x="10871" y="8370"/>
                  </a:cubicBezTo>
                  <a:cubicBezTo>
                    <a:pt x="11191" y="7983"/>
                    <a:pt x="11257" y="7431"/>
                    <a:pt x="11067" y="6732"/>
                  </a:cubicBezTo>
                  <a:cubicBezTo>
                    <a:pt x="10581" y="4943"/>
                    <a:pt x="9107" y="2199"/>
                    <a:pt x="7608" y="1699"/>
                  </a:cubicBezTo>
                  <a:cubicBezTo>
                    <a:pt x="6214" y="1232"/>
                    <a:pt x="3717" y="458"/>
                    <a:pt x="2568" y="134"/>
                  </a:cubicBezTo>
                  <a:cubicBezTo>
                    <a:pt x="2224" y="37"/>
                    <a:pt x="1930" y="1"/>
                    <a:pt x="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5174700" y="4458275"/>
              <a:ext cx="271275" cy="262550"/>
            </a:xfrm>
            <a:custGeom>
              <a:rect b="b" l="l" r="r" t="t"/>
              <a:pathLst>
                <a:path extrusionOk="0" h="10502" w="10851">
                  <a:moveTo>
                    <a:pt x="1206" y="0"/>
                  </a:moveTo>
                  <a:cubicBezTo>
                    <a:pt x="1178" y="0"/>
                    <a:pt x="1153" y="1"/>
                    <a:pt x="1131" y="2"/>
                  </a:cubicBezTo>
                  <a:cubicBezTo>
                    <a:pt x="1131" y="2"/>
                    <a:pt x="200" y="1450"/>
                    <a:pt x="100" y="2730"/>
                  </a:cubicBezTo>
                  <a:cubicBezTo>
                    <a:pt x="0" y="4010"/>
                    <a:pt x="1045" y="7132"/>
                    <a:pt x="2037" y="7911"/>
                  </a:cubicBezTo>
                  <a:cubicBezTo>
                    <a:pt x="3029" y="8689"/>
                    <a:pt x="9791" y="10502"/>
                    <a:pt x="9791" y="10502"/>
                  </a:cubicBezTo>
                  <a:cubicBezTo>
                    <a:pt x="9791" y="10502"/>
                    <a:pt x="10419" y="8445"/>
                    <a:pt x="10635" y="7174"/>
                  </a:cubicBezTo>
                  <a:cubicBezTo>
                    <a:pt x="10851" y="5904"/>
                    <a:pt x="7419" y="1895"/>
                    <a:pt x="7106" y="1402"/>
                  </a:cubicBezTo>
                  <a:cubicBezTo>
                    <a:pt x="6801" y="922"/>
                    <a:pt x="2211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5166575" y="4450375"/>
              <a:ext cx="285925" cy="278400"/>
            </a:xfrm>
            <a:custGeom>
              <a:rect b="b" l="l" r="r" t="t"/>
              <a:pathLst>
                <a:path extrusionOk="0" h="11136" w="11437">
                  <a:moveTo>
                    <a:pt x="1636" y="635"/>
                  </a:moveTo>
                  <a:cubicBezTo>
                    <a:pt x="2775" y="676"/>
                    <a:pt x="6783" y="1533"/>
                    <a:pt x="7162" y="1890"/>
                  </a:cubicBezTo>
                  <a:cubicBezTo>
                    <a:pt x="7226" y="1989"/>
                    <a:pt x="7414" y="2231"/>
                    <a:pt x="7674" y="2563"/>
                  </a:cubicBezTo>
                  <a:cubicBezTo>
                    <a:pt x="8446" y="3550"/>
                    <a:pt x="10796" y="6555"/>
                    <a:pt x="10647" y="7437"/>
                  </a:cubicBezTo>
                  <a:cubicBezTo>
                    <a:pt x="10485" y="8392"/>
                    <a:pt x="10079" y="9819"/>
                    <a:pt x="9900" y="10431"/>
                  </a:cubicBezTo>
                  <a:cubicBezTo>
                    <a:pt x="7851" y="9873"/>
                    <a:pt x="3292" y="8552"/>
                    <a:pt x="2557" y="7977"/>
                  </a:cubicBezTo>
                  <a:cubicBezTo>
                    <a:pt x="1664" y="7275"/>
                    <a:pt x="647" y="4287"/>
                    <a:pt x="741" y="3071"/>
                  </a:cubicBezTo>
                  <a:cubicBezTo>
                    <a:pt x="816" y="2112"/>
                    <a:pt x="1410" y="1021"/>
                    <a:pt x="1636" y="635"/>
                  </a:cubicBezTo>
                  <a:close/>
                  <a:moveTo>
                    <a:pt x="1473" y="0"/>
                  </a:moveTo>
                  <a:cubicBezTo>
                    <a:pt x="1459" y="0"/>
                    <a:pt x="1447" y="1"/>
                    <a:pt x="1436" y="1"/>
                  </a:cubicBezTo>
                  <a:cubicBezTo>
                    <a:pt x="1335" y="7"/>
                    <a:pt x="1244" y="61"/>
                    <a:pt x="1189" y="147"/>
                  </a:cubicBezTo>
                  <a:cubicBezTo>
                    <a:pt x="1150" y="208"/>
                    <a:pt x="213" y="1678"/>
                    <a:pt x="109" y="3021"/>
                  </a:cubicBezTo>
                  <a:cubicBezTo>
                    <a:pt x="0" y="4418"/>
                    <a:pt x="1105" y="7643"/>
                    <a:pt x="2167" y="8477"/>
                  </a:cubicBezTo>
                  <a:cubicBezTo>
                    <a:pt x="3181" y="9273"/>
                    <a:pt x="9336" y="10939"/>
                    <a:pt x="10034" y="11125"/>
                  </a:cubicBezTo>
                  <a:cubicBezTo>
                    <a:pt x="10060" y="11132"/>
                    <a:pt x="10089" y="11135"/>
                    <a:pt x="10116" y="11135"/>
                  </a:cubicBezTo>
                  <a:cubicBezTo>
                    <a:pt x="10256" y="11135"/>
                    <a:pt x="10379" y="11043"/>
                    <a:pt x="10420" y="10910"/>
                  </a:cubicBezTo>
                  <a:cubicBezTo>
                    <a:pt x="10446" y="10825"/>
                    <a:pt x="11056" y="8820"/>
                    <a:pt x="11273" y="7544"/>
                  </a:cubicBezTo>
                  <a:cubicBezTo>
                    <a:pt x="11436" y="6582"/>
                    <a:pt x="10153" y="4700"/>
                    <a:pt x="8174" y="2172"/>
                  </a:cubicBezTo>
                  <a:cubicBezTo>
                    <a:pt x="7933" y="1863"/>
                    <a:pt x="7757" y="1641"/>
                    <a:pt x="7699" y="1548"/>
                  </a:cubicBezTo>
                  <a:cubicBezTo>
                    <a:pt x="7247" y="836"/>
                    <a:pt x="2252" y="0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1125750" y="4519925"/>
              <a:ext cx="4462575" cy="838200"/>
            </a:xfrm>
            <a:custGeom>
              <a:rect b="b" l="l" r="r" t="t"/>
              <a:pathLst>
                <a:path extrusionOk="0" h="33528" w="178503">
                  <a:moveTo>
                    <a:pt x="30341" y="1"/>
                  </a:moveTo>
                  <a:cubicBezTo>
                    <a:pt x="20849" y="1"/>
                    <a:pt x="13559" y="11203"/>
                    <a:pt x="13559" y="11203"/>
                  </a:cubicBezTo>
                  <a:cubicBezTo>
                    <a:pt x="13559" y="11203"/>
                    <a:pt x="7567" y="10513"/>
                    <a:pt x="3852" y="9331"/>
                  </a:cubicBezTo>
                  <a:cubicBezTo>
                    <a:pt x="2518" y="8905"/>
                    <a:pt x="1470" y="8213"/>
                    <a:pt x="667" y="7499"/>
                  </a:cubicBezTo>
                  <a:cubicBezTo>
                    <a:pt x="222" y="9614"/>
                    <a:pt x="1" y="12001"/>
                    <a:pt x="322" y="14430"/>
                  </a:cubicBezTo>
                  <a:cubicBezTo>
                    <a:pt x="1309" y="21896"/>
                    <a:pt x="5670" y="29177"/>
                    <a:pt x="22447" y="32270"/>
                  </a:cubicBezTo>
                  <a:cubicBezTo>
                    <a:pt x="24255" y="32604"/>
                    <a:pt x="25941" y="32756"/>
                    <a:pt x="27512" y="32756"/>
                  </a:cubicBezTo>
                  <a:cubicBezTo>
                    <a:pt x="40522" y="32756"/>
                    <a:pt x="45613" y="22296"/>
                    <a:pt x="45983" y="17529"/>
                  </a:cubicBezTo>
                  <a:cubicBezTo>
                    <a:pt x="45983" y="17529"/>
                    <a:pt x="86731" y="20470"/>
                    <a:pt x="112035" y="23332"/>
                  </a:cubicBezTo>
                  <a:cubicBezTo>
                    <a:pt x="137339" y="26194"/>
                    <a:pt x="145747" y="24608"/>
                    <a:pt x="154220" y="27953"/>
                  </a:cubicBezTo>
                  <a:cubicBezTo>
                    <a:pt x="162693" y="31297"/>
                    <a:pt x="164763" y="33474"/>
                    <a:pt x="168341" y="33528"/>
                  </a:cubicBezTo>
                  <a:cubicBezTo>
                    <a:pt x="168350" y="33528"/>
                    <a:pt x="168358" y="33528"/>
                    <a:pt x="168367" y="33528"/>
                  </a:cubicBezTo>
                  <a:cubicBezTo>
                    <a:pt x="170543" y="33528"/>
                    <a:pt x="175144" y="29341"/>
                    <a:pt x="178503" y="25293"/>
                  </a:cubicBezTo>
                  <a:cubicBezTo>
                    <a:pt x="177544" y="24959"/>
                    <a:pt x="176643" y="24665"/>
                    <a:pt x="175985" y="24492"/>
                  </a:cubicBezTo>
                  <a:cubicBezTo>
                    <a:pt x="173571" y="23857"/>
                    <a:pt x="169804" y="23341"/>
                    <a:pt x="168402" y="21217"/>
                  </a:cubicBezTo>
                  <a:cubicBezTo>
                    <a:pt x="166999" y="19092"/>
                    <a:pt x="165427" y="16283"/>
                    <a:pt x="151181" y="15177"/>
                  </a:cubicBezTo>
                  <a:cubicBezTo>
                    <a:pt x="136937" y="14070"/>
                    <a:pt x="40808" y="557"/>
                    <a:pt x="30997" y="19"/>
                  </a:cubicBezTo>
                  <a:cubicBezTo>
                    <a:pt x="30777" y="7"/>
                    <a:pt x="30558" y="1"/>
                    <a:pt x="30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1118650" y="4511950"/>
              <a:ext cx="4479325" cy="854100"/>
            </a:xfrm>
            <a:custGeom>
              <a:rect b="b" l="l" r="r" t="t"/>
              <a:pathLst>
                <a:path extrusionOk="0" h="34164" w="179173">
                  <a:moveTo>
                    <a:pt x="30620" y="636"/>
                  </a:moveTo>
                  <a:cubicBezTo>
                    <a:pt x="30834" y="636"/>
                    <a:pt x="31048" y="642"/>
                    <a:pt x="31264" y="654"/>
                  </a:cubicBezTo>
                  <a:cubicBezTo>
                    <a:pt x="36128" y="922"/>
                    <a:pt x="61892" y="4336"/>
                    <a:pt x="89171" y="7953"/>
                  </a:cubicBezTo>
                  <a:cubicBezTo>
                    <a:pt x="116257" y="11543"/>
                    <a:pt x="144267" y="15255"/>
                    <a:pt x="151440" y="15812"/>
                  </a:cubicBezTo>
                  <a:cubicBezTo>
                    <a:pt x="165246" y="16885"/>
                    <a:pt x="166959" y="19489"/>
                    <a:pt x="168336" y="21582"/>
                  </a:cubicBezTo>
                  <a:lnTo>
                    <a:pt x="168421" y="21710"/>
                  </a:lnTo>
                  <a:cubicBezTo>
                    <a:pt x="169658" y="23585"/>
                    <a:pt x="172558" y="24261"/>
                    <a:pt x="174888" y="24804"/>
                  </a:cubicBezTo>
                  <a:cubicBezTo>
                    <a:pt x="175347" y="24911"/>
                    <a:pt x="175786" y="25013"/>
                    <a:pt x="176188" y="25119"/>
                  </a:cubicBezTo>
                  <a:cubicBezTo>
                    <a:pt x="176687" y="25251"/>
                    <a:pt x="177379" y="25466"/>
                    <a:pt x="178247" y="25761"/>
                  </a:cubicBezTo>
                  <a:cubicBezTo>
                    <a:pt x="174999" y="29598"/>
                    <a:pt x="170639" y="33529"/>
                    <a:pt x="168652" y="33529"/>
                  </a:cubicBezTo>
                  <a:lnTo>
                    <a:pt x="168630" y="33529"/>
                  </a:lnTo>
                  <a:cubicBezTo>
                    <a:pt x="166578" y="33498"/>
                    <a:pt x="165073" y="32761"/>
                    <a:pt x="162340" y="31425"/>
                  </a:cubicBezTo>
                  <a:cubicBezTo>
                    <a:pt x="160442" y="30497"/>
                    <a:pt x="158081" y="29341"/>
                    <a:pt x="154620" y="27976"/>
                  </a:cubicBezTo>
                  <a:cubicBezTo>
                    <a:pt x="149627" y="26004"/>
                    <a:pt x="144637" y="25727"/>
                    <a:pt x="136375" y="25270"/>
                  </a:cubicBezTo>
                  <a:cubicBezTo>
                    <a:pt x="130361" y="24938"/>
                    <a:pt x="122878" y="24525"/>
                    <a:pt x="112355" y="23335"/>
                  </a:cubicBezTo>
                  <a:cubicBezTo>
                    <a:pt x="87334" y="20505"/>
                    <a:pt x="46698" y="17560"/>
                    <a:pt x="46291" y="17530"/>
                  </a:cubicBezTo>
                  <a:lnTo>
                    <a:pt x="46267" y="17530"/>
                  </a:lnTo>
                  <a:cubicBezTo>
                    <a:pt x="46102" y="17531"/>
                    <a:pt x="45965" y="17657"/>
                    <a:pt x="45951" y="17822"/>
                  </a:cubicBezTo>
                  <a:cubicBezTo>
                    <a:pt x="45706" y="20972"/>
                    <a:pt x="43525" y="25837"/>
                    <a:pt x="39312" y="29075"/>
                  </a:cubicBezTo>
                  <a:cubicBezTo>
                    <a:pt x="36120" y="31529"/>
                    <a:pt x="32276" y="32763"/>
                    <a:pt x="27842" y="32763"/>
                  </a:cubicBezTo>
                  <a:cubicBezTo>
                    <a:pt x="26234" y="32763"/>
                    <a:pt x="24549" y="32601"/>
                    <a:pt x="22789" y="32275"/>
                  </a:cubicBezTo>
                  <a:cubicBezTo>
                    <a:pt x="8934" y="29721"/>
                    <a:pt x="2189" y="24302"/>
                    <a:pt x="921" y="14706"/>
                  </a:cubicBezTo>
                  <a:cubicBezTo>
                    <a:pt x="661" y="12743"/>
                    <a:pt x="740" y="10626"/>
                    <a:pt x="1157" y="8405"/>
                  </a:cubicBezTo>
                  <a:cubicBezTo>
                    <a:pt x="2035" y="9101"/>
                    <a:pt x="3002" y="9620"/>
                    <a:pt x="4041" y="9951"/>
                  </a:cubicBezTo>
                  <a:cubicBezTo>
                    <a:pt x="7742" y="11130"/>
                    <a:pt x="13747" y="11829"/>
                    <a:pt x="13807" y="11837"/>
                  </a:cubicBezTo>
                  <a:cubicBezTo>
                    <a:pt x="13819" y="11838"/>
                    <a:pt x="13831" y="11839"/>
                    <a:pt x="13843" y="11839"/>
                  </a:cubicBezTo>
                  <a:cubicBezTo>
                    <a:pt x="13949" y="11839"/>
                    <a:pt x="14050" y="11785"/>
                    <a:pt x="14109" y="11695"/>
                  </a:cubicBezTo>
                  <a:cubicBezTo>
                    <a:pt x="14184" y="11582"/>
                    <a:pt x="21420" y="636"/>
                    <a:pt x="30620" y="636"/>
                  </a:cubicBezTo>
                  <a:close/>
                  <a:moveTo>
                    <a:pt x="30600" y="1"/>
                  </a:moveTo>
                  <a:cubicBezTo>
                    <a:pt x="21580" y="1"/>
                    <a:pt x="14672" y="9729"/>
                    <a:pt x="13687" y="11183"/>
                  </a:cubicBezTo>
                  <a:cubicBezTo>
                    <a:pt x="12634" y="11054"/>
                    <a:pt x="7504" y="10389"/>
                    <a:pt x="4234" y="9346"/>
                  </a:cubicBezTo>
                  <a:cubicBezTo>
                    <a:pt x="3112" y="8990"/>
                    <a:pt x="2080" y="8395"/>
                    <a:pt x="1161" y="7581"/>
                  </a:cubicBezTo>
                  <a:cubicBezTo>
                    <a:pt x="1099" y="7525"/>
                    <a:pt x="1025" y="7500"/>
                    <a:pt x="952" y="7500"/>
                  </a:cubicBezTo>
                  <a:cubicBezTo>
                    <a:pt x="810" y="7500"/>
                    <a:pt x="673" y="7595"/>
                    <a:pt x="640" y="7752"/>
                  </a:cubicBezTo>
                  <a:cubicBezTo>
                    <a:pt x="119" y="10235"/>
                    <a:pt x="1" y="12602"/>
                    <a:pt x="291" y="14790"/>
                  </a:cubicBezTo>
                  <a:cubicBezTo>
                    <a:pt x="1105" y="20943"/>
                    <a:pt x="4310" y="29514"/>
                    <a:pt x="22673" y="32900"/>
                  </a:cubicBezTo>
                  <a:cubicBezTo>
                    <a:pt x="24423" y="33224"/>
                    <a:pt x="26118" y="33384"/>
                    <a:pt x="27747" y="33384"/>
                  </a:cubicBezTo>
                  <a:cubicBezTo>
                    <a:pt x="32353" y="33384"/>
                    <a:pt x="36423" y="32099"/>
                    <a:pt x="39699" y="29579"/>
                  </a:cubicBezTo>
                  <a:cubicBezTo>
                    <a:pt x="43928" y="26327"/>
                    <a:pt x="46185" y="21475"/>
                    <a:pt x="46554" y="18187"/>
                  </a:cubicBezTo>
                  <a:cubicBezTo>
                    <a:pt x="50378" y="18466"/>
                    <a:pt x="88433" y="21269"/>
                    <a:pt x="112283" y="23966"/>
                  </a:cubicBezTo>
                  <a:cubicBezTo>
                    <a:pt x="122824" y="25158"/>
                    <a:pt x="130317" y="25572"/>
                    <a:pt x="136339" y="25905"/>
                  </a:cubicBezTo>
                  <a:cubicBezTo>
                    <a:pt x="144540" y="26358"/>
                    <a:pt x="149490" y="26632"/>
                    <a:pt x="154387" y="28566"/>
                  </a:cubicBezTo>
                  <a:cubicBezTo>
                    <a:pt x="157823" y="29923"/>
                    <a:pt x="160173" y="31072"/>
                    <a:pt x="162061" y="31994"/>
                  </a:cubicBezTo>
                  <a:cubicBezTo>
                    <a:pt x="164783" y="33327"/>
                    <a:pt x="166428" y="34130"/>
                    <a:pt x="168620" y="34164"/>
                  </a:cubicBezTo>
                  <a:lnTo>
                    <a:pt x="168650" y="34164"/>
                  </a:lnTo>
                  <a:cubicBezTo>
                    <a:pt x="171023" y="34164"/>
                    <a:pt x="175687" y="29844"/>
                    <a:pt x="179031" y="25813"/>
                  </a:cubicBezTo>
                  <a:cubicBezTo>
                    <a:pt x="179173" y="25643"/>
                    <a:pt x="179101" y="25384"/>
                    <a:pt x="178892" y="25310"/>
                  </a:cubicBezTo>
                  <a:cubicBezTo>
                    <a:pt x="177785" y="24927"/>
                    <a:pt x="176953" y="24663"/>
                    <a:pt x="176348" y="24504"/>
                  </a:cubicBezTo>
                  <a:cubicBezTo>
                    <a:pt x="175942" y="24397"/>
                    <a:pt x="175498" y="24293"/>
                    <a:pt x="175032" y="24185"/>
                  </a:cubicBezTo>
                  <a:cubicBezTo>
                    <a:pt x="172812" y="23667"/>
                    <a:pt x="170048" y="23022"/>
                    <a:pt x="168950" y="21360"/>
                  </a:cubicBezTo>
                  <a:lnTo>
                    <a:pt x="168866" y="21232"/>
                  </a:lnTo>
                  <a:cubicBezTo>
                    <a:pt x="167414" y="19025"/>
                    <a:pt x="165606" y="16275"/>
                    <a:pt x="151490" y="15179"/>
                  </a:cubicBezTo>
                  <a:cubicBezTo>
                    <a:pt x="144333" y="14623"/>
                    <a:pt x="116332" y="10912"/>
                    <a:pt x="89255" y="7323"/>
                  </a:cubicBezTo>
                  <a:cubicBezTo>
                    <a:pt x="61964" y="3705"/>
                    <a:pt x="36186" y="289"/>
                    <a:pt x="31299" y="20"/>
                  </a:cubicBezTo>
                  <a:cubicBezTo>
                    <a:pt x="31065" y="7"/>
                    <a:pt x="30832" y="1"/>
                    <a:pt x="30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1315675" y="4863800"/>
              <a:ext cx="116850" cy="261400"/>
            </a:xfrm>
            <a:custGeom>
              <a:rect b="b" l="l" r="r" t="t"/>
              <a:pathLst>
                <a:path extrusionOk="0" h="10456" w="4674">
                  <a:moveTo>
                    <a:pt x="4402" y="1"/>
                  </a:moveTo>
                  <a:cubicBezTo>
                    <a:pt x="4312" y="1"/>
                    <a:pt x="4225" y="52"/>
                    <a:pt x="4185" y="139"/>
                  </a:cubicBezTo>
                  <a:cubicBezTo>
                    <a:pt x="4156" y="204"/>
                    <a:pt x="1200" y="6677"/>
                    <a:pt x="42" y="10141"/>
                  </a:cubicBezTo>
                  <a:cubicBezTo>
                    <a:pt x="0" y="10267"/>
                    <a:pt x="67" y="10401"/>
                    <a:pt x="193" y="10443"/>
                  </a:cubicBezTo>
                  <a:cubicBezTo>
                    <a:pt x="217" y="10451"/>
                    <a:pt x="243" y="10456"/>
                    <a:pt x="268" y="10456"/>
                  </a:cubicBezTo>
                  <a:cubicBezTo>
                    <a:pt x="371" y="10454"/>
                    <a:pt x="461" y="10390"/>
                    <a:pt x="494" y="10293"/>
                  </a:cubicBezTo>
                  <a:cubicBezTo>
                    <a:pt x="1643" y="6853"/>
                    <a:pt x="4589" y="402"/>
                    <a:pt x="4619" y="337"/>
                  </a:cubicBezTo>
                  <a:cubicBezTo>
                    <a:pt x="4673" y="218"/>
                    <a:pt x="4621" y="77"/>
                    <a:pt x="4502" y="22"/>
                  </a:cubicBezTo>
                  <a:cubicBezTo>
                    <a:pt x="4469" y="8"/>
                    <a:pt x="4436" y="1"/>
                    <a:pt x="4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1518500" y="4809900"/>
              <a:ext cx="707775" cy="144325"/>
            </a:xfrm>
            <a:custGeom>
              <a:rect b="b" l="l" r="r" t="t"/>
              <a:pathLst>
                <a:path extrusionOk="0" h="5773" w="28311">
                  <a:moveTo>
                    <a:pt x="263" y="1"/>
                  </a:moveTo>
                  <a:cubicBezTo>
                    <a:pt x="155" y="1"/>
                    <a:pt x="57" y="75"/>
                    <a:pt x="31" y="185"/>
                  </a:cubicBezTo>
                  <a:cubicBezTo>
                    <a:pt x="0" y="313"/>
                    <a:pt x="80" y="442"/>
                    <a:pt x="208" y="472"/>
                  </a:cubicBezTo>
                  <a:cubicBezTo>
                    <a:pt x="380" y="511"/>
                    <a:pt x="17496" y="4509"/>
                    <a:pt x="28036" y="5770"/>
                  </a:cubicBezTo>
                  <a:cubicBezTo>
                    <a:pt x="28046" y="5771"/>
                    <a:pt x="28055" y="5772"/>
                    <a:pt x="28065" y="5772"/>
                  </a:cubicBezTo>
                  <a:lnTo>
                    <a:pt x="28066" y="5772"/>
                  </a:lnTo>
                  <a:cubicBezTo>
                    <a:pt x="28192" y="5772"/>
                    <a:pt x="28295" y="5674"/>
                    <a:pt x="28303" y="5548"/>
                  </a:cubicBezTo>
                  <a:cubicBezTo>
                    <a:pt x="28310" y="5422"/>
                    <a:pt x="28218" y="5313"/>
                    <a:pt x="28093" y="5298"/>
                  </a:cubicBezTo>
                  <a:cubicBezTo>
                    <a:pt x="17579" y="4039"/>
                    <a:pt x="488" y="48"/>
                    <a:pt x="318" y="7"/>
                  </a:cubicBezTo>
                  <a:cubicBezTo>
                    <a:pt x="299" y="3"/>
                    <a:pt x="281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980800" y="3470350"/>
              <a:ext cx="1196300" cy="553900"/>
            </a:xfrm>
            <a:custGeom>
              <a:rect b="b" l="l" r="r" t="t"/>
              <a:pathLst>
                <a:path extrusionOk="0" h="22156" w="47852">
                  <a:moveTo>
                    <a:pt x="18" y="19871"/>
                  </a:moveTo>
                  <a:cubicBezTo>
                    <a:pt x="6" y="19881"/>
                    <a:pt x="0" y="19886"/>
                    <a:pt x="0" y="19886"/>
                  </a:cubicBezTo>
                  <a:cubicBezTo>
                    <a:pt x="0" y="19886"/>
                    <a:pt x="6" y="19881"/>
                    <a:pt x="18" y="19871"/>
                  </a:cubicBezTo>
                  <a:close/>
                  <a:moveTo>
                    <a:pt x="34478" y="0"/>
                  </a:moveTo>
                  <a:cubicBezTo>
                    <a:pt x="31903" y="0"/>
                    <a:pt x="29454" y="260"/>
                    <a:pt x="27256" y="508"/>
                  </a:cubicBezTo>
                  <a:cubicBezTo>
                    <a:pt x="21480" y="1161"/>
                    <a:pt x="704" y="19272"/>
                    <a:pt x="18" y="19871"/>
                  </a:cubicBezTo>
                  <a:lnTo>
                    <a:pt x="18" y="19871"/>
                  </a:lnTo>
                  <a:cubicBezTo>
                    <a:pt x="385" y="19552"/>
                    <a:pt x="6515" y="14334"/>
                    <a:pt x="14320" y="14334"/>
                  </a:cubicBezTo>
                  <a:cubicBezTo>
                    <a:pt x="14760" y="14334"/>
                    <a:pt x="15205" y="14350"/>
                    <a:pt x="15655" y="14385"/>
                  </a:cubicBezTo>
                  <a:cubicBezTo>
                    <a:pt x="24335" y="15060"/>
                    <a:pt x="34979" y="22156"/>
                    <a:pt x="34979" y="22156"/>
                  </a:cubicBezTo>
                  <a:lnTo>
                    <a:pt x="47851" y="3451"/>
                  </a:lnTo>
                  <a:cubicBezTo>
                    <a:pt x="43439" y="727"/>
                    <a:pt x="38784" y="0"/>
                    <a:pt x="34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971925" y="3462375"/>
              <a:ext cx="1214250" cy="569825"/>
            </a:xfrm>
            <a:custGeom>
              <a:rect b="b" l="l" r="r" t="t"/>
              <a:pathLst>
                <a:path extrusionOk="0" h="22793" w="48570">
                  <a:moveTo>
                    <a:pt x="34755" y="638"/>
                  </a:moveTo>
                  <a:cubicBezTo>
                    <a:pt x="38868" y="638"/>
                    <a:pt x="43460" y="1309"/>
                    <a:pt x="47754" y="3867"/>
                  </a:cubicBezTo>
                  <a:lnTo>
                    <a:pt x="35247" y="22040"/>
                  </a:lnTo>
                  <a:cubicBezTo>
                    <a:pt x="33546" y="20951"/>
                    <a:pt x="23940" y="15002"/>
                    <a:pt x="16033" y="14388"/>
                  </a:cubicBezTo>
                  <a:cubicBezTo>
                    <a:pt x="15583" y="14353"/>
                    <a:pt x="15136" y="14336"/>
                    <a:pt x="14694" y="14336"/>
                  </a:cubicBezTo>
                  <a:cubicBezTo>
                    <a:pt x="10709" y="14336"/>
                    <a:pt x="7137" y="15688"/>
                    <a:pt x="4529" y="17067"/>
                  </a:cubicBezTo>
                  <a:cubicBezTo>
                    <a:pt x="10985" y="11659"/>
                    <a:pt x="23464" y="1615"/>
                    <a:pt x="27647" y="1144"/>
                  </a:cubicBezTo>
                  <a:cubicBezTo>
                    <a:pt x="29683" y="914"/>
                    <a:pt x="32121" y="638"/>
                    <a:pt x="34755" y="638"/>
                  </a:cubicBezTo>
                  <a:close/>
                  <a:moveTo>
                    <a:pt x="34771" y="1"/>
                  </a:moveTo>
                  <a:cubicBezTo>
                    <a:pt x="32102" y="1"/>
                    <a:pt x="29636" y="279"/>
                    <a:pt x="27575" y="512"/>
                  </a:cubicBezTo>
                  <a:cubicBezTo>
                    <a:pt x="21678" y="1177"/>
                    <a:pt x="1075" y="19155"/>
                    <a:pt x="148" y="19964"/>
                  </a:cubicBezTo>
                  <a:cubicBezTo>
                    <a:pt x="147" y="19966"/>
                    <a:pt x="145" y="19969"/>
                    <a:pt x="145" y="19969"/>
                  </a:cubicBezTo>
                  <a:cubicBezTo>
                    <a:pt x="13" y="20085"/>
                    <a:pt x="0" y="20285"/>
                    <a:pt x="116" y="20417"/>
                  </a:cubicBezTo>
                  <a:cubicBezTo>
                    <a:pt x="179" y="20488"/>
                    <a:pt x="266" y="20525"/>
                    <a:pt x="354" y="20525"/>
                  </a:cubicBezTo>
                  <a:cubicBezTo>
                    <a:pt x="429" y="20525"/>
                    <a:pt x="504" y="20499"/>
                    <a:pt x="564" y="20446"/>
                  </a:cubicBezTo>
                  <a:cubicBezTo>
                    <a:pt x="565" y="20444"/>
                    <a:pt x="569" y="20442"/>
                    <a:pt x="573" y="20438"/>
                  </a:cubicBezTo>
                  <a:cubicBezTo>
                    <a:pt x="813" y="20230"/>
                    <a:pt x="6964" y="14972"/>
                    <a:pt x="14697" y="14972"/>
                  </a:cubicBezTo>
                  <a:cubicBezTo>
                    <a:pt x="15121" y="14972"/>
                    <a:pt x="15551" y="14988"/>
                    <a:pt x="15985" y="15022"/>
                  </a:cubicBezTo>
                  <a:cubicBezTo>
                    <a:pt x="24481" y="15680"/>
                    <a:pt x="35051" y="22669"/>
                    <a:pt x="35157" y="22740"/>
                  </a:cubicBezTo>
                  <a:cubicBezTo>
                    <a:pt x="35210" y="22773"/>
                    <a:pt x="35271" y="22792"/>
                    <a:pt x="35334" y="22792"/>
                  </a:cubicBezTo>
                  <a:cubicBezTo>
                    <a:pt x="35439" y="22792"/>
                    <a:pt x="35537" y="22741"/>
                    <a:pt x="35597" y="22655"/>
                  </a:cubicBezTo>
                  <a:lnTo>
                    <a:pt x="48468" y="3950"/>
                  </a:lnTo>
                  <a:cubicBezTo>
                    <a:pt x="48570" y="3800"/>
                    <a:pt x="48526" y="3595"/>
                    <a:pt x="48373" y="3500"/>
                  </a:cubicBezTo>
                  <a:cubicBezTo>
                    <a:pt x="43870" y="720"/>
                    <a:pt x="39058" y="1"/>
                    <a:pt x="34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1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1702" name="Google Shape;1702;p41"/>
          <p:cNvSpPr txBox="1"/>
          <p:nvPr>
            <p:ph idx="2" type="body"/>
          </p:nvPr>
        </p:nvSpPr>
        <p:spPr>
          <a:xfrm>
            <a:off x="626625" y="2266850"/>
            <a:ext cx="2925900" cy="26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Password Manager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Password Storing Policy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Emails and Phone Calls Security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Confidentiality of Data</a:t>
            </a:r>
            <a:endParaRPr/>
          </a:p>
        </p:txBody>
      </p:sp>
      <p:sp>
        <p:nvSpPr>
          <p:cNvPr id="1703" name="Google Shape;1703;p4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QUARTERLY</a:t>
            </a:r>
            <a:r>
              <a:rPr lang="en"/>
              <a:t> BRIEFING</a:t>
            </a:r>
            <a:endParaRPr/>
          </a:p>
        </p:txBody>
      </p:sp>
      <p:grpSp>
        <p:nvGrpSpPr>
          <p:cNvPr id="1704" name="Google Shape;1704;p41"/>
          <p:cNvGrpSpPr/>
          <p:nvPr/>
        </p:nvGrpSpPr>
        <p:grpSpPr>
          <a:xfrm>
            <a:off x="4644572" y="1161199"/>
            <a:ext cx="4004378" cy="3608760"/>
            <a:chOff x="910725" y="305150"/>
            <a:chExt cx="5738575" cy="5171625"/>
          </a:xfrm>
        </p:grpSpPr>
        <p:sp>
          <p:nvSpPr>
            <p:cNvPr id="1705" name="Google Shape;1705;p41"/>
            <p:cNvSpPr/>
            <p:nvPr/>
          </p:nvSpPr>
          <p:spPr>
            <a:xfrm>
              <a:off x="910725" y="305150"/>
              <a:ext cx="5738575" cy="5171625"/>
            </a:xfrm>
            <a:custGeom>
              <a:rect b="b" l="l" r="r" t="t"/>
              <a:pathLst>
                <a:path extrusionOk="0" h="206865" w="229543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3106875" y="1384475"/>
              <a:ext cx="487175" cy="502725"/>
            </a:xfrm>
            <a:custGeom>
              <a:rect b="b" l="l" r="r" t="t"/>
              <a:pathLst>
                <a:path extrusionOk="0" h="20109" w="19487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3106875" y="1384475"/>
              <a:ext cx="487175" cy="502725"/>
            </a:xfrm>
            <a:custGeom>
              <a:rect b="b" l="l" r="r" t="t"/>
              <a:pathLst>
                <a:path extrusionOk="0" h="20109" w="19487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2446725" y="1374100"/>
              <a:ext cx="475450" cy="529225"/>
            </a:xfrm>
            <a:custGeom>
              <a:rect b="b" l="l" r="r" t="t"/>
              <a:pathLst>
                <a:path extrusionOk="0" h="21169" w="19018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3103600" y="1379700"/>
              <a:ext cx="493750" cy="512250"/>
            </a:xfrm>
            <a:custGeom>
              <a:rect b="b" l="l" r="r" t="t"/>
              <a:pathLst>
                <a:path extrusionOk="0" h="20490" w="1975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3306500" y="859800"/>
              <a:ext cx="259275" cy="261925"/>
            </a:xfrm>
            <a:custGeom>
              <a:rect b="b" l="l" r="r" t="t"/>
              <a:pathLst>
                <a:path extrusionOk="0" h="10477" w="10371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3298850" y="852150"/>
              <a:ext cx="274575" cy="277225"/>
            </a:xfrm>
            <a:custGeom>
              <a:rect b="b" l="l" r="r" t="t"/>
              <a:pathLst>
                <a:path extrusionOk="0" h="11089" w="10983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3728725" y="1349175"/>
              <a:ext cx="233850" cy="646550"/>
            </a:xfrm>
            <a:custGeom>
              <a:rect b="b" l="l" r="r" t="t"/>
              <a:pathLst>
                <a:path extrusionOk="0" h="25862" w="9354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3721000" y="1341525"/>
              <a:ext cx="249275" cy="661900"/>
            </a:xfrm>
            <a:custGeom>
              <a:rect b="b" l="l" r="r" t="t"/>
              <a:pathLst>
                <a:path extrusionOk="0" h="26476" w="9971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2932025" y="1529925"/>
              <a:ext cx="876550" cy="681125"/>
            </a:xfrm>
            <a:custGeom>
              <a:rect b="b" l="l" r="r" t="t"/>
              <a:pathLst>
                <a:path extrusionOk="0" h="27245" w="35062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2924375" y="1521975"/>
              <a:ext cx="892450" cy="696750"/>
            </a:xfrm>
            <a:custGeom>
              <a:rect b="b" l="l" r="r" t="t"/>
              <a:pathLst>
                <a:path extrusionOk="0" h="27870" w="35698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3153575" y="1347275"/>
              <a:ext cx="693100" cy="849350"/>
            </a:xfrm>
            <a:custGeom>
              <a:rect b="b" l="l" r="r" t="t"/>
              <a:pathLst>
                <a:path extrusionOk="0" h="33974" w="27724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3145925" y="1339600"/>
              <a:ext cx="701900" cy="864675"/>
            </a:xfrm>
            <a:custGeom>
              <a:rect b="b" l="l" r="r" t="t"/>
              <a:pathLst>
                <a:path extrusionOk="0" h="34587" w="28076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3348825" y="1312750"/>
              <a:ext cx="338650" cy="322150"/>
            </a:xfrm>
            <a:custGeom>
              <a:rect b="b" l="l" r="r" t="t"/>
              <a:pathLst>
                <a:path extrusionOk="0" h="12886" w="13546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3341175" y="1305025"/>
              <a:ext cx="354675" cy="337525"/>
            </a:xfrm>
            <a:custGeom>
              <a:rect b="b" l="l" r="r" t="t"/>
              <a:pathLst>
                <a:path extrusionOk="0" h="13501" w="14187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3383225" y="1306875"/>
              <a:ext cx="179900" cy="351850"/>
            </a:xfrm>
            <a:custGeom>
              <a:rect b="b" l="l" r="r" t="t"/>
              <a:pathLst>
                <a:path extrusionOk="0" h="14074" w="7196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3374800" y="1299200"/>
              <a:ext cx="196400" cy="367200"/>
            </a:xfrm>
            <a:custGeom>
              <a:rect b="b" l="l" r="r" t="t"/>
              <a:pathLst>
                <a:path extrusionOk="0" h="14688" w="7856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3303850" y="967400"/>
              <a:ext cx="410075" cy="571100"/>
            </a:xfrm>
            <a:custGeom>
              <a:rect b="b" l="l" r="r" t="t"/>
              <a:pathLst>
                <a:path extrusionOk="0" h="22844" w="16403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3300900" y="959900"/>
              <a:ext cx="421275" cy="586250"/>
            </a:xfrm>
            <a:custGeom>
              <a:rect b="b" l="l" r="r" t="t"/>
              <a:pathLst>
                <a:path extrusionOk="0" h="23450" w="16851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3335175" y="967400"/>
              <a:ext cx="369675" cy="315775"/>
            </a:xfrm>
            <a:custGeom>
              <a:rect b="b" l="l" r="r" t="t"/>
              <a:pathLst>
                <a:path extrusionOk="0" h="12631" w="14787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3328725" y="959875"/>
              <a:ext cx="384125" cy="331000"/>
            </a:xfrm>
            <a:custGeom>
              <a:rect b="b" l="l" r="r" t="t"/>
              <a:pathLst>
                <a:path extrusionOk="0" h="13240" w="15365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3339850" y="1239750"/>
              <a:ext cx="80425" cy="120025"/>
            </a:xfrm>
            <a:custGeom>
              <a:rect b="b" l="l" r="r" t="t"/>
              <a:pathLst>
                <a:path extrusionOk="0" h="4801" w="3217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3335925" y="1232100"/>
              <a:ext cx="92950" cy="135350"/>
            </a:xfrm>
            <a:custGeom>
              <a:rect b="b" l="l" r="r" t="t"/>
              <a:pathLst>
                <a:path extrusionOk="0" h="5414" w="3718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3218925" y="1833550"/>
              <a:ext cx="225975" cy="160275"/>
            </a:xfrm>
            <a:custGeom>
              <a:rect b="b" l="l" r="r" t="t"/>
              <a:pathLst>
                <a:path extrusionOk="0" h="6411" w="9039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3514925" y="1651050"/>
              <a:ext cx="53225" cy="216375"/>
            </a:xfrm>
            <a:custGeom>
              <a:rect b="b" l="l" r="r" t="t"/>
              <a:pathLst>
                <a:path extrusionOk="0" h="8655" w="2129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2641850" y="1621350"/>
              <a:ext cx="267825" cy="546700"/>
            </a:xfrm>
            <a:custGeom>
              <a:rect b="b" l="l" r="r" t="t"/>
              <a:pathLst>
                <a:path extrusionOk="0" h="21868" w="10713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2634300" y="1613675"/>
              <a:ext cx="279225" cy="562000"/>
            </a:xfrm>
            <a:custGeom>
              <a:rect b="b" l="l" r="r" t="t"/>
              <a:pathLst>
                <a:path extrusionOk="0" h="22480" w="11169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1933175" y="1901175"/>
              <a:ext cx="693750" cy="1025525"/>
            </a:xfrm>
            <a:custGeom>
              <a:rect b="b" l="l" r="r" t="t"/>
              <a:pathLst>
                <a:path extrusionOk="0" h="41021" w="2775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1925500" y="1893525"/>
              <a:ext cx="709625" cy="1040825"/>
            </a:xfrm>
            <a:custGeom>
              <a:rect b="b" l="l" r="r" t="t"/>
              <a:pathLst>
                <a:path extrusionOk="0" h="41633" w="28385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2044600" y="1622200"/>
              <a:ext cx="669575" cy="1206875"/>
            </a:xfrm>
            <a:custGeom>
              <a:rect b="b" l="l" r="r" t="t"/>
              <a:pathLst>
                <a:path extrusionOk="0" h="48275" w="26783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2017575" y="1614650"/>
              <a:ext cx="704250" cy="1222100"/>
            </a:xfrm>
            <a:custGeom>
              <a:rect b="b" l="l" r="r" t="t"/>
              <a:pathLst>
                <a:path extrusionOk="0" h="48884" w="2817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2133825" y="4160525"/>
              <a:ext cx="772050" cy="747925"/>
            </a:xfrm>
            <a:custGeom>
              <a:rect b="b" l="l" r="r" t="t"/>
              <a:pathLst>
                <a:path extrusionOk="0" h="29917" w="30882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2126575" y="4152525"/>
              <a:ext cx="787750" cy="763575"/>
            </a:xfrm>
            <a:custGeom>
              <a:rect b="b" l="l" r="r" t="t"/>
              <a:pathLst>
                <a:path extrusionOk="0" h="30543" w="3151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2136300" y="4757250"/>
              <a:ext cx="532025" cy="151200"/>
            </a:xfrm>
            <a:custGeom>
              <a:rect b="b" l="l" r="r" t="t"/>
              <a:pathLst>
                <a:path extrusionOk="0" h="6048" w="21281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2128625" y="4749600"/>
              <a:ext cx="533100" cy="166500"/>
            </a:xfrm>
            <a:custGeom>
              <a:rect b="b" l="l" r="r" t="t"/>
              <a:pathLst>
                <a:path extrusionOk="0" h="6660" w="21324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4454825" y="4160525"/>
              <a:ext cx="772050" cy="747925"/>
            </a:xfrm>
            <a:custGeom>
              <a:rect b="b" l="l" r="r" t="t"/>
              <a:pathLst>
                <a:path extrusionOk="0" h="29917" w="30882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4446375" y="4152525"/>
              <a:ext cx="787775" cy="763575"/>
            </a:xfrm>
            <a:custGeom>
              <a:rect b="b" l="l" r="r" t="t"/>
              <a:pathLst>
                <a:path extrusionOk="0" h="30543" w="31511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4692350" y="4757250"/>
              <a:ext cx="532050" cy="151200"/>
            </a:xfrm>
            <a:custGeom>
              <a:rect b="b" l="l" r="r" t="t"/>
              <a:pathLst>
                <a:path extrusionOk="0" h="6048" w="21282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4698975" y="4749625"/>
              <a:ext cx="533075" cy="166475"/>
            </a:xfrm>
            <a:custGeom>
              <a:rect b="b" l="l" r="r" t="t"/>
              <a:pathLst>
                <a:path extrusionOk="0" h="6659" w="21323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1589875" y="4217350"/>
              <a:ext cx="1146850" cy="742900"/>
            </a:xfrm>
            <a:custGeom>
              <a:rect b="b" l="l" r="r" t="t"/>
              <a:pathLst>
                <a:path extrusionOk="0" h="29716" w="45874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1584700" y="4209700"/>
              <a:ext cx="1158875" cy="758225"/>
            </a:xfrm>
            <a:custGeom>
              <a:rect b="b" l="l" r="r" t="t"/>
              <a:pathLst>
                <a:path extrusionOk="0" h="30329" w="46355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1415725" y="3295925"/>
              <a:ext cx="388775" cy="1013250"/>
            </a:xfrm>
            <a:custGeom>
              <a:rect b="b" l="l" r="r" t="t"/>
              <a:pathLst>
                <a:path extrusionOk="0" h="40530" w="15551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1408075" y="3288275"/>
              <a:ext cx="404075" cy="1028550"/>
            </a:xfrm>
            <a:custGeom>
              <a:rect b="b" l="l" r="r" t="t"/>
              <a:pathLst>
                <a:path extrusionOk="0" h="41142" w="16163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1718075" y="3628875"/>
              <a:ext cx="957850" cy="772475"/>
            </a:xfrm>
            <a:custGeom>
              <a:rect b="b" l="l" r="r" t="t"/>
              <a:pathLst>
                <a:path extrusionOk="0" h="30899" w="38314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1710425" y="3621200"/>
              <a:ext cx="972500" cy="787800"/>
            </a:xfrm>
            <a:custGeom>
              <a:rect b="b" l="l" r="r" t="t"/>
              <a:pathLst>
                <a:path extrusionOk="0" h="31512" w="3890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2473925" y="4006350"/>
              <a:ext cx="458950" cy="244300"/>
            </a:xfrm>
            <a:custGeom>
              <a:rect b="b" l="l" r="r" t="t"/>
              <a:pathLst>
                <a:path extrusionOk="0" h="9772" w="18358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2465350" y="3998650"/>
              <a:ext cx="463725" cy="259800"/>
            </a:xfrm>
            <a:custGeom>
              <a:rect b="b" l="l" r="r" t="t"/>
              <a:pathLst>
                <a:path extrusionOk="0" h="10392" w="18549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1664075" y="3553950"/>
              <a:ext cx="896250" cy="783800"/>
            </a:xfrm>
            <a:custGeom>
              <a:rect b="b" l="l" r="r" t="t"/>
              <a:pathLst>
                <a:path extrusionOk="0" h="31352" w="3585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1656550" y="3546425"/>
              <a:ext cx="911625" cy="799150"/>
            </a:xfrm>
            <a:custGeom>
              <a:rect b="b" l="l" r="r" t="t"/>
              <a:pathLst>
                <a:path extrusionOk="0" h="31966" w="36465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4012150" y="1253575"/>
              <a:ext cx="248675" cy="593700"/>
            </a:xfrm>
            <a:custGeom>
              <a:rect b="b" l="l" r="r" t="t"/>
              <a:pathLst>
                <a:path extrusionOk="0" h="23748" w="9947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4004975" y="1245925"/>
              <a:ext cx="259200" cy="609000"/>
            </a:xfrm>
            <a:custGeom>
              <a:rect b="b" l="l" r="r" t="t"/>
              <a:pathLst>
                <a:path extrusionOk="0" h="24360" w="10368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4218425" y="1513325"/>
              <a:ext cx="857000" cy="765350"/>
            </a:xfrm>
            <a:custGeom>
              <a:rect b="b" l="l" r="r" t="t"/>
              <a:pathLst>
                <a:path extrusionOk="0" h="30614" w="3428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4210675" y="1505850"/>
              <a:ext cx="872400" cy="780475"/>
            </a:xfrm>
            <a:custGeom>
              <a:rect b="b" l="l" r="r" t="t"/>
              <a:pathLst>
                <a:path extrusionOk="0" h="31219" w="34896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4188650" y="1156275"/>
              <a:ext cx="807250" cy="940025"/>
            </a:xfrm>
            <a:custGeom>
              <a:rect b="b" l="l" r="r" t="t"/>
              <a:pathLst>
                <a:path extrusionOk="0" h="37601" w="3229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4180550" y="1148475"/>
              <a:ext cx="823000" cy="955450"/>
            </a:xfrm>
            <a:custGeom>
              <a:rect b="b" l="l" r="r" t="t"/>
              <a:pathLst>
                <a:path extrusionOk="0" h="38218" w="3292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4362250" y="1389625"/>
              <a:ext cx="222800" cy="656825"/>
            </a:xfrm>
            <a:custGeom>
              <a:rect b="b" l="l" r="r" t="t"/>
              <a:pathLst>
                <a:path extrusionOk="0" h="26273" w="8912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4354450" y="1381975"/>
              <a:ext cx="238825" cy="672100"/>
            </a:xfrm>
            <a:custGeom>
              <a:rect b="b" l="l" r="r" t="t"/>
              <a:pathLst>
                <a:path extrusionOk="0" h="26884" w="9553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4408525" y="1227600"/>
              <a:ext cx="298025" cy="344325"/>
            </a:xfrm>
            <a:custGeom>
              <a:rect b="b" l="l" r="r" t="t"/>
              <a:pathLst>
                <a:path extrusionOk="0" h="13773" w="11921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4400875" y="1219950"/>
              <a:ext cx="306425" cy="359650"/>
            </a:xfrm>
            <a:custGeom>
              <a:rect b="b" l="l" r="r" t="t"/>
              <a:pathLst>
                <a:path extrusionOk="0" h="14386" w="12257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4744150" y="1175600"/>
              <a:ext cx="89725" cy="106350"/>
            </a:xfrm>
            <a:custGeom>
              <a:rect b="b" l="l" r="r" t="t"/>
              <a:pathLst>
                <a:path extrusionOk="0" h="4254" w="3589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4735700" y="1167925"/>
              <a:ext cx="106375" cy="121700"/>
            </a:xfrm>
            <a:custGeom>
              <a:rect b="b" l="l" r="r" t="t"/>
              <a:pathLst>
                <a:path extrusionOk="0" h="4868" w="4255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4434575" y="1022175"/>
              <a:ext cx="63675" cy="133125"/>
            </a:xfrm>
            <a:custGeom>
              <a:rect b="b" l="l" r="r" t="t"/>
              <a:pathLst>
                <a:path extrusionOk="0" h="5325" w="2547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4426425" y="1014525"/>
              <a:ext cx="80350" cy="148400"/>
            </a:xfrm>
            <a:custGeom>
              <a:rect b="b" l="l" r="r" t="t"/>
              <a:pathLst>
                <a:path extrusionOk="0" h="5936" w="3214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4489550" y="1355200"/>
              <a:ext cx="159750" cy="98175"/>
            </a:xfrm>
            <a:custGeom>
              <a:rect b="b" l="l" r="r" t="t"/>
              <a:pathLst>
                <a:path extrusionOk="0" h="3927" w="639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4486350" y="1347850"/>
              <a:ext cx="170850" cy="113200"/>
            </a:xfrm>
            <a:custGeom>
              <a:rect b="b" l="l" r="r" t="t"/>
              <a:pathLst>
                <a:path extrusionOk="0" h="4528" w="6834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4449025" y="827025"/>
              <a:ext cx="448525" cy="605550"/>
            </a:xfrm>
            <a:custGeom>
              <a:rect b="b" l="l" r="r" t="t"/>
              <a:pathLst>
                <a:path extrusionOk="0" h="24222" w="17941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4441400" y="819400"/>
              <a:ext cx="464375" cy="620700"/>
            </a:xfrm>
            <a:custGeom>
              <a:rect b="b" l="l" r="r" t="t"/>
              <a:pathLst>
                <a:path extrusionOk="0" h="24828" w="18575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4472600" y="827000"/>
              <a:ext cx="424950" cy="421625"/>
            </a:xfrm>
            <a:custGeom>
              <a:rect b="b" l="l" r="r" t="t"/>
              <a:pathLst>
                <a:path extrusionOk="0" h="16865" w="16998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4464325" y="819375"/>
              <a:ext cx="441450" cy="436900"/>
            </a:xfrm>
            <a:custGeom>
              <a:rect b="b" l="l" r="r" t="t"/>
              <a:pathLst>
                <a:path extrusionOk="0" h="17476" w="17658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4425875" y="1123875"/>
              <a:ext cx="324075" cy="181700"/>
            </a:xfrm>
            <a:custGeom>
              <a:rect b="b" l="l" r="r" t="t"/>
              <a:pathLst>
                <a:path extrusionOk="0" h="7268" w="12963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4420675" y="1116175"/>
              <a:ext cx="324525" cy="196875"/>
            </a:xfrm>
            <a:custGeom>
              <a:rect b="b" l="l" r="r" t="t"/>
              <a:pathLst>
                <a:path extrusionOk="0" h="7875" w="12981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4741275" y="117262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4731050" y="1165075"/>
              <a:ext cx="85100" cy="81775"/>
            </a:xfrm>
            <a:custGeom>
              <a:rect b="b" l="l" r="r" t="t"/>
              <a:pathLst>
                <a:path extrusionOk="0" h="3271" w="3404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4449025" y="1051100"/>
              <a:ext cx="34775" cy="78150"/>
            </a:xfrm>
            <a:custGeom>
              <a:rect b="b" l="l" r="r" t="t"/>
              <a:pathLst>
                <a:path extrusionOk="0" h="3126" w="1391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4439775" y="1043475"/>
              <a:ext cx="52725" cy="93425"/>
            </a:xfrm>
            <a:custGeom>
              <a:rect b="b" l="l" r="r" t="t"/>
              <a:pathLst>
                <a:path extrusionOk="0" h="3737" w="2109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4963425" y="1742925"/>
              <a:ext cx="355200" cy="389300"/>
            </a:xfrm>
            <a:custGeom>
              <a:rect b="b" l="l" r="r" t="t"/>
              <a:pathLst>
                <a:path extrusionOk="0" h="15572" w="14208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4963175" y="1735275"/>
              <a:ext cx="340650" cy="404475"/>
            </a:xfrm>
            <a:custGeom>
              <a:rect b="b" l="l" r="r" t="t"/>
              <a:pathLst>
                <a:path extrusionOk="0" h="16179" w="13626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5303800" y="2169800"/>
              <a:ext cx="690925" cy="680600"/>
            </a:xfrm>
            <a:custGeom>
              <a:rect b="b" l="l" r="r" t="t"/>
              <a:pathLst>
                <a:path extrusionOk="0" h="27224" w="27637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5295625" y="2162175"/>
              <a:ext cx="679925" cy="695875"/>
            </a:xfrm>
            <a:custGeom>
              <a:rect b="b" l="l" r="r" t="t"/>
              <a:pathLst>
                <a:path extrusionOk="0" h="27835" w="27197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5155250" y="1720875"/>
              <a:ext cx="703275" cy="1107200"/>
            </a:xfrm>
            <a:custGeom>
              <a:rect b="b" l="l" r="r" t="t"/>
              <a:pathLst>
                <a:path extrusionOk="0" h="44288" w="28131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5151400" y="1713075"/>
              <a:ext cx="716700" cy="1122625"/>
            </a:xfrm>
            <a:custGeom>
              <a:rect b="b" l="l" r="r" t="t"/>
              <a:pathLst>
                <a:path extrusionOk="0" h="44905" w="28668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5380200" y="1851550"/>
              <a:ext cx="295000" cy="407600"/>
            </a:xfrm>
            <a:custGeom>
              <a:rect b="b" l="l" r="r" t="t"/>
              <a:pathLst>
                <a:path extrusionOk="0" h="16304" w="1180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5372500" y="1843925"/>
              <a:ext cx="310525" cy="422900"/>
            </a:xfrm>
            <a:custGeom>
              <a:rect b="b" l="l" r="r" t="t"/>
              <a:pathLst>
                <a:path extrusionOk="0" h="16916" w="12421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5337550" y="1666475"/>
              <a:ext cx="362350" cy="431725"/>
            </a:xfrm>
            <a:custGeom>
              <a:rect b="b" l="l" r="r" t="t"/>
              <a:pathLst>
                <a:path extrusionOk="0" h="17269" w="14494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5328600" y="1658800"/>
              <a:ext cx="378100" cy="447050"/>
            </a:xfrm>
            <a:custGeom>
              <a:rect b="b" l="l" r="r" t="t"/>
              <a:pathLst>
                <a:path extrusionOk="0" h="17882" w="15124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5349400" y="1516775"/>
              <a:ext cx="483100" cy="429875"/>
            </a:xfrm>
            <a:custGeom>
              <a:rect b="b" l="l" r="r" t="t"/>
              <a:pathLst>
                <a:path extrusionOk="0" h="17195" w="19324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5358625" y="1509100"/>
              <a:ext cx="472550" cy="445100"/>
            </a:xfrm>
            <a:custGeom>
              <a:rect b="b" l="l" r="r" t="t"/>
              <a:pathLst>
                <a:path extrusionOk="0" h="17804" w="18902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5574375" y="1873175"/>
              <a:ext cx="99475" cy="100225"/>
            </a:xfrm>
            <a:custGeom>
              <a:rect b="b" l="l" r="r" t="t"/>
              <a:pathLst>
                <a:path extrusionOk="0" h="4009" w="3979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5565675" y="1865500"/>
              <a:ext cx="107325" cy="115500"/>
            </a:xfrm>
            <a:custGeom>
              <a:rect b="b" l="l" r="r" t="t"/>
              <a:pathLst>
                <a:path extrusionOk="0" h="4620" w="4293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5387300" y="2105200"/>
              <a:ext cx="75800" cy="113725"/>
            </a:xfrm>
            <a:custGeom>
              <a:rect b="b" l="l" r="r" t="t"/>
              <a:pathLst>
                <a:path extrusionOk="0" h="4549" w="3032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5378425" y="2097550"/>
              <a:ext cx="92750" cy="129025"/>
            </a:xfrm>
            <a:custGeom>
              <a:rect b="b" l="l" r="r" t="t"/>
              <a:pathLst>
                <a:path extrusionOk="0" h="5161" w="371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4851350" y="4089525"/>
              <a:ext cx="1146875" cy="870725"/>
            </a:xfrm>
            <a:custGeom>
              <a:rect b="b" l="l" r="r" t="t"/>
              <a:pathLst>
                <a:path extrusionOk="0" h="34829" w="45875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4844500" y="4081875"/>
              <a:ext cx="1158900" cy="886050"/>
            </a:xfrm>
            <a:custGeom>
              <a:rect b="b" l="l" r="r" t="t"/>
              <a:pathLst>
                <a:path extrusionOk="0" h="35442" w="46356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5859350" y="3227275"/>
              <a:ext cx="371100" cy="1006475"/>
            </a:xfrm>
            <a:custGeom>
              <a:rect b="b" l="l" r="r" t="t"/>
              <a:pathLst>
                <a:path extrusionOk="0" h="40259" w="14844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5853625" y="3219625"/>
              <a:ext cx="384350" cy="1021800"/>
            </a:xfrm>
            <a:custGeom>
              <a:rect b="b" l="l" r="r" t="t"/>
              <a:pathLst>
                <a:path extrusionOk="0" h="40872" w="15374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4912175" y="3628875"/>
              <a:ext cx="957850" cy="772475"/>
            </a:xfrm>
            <a:custGeom>
              <a:rect b="b" l="l" r="r" t="t"/>
              <a:pathLst>
                <a:path extrusionOk="0" h="30899" w="38314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4905150" y="3621200"/>
              <a:ext cx="972525" cy="787800"/>
            </a:xfrm>
            <a:custGeom>
              <a:rect b="b" l="l" r="r" t="t"/>
              <a:pathLst>
                <a:path extrusionOk="0" h="31512" w="38901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4875725" y="3558675"/>
              <a:ext cx="955700" cy="751450"/>
            </a:xfrm>
            <a:custGeom>
              <a:rect b="b" l="l" r="r" t="t"/>
              <a:pathLst>
                <a:path extrusionOk="0" h="30058" w="38228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865700" y="3551175"/>
              <a:ext cx="973400" cy="766650"/>
            </a:xfrm>
            <a:custGeom>
              <a:rect b="b" l="l" r="r" t="t"/>
              <a:pathLst>
                <a:path extrusionOk="0" h="30666" w="38936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2190775" y="1954750"/>
              <a:ext cx="3435550" cy="2655075"/>
            </a:xfrm>
            <a:custGeom>
              <a:rect b="b" l="l" r="r" t="t"/>
              <a:pathLst>
                <a:path extrusionOk="0" h="106203" w="137422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2183100" y="1947100"/>
              <a:ext cx="3450900" cy="2670400"/>
            </a:xfrm>
            <a:custGeom>
              <a:rect b="b" l="l" r="r" t="t"/>
              <a:pathLst>
                <a:path extrusionOk="0" h="106816" w="138036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2190775" y="1914975"/>
              <a:ext cx="3435550" cy="2655125"/>
            </a:xfrm>
            <a:custGeom>
              <a:rect b="b" l="l" r="r" t="t"/>
              <a:pathLst>
                <a:path extrusionOk="0" h="106205" w="137422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2183100" y="1907300"/>
              <a:ext cx="3450900" cy="2670425"/>
            </a:xfrm>
            <a:custGeom>
              <a:rect b="b" l="l" r="r" t="t"/>
              <a:pathLst>
                <a:path extrusionOk="0" h="106817" w="138036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4369050" y="2427275"/>
              <a:ext cx="608600" cy="516250"/>
            </a:xfrm>
            <a:custGeom>
              <a:rect b="b" l="l" r="r" t="t"/>
              <a:pathLst>
                <a:path extrusionOk="0" h="20650" w="24344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4360200" y="2419650"/>
              <a:ext cx="626175" cy="531500"/>
            </a:xfrm>
            <a:custGeom>
              <a:rect b="b" l="l" r="r" t="t"/>
              <a:pathLst>
                <a:path extrusionOk="0" h="21260" w="25047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3224600" y="2447925"/>
              <a:ext cx="682450" cy="570375"/>
            </a:xfrm>
            <a:custGeom>
              <a:rect b="b" l="l" r="r" t="t"/>
              <a:pathLst>
                <a:path extrusionOk="0" h="22815" w="27298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3215600" y="2440250"/>
              <a:ext cx="700250" cy="585675"/>
            </a:xfrm>
            <a:custGeom>
              <a:rect b="b" l="l" r="r" t="t"/>
              <a:pathLst>
                <a:path extrusionOk="0" h="23427" w="2801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3765325" y="2835600"/>
              <a:ext cx="682425" cy="570375"/>
            </a:xfrm>
            <a:custGeom>
              <a:rect b="b" l="l" r="r" t="t"/>
              <a:pathLst>
                <a:path extrusionOk="0" h="22815" w="27297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3756325" y="2827950"/>
              <a:ext cx="700250" cy="585700"/>
            </a:xfrm>
            <a:custGeom>
              <a:rect b="b" l="l" r="r" t="t"/>
              <a:pathLst>
                <a:path extrusionOk="0" h="23428" w="2801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3697975" y="2863625"/>
              <a:ext cx="644700" cy="553250"/>
            </a:xfrm>
            <a:custGeom>
              <a:rect b="b" l="l" r="r" t="t"/>
              <a:pathLst>
                <a:path extrusionOk="0" h="22130" w="25788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3688925" y="2856000"/>
              <a:ext cx="662800" cy="568550"/>
            </a:xfrm>
            <a:custGeom>
              <a:rect b="b" l="l" r="r" t="t"/>
              <a:pathLst>
                <a:path extrusionOk="0" h="22742" w="26512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3532750" y="2215900"/>
              <a:ext cx="160375" cy="51225"/>
            </a:xfrm>
            <a:custGeom>
              <a:rect b="b" l="l" r="r" t="t"/>
              <a:pathLst>
                <a:path extrusionOk="0" h="2049" w="6415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3540350" y="2208425"/>
              <a:ext cx="160500" cy="66150"/>
            </a:xfrm>
            <a:custGeom>
              <a:rect b="b" l="l" r="r" t="t"/>
              <a:pathLst>
                <a:path extrusionOk="0" h="2646" w="642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2970550" y="1486750"/>
              <a:ext cx="740725" cy="865250"/>
            </a:xfrm>
            <a:custGeom>
              <a:rect b="b" l="l" r="r" t="t"/>
              <a:pathLst>
                <a:path extrusionOk="0" h="34610" w="29629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2970150" y="1479125"/>
              <a:ext cx="740175" cy="880500"/>
            </a:xfrm>
            <a:custGeom>
              <a:rect b="b" l="l" r="r" t="t"/>
              <a:pathLst>
                <a:path extrusionOk="0" h="35220" w="29607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3353725" y="2212850"/>
              <a:ext cx="357550" cy="139150"/>
            </a:xfrm>
            <a:custGeom>
              <a:rect b="b" l="l" r="r" t="t"/>
              <a:pathLst>
                <a:path extrusionOk="0" h="5566" w="14302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3346000" y="2205200"/>
              <a:ext cx="364350" cy="154425"/>
            </a:xfrm>
            <a:custGeom>
              <a:rect b="b" l="l" r="r" t="t"/>
              <a:pathLst>
                <a:path extrusionOk="0" h="6177" w="14574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2301725" y="1746050"/>
              <a:ext cx="318700" cy="436725"/>
            </a:xfrm>
            <a:custGeom>
              <a:rect b="b" l="l" r="r" t="t"/>
              <a:pathLst>
                <a:path extrusionOk="0" h="17469" w="12748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2293450" y="1738550"/>
              <a:ext cx="330750" cy="451900"/>
            </a:xfrm>
            <a:custGeom>
              <a:rect b="b" l="l" r="r" t="t"/>
              <a:pathLst>
                <a:path extrusionOk="0" h="18076" w="1323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2352600" y="1687325"/>
              <a:ext cx="257100" cy="396375"/>
            </a:xfrm>
            <a:custGeom>
              <a:rect b="b" l="l" r="r" t="t"/>
              <a:pathLst>
                <a:path extrusionOk="0" h="15855" w="10284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2346175" y="1679775"/>
              <a:ext cx="262025" cy="411575"/>
            </a:xfrm>
            <a:custGeom>
              <a:rect b="b" l="l" r="r" t="t"/>
              <a:pathLst>
                <a:path extrusionOk="0" h="16463" w="10481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258850" y="1329150"/>
              <a:ext cx="551725" cy="488550"/>
            </a:xfrm>
            <a:custGeom>
              <a:rect b="b" l="l" r="r" t="t"/>
              <a:pathLst>
                <a:path extrusionOk="0" h="19542" w="22069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252925" y="1321450"/>
              <a:ext cx="564075" cy="503950"/>
            </a:xfrm>
            <a:custGeom>
              <a:rect b="b" l="l" r="r" t="t"/>
              <a:pathLst>
                <a:path extrusionOk="0" h="20158" w="22563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2407475" y="1545375"/>
              <a:ext cx="360250" cy="399975"/>
            </a:xfrm>
            <a:custGeom>
              <a:rect b="b" l="l" r="r" t="t"/>
              <a:pathLst>
                <a:path extrusionOk="0" h="15999" w="1441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2404625" y="1537725"/>
              <a:ext cx="370950" cy="415250"/>
            </a:xfrm>
            <a:custGeom>
              <a:rect b="b" l="l" r="r" t="t"/>
              <a:pathLst>
                <a:path extrusionOk="0" h="16610" w="14838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2767700" y="1960475"/>
              <a:ext cx="337425" cy="678750"/>
            </a:xfrm>
            <a:custGeom>
              <a:rect b="b" l="l" r="r" t="t"/>
              <a:pathLst>
                <a:path extrusionOk="0" h="27150" w="13497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2759600" y="1952850"/>
              <a:ext cx="353800" cy="694000"/>
            </a:xfrm>
            <a:custGeom>
              <a:rect b="b" l="l" r="r" t="t"/>
              <a:pathLst>
                <a:path extrusionOk="0" h="27760" w="14152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2929725" y="2339975"/>
              <a:ext cx="175450" cy="299250"/>
            </a:xfrm>
            <a:custGeom>
              <a:rect b="b" l="l" r="r" t="t"/>
              <a:pathLst>
                <a:path extrusionOk="0" h="11970" w="7018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2921450" y="2332300"/>
              <a:ext cx="191950" cy="314550"/>
            </a:xfrm>
            <a:custGeom>
              <a:rect b="b" l="l" r="r" t="t"/>
              <a:pathLst>
                <a:path extrusionOk="0" h="12582" w="7678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2036575" y="1952450"/>
              <a:ext cx="1098050" cy="985600"/>
            </a:xfrm>
            <a:custGeom>
              <a:rect b="b" l="l" r="r" t="t"/>
              <a:pathLst>
                <a:path extrusionOk="0" h="39424" w="43922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2030900" y="1944800"/>
              <a:ext cx="1115225" cy="1000750"/>
            </a:xfrm>
            <a:custGeom>
              <a:rect b="b" l="l" r="r" t="t"/>
              <a:pathLst>
                <a:path extrusionOk="0" h="40030" w="44609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2820625" y="2609475"/>
              <a:ext cx="314000" cy="236300"/>
            </a:xfrm>
            <a:custGeom>
              <a:rect b="b" l="l" r="r" t="t"/>
              <a:pathLst>
                <a:path extrusionOk="0" h="9452" w="1256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2811525" y="2601850"/>
              <a:ext cx="334575" cy="251575"/>
            </a:xfrm>
            <a:custGeom>
              <a:rect b="b" l="l" r="r" t="t"/>
              <a:pathLst>
                <a:path extrusionOk="0" h="10063" w="13383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2857025" y="3034975"/>
              <a:ext cx="273125" cy="92025"/>
            </a:xfrm>
            <a:custGeom>
              <a:rect b="b" l="l" r="r" t="t"/>
              <a:pathLst>
                <a:path extrusionOk="0" h="3681" w="10925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847500" y="3027275"/>
              <a:ext cx="270700" cy="107350"/>
            </a:xfrm>
            <a:custGeom>
              <a:rect b="b" l="l" r="r" t="t"/>
              <a:pathLst>
                <a:path extrusionOk="0" h="4294" w="10828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98925" y="2965975"/>
              <a:ext cx="689950" cy="629575"/>
            </a:xfrm>
            <a:custGeom>
              <a:rect b="b" l="l" r="r" t="t"/>
              <a:pathLst>
                <a:path extrusionOk="0" h="25183" w="27598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690175" y="2958325"/>
              <a:ext cx="707425" cy="644875"/>
            </a:xfrm>
            <a:custGeom>
              <a:rect b="b" l="l" r="r" t="t"/>
              <a:pathLst>
                <a:path extrusionOk="0" h="25795" w="28297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865675" y="3066600"/>
              <a:ext cx="166725" cy="91525"/>
            </a:xfrm>
            <a:custGeom>
              <a:rect b="b" l="l" r="r" t="t"/>
              <a:pathLst>
                <a:path extrusionOk="0" h="3661" w="6669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2857825" y="3059025"/>
              <a:ext cx="182250" cy="106750"/>
            </a:xfrm>
            <a:custGeom>
              <a:rect b="b" l="l" r="r" t="t"/>
              <a:pathLst>
                <a:path extrusionOk="0" h="4270" w="729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2155400" y="2899975"/>
              <a:ext cx="755875" cy="253800"/>
            </a:xfrm>
            <a:custGeom>
              <a:rect b="b" l="l" r="r" t="t"/>
              <a:pathLst>
                <a:path extrusionOk="0" h="10152" w="30235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2221750" y="2892325"/>
              <a:ext cx="698825" cy="269100"/>
            </a:xfrm>
            <a:custGeom>
              <a:rect b="b" l="l" r="r" t="t"/>
              <a:pathLst>
                <a:path extrusionOk="0" h="10764" w="27953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1655175" y="2894050"/>
              <a:ext cx="811075" cy="1382925"/>
            </a:xfrm>
            <a:custGeom>
              <a:rect b="b" l="l" r="r" t="t"/>
              <a:pathLst>
                <a:path extrusionOk="0" h="55317" w="32443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647500" y="2886300"/>
              <a:ext cx="825875" cy="1398450"/>
            </a:xfrm>
            <a:custGeom>
              <a:rect b="b" l="l" r="r" t="t"/>
              <a:pathLst>
                <a:path extrusionOk="0" h="55938" w="33035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45425" y="2880400"/>
              <a:ext cx="439975" cy="497975"/>
            </a:xfrm>
            <a:custGeom>
              <a:rect b="b" l="l" r="r" t="t"/>
              <a:pathLst>
                <a:path extrusionOk="0" h="19919" w="17599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037725" y="2872750"/>
              <a:ext cx="450275" cy="513300"/>
            </a:xfrm>
            <a:custGeom>
              <a:rect b="b" l="l" r="r" t="t"/>
              <a:pathLst>
                <a:path extrusionOk="0" h="20532" w="18011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098950" y="2915050"/>
              <a:ext cx="352000" cy="417000"/>
            </a:xfrm>
            <a:custGeom>
              <a:rect b="b" l="l" r="r" t="t"/>
              <a:pathLst>
                <a:path extrusionOk="0" h="16680" w="1408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090750" y="2907375"/>
              <a:ext cx="367750" cy="432300"/>
            </a:xfrm>
            <a:custGeom>
              <a:rect b="b" l="l" r="r" t="t"/>
              <a:pathLst>
                <a:path extrusionOk="0" h="17292" w="1471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118075" y="2574525"/>
              <a:ext cx="436175" cy="566225"/>
            </a:xfrm>
            <a:custGeom>
              <a:rect b="b" l="l" r="r" t="t"/>
              <a:pathLst>
                <a:path extrusionOk="0" h="22649" w="17447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109800" y="2566850"/>
              <a:ext cx="445875" cy="581550"/>
            </a:xfrm>
            <a:custGeom>
              <a:rect b="b" l="l" r="r" t="t"/>
              <a:pathLst>
                <a:path extrusionOk="0" h="23262" w="17835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808175" y="2836350"/>
              <a:ext cx="264025" cy="251425"/>
            </a:xfrm>
            <a:custGeom>
              <a:rect b="b" l="l" r="r" t="t"/>
              <a:pathLst>
                <a:path extrusionOk="0" h="10057" w="10561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800550" y="2828675"/>
              <a:ext cx="279325" cy="266750"/>
            </a:xfrm>
            <a:custGeom>
              <a:rect b="b" l="l" r="r" t="t"/>
              <a:pathLst>
                <a:path extrusionOk="0" h="10670" w="11173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945925" y="2374125"/>
              <a:ext cx="573900" cy="595300"/>
            </a:xfrm>
            <a:custGeom>
              <a:rect b="b" l="l" r="r" t="t"/>
              <a:pathLst>
                <a:path extrusionOk="0" h="23812" w="22956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937575" y="2366500"/>
              <a:ext cx="578925" cy="610550"/>
            </a:xfrm>
            <a:custGeom>
              <a:rect b="b" l="l" r="r" t="t"/>
              <a:pathLst>
                <a:path extrusionOk="0" h="24422" w="23157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183150" y="2795950"/>
              <a:ext cx="133925" cy="136850"/>
            </a:xfrm>
            <a:custGeom>
              <a:rect b="b" l="l" r="r" t="t"/>
              <a:pathLst>
                <a:path extrusionOk="0" h="5474" w="5357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196825" y="2788275"/>
              <a:ext cx="128800" cy="152175"/>
            </a:xfrm>
            <a:custGeom>
              <a:rect b="b" l="l" r="r" t="t"/>
              <a:pathLst>
                <a:path extrusionOk="0" h="6087" w="5152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458000" y="2670025"/>
              <a:ext cx="51325" cy="72850"/>
            </a:xfrm>
            <a:custGeom>
              <a:rect b="b" l="l" r="r" t="t"/>
              <a:pathLst>
                <a:path extrusionOk="0" h="2914" w="2053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739375" y="3363375"/>
              <a:ext cx="97725" cy="171250"/>
            </a:xfrm>
            <a:custGeom>
              <a:rect b="b" l="l" r="r" t="t"/>
              <a:pathLst>
                <a:path extrusionOk="0" h="6850" w="3909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731700" y="3355750"/>
              <a:ext cx="113500" cy="186500"/>
            </a:xfrm>
            <a:custGeom>
              <a:rect b="b" l="l" r="r" t="t"/>
              <a:pathLst>
                <a:path extrusionOk="0" h="7460" w="454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737850" y="3339450"/>
              <a:ext cx="164525" cy="367525"/>
            </a:xfrm>
            <a:custGeom>
              <a:rect b="b" l="l" r="r" t="t"/>
              <a:pathLst>
                <a:path extrusionOk="0" h="14701" w="6581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730025" y="3331650"/>
              <a:ext cx="179725" cy="382950"/>
            </a:xfrm>
            <a:custGeom>
              <a:rect b="b" l="l" r="r" t="t"/>
              <a:pathLst>
                <a:path extrusionOk="0" h="15318" w="7189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766850" y="3370525"/>
              <a:ext cx="62750" cy="217050"/>
            </a:xfrm>
            <a:custGeom>
              <a:rect b="b" l="l" r="r" t="t"/>
              <a:pathLst>
                <a:path extrusionOk="0" h="8682" w="251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759175" y="3362900"/>
              <a:ext cx="78850" cy="232350"/>
            </a:xfrm>
            <a:custGeom>
              <a:rect b="b" l="l" r="r" t="t"/>
              <a:pathLst>
                <a:path extrusionOk="0" h="9294" w="3154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1865600" y="3423825"/>
              <a:ext cx="975575" cy="860850"/>
            </a:xfrm>
            <a:custGeom>
              <a:rect b="b" l="l" r="r" t="t"/>
              <a:pathLst>
                <a:path extrusionOk="0" h="34434" w="39023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1857450" y="3416125"/>
              <a:ext cx="993025" cy="876200"/>
            </a:xfrm>
            <a:custGeom>
              <a:rect b="b" l="l" r="r" t="t"/>
              <a:pathLst>
                <a:path extrusionOk="0" h="35048" w="39721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3748275" y="1839425"/>
              <a:ext cx="212500" cy="174025"/>
            </a:xfrm>
            <a:custGeom>
              <a:rect b="b" l="l" r="r" t="t"/>
              <a:pathLst>
                <a:path extrusionOk="0" h="6961" w="850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3740250" y="1831750"/>
              <a:ext cx="222875" cy="189325"/>
            </a:xfrm>
            <a:custGeom>
              <a:rect b="b" l="l" r="r" t="t"/>
              <a:pathLst>
                <a:path extrusionOk="0" h="7573" w="8915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3573675" y="1894125"/>
              <a:ext cx="283075" cy="198425"/>
            </a:xfrm>
            <a:custGeom>
              <a:rect b="b" l="l" r="r" t="t"/>
              <a:pathLst>
                <a:path extrusionOk="0" h="7937" w="11323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3566025" y="1886475"/>
              <a:ext cx="286700" cy="213725"/>
            </a:xfrm>
            <a:custGeom>
              <a:rect b="b" l="l" r="r" t="t"/>
              <a:pathLst>
                <a:path extrusionOk="0" h="8549" w="11468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3960075" y="1719450"/>
              <a:ext cx="202550" cy="700950"/>
            </a:xfrm>
            <a:custGeom>
              <a:rect b="b" l="l" r="r" t="t"/>
              <a:pathLst>
                <a:path extrusionOk="0" h="28038" w="8102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3950375" y="1711825"/>
              <a:ext cx="207725" cy="716250"/>
            </a:xfrm>
            <a:custGeom>
              <a:rect b="b" l="l" r="r" t="t"/>
              <a:pathLst>
                <a:path extrusionOk="0" h="28650" w="8309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3960075" y="2136825"/>
              <a:ext cx="170875" cy="283575"/>
            </a:xfrm>
            <a:custGeom>
              <a:rect b="b" l="l" r="r" t="t"/>
              <a:pathLst>
                <a:path extrusionOk="0" h="11343" w="6835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3950375" y="2129175"/>
              <a:ext cx="188075" cy="298900"/>
            </a:xfrm>
            <a:custGeom>
              <a:rect b="b" l="l" r="r" t="t"/>
              <a:pathLst>
                <a:path extrusionOk="0" h="11956" w="7523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3931150" y="2136125"/>
              <a:ext cx="549725" cy="515025"/>
            </a:xfrm>
            <a:custGeom>
              <a:rect b="b" l="l" r="r" t="t"/>
              <a:pathLst>
                <a:path extrusionOk="0" h="20601" w="21989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3922400" y="2128475"/>
              <a:ext cx="567325" cy="530325"/>
            </a:xfrm>
            <a:custGeom>
              <a:rect b="b" l="l" r="r" t="t"/>
              <a:pathLst>
                <a:path extrusionOk="0" h="21213" w="22693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4087375" y="2214250"/>
              <a:ext cx="63700" cy="182325"/>
            </a:xfrm>
            <a:custGeom>
              <a:rect b="b" l="l" r="r" t="t"/>
              <a:pathLst>
                <a:path extrusionOk="0" h="7293" w="2548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4079625" y="2206625"/>
              <a:ext cx="78525" cy="197575"/>
            </a:xfrm>
            <a:custGeom>
              <a:rect b="b" l="l" r="r" t="t"/>
              <a:pathLst>
                <a:path extrusionOk="0" h="7903" w="3141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4280375" y="1456175"/>
              <a:ext cx="712625" cy="1035850"/>
            </a:xfrm>
            <a:custGeom>
              <a:rect b="b" l="l" r="r" t="t"/>
              <a:pathLst>
                <a:path extrusionOk="0" h="41434" w="28505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4275250" y="1448525"/>
              <a:ext cx="724750" cy="1051125"/>
            </a:xfrm>
            <a:custGeom>
              <a:rect b="b" l="l" r="r" t="t"/>
              <a:pathLst>
                <a:path extrusionOk="0" h="42045" w="2899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4280375" y="2232175"/>
              <a:ext cx="285600" cy="259850"/>
            </a:xfrm>
            <a:custGeom>
              <a:rect b="b" l="l" r="r" t="t"/>
              <a:pathLst>
                <a:path extrusionOk="0" h="10394" w="11424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4275250" y="2224500"/>
              <a:ext cx="299525" cy="275150"/>
            </a:xfrm>
            <a:custGeom>
              <a:rect b="b" l="l" r="r" t="t"/>
              <a:pathLst>
                <a:path extrusionOk="0" h="11006" w="11981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4847400" y="2242575"/>
              <a:ext cx="1032450" cy="480900"/>
            </a:xfrm>
            <a:custGeom>
              <a:rect b="b" l="l" r="r" t="t"/>
              <a:pathLst>
                <a:path extrusionOk="0" h="19236" w="41298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4843725" y="2234750"/>
              <a:ext cx="1044575" cy="496350"/>
            </a:xfrm>
            <a:custGeom>
              <a:rect b="b" l="l" r="r" t="t"/>
              <a:pathLst>
                <a:path extrusionOk="0" h="19854" w="41783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4847400" y="2496875"/>
              <a:ext cx="335200" cy="134075"/>
            </a:xfrm>
            <a:custGeom>
              <a:rect b="b" l="l" r="r" t="t"/>
              <a:pathLst>
                <a:path extrusionOk="0" h="5363" w="13408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4843725" y="2489275"/>
              <a:ext cx="346800" cy="149325"/>
            </a:xfrm>
            <a:custGeom>
              <a:rect b="b" l="l" r="r" t="t"/>
              <a:pathLst>
                <a:path extrusionOk="0" h="5973" w="13872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4722300" y="1958400"/>
              <a:ext cx="354800" cy="408550"/>
            </a:xfrm>
            <a:custGeom>
              <a:rect b="b" l="l" r="r" t="t"/>
              <a:pathLst>
                <a:path extrusionOk="0" h="16342" w="14192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4716150" y="1950750"/>
              <a:ext cx="369975" cy="423750"/>
            </a:xfrm>
            <a:custGeom>
              <a:rect b="b" l="l" r="r" t="t"/>
              <a:pathLst>
                <a:path extrusionOk="0" h="16950" w="14799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4565600" y="2266675"/>
              <a:ext cx="284175" cy="234825"/>
            </a:xfrm>
            <a:custGeom>
              <a:rect b="b" l="l" r="r" t="t"/>
              <a:pathLst>
                <a:path extrusionOk="0" h="9393" w="11367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4570625" y="2259075"/>
              <a:ext cx="286550" cy="250075"/>
            </a:xfrm>
            <a:custGeom>
              <a:rect b="b" l="l" r="r" t="t"/>
              <a:pathLst>
                <a:path extrusionOk="0" h="10003" w="11462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4731350" y="2244600"/>
              <a:ext cx="97125" cy="117925"/>
            </a:xfrm>
            <a:custGeom>
              <a:rect b="b" l="l" r="r" t="t"/>
              <a:pathLst>
                <a:path extrusionOk="0" h="4717" w="3885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4738175" y="2236950"/>
              <a:ext cx="98250" cy="133250"/>
            </a:xfrm>
            <a:custGeom>
              <a:rect b="b" l="l" r="r" t="t"/>
              <a:pathLst>
                <a:path extrusionOk="0" h="5330" w="393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5244575" y="2861075"/>
              <a:ext cx="586850" cy="176925"/>
            </a:xfrm>
            <a:custGeom>
              <a:rect b="b" l="l" r="r" t="t"/>
              <a:pathLst>
                <a:path extrusionOk="0" h="7077" w="23474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5259200" y="2853425"/>
              <a:ext cx="561600" cy="192225"/>
            </a:xfrm>
            <a:custGeom>
              <a:rect b="b" l="l" r="r" t="t"/>
              <a:pathLst>
                <a:path extrusionOk="0" h="7689" w="22464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5415050" y="2937650"/>
              <a:ext cx="617575" cy="914575"/>
            </a:xfrm>
            <a:custGeom>
              <a:rect b="b" l="l" r="r" t="t"/>
              <a:pathLst>
                <a:path extrusionOk="0" h="36583" w="24703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5407500" y="2929975"/>
              <a:ext cx="632800" cy="929725"/>
            </a:xfrm>
            <a:custGeom>
              <a:rect b="b" l="l" r="r" t="t"/>
              <a:pathLst>
                <a:path extrusionOk="0" h="37189" w="25312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5596700" y="3020350"/>
              <a:ext cx="271050" cy="253200"/>
            </a:xfrm>
            <a:custGeom>
              <a:rect b="b" l="l" r="r" t="t"/>
              <a:pathLst>
                <a:path extrusionOk="0" h="10128" w="10842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5589500" y="3012625"/>
              <a:ext cx="287400" cy="268300"/>
            </a:xfrm>
            <a:custGeom>
              <a:rect b="b" l="l" r="r" t="t"/>
              <a:pathLst>
                <a:path extrusionOk="0" h="10732" w="11496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5571550" y="2661300"/>
              <a:ext cx="349300" cy="526375"/>
            </a:xfrm>
            <a:custGeom>
              <a:rect b="b" l="l" r="r" t="t"/>
              <a:pathLst>
                <a:path extrusionOk="0" h="21055" w="13972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5577425" y="2653900"/>
              <a:ext cx="330750" cy="541375"/>
            </a:xfrm>
            <a:custGeom>
              <a:rect b="b" l="l" r="r" t="t"/>
              <a:pathLst>
                <a:path extrusionOk="0" h="21655" w="1323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5616225" y="2483950"/>
              <a:ext cx="609175" cy="718300"/>
            </a:xfrm>
            <a:custGeom>
              <a:rect b="b" l="l" r="r" t="t"/>
              <a:pathLst>
                <a:path extrusionOk="0" h="28732" w="24367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5606625" y="2476275"/>
              <a:ext cx="628650" cy="733500"/>
            </a:xfrm>
            <a:custGeom>
              <a:rect b="b" l="l" r="r" t="t"/>
              <a:pathLst>
                <a:path extrusionOk="0" h="29340" w="25146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4487550" y="2972400"/>
              <a:ext cx="397725" cy="721650"/>
            </a:xfrm>
            <a:custGeom>
              <a:rect b="b" l="l" r="r" t="t"/>
              <a:pathLst>
                <a:path extrusionOk="0" h="28866" w="15909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4479275" y="2964725"/>
              <a:ext cx="414125" cy="736975"/>
            </a:xfrm>
            <a:custGeom>
              <a:rect b="b" l="l" r="r" t="t"/>
              <a:pathLst>
                <a:path extrusionOk="0" h="29479" w="16565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4521150" y="3033325"/>
              <a:ext cx="330550" cy="599800"/>
            </a:xfrm>
            <a:custGeom>
              <a:rect b="b" l="l" r="r" t="t"/>
              <a:pathLst>
                <a:path extrusionOk="0" h="23992" w="13222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4512850" y="3025675"/>
              <a:ext cx="346950" cy="615100"/>
            </a:xfrm>
            <a:custGeom>
              <a:rect b="b" l="l" r="r" t="t"/>
              <a:pathLst>
                <a:path extrusionOk="0" h="24604" w="13878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4776225" y="3139175"/>
              <a:ext cx="503550" cy="586950"/>
            </a:xfrm>
            <a:custGeom>
              <a:rect b="b" l="l" r="r" t="t"/>
              <a:pathLst>
                <a:path extrusionOk="0" h="23478" w="20142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4767825" y="3131475"/>
              <a:ext cx="520150" cy="602300"/>
            </a:xfrm>
            <a:custGeom>
              <a:rect b="b" l="l" r="r" t="t"/>
              <a:pathLst>
                <a:path extrusionOk="0" h="24092" w="20806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5001425" y="3372175"/>
              <a:ext cx="31550" cy="20450"/>
            </a:xfrm>
            <a:custGeom>
              <a:rect b="b" l="l" r="r" t="t"/>
              <a:pathLst>
                <a:path extrusionOk="0" h="818" w="1262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5028375" y="3490350"/>
              <a:ext cx="44100" cy="29800"/>
            </a:xfrm>
            <a:custGeom>
              <a:rect b="b" l="l" r="r" t="t"/>
              <a:pathLst>
                <a:path extrusionOk="0" h="1192" w="1764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4961500" y="3288850"/>
              <a:ext cx="39400" cy="22250"/>
            </a:xfrm>
            <a:custGeom>
              <a:rect b="b" l="l" r="r" t="t"/>
              <a:pathLst>
                <a:path extrusionOk="0" h="890" w="1576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5015175" y="3292575"/>
              <a:ext cx="30225" cy="20600"/>
            </a:xfrm>
            <a:custGeom>
              <a:rect b="b" l="l" r="r" t="t"/>
              <a:pathLst>
                <a:path extrusionOk="0" h="824" w="1209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4993975" y="3408725"/>
              <a:ext cx="33375" cy="27750"/>
            </a:xfrm>
            <a:custGeom>
              <a:rect b="b" l="l" r="r" t="t"/>
              <a:pathLst>
                <a:path extrusionOk="0" h="1110" w="1335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5053250" y="3331400"/>
              <a:ext cx="45325" cy="29450"/>
            </a:xfrm>
            <a:custGeom>
              <a:rect b="b" l="l" r="r" t="t"/>
              <a:pathLst>
                <a:path extrusionOk="0" h="1178" w="1813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4975600" y="3199350"/>
              <a:ext cx="40900" cy="32350"/>
            </a:xfrm>
            <a:custGeom>
              <a:rect b="b" l="l" r="r" t="t"/>
              <a:pathLst>
                <a:path extrusionOk="0" h="1294" w="1636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5028900" y="3202125"/>
              <a:ext cx="30700" cy="31600"/>
            </a:xfrm>
            <a:custGeom>
              <a:rect b="b" l="l" r="r" t="t"/>
              <a:pathLst>
                <a:path extrusionOk="0" h="1264" w="1228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4968250" y="3247475"/>
              <a:ext cx="39950" cy="26500"/>
            </a:xfrm>
            <a:custGeom>
              <a:rect b="b" l="l" r="r" t="t"/>
              <a:pathLst>
                <a:path extrusionOk="0" h="1060" w="1598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5007750" y="3329325"/>
              <a:ext cx="32000" cy="27425"/>
            </a:xfrm>
            <a:custGeom>
              <a:rect b="b" l="l" r="r" t="t"/>
              <a:pathLst>
                <a:path extrusionOk="0" h="1097" w="128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5021500" y="3249925"/>
              <a:ext cx="30650" cy="27150"/>
            </a:xfrm>
            <a:custGeom>
              <a:rect b="b" l="l" r="r" t="t"/>
              <a:pathLst>
                <a:path extrusionOk="0" h="1086" w="1226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5040800" y="3410900"/>
              <a:ext cx="44725" cy="29625"/>
            </a:xfrm>
            <a:custGeom>
              <a:rect b="b" l="l" r="r" t="t"/>
              <a:pathLst>
                <a:path extrusionOk="0" h="1185" w="1789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4886225" y="3444725"/>
              <a:ext cx="33025" cy="22675"/>
            </a:xfrm>
            <a:custGeom>
              <a:rect b="b" l="l" r="r" t="t"/>
              <a:pathLst>
                <a:path extrusionOk="0" h="907" w="1321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1"/>
            <p:cNvSpPr/>
            <p:nvPr/>
          </p:nvSpPr>
          <p:spPr>
            <a:xfrm>
              <a:off x="4879075" y="3483450"/>
              <a:ext cx="33425" cy="25525"/>
            </a:xfrm>
            <a:custGeom>
              <a:rect b="b" l="l" r="r" t="t"/>
              <a:pathLst>
                <a:path extrusionOk="0" h="1021" w="1337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1"/>
            <p:cNvSpPr/>
            <p:nvPr/>
          </p:nvSpPr>
          <p:spPr>
            <a:xfrm>
              <a:off x="4872325" y="3524325"/>
              <a:ext cx="32775" cy="22450"/>
            </a:xfrm>
            <a:custGeom>
              <a:rect b="b" l="l" r="r" t="t"/>
              <a:pathLst>
                <a:path extrusionOk="0" h="898" w="1311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1"/>
            <p:cNvSpPr/>
            <p:nvPr/>
          </p:nvSpPr>
          <p:spPr>
            <a:xfrm>
              <a:off x="4865125" y="3562850"/>
              <a:ext cx="33250" cy="25725"/>
            </a:xfrm>
            <a:custGeom>
              <a:rect b="b" l="l" r="r" t="t"/>
              <a:pathLst>
                <a:path extrusionOk="0" h="1029" w="133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4893000" y="3404050"/>
              <a:ext cx="33625" cy="25325"/>
            </a:xfrm>
            <a:custGeom>
              <a:rect b="b" l="l" r="r" t="t"/>
              <a:pathLst>
                <a:path extrusionOk="0" h="1013" w="1345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1"/>
            <p:cNvSpPr/>
            <p:nvPr/>
          </p:nvSpPr>
          <p:spPr>
            <a:xfrm>
              <a:off x="4906950" y="3324675"/>
              <a:ext cx="33775" cy="25150"/>
            </a:xfrm>
            <a:custGeom>
              <a:rect b="b" l="l" r="r" t="t"/>
              <a:pathLst>
                <a:path extrusionOk="0" h="1006" w="1351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1"/>
            <p:cNvSpPr/>
            <p:nvPr/>
          </p:nvSpPr>
          <p:spPr>
            <a:xfrm>
              <a:off x="4920900" y="3245275"/>
              <a:ext cx="33950" cy="24950"/>
            </a:xfrm>
            <a:custGeom>
              <a:rect b="b" l="l" r="r" t="t"/>
              <a:pathLst>
                <a:path extrusionOk="0" h="998" w="1358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4900150" y="3365100"/>
              <a:ext cx="33250" cy="22900"/>
            </a:xfrm>
            <a:custGeom>
              <a:rect b="b" l="l" r="r" t="t"/>
              <a:pathLst>
                <a:path extrusionOk="0" h="916" w="133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4914050" y="3285550"/>
              <a:ext cx="33500" cy="23100"/>
            </a:xfrm>
            <a:custGeom>
              <a:rect b="b" l="l" r="r" t="t"/>
              <a:pathLst>
                <a:path extrusionOk="0" h="924" w="134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5065675" y="3251950"/>
              <a:ext cx="45975" cy="29250"/>
            </a:xfrm>
            <a:custGeom>
              <a:rect b="b" l="l" r="r" t="t"/>
              <a:pathLst>
                <a:path extrusionOk="0" h="1170" w="1839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4856400" y="3603925"/>
              <a:ext cx="34550" cy="35325"/>
            </a:xfrm>
            <a:custGeom>
              <a:rect b="b" l="l" r="r" t="t"/>
              <a:pathLst>
                <a:path extrusionOk="0" h="1413" w="1382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1"/>
            <p:cNvSpPr/>
            <p:nvPr/>
          </p:nvSpPr>
          <p:spPr>
            <a:xfrm>
              <a:off x="5047700" y="3375375"/>
              <a:ext cx="43500" cy="19975"/>
            </a:xfrm>
            <a:custGeom>
              <a:rect b="b" l="l" r="r" t="t"/>
              <a:pathLst>
                <a:path extrusionOk="0" h="799" w="174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1"/>
            <p:cNvSpPr/>
            <p:nvPr/>
          </p:nvSpPr>
          <p:spPr>
            <a:xfrm>
              <a:off x="5022900" y="3534800"/>
              <a:ext cx="42125" cy="19400"/>
            </a:xfrm>
            <a:custGeom>
              <a:rect b="b" l="l" r="r" t="t"/>
              <a:pathLst>
                <a:path extrusionOk="0" h="776" w="1685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5035300" y="3455100"/>
              <a:ext cx="42800" cy="19675"/>
            </a:xfrm>
            <a:custGeom>
              <a:rect b="b" l="l" r="r" t="t"/>
              <a:pathLst>
                <a:path extrusionOk="0" h="787" w="1712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4987700" y="3451800"/>
              <a:ext cx="32800" cy="20325"/>
            </a:xfrm>
            <a:custGeom>
              <a:rect b="b" l="l" r="r" t="t"/>
              <a:pathLst>
                <a:path extrusionOk="0" h="813" w="1312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5015900" y="3569800"/>
              <a:ext cx="43550" cy="30025"/>
            </a:xfrm>
            <a:custGeom>
              <a:rect b="b" l="l" r="r" t="t"/>
              <a:pathLst>
                <a:path extrusionOk="0" h="1201" w="1742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1"/>
            <p:cNvSpPr/>
            <p:nvPr/>
          </p:nvSpPr>
          <p:spPr>
            <a:xfrm>
              <a:off x="5007400" y="3614500"/>
              <a:ext cx="44550" cy="41075"/>
            </a:xfrm>
            <a:custGeom>
              <a:rect b="b" l="l" r="r" t="t"/>
              <a:pathLst>
                <a:path extrusionOk="0" h="1643" w="1782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4954100" y="3326875"/>
              <a:ext cx="40375" cy="26675"/>
            </a:xfrm>
            <a:custGeom>
              <a:rect b="b" l="l" r="r" t="t"/>
              <a:pathLst>
                <a:path extrusionOk="0" h="1067" w="1615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4927950" y="3196900"/>
              <a:ext cx="35450" cy="32350"/>
            </a:xfrm>
            <a:custGeom>
              <a:rect b="b" l="l" r="r" t="t"/>
              <a:pathLst>
                <a:path extrusionOk="0" h="1294" w="1418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1"/>
            <p:cNvSpPr/>
            <p:nvPr/>
          </p:nvSpPr>
          <p:spPr>
            <a:xfrm>
              <a:off x="5060100" y="3295675"/>
              <a:ext cx="44200" cy="20225"/>
            </a:xfrm>
            <a:custGeom>
              <a:rect b="b" l="l" r="r" t="t"/>
              <a:pathLst>
                <a:path extrusionOk="0" h="809" w="1768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1"/>
            <p:cNvSpPr/>
            <p:nvPr/>
          </p:nvSpPr>
          <p:spPr>
            <a:xfrm>
              <a:off x="5072525" y="3204350"/>
              <a:ext cx="46900" cy="32125"/>
            </a:xfrm>
            <a:custGeom>
              <a:rect b="b" l="l" r="r" t="t"/>
              <a:pathLst>
                <a:path extrusionOk="0" h="1285" w="1876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4980225" y="3488125"/>
              <a:ext cx="34725" cy="28025"/>
            </a:xfrm>
            <a:custGeom>
              <a:rect b="b" l="l" r="r" t="t"/>
              <a:pathLst>
                <a:path extrusionOk="0" h="1121" w="1389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4925800" y="3485600"/>
              <a:ext cx="41200" cy="27175"/>
            </a:xfrm>
            <a:custGeom>
              <a:rect b="b" l="l" r="r" t="t"/>
              <a:pathLst>
                <a:path extrusionOk="0" h="1087" w="1648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4973950" y="3531400"/>
              <a:ext cx="34125" cy="20175"/>
            </a:xfrm>
            <a:custGeom>
              <a:rect b="b" l="l" r="r" t="t"/>
              <a:pathLst>
                <a:path extrusionOk="0" h="807" w="1365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4966425" y="3567525"/>
              <a:ext cx="36125" cy="28325"/>
            </a:xfrm>
            <a:custGeom>
              <a:rect b="b" l="l" r="r" t="t"/>
              <a:pathLst>
                <a:path extrusionOk="0" h="1133" w="1445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4911650" y="3565000"/>
              <a:ext cx="41625" cy="27400"/>
            </a:xfrm>
            <a:custGeom>
              <a:rect b="b" l="l" r="r" t="t"/>
              <a:pathLst>
                <a:path extrusionOk="0" h="1096" w="1665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4919150" y="3527600"/>
              <a:ext cx="40450" cy="21700"/>
            </a:xfrm>
            <a:custGeom>
              <a:rect b="b" l="l" r="r" t="t"/>
              <a:pathLst>
                <a:path extrusionOk="0" h="868" w="1618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1"/>
            <p:cNvSpPr/>
            <p:nvPr/>
          </p:nvSpPr>
          <p:spPr>
            <a:xfrm>
              <a:off x="4933275" y="3448000"/>
              <a:ext cx="40100" cy="21900"/>
            </a:xfrm>
            <a:custGeom>
              <a:rect b="b" l="l" r="r" t="t"/>
              <a:pathLst>
                <a:path extrusionOk="0" h="876" w="1604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4902550" y="3607200"/>
              <a:ext cx="43275" cy="37600"/>
            </a:xfrm>
            <a:custGeom>
              <a:rect b="b" l="l" r="r" t="t"/>
              <a:pathLst>
                <a:path extrusionOk="0" h="1504" w="1731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4957275" y="3611000"/>
              <a:ext cx="38350" cy="38925"/>
            </a:xfrm>
            <a:custGeom>
              <a:rect b="b" l="l" r="r" t="t"/>
              <a:pathLst>
                <a:path extrusionOk="0" h="1557" w="1534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4947375" y="3368400"/>
              <a:ext cx="39750" cy="22100"/>
            </a:xfrm>
            <a:custGeom>
              <a:rect b="b" l="l" r="r" t="t"/>
              <a:pathLst>
                <a:path extrusionOk="0" h="884" w="159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1"/>
            <p:cNvSpPr/>
            <p:nvPr/>
          </p:nvSpPr>
          <p:spPr>
            <a:xfrm>
              <a:off x="4939950" y="3406250"/>
              <a:ext cx="40775" cy="26925"/>
            </a:xfrm>
            <a:custGeom>
              <a:rect b="b" l="l" r="r" t="t"/>
              <a:pathLst>
                <a:path extrusionOk="0" h="1077" w="1631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1"/>
            <p:cNvSpPr/>
            <p:nvPr/>
          </p:nvSpPr>
          <p:spPr>
            <a:xfrm>
              <a:off x="4674550" y="3501850"/>
              <a:ext cx="1229550" cy="786750"/>
            </a:xfrm>
            <a:custGeom>
              <a:rect b="b" l="l" r="r" t="t"/>
              <a:pathLst>
                <a:path extrusionOk="0" h="31470" w="49182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1"/>
            <p:cNvSpPr/>
            <p:nvPr/>
          </p:nvSpPr>
          <p:spPr>
            <a:xfrm>
              <a:off x="4666900" y="3494150"/>
              <a:ext cx="1243575" cy="802025"/>
            </a:xfrm>
            <a:custGeom>
              <a:rect b="b" l="l" r="r" t="t"/>
              <a:pathLst>
                <a:path extrusionOk="0" h="32081" w="49743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4674550" y="3634650"/>
              <a:ext cx="288050" cy="195200"/>
            </a:xfrm>
            <a:custGeom>
              <a:rect b="b" l="l" r="r" t="t"/>
              <a:pathLst>
                <a:path extrusionOk="0" h="7808" w="11522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4666900" y="3627000"/>
              <a:ext cx="304825" cy="210500"/>
            </a:xfrm>
            <a:custGeom>
              <a:rect b="b" l="l" r="r" t="t"/>
              <a:pathLst>
                <a:path extrusionOk="0" h="8420" w="12193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ACTIONS</a:t>
            </a:r>
            <a:endParaRPr/>
          </a:p>
        </p:txBody>
      </p:sp>
      <p:sp>
        <p:nvSpPr>
          <p:cNvPr id="1964" name="Google Shape;1964;p42"/>
          <p:cNvSpPr txBox="1"/>
          <p:nvPr>
            <p:ph idx="1" type="body"/>
          </p:nvPr>
        </p:nvSpPr>
        <p:spPr>
          <a:xfrm>
            <a:off x="5316193" y="3530525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tasks/year/employee</a:t>
            </a:r>
            <a:br>
              <a:rPr lang="en"/>
            </a:br>
            <a:r>
              <a:rPr lang="en"/>
              <a:t>Attackers &amp; Targets</a:t>
            </a:r>
            <a:br>
              <a:rPr lang="en"/>
            </a:br>
            <a:r>
              <a:rPr lang="en"/>
              <a:t>Ranking</a:t>
            </a:r>
            <a:br>
              <a:rPr lang="en"/>
            </a:br>
            <a:r>
              <a:rPr lang="en"/>
              <a:t>Rewards | Additional Training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65" name="Google Shape;1965;p42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sp>
        <p:nvSpPr>
          <p:cNvPr id="1966" name="Google Shape;1966;p42"/>
          <p:cNvSpPr txBox="1"/>
          <p:nvPr>
            <p:ph idx="3" type="body"/>
          </p:nvPr>
        </p:nvSpPr>
        <p:spPr>
          <a:xfrm>
            <a:off x="1199212" y="3530525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Learning by doing</a:t>
            </a:r>
            <a:endParaRPr/>
          </a:p>
        </p:txBody>
      </p:sp>
      <p:sp>
        <p:nvSpPr>
          <p:cNvPr id="1967" name="Google Shape;1967;p42"/>
          <p:cNvSpPr txBox="1"/>
          <p:nvPr>
            <p:ph idx="4" type="title"/>
          </p:nvPr>
        </p:nvSpPr>
        <p:spPr>
          <a:xfrm>
            <a:off x="1199212" y="312010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CALLS/MAILS</a:t>
            </a:r>
            <a:endParaRPr/>
          </a:p>
        </p:txBody>
      </p:sp>
      <p:grpSp>
        <p:nvGrpSpPr>
          <p:cNvPr id="1968" name="Google Shape;1968;p42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1969" name="Google Shape;1969;p42"/>
            <p:cNvSpPr/>
            <p:nvPr/>
          </p:nvSpPr>
          <p:spPr>
            <a:xfrm>
              <a:off x="1265450" y="370125"/>
              <a:ext cx="5159625" cy="4258100"/>
            </a:xfrm>
            <a:custGeom>
              <a:rect b="b" l="l" r="r" t="t"/>
              <a:pathLst>
                <a:path extrusionOk="0" h="170324" w="206385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2902575" y="1647075"/>
              <a:ext cx="2518250" cy="1982150"/>
            </a:xfrm>
            <a:custGeom>
              <a:rect b="b" l="l" r="r" t="t"/>
              <a:pathLst>
                <a:path extrusionOk="0" h="79286" w="10073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2895575" y="1640075"/>
              <a:ext cx="2532275" cy="1996150"/>
            </a:xfrm>
            <a:custGeom>
              <a:rect b="b" l="l" r="r" t="t"/>
              <a:pathLst>
                <a:path extrusionOk="0" h="79846" w="101291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2902575" y="2020775"/>
              <a:ext cx="2518250" cy="1795275"/>
            </a:xfrm>
            <a:custGeom>
              <a:rect b="b" l="l" r="r" t="t"/>
              <a:pathLst>
                <a:path extrusionOk="0" h="71811" w="10073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2895575" y="2013750"/>
              <a:ext cx="2532275" cy="1809325"/>
            </a:xfrm>
            <a:custGeom>
              <a:rect b="b" l="l" r="r" t="t"/>
              <a:pathLst>
                <a:path extrusionOk="0" h="72373" w="101291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3498125" y="1833075"/>
              <a:ext cx="222175" cy="1983650"/>
            </a:xfrm>
            <a:custGeom>
              <a:rect b="b" l="l" r="r" t="t"/>
              <a:pathLst>
                <a:path extrusionOk="0" h="79346" w="8887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3491125" y="1826075"/>
              <a:ext cx="236200" cy="1997675"/>
            </a:xfrm>
            <a:custGeom>
              <a:rect b="b" l="l" r="r" t="t"/>
              <a:pathLst>
                <a:path extrusionOk="0" h="79907" w="9448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3410850" y="3642150"/>
              <a:ext cx="388800" cy="47625"/>
            </a:xfrm>
            <a:custGeom>
              <a:rect b="b" l="l" r="r" t="t"/>
              <a:pathLst>
                <a:path extrusionOk="0" h="1905" w="155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3403825" y="3635125"/>
              <a:ext cx="402850" cy="61675"/>
            </a:xfrm>
            <a:custGeom>
              <a:rect b="b" l="l" r="r" t="t"/>
              <a:pathLst>
                <a:path extrusionOk="0" h="2467" w="16114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3410850" y="2128175"/>
              <a:ext cx="388800" cy="47650"/>
            </a:xfrm>
            <a:custGeom>
              <a:rect b="b" l="l" r="r" t="t"/>
              <a:pathLst>
                <a:path extrusionOk="0" h="1906" w="15552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3403825" y="2121175"/>
              <a:ext cx="402850" cy="61675"/>
            </a:xfrm>
            <a:custGeom>
              <a:rect b="b" l="l" r="r" t="t"/>
              <a:pathLst>
                <a:path extrusionOk="0" h="2467" w="16114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3349275" y="2591025"/>
              <a:ext cx="519900" cy="519900"/>
            </a:xfrm>
            <a:custGeom>
              <a:rect b="b" l="l" r="r" t="t"/>
              <a:pathLst>
                <a:path extrusionOk="0" h="20796" w="20796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3342250" y="2584000"/>
              <a:ext cx="533975" cy="533950"/>
            </a:xfrm>
            <a:custGeom>
              <a:rect b="b" l="l" r="r" t="t"/>
              <a:pathLst>
                <a:path extrusionOk="0" h="21358" w="21359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3349275" y="2615450"/>
              <a:ext cx="519900" cy="519900"/>
            </a:xfrm>
            <a:custGeom>
              <a:rect b="b" l="l" r="r" t="t"/>
              <a:pathLst>
                <a:path extrusionOk="0" h="20796" w="20796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3342250" y="2608425"/>
              <a:ext cx="533975" cy="533925"/>
            </a:xfrm>
            <a:custGeom>
              <a:rect b="b" l="l" r="r" t="t"/>
              <a:pathLst>
                <a:path extrusionOk="0" h="21357" w="21359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3437425" y="2703600"/>
              <a:ext cx="343575" cy="343575"/>
            </a:xfrm>
            <a:custGeom>
              <a:rect b="b" l="l" r="r" t="t"/>
              <a:pathLst>
                <a:path extrusionOk="0" h="13743" w="13743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3430400" y="2696575"/>
              <a:ext cx="357625" cy="357625"/>
            </a:xfrm>
            <a:custGeom>
              <a:rect b="b" l="l" r="r" t="t"/>
              <a:pathLst>
                <a:path extrusionOk="0" h="14305" w="14305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3437425" y="2723925"/>
              <a:ext cx="343575" cy="343600"/>
            </a:xfrm>
            <a:custGeom>
              <a:rect b="b" l="l" r="r" t="t"/>
              <a:pathLst>
                <a:path extrusionOk="0" h="13744" w="13743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3430400" y="2716925"/>
              <a:ext cx="357625" cy="357650"/>
            </a:xfrm>
            <a:custGeom>
              <a:rect b="b" l="l" r="r" t="t"/>
              <a:pathLst>
                <a:path extrusionOk="0" h="14306" w="14305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3503525" y="2832675"/>
              <a:ext cx="254375" cy="215275"/>
            </a:xfrm>
            <a:custGeom>
              <a:rect b="b" l="l" r="r" t="t"/>
              <a:pathLst>
                <a:path extrusionOk="0" h="8611" w="10175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3601500" y="2610950"/>
              <a:ext cx="14250" cy="58925"/>
            </a:xfrm>
            <a:custGeom>
              <a:rect b="b" l="l" r="r" t="t"/>
              <a:pathLst>
                <a:path extrusionOk="0" h="2357" w="57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3472050" y="2645875"/>
              <a:ext cx="39200" cy="52800"/>
            </a:xfrm>
            <a:custGeom>
              <a:rect b="b" l="l" r="r" t="t"/>
              <a:pathLst>
                <a:path extrusionOk="0" h="2112" w="1568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3378125" y="2740250"/>
              <a:ext cx="54325" cy="36425"/>
            </a:xfrm>
            <a:custGeom>
              <a:rect b="b" l="l" r="r" t="t"/>
              <a:pathLst>
                <a:path extrusionOk="0" h="1457" w="2173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3345125" y="2869000"/>
              <a:ext cx="58400" cy="14050"/>
            </a:xfrm>
            <a:custGeom>
              <a:rect b="b" l="l" r="r" t="t"/>
              <a:pathLst>
                <a:path extrusionOk="0" h="562" w="2336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3379175" y="2975125"/>
              <a:ext cx="54425" cy="36450"/>
            </a:xfrm>
            <a:custGeom>
              <a:rect b="b" l="l" r="r" t="t"/>
              <a:pathLst>
                <a:path extrusionOk="0" h="1458" w="2177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3473100" y="3052750"/>
              <a:ext cx="38400" cy="52750"/>
            </a:xfrm>
            <a:custGeom>
              <a:rect b="b" l="l" r="r" t="t"/>
              <a:pathLst>
                <a:path extrusionOk="0" h="2110" w="1536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3602775" y="3080925"/>
              <a:ext cx="14100" cy="58725"/>
            </a:xfrm>
            <a:custGeom>
              <a:rect b="b" l="l" r="r" t="t"/>
              <a:pathLst>
                <a:path extrusionOk="0" h="2349" w="564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3707975" y="3052150"/>
              <a:ext cx="38400" cy="52725"/>
            </a:xfrm>
            <a:custGeom>
              <a:rect b="b" l="l" r="r" t="t"/>
              <a:pathLst>
                <a:path extrusionOk="0" h="2109" w="1536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3785575" y="2974125"/>
              <a:ext cx="54325" cy="36400"/>
            </a:xfrm>
            <a:custGeom>
              <a:rect b="b" l="l" r="r" t="t"/>
              <a:pathLst>
                <a:path extrusionOk="0" h="1456" w="2173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3814750" y="2867775"/>
              <a:ext cx="58725" cy="14050"/>
            </a:xfrm>
            <a:custGeom>
              <a:rect b="b" l="l" r="r" t="t"/>
              <a:pathLst>
                <a:path extrusionOk="0" h="562" w="2349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3785375" y="2739200"/>
              <a:ext cx="54350" cy="36425"/>
            </a:xfrm>
            <a:custGeom>
              <a:rect b="b" l="l" r="r" t="t"/>
              <a:pathLst>
                <a:path extrusionOk="0" h="1457" w="2174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3706175" y="2645275"/>
              <a:ext cx="39175" cy="52750"/>
            </a:xfrm>
            <a:custGeom>
              <a:rect b="b" l="l" r="r" t="t"/>
              <a:pathLst>
                <a:path extrusionOk="0" h="2110" w="1567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4161700" y="2433350"/>
              <a:ext cx="219350" cy="219350"/>
            </a:xfrm>
            <a:custGeom>
              <a:rect b="b" l="l" r="r" t="t"/>
              <a:pathLst>
                <a:path extrusionOk="0" h="8774" w="8774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4470400" y="2433350"/>
              <a:ext cx="219325" cy="219350"/>
            </a:xfrm>
            <a:custGeom>
              <a:rect b="b" l="l" r="r" t="t"/>
              <a:pathLst>
                <a:path extrusionOk="0" h="8774" w="8773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4779075" y="2433350"/>
              <a:ext cx="219350" cy="219350"/>
            </a:xfrm>
            <a:custGeom>
              <a:rect b="b" l="l" r="r" t="t"/>
              <a:pathLst>
                <a:path extrusionOk="0" h="8774" w="8774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4161700" y="2725800"/>
              <a:ext cx="219350" cy="219375"/>
            </a:xfrm>
            <a:custGeom>
              <a:rect b="b" l="l" r="r" t="t"/>
              <a:pathLst>
                <a:path extrusionOk="0" h="8775" w="8774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4470400" y="2725800"/>
              <a:ext cx="219325" cy="219375"/>
            </a:xfrm>
            <a:custGeom>
              <a:rect b="b" l="l" r="r" t="t"/>
              <a:pathLst>
                <a:path extrusionOk="0" h="8775" w="8773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4779075" y="2725800"/>
              <a:ext cx="219350" cy="219375"/>
            </a:xfrm>
            <a:custGeom>
              <a:rect b="b" l="l" r="r" t="t"/>
              <a:pathLst>
                <a:path extrusionOk="0" h="8775" w="8774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4161700" y="3018225"/>
              <a:ext cx="219350" cy="219375"/>
            </a:xfrm>
            <a:custGeom>
              <a:rect b="b" l="l" r="r" t="t"/>
              <a:pathLst>
                <a:path extrusionOk="0" h="8775" w="8774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4470400" y="3018225"/>
              <a:ext cx="219325" cy="219375"/>
            </a:xfrm>
            <a:custGeom>
              <a:rect b="b" l="l" r="r" t="t"/>
              <a:pathLst>
                <a:path extrusionOk="0" h="8775" w="8773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4779075" y="3018225"/>
              <a:ext cx="219350" cy="219375"/>
            </a:xfrm>
            <a:custGeom>
              <a:rect b="b" l="l" r="r" t="t"/>
              <a:pathLst>
                <a:path extrusionOk="0" h="8775" w="8774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4827875" y="2266900"/>
              <a:ext cx="1404750" cy="3201750"/>
            </a:xfrm>
            <a:custGeom>
              <a:rect b="b" l="l" r="r" t="t"/>
              <a:pathLst>
                <a:path extrusionOk="0" h="128070" w="5619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4821475" y="2259875"/>
              <a:ext cx="1419150" cy="3215800"/>
            </a:xfrm>
            <a:custGeom>
              <a:rect b="b" l="l" r="r" t="t"/>
              <a:pathLst>
                <a:path extrusionOk="0" h="128632" w="56766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5306375" y="3054025"/>
              <a:ext cx="33275" cy="193425"/>
            </a:xfrm>
            <a:custGeom>
              <a:rect b="b" l="l" r="r" t="t"/>
              <a:pathLst>
                <a:path extrusionOk="0" h="7737" w="1331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5160000" y="2266900"/>
              <a:ext cx="170925" cy="242125"/>
            </a:xfrm>
            <a:custGeom>
              <a:rect b="b" l="l" r="r" t="t"/>
              <a:pathLst>
                <a:path extrusionOk="0" h="9685" w="6837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5152950" y="2259875"/>
              <a:ext cx="185025" cy="256225"/>
            </a:xfrm>
            <a:custGeom>
              <a:rect b="b" l="l" r="r" t="t"/>
              <a:pathLst>
                <a:path extrusionOk="0" h="10249" w="7401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5413550" y="2751800"/>
              <a:ext cx="158475" cy="122125"/>
            </a:xfrm>
            <a:custGeom>
              <a:rect b="b" l="l" r="r" t="t"/>
              <a:pathLst>
                <a:path extrusionOk="0" h="4885" w="6339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5710750" y="2765075"/>
              <a:ext cx="221125" cy="186625"/>
            </a:xfrm>
            <a:custGeom>
              <a:rect b="b" l="l" r="r" t="t"/>
              <a:pathLst>
                <a:path extrusionOk="0" h="7465" w="8845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5933675" y="3011225"/>
              <a:ext cx="92075" cy="266975"/>
            </a:xfrm>
            <a:custGeom>
              <a:rect b="b" l="l" r="r" t="t"/>
              <a:pathLst>
                <a:path extrusionOk="0" h="10679" w="3683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1333925" y="2122500"/>
              <a:ext cx="2569675" cy="3130075"/>
            </a:xfrm>
            <a:custGeom>
              <a:rect b="b" l="l" r="r" t="t"/>
              <a:pathLst>
                <a:path extrusionOk="0" h="125203" w="102787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1329950" y="2115525"/>
              <a:ext cx="2568500" cy="3144175"/>
            </a:xfrm>
            <a:custGeom>
              <a:rect b="b" l="l" r="r" t="t"/>
              <a:pathLst>
                <a:path extrusionOk="0" h="125767" w="10274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3317625" y="2590300"/>
              <a:ext cx="123625" cy="56350"/>
            </a:xfrm>
            <a:custGeom>
              <a:rect b="b" l="l" r="r" t="t"/>
              <a:pathLst>
                <a:path extrusionOk="0" h="2254" w="4945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3307775" y="2583225"/>
              <a:ext cx="141200" cy="70425"/>
            </a:xfrm>
            <a:custGeom>
              <a:rect b="b" l="l" r="r" t="t"/>
              <a:pathLst>
                <a:path extrusionOk="0" h="2817" w="5648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2002175" y="2679800"/>
              <a:ext cx="146400" cy="447875"/>
            </a:xfrm>
            <a:custGeom>
              <a:rect b="b" l="l" r="r" t="t"/>
              <a:pathLst>
                <a:path extrusionOk="0" h="17915" w="5856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2223450" y="2690875"/>
              <a:ext cx="78300" cy="487150"/>
            </a:xfrm>
            <a:custGeom>
              <a:rect b="b" l="l" r="r" t="t"/>
              <a:pathLst>
                <a:path extrusionOk="0" h="19486" w="3132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2490225" y="2954300"/>
              <a:ext cx="114000" cy="111300"/>
            </a:xfrm>
            <a:custGeom>
              <a:rect b="b" l="l" r="r" t="t"/>
              <a:pathLst>
                <a:path extrusionOk="0" h="4452" w="456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2267575" y="3211650"/>
              <a:ext cx="103075" cy="298725"/>
            </a:xfrm>
            <a:custGeom>
              <a:rect b="b" l="l" r="r" t="t"/>
              <a:pathLst>
                <a:path extrusionOk="0" h="11949" w="4123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3725775" y="3169175"/>
              <a:ext cx="153675" cy="130825"/>
            </a:xfrm>
            <a:custGeom>
              <a:rect b="b" l="l" r="r" t="t"/>
              <a:pathLst>
                <a:path extrusionOk="0" h="5233" w="6147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3717550" y="3162150"/>
              <a:ext cx="172350" cy="148350"/>
            </a:xfrm>
            <a:custGeom>
              <a:rect b="b" l="l" r="r" t="t"/>
              <a:pathLst>
                <a:path extrusionOk="0" h="5934" w="6894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2881775" y="2203850"/>
              <a:ext cx="150225" cy="69575"/>
            </a:xfrm>
            <a:custGeom>
              <a:rect b="b" l="l" r="r" t="t"/>
              <a:pathLst>
                <a:path extrusionOk="0" h="2783" w="6009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2874150" y="2196825"/>
              <a:ext cx="164200" cy="83650"/>
            </a:xfrm>
            <a:custGeom>
              <a:rect b="b" l="l" r="r" t="t"/>
              <a:pathLst>
                <a:path extrusionOk="0" h="3346" w="6568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2378425" y="2122525"/>
              <a:ext cx="127850" cy="116475"/>
            </a:xfrm>
            <a:custGeom>
              <a:rect b="b" l="l" r="r" t="t"/>
              <a:pathLst>
                <a:path extrusionOk="0" h="4659" w="5114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2368000" y="2115500"/>
              <a:ext cx="146150" cy="131325"/>
            </a:xfrm>
            <a:custGeom>
              <a:rect b="b" l="l" r="r" t="t"/>
              <a:pathLst>
                <a:path extrusionOk="0" h="5253" w="5846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1959150" y="2473600"/>
              <a:ext cx="94175" cy="123475"/>
            </a:xfrm>
            <a:custGeom>
              <a:rect b="b" l="l" r="r" t="t"/>
              <a:pathLst>
                <a:path extrusionOk="0" h="4939" w="3767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1949975" y="2466600"/>
              <a:ext cx="110850" cy="137975"/>
            </a:xfrm>
            <a:custGeom>
              <a:rect b="b" l="l" r="r" t="t"/>
              <a:pathLst>
                <a:path extrusionOk="0" h="5519" w="4434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42"/>
          <p:cNvSpPr/>
          <p:nvPr/>
        </p:nvSpPr>
        <p:spPr>
          <a:xfrm>
            <a:off x="2097795" y="2050837"/>
            <a:ext cx="156548" cy="216095"/>
          </a:xfrm>
          <a:custGeom>
            <a:rect b="b" l="l" r="r" t="t"/>
            <a:pathLst>
              <a:path extrusionOk="0" h="30055" w="21773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42"/>
          <p:cNvSpPr/>
          <p:nvPr/>
        </p:nvSpPr>
        <p:spPr>
          <a:xfrm>
            <a:off x="2097795" y="2050837"/>
            <a:ext cx="156548" cy="216095"/>
          </a:xfrm>
          <a:custGeom>
            <a:rect b="b" l="l" r="r" t="t"/>
            <a:pathLst>
              <a:path extrusionOk="0" h="30055" w="21773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42"/>
          <p:cNvSpPr/>
          <p:nvPr/>
        </p:nvSpPr>
        <p:spPr>
          <a:xfrm>
            <a:off x="2415751" y="2265732"/>
            <a:ext cx="272242" cy="206540"/>
          </a:xfrm>
          <a:custGeom>
            <a:rect b="b" l="l" r="r" t="t"/>
            <a:pathLst>
              <a:path extrusionOk="0" h="28726" w="37864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42"/>
          <p:cNvSpPr/>
          <p:nvPr/>
        </p:nvSpPr>
        <p:spPr>
          <a:xfrm>
            <a:off x="2199447" y="1944399"/>
            <a:ext cx="69707" cy="109173"/>
          </a:xfrm>
          <a:custGeom>
            <a:rect b="b" l="l" r="r" t="t"/>
            <a:pathLst>
              <a:path extrusionOk="0" h="15184" w="9695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8" name="Google Shape;2038;p42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2039" name="Google Shape;2039;p42"/>
            <p:cNvSpPr/>
            <p:nvPr/>
          </p:nvSpPr>
          <p:spPr>
            <a:xfrm>
              <a:off x="-80975" y="268100"/>
              <a:ext cx="7314275" cy="4868075"/>
            </a:xfrm>
            <a:custGeom>
              <a:rect b="b" l="l" r="r" t="t"/>
              <a:pathLst>
                <a:path extrusionOk="0" h="194723" w="292571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2"/>
            <p:cNvSpPr/>
            <p:nvPr/>
          </p:nvSpPr>
          <p:spPr>
            <a:xfrm>
              <a:off x="3119875" y="3591575"/>
              <a:ext cx="4247525" cy="1757475"/>
            </a:xfrm>
            <a:custGeom>
              <a:rect b="b" l="l" r="r" t="t"/>
              <a:pathLst>
                <a:path extrusionOk="0" h="70299" w="169901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2"/>
            <p:cNvSpPr/>
            <p:nvPr/>
          </p:nvSpPr>
          <p:spPr>
            <a:xfrm>
              <a:off x="3104850" y="3579075"/>
              <a:ext cx="4276600" cy="1782500"/>
            </a:xfrm>
            <a:custGeom>
              <a:rect b="b" l="l" r="r" t="t"/>
              <a:pathLst>
                <a:path extrusionOk="0" h="71300" w="171064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2"/>
            <p:cNvSpPr/>
            <p:nvPr/>
          </p:nvSpPr>
          <p:spPr>
            <a:xfrm>
              <a:off x="3119875" y="3591575"/>
              <a:ext cx="834975" cy="1839450"/>
            </a:xfrm>
            <a:custGeom>
              <a:rect b="b" l="l" r="r" t="t"/>
              <a:pathLst>
                <a:path extrusionOk="0" h="73578" w="33399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2"/>
            <p:cNvSpPr/>
            <p:nvPr/>
          </p:nvSpPr>
          <p:spPr>
            <a:xfrm>
              <a:off x="3107450" y="3579100"/>
              <a:ext cx="862650" cy="1864450"/>
            </a:xfrm>
            <a:custGeom>
              <a:rect b="b" l="l" r="r" t="t"/>
              <a:pathLst>
                <a:path extrusionOk="0" h="74578" w="34506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3476500" y="3664075"/>
              <a:ext cx="1539950" cy="1177350"/>
            </a:xfrm>
            <a:custGeom>
              <a:rect b="b" l="l" r="r" t="t"/>
              <a:pathLst>
                <a:path extrusionOk="0" h="47094" w="61598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2"/>
            <p:cNvSpPr/>
            <p:nvPr/>
          </p:nvSpPr>
          <p:spPr>
            <a:xfrm>
              <a:off x="3461475" y="3651625"/>
              <a:ext cx="1570550" cy="1202225"/>
            </a:xfrm>
            <a:custGeom>
              <a:rect b="b" l="l" r="r" t="t"/>
              <a:pathLst>
                <a:path extrusionOk="0" h="48089" w="62822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2"/>
            <p:cNvSpPr/>
            <p:nvPr/>
          </p:nvSpPr>
          <p:spPr>
            <a:xfrm>
              <a:off x="4034500" y="4612575"/>
              <a:ext cx="981950" cy="256725"/>
            </a:xfrm>
            <a:custGeom>
              <a:rect b="b" l="l" r="r" t="t"/>
              <a:pathLst>
                <a:path extrusionOk="0" h="10269" w="39278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4021875" y="4600050"/>
              <a:ext cx="1008800" cy="281775"/>
            </a:xfrm>
            <a:custGeom>
              <a:rect b="b" l="l" r="r" t="t"/>
              <a:pathLst>
                <a:path extrusionOk="0" h="11271" w="40352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4176900" y="3978375"/>
              <a:ext cx="146775" cy="88075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4405725" y="4311375"/>
              <a:ext cx="169625" cy="10157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4090900" y="3856225"/>
              <a:ext cx="129900" cy="67400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4281625" y="4130000"/>
              <a:ext cx="172450" cy="114225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4482250" y="4199575"/>
              <a:ext cx="150700" cy="92650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2"/>
            <p:cNvSpPr/>
            <p:nvPr/>
          </p:nvSpPr>
          <p:spPr>
            <a:xfrm>
              <a:off x="4348350" y="4229300"/>
              <a:ext cx="166250" cy="99825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3978775" y="3882025"/>
              <a:ext cx="125650" cy="70250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4228075" y="4052400"/>
              <a:ext cx="152850" cy="93300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4131625" y="3912950"/>
              <a:ext cx="137400" cy="77850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3773675" y="4000675"/>
              <a:ext cx="143725" cy="85600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3720550" y="4105850"/>
              <a:ext cx="112275" cy="85700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3945250" y="3829775"/>
              <a:ext cx="118025" cy="58050"/>
            </a:xfrm>
            <a:custGeom>
              <a:rect b="b" l="l" r="r" t="t"/>
              <a:pathLst>
                <a:path extrusionOk="0" h="2322" w="4721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3733525" y="3931775"/>
              <a:ext cx="144575" cy="82550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2"/>
            <p:cNvSpPr/>
            <p:nvPr/>
          </p:nvSpPr>
          <p:spPr>
            <a:xfrm>
              <a:off x="3834000" y="3852300"/>
              <a:ext cx="118125" cy="60450"/>
            </a:xfrm>
            <a:custGeom>
              <a:rect b="b" l="l" r="r" t="t"/>
              <a:pathLst>
                <a:path extrusionOk="0" h="2418" w="4725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2"/>
            <p:cNvSpPr/>
            <p:nvPr/>
          </p:nvSpPr>
          <p:spPr>
            <a:xfrm>
              <a:off x="3641950" y="3960850"/>
              <a:ext cx="106500" cy="76750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2"/>
            <p:cNvSpPr/>
            <p:nvPr/>
          </p:nvSpPr>
          <p:spPr>
            <a:xfrm>
              <a:off x="3701175" y="3875050"/>
              <a:ext cx="138600" cy="66775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4061300" y="4009925"/>
              <a:ext cx="139800" cy="88550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2"/>
            <p:cNvSpPr/>
            <p:nvPr/>
          </p:nvSpPr>
          <p:spPr>
            <a:xfrm>
              <a:off x="4159150" y="4164950"/>
              <a:ext cx="162025" cy="111825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2"/>
            <p:cNvSpPr/>
            <p:nvPr/>
          </p:nvSpPr>
          <p:spPr>
            <a:xfrm>
              <a:off x="3865225" y="3906725"/>
              <a:ext cx="127075" cy="74600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2"/>
            <p:cNvSpPr/>
            <p:nvPr/>
          </p:nvSpPr>
          <p:spPr>
            <a:xfrm>
              <a:off x="3807875" y="4269025"/>
              <a:ext cx="123125" cy="99625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2"/>
            <p:cNvSpPr/>
            <p:nvPr/>
          </p:nvSpPr>
          <p:spPr>
            <a:xfrm>
              <a:off x="4109075" y="4085700"/>
              <a:ext cx="145675" cy="93525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2"/>
            <p:cNvSpPr/>
            <p:nvPr/>
          </p:nvSpPr>
          <p:spPr>
            <a:xfrm>
              <a:off x="3903225" y="3971400"/>
              <a:ext cx="131975" cy="80900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2"/>
            <p:cNvSpPr/>
            <p:nvPr/>
          </p:nvSpPr>
          <p:spPr>
            <a:xfrm>
              <a:off x="4107350" y="4602575"/>
              <a:ext cx="152975" cy="101150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2"/>
            <p:cNvSpPr/>
            <p:nvPr/>
          </p:nvSpPr>
          <p:spPr>
            <a:xfrm>
              <a:off x="3995425" y="3721250"/>
              <a:ext cx="146550" cy="89925"/>
            </a:xfrm>
            <a:custGeom>
              <a:rect b="b" l="l" r="r" t="t"/>
              <a:pathLst>
                <a:path extrusionOk="0" h="3597" w="5862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2"/>
            <p:cNvSpPr/>
            <p:nvPr/>
          </p:nvSpPr>
          <p:spPr>
            <a:xfrm>
              <a:off x="3643700" y="3775450"/>
              <a:ext cx="164625" cy="107900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2"/>
            <p:cNvSpPr/>
            <p:nvPr/>
          </p:nvSpPr>
          <p:spPr>
            <a:xfrm>
              <a:off x="3813525" y="4071775"/>
              <a:ext cx="147750" cy="94400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2"/>
            <p:cNvSpPr/>
            <p:nvPr/>
          </p:nvSpPr>
          <p:spPr>
            <a:xfrm>
              <a:off x="4085575" y="4296025"/>
              <a:ext cx="162325" cy="105625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2"/>
            <p:cNvSpPr/>
            <p:nvPr/>
          </p:nvSpPr>
          <p:spPr>
            <a:xfrm>
              <a:off x="4032000" y="4198700"/>
              <a:ext cx="161475" cy="111925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2"/>
            <p:cNvSpPr/>
            <p:nvPr/>
          </p:nvSpPr>
          <p:spPr>
            <a:xfrm>
              <a:off x="4219675" y="4263250"/>
              <a:ext cx="159075" cy="101275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2"/>
            <p:cNvSpPr/>
            <p:nvPr/>
          </p:nvSpPr>
          <p:spPr>
            <a:xfrm>
              <a:off x="3942425" y="4040425"/>
              <a:ext cx="140675" cy="91025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2"/>
            <p:cNvSpPr/>
            <p:nvPr/>
          </p:nvSpPr>
          <p:spPr>
            <a:xfrm>
              <a:off x="4018625" y="3942775"/>
              <a:ext cx="131300" cy="78400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2"/>
            <p:cNvSpPr/>
            <p:nvPr/>
          </p:nvSpPr>
          <p:spPr>
            <a:xfrm>
              <a:off x="3986275" y="4117825"/>
              <a:ext cx="146900" cy="96250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2"/>
            <p:cNvSpPr/>
            <p:nvPr/>
          </p:nvSpPr>
          <p:spPr>
            <a:xfrm>
              <a:off x="4274000" y="4348375"/>
              <a:ext cx="161350" cy="101500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2"/>
            <p:cNvSpPr/>
            <p:nvPr/>
          </p:nvSpPr>
          <p:spPr>
            <a:xfrm>
              <a:off x="4184200" y="4469225"/>
              <a:ext cx="175600" cy="114000"/>
            </a:xfrm>
            <a:custGeom>
              <a:rect b="b" l="l" r="r" t="t"/>
              <a:pathLst>
                <a:path extrusionOk="0" h="4560" w="7024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3857175" y="4362975"/>
              <a:ext cx="125425" cy="10050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2"/>
            <p:cNvSpPr/>
            <p:nvPr/>
          </p:nvSpPr>
          <p:spPr>
            <a:xfrm>
              <a:off x="3763350" y="4185625"/>
              <a:ext cx="115625" cy="90175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2"/>
            <p:cNvSpPr/>
            <p:nvPr/>
          </p:nvSpPr>
          <p:spPr>
            <a:xfrm>
              <a:off x="4056075" y="4508175"/>
              <a:ext cx="155350" cy="107925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857825" y="4150900"/>
              <a:ext cx="149275" cy="98450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4055750" y="3806375"/>
              <a:ext cx="123025" cy="56850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610075" y="3902175"/>
              <a:ext cx="98000" cy="59875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2"/>
            <p:cNvSpPr/>
            <p:nvPr/>
          </p:nvSpPr>
          <p:spPr>
            <a:xfrm>
              <a:off x="3887000" y="3739850"/>
              <a:ext cx="140900" cy="93750"/>
            </a:xfrm>
            <a:custGeom>
              <a:rect b="b" l="l" r="r" t="t"/>
              <a:pathLst>
                <a:path extrusionOk="0" h="3750" w="5636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2"/>
            <p:cNvSpPr/>
            <p:nvPr/>
          </p:nvSpPr>
          <p:spPr>
            <a:xfrm>
              <a:off x="3779225" y="3757700"/>
              <a:ext cx="139150" cy="98550"/>
            </a:xfrm>
            <a:custGeom>
              <a:rect b="b" l="l" r="r" t="t"/>
              <a:pathLst>
                <a:path extrusionOk="0" h="3942" w="5566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681800" y="4033675"/>
              <a:ext cx="106700" cy="77100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4108650" y="3704700"/>
              <a:ext cx="134475" cy="83175"/>
            </a:xfrm>
            <a:custGeom>
              <a:rect b="b" l="l" r="r" t="t"/>
              <a:pathLst>
                <a:path extrusionOk="0" h="3327" w="5379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553250" y="3797875"/>
              <a:ext cx="122275" cy="103975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4002300" y="4635550"/>
              <a:ext cx="128350" cy="94625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4386025" y="4528425"/>
              <a:ext cx="173875" cy="105075"/>
            </a:xfrm>
            <a:custGeom>
              <a:rect b="b" l="l" r="r" t="t"/>
              <a:pathLst>
                <a:path extrusionOk="0" h="4203" w="6955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4236550" y="4564475"/>
              <a:ext cx="177800" cy="107125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4527650" y="4490875"/>
              <a:ext cx="184100" cy="106600"/>
            </a:xfrm>
            <a:custGeom>
              <a:rect b="b" l="l" r="r" t="t"/>
              <a:pathLst>
                <a:path extrusionOk="0" h="4264" w="7364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4675150" y="4458325"/>
              <a:ext cx="168225" cy="101600"/>
            </a:xfrm>
            <a:custGeom>
              <a:rect b="b" l="l" r="r" t="t"/>
              <a:pathLst>
                <a:path extrusionOk="0" h="4064" w="6729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953950" y="4543350"/>
              <a:ext cx="128275" cy="99525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4135975" y="4383975"/>
              <a:ext cx="164825" cy="104650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4326800" y="4432200"/>
              <a:ext cx="173650" cy="113025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4007625" y="4421200"/>
              <a:ext cx="151550" cy="102475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3907250" y="4455925"/>
              <a:ext cx="123800" cy="95625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3904000" y="4233650"/>
              <a:ext cx="156450" cy="109975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462325" y="4393675"/>
              <a:ext cx="184650" cy="115625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2"/>
            <p:cNvSpPr/>
            <p:nvPr/>
          </p:nvSpPr>
          <p:spPr>
            <a:xfrm>
              <a:off x="3956250" y="4329975"/>
              <a:ext cx="154700" cy="106400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2"/>
            <p:cNvSpPr/>
            <p:nvPr/>
          </p:nvSpPr>
          <p:spPr>
            <a:xfrm>
              <a:off x="4408775" y="4099425"/>
              <a:ext cx="161250" cy="110950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2"/>
            <p:cNvSpPr/>
            <p:nvPr/>
          </p:nvSpPr>
          <p:spPr>
            <a:xfrm>
              <a:off x="4248975" y="3886700"/>
              <a:ext cx="124550" cy="72525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2"/>
            <p:cNvSpPr/>
            <p:nvPr/>
          </p:nvSpPr>
          <p:spPr>
            <a:xfrm>
              <a:off x="4207500" y="3833475"/>
              <a:ext cx="115625" cy="6045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2"/>
            <p:cNvSpPr/>
            <p:nvPr/>
          </p:nvSpPr>
          <p:spPr>
            <a:xfrm>
              <a:off x="4603300" y="4360250"/>
              <a:ext cx="170825" cy="111700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2"/>
            <p:cNvSpPr/>
            <p:nvPr/>
          </p:nvSpPr>
          <p:spPr>
            <a:xfrm>
              <a:off x="4297075" y="3950500"/>
              <a:ext cx="133925" cy="8275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2"/>
            <p:cNvSpPr/>
            <p:nvPr/>
          </p:nvSpPr>
          <p:spPr>
            <a:xfrm>
              <a:off x="4542575" y="4279150"/>
              <a:ext cx="154375" cy="95375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2"/>
            <p:cNvSpPr/>
            <p:nvPr/>
          </p:nvSpPr>
          <p:spPr>
            <a:xfrm>
              <a:off x="4170925" y="3785575"/>
              <a:ext cx="110075" cy="51950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2"/>
            <p:cNvSpPr/>
            <p:nvPr/>
          </p:nvSpPr>
          <p:spPr>
            <a:xfrm>
              <a:off x="4351625" y="4023225"/>
              <a:ext cx="139475" cy="87550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2"/>
            <p:cNvSpPr/>
            <p:nvPr/>
          </p:nvSpPr>
          <p:spPr>
            <a:xfrm>
              <a:off x="4837900" y="3770125"/>
              <a:ext cx="708600" cy="563575"/>
            </a:xfrm>
            <a:custGeom>
              <a:rect b="b" l="l" r="r" t="t"/>
              <a:pathLst>
                <a:path extrusionOk="0" h="22543" w="28344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2"/>
            <p:cNvSpPr/>
            <p:nvPr/>
          </p:nvSpPr>
          <p:spPr>
            <a:xfrm>
              <a:off x="4822000" y="3757625"/>
              <a:ext cx="724400" cy="588600"/>
            </a:xfrm>
            <a:custGeom>
              <a:rect b="b" l="l" r="r" t="t"/>
              <a:pathLst>
                <a:path extrusionOk="0" h="23544" w="28976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2"/>
            <p:cNvSpPr/>
            <p:nvPr/>
          </p:nvSpPr>
          <p:spPr>
            <a:xfrm>
              <a:off x="5134000" y="3770125"/>
              <a:ext cx="411750" cy="511325"/>
            </a:xfrm>
            <a:custGeom>
              <a:rect b="b" l="l" r="r" t="t"/>
              <a:pathLst>
                <a:path extrusionOk="0" h="20453" w="1647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2"/>
            <p:cNvSpPr/>
            <p:nvPr/>
          </p:nvSpPr>
          <p:spPr>
            <a:xfrm>
              <a:off x="5120075" y="3757625"/>
              <a:ext cx="426100" cy="536350"/>
            </a:xfrm>
            <a:custGeom>
              <a:rect b="b" l="l" r="r" t="t"/>
              <a:pathLst>
                <a:path extrusionOk="0" h="21454" w="17044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2"/>
            <p:cNvSpPr/>
            <p:nvPr/>
          </p:nvSpPr>
          <p:spPr>
            <a:xfrm>
              <a:off x="4631500" y="1845250"/>
              <a:ext cx="1216225" cy="2555400"/>
            </a:xfrm>
            <a:custGeom>
              <a:rect b="b" l="l" r="r" t="t"/>
              <a:pathLst>
                <a:path extrusionOk="0" h="102216" w="48649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2"/>
            <p:cNvSpPr/>
            <p:nvPr/>
          </p:nvSpPr>
          <p:spPr>
            <a:xfrm>
              <a:off x="4618975" y="1832700"/>
              <a:ext cx="1241250" cy="2580375"/>
            </a:xfrm>
            <a:custGeom>
              <a:rect b="b" l="l" r="r" t="t"/>
              <a:pathLst>
                <a:path extrusionOk="0" h="103215" w="4965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2"/>
            <p:cNvSpPr/>
            <p:nvPr/>
          </p:nvSpPr>
          <p:spPr>
            <a:xfrm>
              <a:off x="4715100" y="1928975"/>
              <a:ext cx="1021025" cy="1975075"/>
            </a:xfrm>
            <a:custGeom>
              <a:rect b="b" l="l" r="r" t="t"/>
              <a:pathLst>
                <a:path extrusionOk="0" h="79003" w="40841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2"/>
            <p:cNvSpPr/>
            <p:nvPr/>
          </p:nvSpPr>
          <p:spPr>
            <a:xfrm>
              <a:off x="4702600" y="1916400"/>
              <a:ext cx="1046050" cy="2000150"/>
            </a:xfrm>
            <a:custGeom>
              <a:rect b="b" l="l" r="r" t="t"/>
              <a:pathLst>
                <a:path extrusionOk="0" h="80006" w="41842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2"/>
            <p:cNvSpPr/>
            <p:nvPr/>
          </p:nvSpPr>
          <p:spPr>
            <a:xfrm>
              <a:off x="5847700" y="1934525"/>
              <a:ext cx="122800" cy="2466675"/>
            </a:xfrm>
            <a:custGeom>
              <a:rect b="b" l="l" r="r" t="t"/>
              <a:pathLst>
                <a:path extrusionOk="0" h="98667" w="4912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2"/>
            <p:cNvSpPr/>
            <p:nvPr/>
          </p:nvSpPr>
          <p:spPr>
            <a:xfrm>
              <a:off x="5835275" y="1922000"/>
              <a:ext cx="147750" cy="2491725"/>
            </a:xfrm>
            <a:custGeom>
              <a:rect b="b" l="l" r="r" t="t"/>
              <a:pathLst>
                <a:path extrusionOk="0" h="99669" w="591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2"/>
            <p:cNvSpPr/>
            <p:nvPr/>
          </p:nvSpPr>
          <p:spPr>
            <a:xfrm>
              <a:off x="4782050" y="2012675"/>
              <a:ext cx="859275" cy="1684975"/>
            </a:xfrm>
            <a:custGeom>
              <a:rect b="b" l="l" r="r" t="t"/>
              <a:pathLst>
                <a:path extrusionOk="0" h="67399" w="34371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2"/>
            <p:cNvSpPr/>
            <p:nvPr/>
          </p:nvSpPr>
          <p:spPr>
            <a:xfrm>
              <a:off x="4769550" y="2000075"/>
              <a:ext cx="884275" cy="1710075"/>
            </a:xfrm>
            <a:custGeom>
              <a:rect b="b" l="l" r="r" t="t"/>
              <a:pathLst>
                <a:path extrusionOk="0" h="68403" w="35371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4837900" y="2157675"/>
              <a:ext cx="753225" cy="1422725"/>
            </a:xfrm>
            <a:custGeom>
              <a:rect b="b" l="l" r="r" t="t"/>
              <a:pathLst>
                <a:path extrusionOk="0" h="56909" w="30129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2"/>
            <p:cNvSpPr/>
            <p:nvPr/>
          </p:nvSpPr>
          <p:spPr>
            <a:xfrm>
              <a:off x="4825375" y="2145275"/>
              <a:ext cx="778275" cy="1447650"/>
            </a:xfrm>
            <a:custGeom>
              <a:rect b="b" l="l" r="r" t="t"/>
              <a:pathLst>
                <a:path extrusionOk="0" h="57906" w="31131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2"/>
            <p:cNvSpPr/>
            <p:nvPr/>
          </p:nvSpPr>
          <p:spPr>
            <a:xfrm>
              <a:off x="4947850" y="2616000"/>
              <a:ext cx="483250" cy="546050"/>
            </a:xfrm>
            <a:custGeom>
              <a:rect b="b" l="l" r="r" t="t"/>
              <a:pathLst>
                <a:path extrusionOk="0" h="21842" w="1933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2"/>
            <p:cNvSpPr/>
            <p:nvPr/>
          </p:nvSpPr>
          <p:spPr>
            <a:xfrm>
              <a:off x="5057900" y="2720725"/>
              <a:ext cx="235400" cy="352175"/>
            </a:xfrm>
            <a:custGeom>
              <a:rect b="b" l="l" r="r" t="t"/>
              <a:pathLst>
                <a:path extrusionOk="0" h="14087" w="9416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2"/>
            <p:cNvSpPr/>
            <p:nvPr/>
          </p:nvSpPr>
          <p:spPr>
            <a:xfrm>
              <a:off x="4957550" y="2491050"/>
              <a:ext cx="449275" cy="149025"/>
            </a:xfrm>
            <a:custGeom>
              <a:rect b="b" l="l" r="r" t="t"/>
              <a:pathLst>
                <a:path extrusionOk="0" h="5961" w="17971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4940875" y="2373875"/>
              <a:ext cx="574050" cy="177675"/>
            </a:xfrm>
            <a:custGeom>
              <a:rect b="b" l="l" r="r" t="t"/>
              <a:pathLst>
                <a:path extrusionOk="0" h="7107" w="22962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4867850" y="5014950"/>
              <a:ext cx="787875" cy="254875"/>
            </a:xfrm>
            <a:custGeom>
              <a:rect b="b" l="l" r="r" t="t"/>
              <a:pathLst>
                <a:path extrusionOk="0" h="10195" w="31515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4902675" y="5002450"/>
              <a:ext cx="738525" cy="279875"/>
            </a:xfrm>
            <a:custGeom>
              <a:rect b="b" l="l" r="r" t="t"/>
              <a:pathLst>
                <a:path extrusionOk="0" h="11195" w="29541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5057250" y="5153600"/>
              <a:ext cx="564575" cy="116200"/>
            </a:xfrm>
            <a:custGeom>
              <a:rect b="b" l="l" r="r" t="t"/>
              <a:pathLst>
                <a:path extrusionOk="0" h="4648" w="22583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5040925" y="5141075"/>
              <a:ext cx="594075" cy="141250"/>
            </a:xfrm>
            <a:custGeom>
              <a:rect b="b" l="l" r="r" t="t"/>
              <a:pathLst>
                <a:path extrusionOk="0" h="5650" w="23763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4367950" y="2070250"/>
              <a:ext cx="231475" cy="134475"/>
            </a:xfrm>
            <a:custGeom>
              <a:rect b="b" l="l" r="r" t="t"/>
              <a:pathLst>
                <a:path extrusionOk="0" h="5379" w="9259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4256050" y="2012050"/>
              <a:ext cx="94625" cy="63350"/>
            </a:xfrm>
            <a:custGeom>
              <a:rect b="b" l="l" r="r" t="t"/>
              <a:pathLst>
                <a:path extrusionOk="0" h="2534" w="3785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2"/>
            <p:cNvSpPr/>
            <p:nvPr/>
          </p:nvSpPr>
          <p:spPr>
            <a:xfrm>
              <a:off x="4412250" y="2580950"/>
              <a:ext cx="100400" cy="40925"/>
            </a:xfrm>
            <a:custGeom>
              <a:rect b="b" l="l" r="r" t="t"/>
              <a:pathLst>
                <a:path extrusionOk="0" h="1637" w="4016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2"/>
            <p:cNvSpPr/>
            <p:nvPr/>
          </p:nvSpPr>
          <p:spPr>
            <a:xfrm>
              <a:off x="4158400" y="2551600"/>
              <a:ext cx="213375" cy="53950"/>
            </a:xfrm>
            <a:custGeom>
              <a:rect b="b" l="l" r="r" t="t"/>
              <a:pathLst>
                <a:path extrusionOk="0" h="2158" w="8535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4232650" y="3054850"/>
              <a:ext cx="256375" cy="94575"/>
            </a:xfrm>
            <a:custGeom>
              <a:rect b="b" l="l" r="r" t="t"/>
              <a:pathLst>
                <a:path extrusionOk="0" h="3783" w="10255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2"/>
            <p:cNvSpPr/>
            <p:nvPr/>
          </p:nvSpPr>
          <p:spPr>
            <a:xfrm>
              <a:off x="3657750" y="372700"/>
              <a:ext cx="1056400" cy="1056525"/>
            </a:xfrm>
            <a:custGeom>
              <a:rect b="b" l="l" r="r" t="t"/>
              <a:pathLst>
                <a:path extrusionOk="0" h="42261" w="42256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2"/>
            <p:cNvSpPr/>
            <p:nvPr/>
          </p:nvSpPr>
          <p:spPr>
            <a:xfrm>
              <a:off x="4135425" y="863225"/>
              <a:ext cx="88300" cy="75475"/>
            </a:xfrm>
            <a:custGeom>
              <a:rect b="b" l="l" r="r" t="t"/>
              <a:pathLst>
                <a:path extrusionOk="0" h="3019" w="3532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2"/>
            <p:cNvSpPr/>
            <p:nvPr/>
          </p:nvSpPr>
          <p:spPr>
            <a:xfrm>
              <a:off x="4038100" y="884300"/>
              <a:ext cx="380175" cy="224875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2"/>
            <p:cNvSpPr/>
            <p:nvPr/>
          </p:nvSpPr>
          <p:spPr>
            <a:xfrm>
              <a:off x="1319650" y="700475"/>
              <a:ext cx="381025" cy="622275"/>
            </a:xfrm>
            <a:custGeom>
              <a:rect b="b" l="l" r="r" t="t"/>
              <a:pathLst>
                <a:path extrusionOk="0" h="24891" w="15241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2"/>
            <p:cNvSpPr/>
            <p:nvPr/>
          </p:nvSpPr>
          <p:spPr>
            <a:xfrm>
              <a:off x="1318650" y="1274725"/>
              <a:ext cx="407400" cy="458650"/>
            </a:xfrm>
            <a:custGeom>
              <a:rect b="b" l="l" r="r" t="t"/>
              <a:pathLst>
                <a:path extrusionOk="0" h="18346" w="16296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1300700" y="1258050"/>
              <a:ext cx="443425" cy="491975"/>
            </a:xfrm>
            <a:custGeom>
              <a:rect b="b" l="l" r="r" t="t"/>
              <a:pathLst>
                <a:path extrusionOk="0" h="19679" w="17737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2"/>
            <p:cNvSpPr/>
            <p:nvPr/>
          </p:nvSpPr>
          <p:spPr>
            <a:xfrm>
              <a:off x="1043250" y="1730175"/>
              <a:ext cx="1335950" cy="3553775"/>
            </a:xfrm>
            <a:custGeom>
              <a:rect b="b" l="l" r="r" t="t"/>
              <a:pathLst>
                <a:path extrusionOk="0" h="142151" w="53438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2"/>
            <p:cNvSpPr/>
            <p:nvPr/>
          </p:nvSpPr>
          <p:spPr>
            <a:xfrm>
              <a:off x="1026600" y="1713525"/>
              <a:ext cx="1369250" cy="3587075"/>
            </a:xfrm>
            <a:custGeom>
              <a:rect b="b" l="l" r="r" t="t"/>
              <a:pathLst>
                <a:path extrusionOk="0" h="143483" w="5477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2"/>
            <p:cNvSpPr/>
            <p:nvPr/>
          </p:nvSpPr>
          <p:spPr>
            <a:xfrm>
              <a:off x="1104425" y="1830225"/>
              <a:ext cx="1200650" cy="889425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2"/>
            <p:cNvSpPr/>
            <p:nvPr/>
          </p:nvSpPr>
          <p:spPr>
            <a:xfrm>
              <a:off x="1471275" y="2197100"/>
              <a:ext cx="466925" cy="155675"/>
            </a:xfrm>
            <a:custGeom>
              <a:rect b="b" l="l" r="r" t="t"/>
              <a:pathLst>
                <a:path extrusionOk="0" h="6227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2"/>
            <p:cNvSpPr/>
            <p:nvPr/>
          </p:nvSpPr>
          <p:spPr>
            <a:xfrm>
              <a:off x="1104425" y="2828900"/>
              <a:ext cx="1200650" cy="889425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2"/>
            <p:cNvSpPr/>
            <p:nvPr/>
          </p:nvSpPr>
          <p:spPr>
            <a:xfrm>
              <a:off x="1471275" y="3195775"/>
              <a:ext cx="466925" cy="155700"/>
            </a:xfrm>
            <a:custGeom>
              <a:rect b="b" l="l" r="r" t="t"/>
              <a:pathLst>
                <a:path extrusionOk="0" h="6228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2"/>
            <p:cNvSpPr/>
            <p:nvPr/>
          </p:nvSpPr>
          <p:spPr>
            <a:xfrm>
              <a:off x="1104425" y="3827600"/>
              <a:ext cx="1200650" cy="889400"/>
            </a:xfrm>
            <a:custGeom>
              <a:rect b="b" l="l" r="r" t="t"/>
              <a:pathLst>
                <a:path extrusionOk="0" h="35576" w="48026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2"/>
            <p:cNvSpPr/>
            <p:nvPr/>
          </p:nvSpPr>
          <p:spPr>
            <a:xfrm>
              <a:off x="1471275" y="4194450"/>
              <a:ext cx="466925" cy="155700"/>
            </a:xfrm>
            <a:custGeom>
              <a:rect b="b" l="l" r="r" t="t"/>
              <a:pathLst>
                <a:path extrusionOk="0" h="6228" w="18677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2"/>
            <p:cNvSpPr/>
            <p:nvPr/>
          </p:nvSpPr>
          <p:spPr>
            <a:xfrm>
              <a:off x="1831075" y="4763250"/>
              <a:ext cx="1982475" cy="580250"/>
            </a:xfrm>
            <a:custGeom>
              <a:rect b="b" l="l" r="r" t="t"/>
              <a:pathLst>
                <a:path extrusionOk="0" h="23210" w="79299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2"/>
            <p:cNvSpPr/>
            <p:nvPr/>
          </p:nvSpPr>
          <p:spPr>
            <a:xfrm>
              <a:off x="1813650" y="4750675"/>
              <a:ext cx="2015150" cy="605350"/>
            </a:xfrm>
            <a:custGeom>
              <a:rect b="b" l="l" r="r" t="t"/>
              <a:pathLst>
                <a:path extrusionOk="0" h="24214" w="80606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2423050" y="1584975"/>
              <a:ext cx="1587650" cy="1761450"/>
            </a:xfrm>
            <a:custGeom>
              <a:rect b="b" l="l" r="r" t="t"/>
              <a:pathLst>
                <a:path extrusionOk="0" h="70458" w="63506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2"/>
            <p:cNvSpPr/>
            <p:nvPr/>
          </p:nvSpPr>
          <p:spPr>
            <a:xfrm>
              <a:off x="2423050" y="1612625"/>
              <a:ext cx="1368075" cy="1437725"/>
            </a:xfrm>
            <a:custGeom>
              <a:rect b="b" l="l" r="r" t="t"/>
              <a:pathLst>
                <a:path extrusionOk="0" h="57509" w="54723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2410000" y="1572375"/>
              <a:ext cx="1603950" cy="1786600"/>
            </a:xfrm>
            <a:custGeom>
              <a:rect b="b" l="l" r="r" t="t"/>
              <a:pathLst>
                <a:path extrusionOk="0" h="71464" w="64158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2844775" y="1318300"/>
              <a:ext cx="127600" cy="162525"/>
            </a:xfrm>
            <a:custGeom>
              <a:rect b="b" l="l" r="r" t="t"/>
              <a:pathLst>
                <a:path extrusionOk="0" h="6501" w="5104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2833450" y="1305875"/>
              <a:ext cx="151125" cy="187450"/>
            </a:xfrm>
            <a:custGeom>
              <a:rect b="b" l="l" r="r" t="t"/>
              <a:pathLst>
                <a:path extrusionOk="0" h="7498" w="6045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2922725" y="1270950"/>
              <a:ext cx="145350" cy="178125"/>
            </a:xfrm>
            <a:custGeom>
              <a:rect b="b" l="l" r="r" t="t"/>
              <a:pathLst>
                <a:path extrusionOk="0" h="7125" w="5814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2921625" y="1258475"/>
              <a:ext cx="158325" cy="203175"/>
            </a:xfrm>
            <a:custGeom>
              <a:rect b="b" l="l" r="r" t="t"/>
              <a:pathLst>
                <a:path extrusionOk="0" h="8127" w="6333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3007750" y="1244775"/>
              <a:ext cx="187900" cy="196625"/>
            </a:xfrm>
            <a:custGeom>
              <a:rect b="b" l="l" r="r" t="t"/>
              <a:pathLst>
                <a:path extrusionOk="0" h="7865" w="7516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3005125" y="1232250"/>
              <a:ext cx="203500" cy="221675"/>
            </a:xfrm>
            <a:custGeom>
              <a:rect b="b" l="l" r="r" t="t"/>
              <a:pathLst>
                <a:path extrusionOk="0" h="8867" w="814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3092875" y="1244325"/>
              <a:ext cx="205550" cy="199475"/>
            </a:xfrm>
            <a:custGeom>
              <a:rect b="b" l="l" r="r" t="t"/>
              <a:pathLst>
                <a:path extrusionOk="0" h="7979" w="8222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3081325" y="1231750"/>
              <a:ext cx="229625" cy="224450"/>
            </a:xfrm>
            <a:custGeom>
              <a:rect b="b" l="l" r="r" t="t"/>
              <a:pathLst>
                <a:path extrusionOk="0" h="8978" w="9185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3603100" y="2364525"/>
              <a:ext cx="248125" cy="63950"/>
            </a:xfrm>
            <a:custGeom>
              <a:rect b="b" l="l" r="r" t="t"/>
              <a:pathLst>
                <a:path extrusionOk="0" h="2558" w="9925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3588625" y="2351850"/>
              <a:ext cx="275650" cy="89100"/>
            </a:xfrm>
            <a:custGeom>
              <a:rect b="b" l="l" r="r" t="t"/>
              <a:pathLst>
                <a:path extrusionOk="0" h="3564" w="11026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1393675" y="2591275"/>
              <a:ext cx="1235800" cy="2764850"/>
            </a:xfrm>
            <a:custGeom>
              <a:rect b="b" l="l" r="r" t="t"/>
              <a:pathLst>
                <a:path extrusionOk="0" h="110594" w="49432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2"/>
            <p:cNvSpPr/>
            <p:nvPr/>
          </p:nvSpPr>
          <p:spPr>
            <a:xfrm>
              <a:off x="1393675" y="2591375"/>
              <a:ext cx="1235800" cy="2764750"/>
            </a:xfrm>
            <a:custGeom>
              <a:rect b="b" l="l" r="r" t="t"/>
              <a:pathLst>
                <a:path extrusionOk="0" h="110590" w="49432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1380825" y="2578775"/>
              <a:ext cx="1261375" cy="2789875"/>
            </a:xfrm>
            <a:custGeom>
              <a:rect b="b" l="l" r="r" t="t"/>
              <a:pathLst>
                <a:path extrusionOk="0" h="111595" w="50455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2285125" y="2657125"/>
              <a:ext cx="405750" cy="858500"/>
            </a:xfrm>
            <a:custGeom>
              <a:rect b="b" l="l" r="r" t="t"/>
              <a:pathLst>
                <a:path extrusionOk="0" h="34340" w="1623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2268900" y="2644525"/>
              <a:ext cx="412400" cy="883625"/>
            </a:xfrm>
            <a:custGeom>
              <a:rect b="b" l="l" r="r" t="t"/>
              <a:pathLst>
                <a:path extrusionOk="0" h="35345" w="16496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2521025" y="3477825"/>
              <a:ext cx="160375" cy="1584800"/>
            </a:xfrm>
            <a:custGeom>
              <a:rect b="b" l="l" r="r" t="t"/>
              <a:pathLst>
                <a:path extrusionOk="0" h="63392" w="6415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2508400" y="3465375"/>
              <a:ext cx="185625" cy="1609775"/>
            </a:xfrm>
            <a:custGeom>
              <a:rect b="b" l="l" r="r" t="t"/>
              <a:pathLst>
                <a:path extrusionOk="0" h="64391" w="7425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2256500" y="1393725"/>
              <a:ext cx="1194225" cy="1569650"/>
            </a:xfrm>
            <a:custGeom>
              <a:rect b="b" l="l" r="r" t="t"/>
              <a:pathLst>
                <a:path extrusionOk="0" h="62786" w="47769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2256500" y="1393750"/>
              <a:ext cx="1158950" cy="1569625"/>
            </a:xfrm>
            <a:custGeom>
              <a:rect b="b" l="l" r="r" t="t"/>
              <a:pathLst>
                <a:path extrusionOk="0" h="62785" w="46358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3155575" y="1853000"/>
              <a:ext cx="164075" cy="121700"/>
            </a:xfrm>
            <a:custGeom>
              <a:rect b="b" l="l" r="r" t="t"/>
              <a:pathLst>
                <a:path extrusionOk="0" h="4868" w="6563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3224050" y="2035000"/>
              <a:ext cx="35400" cy="106275"/>
            </a:xfrm>
            <a:custGeom>
              <a:rect b="b" l="l" r="r" t="t"/>
              <a:pathLst>
                <a:path extrusionOk="0" h="4251" w="1416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3076425" y="2394050"/>
              <a:ext cx="96700" cy="86300"/>
            </a:xfrm>
            <a:custGeom>
              <a:rect b="b" l="l" r="r" t="t"/>
              <a:pathLst>
                <a:path extrusionOk="0" h="3452" w="3868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2"/>
            <p:cNvSpPr/>
            <p:nvPr/>
          </p:nvSpPr>
          <p:spPr>
            <a:xfrm>
              <a:off x="2300150" y="1381175"/>
              <a:ext cx="1163950" cy="1594725"/>
            </a:xfrm>
            <a:custGeom>
              <a:rect b="b" l="l" r="r" t="t"/>
              <a:pathLst>
                <a:path extrusionOk="0" h="63789" w="46558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2"/>
            <p:cNvSpPr/>
            <p:nvPr/>
          </p:nvSpPr>
          <p:spPr>
            <a:xfrm>
              <a:off x="2256500" y="1393725"/>
              <a:ext cx="1190725" cy="917700"/>
            </a:xfrm>
            <a:custGeom>
              <a:rect b="b" l="l" r="r" t="t"/>
              <a:pathLst>
                <a:path extrusionOk="0" h="36708" w="47629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2"/>
            <p:cNvSpPr/>
            <p:nvPr/>
          </p:nvSpPr>
          <p:spPr>
            <a:xfrm>
              <a:off x="2300150" y="1381175"/>
              <a:ext cx="1146875" cy="942750"/>
            </a:xfrm>
            <a:custGeom>
              <a:rect b="b" l="l" r="r" t="t"/>
              <a:pathLst>
                <a:path extrusionOk="0" h="37710" w="45875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2368500" y="1503700"/>
              <a:ext cx="995450" cy="436825"/>
            </a:xfrm>
            <a:custGeom>
              <a:rect b="b" l="l" r="r" t="t"/>
              <a:pathLst>
                <a:path extrusionOk="0" h="17473" w="39818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2471600" y="1867775"/>
              <a:ext cx="430900" cy="190550"/>
            </a:xfrm>
            <a:custGeom>
              <a:rect b="b" l="l" r="r" t="t"/>
              <a:pathLst>
                <a:path extrusionOk="0" h="7622" w="17236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2557875" y="2084300"/>
              <a:ext cx="240875" cy="377825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2557875" y="2084300"/>
              <a:ext cx="240875" cy="377825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2561200" y="2071850"/>
              <a:ext cx="250400" cy="402750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2"/>
            <p:cNvSpPr/>
            <p:nvPr/>
          </p:nvSpPr>
          <p:spPr>
            <a:xfrm>
              <a:off x="2561200" y="2071850"/>
              <a:ext cx="250400" cy="402750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2"/>
            <p:cNvSpPr/>
            <p:nvPr/>
          </p:nvSpPr>
          <p:spPr>
            <a:xfrm>
              <a:off x="2210450" y="2463800"/>
              <a:ext cx="542250" cy="747675"/>
            </a:xfrm>
            <a:custGeom>
              <a:rect b="b" l="l" r="r" t="t"/>
              <a:pathLst>
                <a:path extrusionOk="0" h="29907" w="2169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2"/>
            <p:cNvSpPr/>
            <p:nvPr/>
          </p:nvSpPr>
          <p:spPr>
            <a:xfrm>
              <a:off x="2210450" y="2463800"/>
              <a:ext cx="286325" cy="270000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2"/>
            <p:cNvSpPr/>
            <p:nvPr/>
          </p:nvSpPr>
          <p:spPr>
            <a:xfrm>
              <a:off x="2210450" y="2463800"/>
              <a:ext cx="286325" cy="270000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2196500" y="2451325"/>
              <a:ext cx="569475" cy="772675"/>
            </a:xfrm>
            <a:custGeom>
              <a:rect b="b" l="l" r="r" t="t"/>
              <a:pathLst>
                <a:path extrusionOk="0" h="30907" w="22779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3308950" y="3206125"/>
              <a:ext cx="942650" cy="714125"/>
            </a:xfrm>
            <a:custGeom>
              <a:rect b="b" l="l" r="r" t="t"/>
              <a:pathLst>
                <a:path extrusionOk="0" h="28565" w="37706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3295900" y="3193550"/>
              <a:ext cx="968650" cy="739125"/>
            </a:xfrm>
            <a:custGeom>
              <a:rect b="b" l="l" r="r" t="t"/>
              <a:pathLst>
                <a:path extrusionOk="0" h="29565" w="38746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2"/>
            <p:cNvSpPr/>
            <p:nvPr/>
          </p:nvSpPr>
          <p:spPr>
            <a:xfrm>
              <a:off x="1639900" y="3016250"/>
              <a:ext cx="1764775" cy="1852775"/>
            </a:xfrm>
            <a:custGeom>
              <a:rect b="b" l="l" r="r" t="t"/>
              <a:pathLst>
                <a:path extrusionOk="0" h="74111" w="70591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2"/>
            <p:cNvSpPr/>
            <p:nvPr/>
          </p:nvSpPr>
          <p:spPr>
            <a:xfrm>
              <a:off x="1639900" y="3016250"/>
              <a:ext cx="1568375" cy="1852675"/>
            </a:xfrm>
            <a:custGeom>
              <a:rect b="b" l="l" r="r" t="t"/>
              <a:pathLst>
                <a:path extrusionOk="0" h="74107" w="62735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>
              <a:off x="1646325" y="3003700"/>
              <a:ext cx="1772050" cy="1877675"/>
            </a:xfrm>
            <a:custGeom>
              <a:rect b="b" l="l" r="r" t="t"/>
              <a:pathLst>
                <a:path extrusionOk="0" h="75107" w="70882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3181375" y="3847425"/>
              <a:ext cx="125200" cy="219900"/>
            </a:xfrm>
            <a:custGeom>
              <a:rect b="b" l="l" r="r" t="t"/>
              <a:pathLst>
                <a:path extrusionOk="0" h="8796" w="5008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458225" y="2882250"/>
              <a:ext cx="884850" cy="2473100"/>
            </a:xfrm>
            <a:custGeom>
              <a:rect b="b" l="l" r="r" t="t"/>
              <a:pathLst>
                <a:path extrusionOk="0" h="98924" w="35394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443850" y="2869775"/>
              <a:ext cx="912950" cy="2498100"/>
            </a:xfrm>
            <a:custGeom>
              <a:rect b="b" l="l" r="r" t="t"/>
              <a:pathLst>
                <a:path extrusionOk="0" h="99924" w="36518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517025" y="2882250"/>
              <a:ext cx="885050" cy="2473100"/>
            </a:xfrm>
            <a:custGeom>
              <a:rect b="b" l="l" r="r" t="t"/>
              <a:pathLst>
                <a:path extrusionOk="0" h="98924" w="35402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502650" y="2869775"/>
              <a:ext cx="912925" cy="2498100"/>
            </a:xfrm>
            <a:custGeom>
              <a:rect b="b" l="l" r="r" t="t"/>
              <a:pathLst>
                <a:path extrusionOk="0" h="99924" w="36517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2"/>
            <p:cNvSpPr/>
            <p:nvPr/>
          </p:nvSpPr>
          <p:spPr>
            <a:xfrm>
              <a:off x="458225" y="2882250"/>
              <a:ext cx="548250" cy="339675"/>
            </a:xfrm>
            <a:custGeom>
              <a:rect b="b" l="l" r="r" t="t"/>
              <a:pathLst>
                <a:path extrusionOk="0" h="13587" w="2193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2"/>
            <p:cNvSpPr/>
            <p:nvPr/>
          </p:nvSpPr>
          <p:spPr>
            <a:xfrm>
              <a:off x="441025" y="2869725"/>
              <a:ext cx="582650" cy="364725"/>
            </a:xfrm>
            <a:custGeom>
              <a:rect b="b" l="l" r="r" t="t"/>
              <a:pathLst>
                <a:path extrusionOk="0" h="14589" w="23306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3"/>
          <p:cNvSpPr/>
          <p:nvPr/>
        </p:nvSpPr>
        <p:spPr>
          <a:xfrm rot="-4027679">
            <a:off x="1921001" y="-138242"/>
            <a:ext cx="4896711" cy="5420002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4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13" name="Google Shape;2213;p43"/>
          <p:cNvSpPr txBox="1"/>
          <p:nvPr>
            <p:ph idx="1" type="body"/>
          </p:nvPr>
        </p:nvSpPr>
        <p:spPr>
          <a:xfrm>
            <a:off x="109050" y="317007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Ali Aqeel Zafar, Cristian Luca Angheluta, Friedrich Ostertag, 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Massimo Morello, Olimpia Demetraki-Paleolog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4" name="Google Shape;294;p28"/>
          <p:cNvSpPr txBox="1"/>
          <p:nvPr>
            <p:ph type="ctrTitle"/>
          </p:nvPr>
        </p:nvSpPr>
        <p:spPr>
          <a:xfrm>
            <a:off x="572003" y="905763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Company 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28"/>
          <p:cNvSpPr txBox="1"/>
          <p:nvPr>
            <p:ph idx="2" type="ctrTitle"/>
          </p:nvPr>
        </p:nvSpPr>
        <p:spPr>
          <a:xfrm>
            <a:off x="572003" y="23473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Survey Results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6" name="Google Shape;296;p28"/>
          <p:cNvSpPr txBox="1"/>
          <p:nvPr>
            <p:ph idx="4" type="ctrTitle"/>
          </p:nvPr>
        </p:nvSpPr>
        <p:spPr>
          <a:xfrm>
            <a:off x="572003" y="3779650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Risks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7" name="Google Shape;297;p28"/>
          <p:cNvSpPr txBox="1"/>
          <p:nvPr>
            <p:ph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8" name="Google Shape;298;p28"/>
          <p:cNvSpPr txBox="1"/>
          <p:nvPr>
            <p:ph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28"/>
          <p:cNvSpPr txBox="1"/>
          <p:nvPr>
            <p:ph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0" name="Google Shape;300;p28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1" name="Google Shape;301;p28"/>
          <p:cNvSpPr txBox="1"/>
          <p:nvPr>
            <p:ph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2" name="Google Shape;302;p28"/>
          <p:cNvSpPr txBox="1"/>
          <p:nvPr>
            <p:ph idx="15" type="ctrTitle"/>
          </p:nvPr>
        </p:nvSpPr>
        <p:spPr>
          <a:xfrm>
            <a:off x="5842903" y="905763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Risks Mitigation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3" name="Google Shape;303;p28"/>
          <p:cNvSpPr txBox="1"/>
          <p:nvPr>
            <p:ph idx="17" type="ctrTitle"/>
          </p:nvPr>
        </p:nvSpPr>
        <p:spPr>
          <a:xfrm>
            <a:off x="5842903" y="23473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Survey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/>
          <p:nvPr>
            <p:ph idx="19" type="ctrTitle"/>
          </p:nvPr>
        </p:nvSpPr>
        <p:spPr>
          <a:xfrm>
            <a:off x="5842903" y="3779650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Training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06" name="Google Shape;306;p28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599975" y="1735800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Introduction</a:t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3902050" y="1314599"/>
            <a:ext cx="4279065" cy="3330851"/>
          </a:xfrm>
          <a:custGeom>
            <a:rect b="b" l="l" r="r" t="t"/>
            <a:pathLst>
              <a:path extrusionOk="0" h="163217" w="209681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9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314" name="Google Shape;314;p29"/>
            <p:cNvSpPr/>
            <p:nvPr/>
          </p:nvSpPr>
          <p:spPr>
            <a:xfrm>
              <a:off x="5536047" y="1312545"/>
              <a:ext cx="1313785" cy="2977344"/>
            </a:xfrm>
            <a:custGeom>
              <a:rect b="b" l="l" r="r" t="t"/>
              <a:pathLst>
                <a:path extrusionOk="0" h="156250" w="68947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5530674" y="1307171"/>
              <a:ext cx="1324494" cy="2988072"/>
            </a:xfrm>
            <a:custGeom>
              <a:rect b="b" l="l" r="r" t="t"/>
              <a:pathLst>
                <a:path extrusionOk="0" h="156813" w="69509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788418" y="1565043"/>
              <a:ext cx="35004" cy="268733"/>
            </a:xfrm>
            <a:custGeom>
              <a:rect b="b" l="l" r="r" t="t"/>
              <a:pathLst>
                <a:path extrusionOk="0" h="14103" w="1837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788418" y="1885033"/>
              <a:ext cx="35004" cy="165512"/>
            </a:xfrm>
            <a:custGeom>
              <a:rect b="b" l="l" r="r" t="t"/>
              <a:pathLst>
                <a:path extrusionOk="0" h="8686" w="1837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436923" y="1312545"/>
              <a:ext cx="1313766" cy="2977344"/>
            </a:xfrm>
            <a:custGeom>
              <a:rect b="b" l="l" r="r" t="t"/>
              <a:pathLst>
                <a:path extrusionOk="0" h="156250" w="68946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431588" y="1307171"/>
              <a:ext cx="1324475" cy="2988072"/>
            </a:xfrm>
            <a:custGeom>
              <a:rect b="b" l="l" r="r" t="t"/>
              <a:pathLst>
                <a:path extrusionOk="0" h="156813" w="69508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5524405" y="1510774"/>
              <a:ext cx="1138841" cy="2553675"/>
            </a:xfrm>
            <a:custGeom>
              <a:rect b="b" l="l" r="r" t="t"/>
              <a:pathLst>
                <a:path extrusionOk="0" h="134016" w="59766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5908897" y="1413079"/>
              <a:ext cx="334834" cy="32146"/>
            </a:xfrm>
            <a:custGeom>
              <a:rect b="b" l="l" r="r" t="t"/>
              <a:pathLst>
                <a:path extrusionOk="0" h="1687" w="17572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994701" y="4116888"/>
              <a:ext cx="58308" cy="75839"/>
            </a:xfrm>
            <a:custGeom>
              <a:rect b="b" l="l" r="r" t="t"/>
              <a:pathLst>
                <a:path extrusionOk="0" h="3980" w="306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5896301" y="1685680"/>
              <a:ext cx="395010" cy="460597"/>
            </a:xfrm>
            <a:custGeom>
              <a:rect b="b" l="l" r="r" t="t"/>
              <a:pathLst>
                <a:path extrusionOk="0" h="24172" w="2073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6018806" y="1738157"/>
              <a:ext cx="150001" cy="174906"/>
            </a:xfrm>
            <a:custGeom>
              <a:rect b="b" l="l" r="r" t="t"/>
              <a:pathLst>
                <a:path extrusionOk="0" h="9179" w="7872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013432" y="1732803"/>
              <a:ext cx="160748" cy="185634"/>
            </a:xfrm>
            <a:custGeom>
              <a:rect b="b" l="l" r="r" t="t"/>
              <a:pathLst>
                <a:path extrusionOk="0" h="9742" w="8436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957544" y="1936386"/>
              <a:ext cx="272525" cy="209891"/>
            </a:xfrm>
            <a:custGeom>
              <a:rect b="b" l="l" r="r" t="t"/>
              <a:pathLst>
                <a:path extrusionOk="0" h="11015" w="14302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952190" y="1931032"/>
              <a:ext cx="283234" cy="220619"/>
            </a:xfrm>
            <a:custGeom>
              <a:rect b="b" l="l" r="r" t="t"/>
              <a:pathLst>
                <a:path extrusionOk="0" h="11578" w="14864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5807695" y="2262875"/>
              <a:ext cx="572222" cy="655835"/>
            </a:xfrm>
            <a:custGeom>
              <a:rect b="b" l="l" r="r" t="t"/>
              <a:pathLst>
                <a:path extrusionOk="0" h="34418" w="3003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760458" y="2716555"/>
              <a:ext cx="666715" cy="630778"/>
            </a:xfrm>
            <a:custGeom>
              <a:rect b="b" l="l" r="r" t="t"/>
              <a:pathLst>
                <a:path extrusionOk="0" h="33103" w="34989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6003181" y="2875188"/>
              <a:ext cx="187806" cy="275745"/>
            </a:xfrm>
            <a:custGeom>
              <a:rect b="b" l="l" r="r" t="t"/>
              <a:pathLst>
                <a:path extrusionOk="0" h="14471" w="9856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996759" y="2869853"/>
              <a:ext cx="200611" cy="286435"/>
            </a:xfrm>
            <a:custGeom>
              <a:rect b="b" l="l" r="r" t="t"/>
              <a:pathLst>
                <a:path extrusionOk="0" h="15032" w="10528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5887574" y="2853485"/>
              <a:ext cx="775672" cy="1061878"/>
            </a:xfrm>
            <a:custGeom>
              <a:rect b="b" l="l" r="r" t="t"/>
              <a:pathLst>
                <a:path extrusionOk="0" h="55727" w="40707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507643" y="1676190"/>
              <a:ext cx="155603" cy="218351"/>
            </a:xfrm>
            <a:custGeom>
              <a:rect b="b" l="l" r="r" t="t"/>
              <a:pathLst>
                <a:path extrusionOk="0" h="11459" w="8166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524405" y="1952545"/>
              <a:ext cx="945204" cy="1292558"/>
            </a:xfrm>
            <a:custGeom>
              <a:rect b="b" l="l" r="r" t="t"/>
              <a:pathLst>
                <a:path extrusionOk="0" h="67833" w="49604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795367" y="3956807"/>
              <a:ext cx="66388" cy="83975"/>
            </a:xfrm>
            <a:custGeom>
              <a:rect b="b" l="l" r="r" t="t"/>
              <a:pathLst>
                <a:path extrusionOk="0" h="4407" w="3484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033802" y="3081344"/>
              <a:ext cx="629444" cy="862906"/>
            </a:xfrm>
            <a:custGeom>
              <a:rect b="b" l="l" r="r" t="t"/>
              <a:pathLst>
                <a:path extrusionOk="0" h="45285" w="33033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9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338" name="Google Shape;338;p29"/>
            <p:cNvSpPr/>
            <p:nvPr/>
          </p:nvSpPr>
          <p:spPr>
            <a:xfrm>
              <a:off x="3611854" y="1721637"/>
              <a:ext cx="862372" cy="1070872"/>
            </a:xfrm>
            <a:custGeom>
              <a:rect b="b" l="l" r="r" t="t"/>
              <a:pathLst>
                <a:path extrusionOk="0" h="56199" w="45257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605604" y="1716301"/>
              <a:ext cx="873958" cy="1081600"/>
            </a:xfrm>
            <a:custGeom>
              <a:rect b="b" l="l" r="r" t="t"/>
              <a:pathLst>
                <a:path extrusionOk="0" h="56762" w="45865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675879" y="1804945"/>
              <a:ext cx="751834" cy="809971"/>
            </a:xfrm>
            <a:custGeom>
              <a:rect b="b" l="l" r="r" t="t"/>
              <a:pathLst>
                <a:path extrusionOk="0" h="42507" w="39456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755434" y="2044505"/>
              <a:ext cx="476127" cy="739029"/>
            </a:xfrm>
            <a:custGeom>
              <a:rect b="b" l="l" r="r" t="t"/>
              <a:pathLst>
                <a:path extrusionOk="0" h="38784" w="24987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4191431" y="1996448"/>
              <a:ext cx="18617" cy="24695"/>
            </a:xfrm>
            <a:custGeom>
              <a:rect b="b" l="l" r="r" t="t"/>
              <a:pathLst>
                <a:path extrusionOk="0" h="1296" w="977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4388670" y="2630732"/>
              <a:ext cx="395296" cy="343219"/>
            </a:xfrm>
            <a:custGeom>
              <a:rect b="b" l="l" r="r" t="t"/>
              <a:pathLst>
                <a:path extrusionOk="0" h="18012" w="20745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384249" y="2625301"/>
              <a:ext cx="406500" cy="353985"/>
            </a:xfrm>
            <a:custGeom>
              <a:rect b="b" l="l" r="r" t="t"/>
              <a:pathLst>
                <a:path extrusionOk="0" h="18577" w="21333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508811" y="4188573"/>
              <a:ext cx="245352" cy="128126"/>
            </a:xfrm>
            <a:custGeom>
              <a:rect b="b" l="l" r="r" t="t"/>
              <a:pathLst>
                <a:path extrusionOk="0" h="6724" w="12876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503228" y="4183200"/>
              <a:ext cx="256366" cy="138854"/>
            </a:xfrm>
            <a:custGeom>
              <a:rect b="b" l="l" r="r" t="t"/>
              <a:pathLst>
                <a:path extrusionOk="0" h="7287" w="13454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521483" y="4255837"/>
              <a:ext cx="228431" cy="60843"/>
            </a:xfrm>
            <a:custGeom>
              <a:rect b="b" l="l" r="r" t="t"/>
              <a:pathLst>
                <a:path extrusionOk="0" h="3193" w="11988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4516052" y="4250483"/>
              <a:ext cx="239426" cy="71571"/>
            </a:xfrm>
            <a:custGeom>
              <a:rect b="b" l="l" r="r" t="t"/>
              <a:pathLst>
                <a:path extrusionOk="0" h="3756" w="12565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818982" y="2130728"/>
              <a:ext cx="867593" cy="2102071"/>
            </a:xfrm>
            <a:custGeom>
              <a:rect b="b" l="l" r="r" t="t"/>
              <a:pathLst>
                <a:path extrusionOk="0" h="110316" w="45531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3813647" y="2125393"/>
              <a:ext cx="875825" cy="2112780"/>
            </a:xfrm>
            <a:custGeom>
              <a:rect b="b" l="l" r="r" t="t"/>
              <a:pathLst>
                <a:path extrusionOk="0" h="110878" w="45963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4471959" y="2414229"/>
              <a:ext cx="34032" cy="79383"/>
            </a:xfrm>
            <a:custGeom>
              <a:rect b="b" l="l" r="r" t="t"/>
              <a:pathLst>
                <a:path extrusionOk="0" h="4166" w="1786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4276817" y="2645537"/>
              <a:ext cx="102554" cy="34871"/>
            </a:xfrm>
            <a:custGeom>
              <a:rect b="b" l="l" r="r" t="t"/>
              <a:pathLst>
                <a:path extrusionOk="0" h="1830" w="5382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818982" y="2883248"/>
              <a:ext cx="867593" cy="1349551"/>
            </a:xfrm>
            <a:custGeom>
              <a:rect b="b" l="l" r="r" t="t"/>
              <a:pathLst>
                <a:path extrusionOk="0" h="70824" w="45531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813647" y="2877894"/>
              <a:ext cx="875844" cy="1360260"/>
            </a:xfrm>
            <a:custGeom>
              <a:rect b="b" l="l" r="r" t="t"/>
              <a:pathLst>
                <a:path extrusionOk="0" h="71386" w="45964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055175" y="2964518"/>
              <a:ext cx="217551" cy="233233"/>
            </a:xfrm>
            <a:custGeom>
              <a:rect b="b" l="l" r="r" t="t"/>
              <a:pathLst>
                <a:path extrusionOk="0" h="12240" w="11417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5049840" y="2959183"/>
              <a:ext cx="228241" cy="243904"/>
            </a:xfrm>
            <a:custGeom>
              <a:rect b="b" l="l" r="r" t="t"/>
              <a:pathLst>
                <a:path extrusionOk="0" h="12800" w="11978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085943" y="2913203"/>
              <a:ext cx="1280229" cy="76601"/>
            </a:xfrm>
            <a:custGeom>
              <a:rect b="b" l="l" r="r" t="t"/>
              <a:pathLst>
                <a:path extrusionOk="0" h="4020" w="67186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080588" y="2907868"/>
              <a:ext cx="1290957" cy="87291"/>
            </a:xfrm>
            <a:custGeom>
              <a:rect b="b" l="l" r="r" t="t"/>
              <a:pathLst>
                <a:path extrusionOk="0" h="4581" w="67749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903783" y="2901732"/>
              <a:ext cx="98000" cy="99562"/>
            </a:xfrm>
            <a:custGeom>
              <a:rect b="b" l="l" r="r" t="t"/>
              <a:pathLst>
                <a:path extrusionOk="0" h="5225" w="5143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898391" y="2896396"/>
              <a:ext cx="108766" cy="110271"/>
            </a:xfrm>
            <a:custGeom>
              <a:rect b="b" l="l" r="r" t="t"/>
              <a:pathLst>
                <a:path extrusionOk="0" h="5787" w="5708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3729919" y="2752436"/>
              <a:ext cx="398154" cy="398154"/>
            </a:xfrm>
            <a:custGeom>
              <a:rect b="b" l="l" r="r" t="t"/>
              <a:pathLst>
                <a:path extrusionOk="0" h="20895" w="20895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3724546" y="2747101"/>
              <a:ext cx="408882" cy="408882"/>
            </a:xfrm>
            <a:custGeom>
              <a:rect b="b" l="l" r="r" t="t"/>
              <a:pathLst>
                <a:path extrusionOk="0" h="21458" w="21458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3848575" y="2819814"/>
              <a:ext cx="160824" cy="263416"/>
            </a:xfrm>
            <a:custGeom>
              <a:rect b="b" l="l" r="r" t="t"/>
              <a:pathLst>
                <a:path extrusionOk="0" h="13824" w="844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843220" y="2814441"/>
              <a:ext cx="171533" cy="274144"/>
            </a:xfrm>
            <a:custGeom>
              <a:rect b="b" l="l" r="r" t="t"/>
              <a:pathLst>
                <a:path extrusionOk="0" h="14387" w="9002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744636" y="2935878"/>
              <a:ext cx="144913" cy="81841"/>
            </a:xfrm>
            <a:custGeom>
              <a:rect b="b" l="l" r="r" t="t"/>
              <a:pathLst>
                <a:path extrusionOk="0" h="4295" w="7605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738977" y="2930543"/>
              <a:ext cx="158976" cy="92550"/>
            </a:xfrm>
            <a:custGeom>
              <a:rect b="b" l="l" r="r" t="t"/>
              <a:pathLst>
                <a:path extrusionOk="0" h="4857" w="8343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791664" y="2963756"/>
              <a:ext cx="24924" cy="38758"/>
            </a:xfrm>
            <a:custGeom>
              <a:rect b="b" l="l" r="r" t="t"/>
              <a:pathLst>
                <a:path extrusionOk="0" h="2034" w="1308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785966" y="2958306"/>
              <a:ext cx="36338" cy="49562"/>
            </a:xfrm>
            <a:custGeom>
              <a:rect b="b" l="l" r="r" t="t"/>
              <a:pathLst>
                <a:path extrusionOk="0" h="2601" w="1907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820704" y="2952704"/>
              <a:ext cx="27668" cy="60881"/>
            </a:xfrm>
            <a:custGeom>
              <a:rect b="b" l="l" r="r" t="t"/>
              <a:pathLst>
                <a:path extrusionOk="0" h="3195" w="1452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814930" y="2947464"/>
              <a:ext cx="39234" cy="71475"/>
            </a:xfrm>
            <a:custGeom>
              <a:rect b="b" l="l" r="r" t="t"/>
              <a:pathLst>
                <a:path extrusionOk="0" h="3751" w="2059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846961" y="2956877"/>
              <a:ext cx="22180" cy="55317"/>
            </a:xfrm>
            <a:custGeom>
              <a:rect b="b" l="l" r="r" t="t"/>
              <a:pathLst>
                <a:path extrusionOk="0" h="2903" w="1164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840883" y="2951504"/>
              <a:ext cx="34223" cy="66026"/>
            </a:xfrm>
            <a:custGeom>
              <a:rect b="b" l="l" r="r" t="t"/>
              <a:pathLst>
                <a:path extrusionOk="0" h="3465" w="1796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270967" y="2130728"/>
              <a:ext cx="148038" cy="292799"/>
            </a:xfrm>
            <a:custGeom>
              <a:rect b="b" l="l" r="r" t="t"/>
              <a:pathLst>
                <a:path extrusionOk="0" h="15366" w="7769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265117" y="2125393"/>
              <a:ext cx="159833" cy="303489"/>
            </a:xfrm>
            <a:custGeom>
              <a:rect b="b" l="l" r="r" t="t"/>
              <a:pathLst>
                <a:path extrusionOk="0" h="15927" w="8388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892630" y="2293668"/>
              <a:ext cx="561932" cy="719231"/>
            </a:xfrm>
            <a:custGeom>
              <a:rect b="b" l="l" r="r" t="t"/>
              <a:pathLst>
                <a:path extrusionOk="0" h="37745" w="2949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890801" y="2288332"/>
              <a:ext cx="558273" cy="729845"/>
            </a:xfrm>
            <a:custGeom>
              <a:rect b="b" l="l" r="r" t="t"/>
              <a:pathLst>
                <a:path extrusionOk="0" h="38302" w="29298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898308" y="2547004"/>
              <a:ext cx="556254" cy="465895"/>
            </a:xfrm>
            <a:custGeom>
              <a:rect b="b" l="l" r="r" t="t"/>
              <a:pathLst>
                <a:path extrusionOk="0" h="24450" w="29192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890286" y="2541669"/>
              <a:ext cx="558788" cy="476508"/>
            </a:xfrm>
            <a:custGeom>
              <a:rect b="b" l="l" r="r" t="t"/>
              <a:pathLst>
                <a:path extrusionOk="0" h="25007" w="29325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220147" y="1881641"/>
              <a:ext cx="299278" cy="334987"/>
            </a:xfrm>
            <a:custGeom>
              <a:rect b="b" l="l" r="r" t="t"/>
              <a:pathLst>
                <a:path extrusionOk="0" h="17580" w="15706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218337" y="1876439"/>
              <a:ext cx="304842" cy="345581"/>
            </a:xfrm>
            <a:custGeom>
              <a:rect b="b" l="l" r="r" t="t"/>
              <a:pathLst>
                <a:path extrusionOk="0" h="18136" w="15998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435088" y="1999535"/>
              <a:ext cx="13319" cy="33251"/>
            </a:xfrm>
            <a:custGeom>
              <a:rect b="b" l="l" r="r" t="t"/>
              <a:pathLst>
                <a:path extrusionOk="0" h="1745" w="699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412507" y="1966951"/>
              <a:ext cx="43998" cy="26868"/>
            </a:xfrm>
            <a:custGeom>
              <a:rect b="b" l="l" r="r" t="t"/>
              <a:pathLst>
                <a:path extrusionOk="0" h="1410" w="2309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398121" y="2109368"/>
              <a:ext cx="58537" cy="23800"/>
            </a:xfrm>
            <a:custGeom>
              <a:rect b="b" l="l" r="r" t="t"/>
              <a:pathLst>
                <a:path extrusionOk="0" h="1249" w="3072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779024" y="4211877"/>
              <a:ext cx="221324" cy="195276"/>
            </a:xfrm>
            <a:custGeom>
              <a:rect b="b" l="l" r="r" t="t"/>
              <a:pathLst>
                <a:path extrusionOk="0" h="10248" w="11615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773650" y="4206542"/>
              <a:ext cx="230889" cy="205946"/>
            </a:xfrm>
            <a:custGeom>
              <a:rect b="b" l="l" r="r" t="t"/>
              <a:pathLst>
                <a:path extrusionOk="0" h="10808" w="12117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780186" y="4284687"/>
              <a:ext cx="219742" cy="122466"/>
            </a:xfrm>
            <a:custGeom>
              <a:rect b="b" l="l" r="r" t="t"/>
              <a:pathLst>
                <a:path extrusionOk="0" h="6427" w="11532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774908" y="4279313"/>
              <a:ext cx="229441" cy="133156"/>
            </a:xfrm>
            <a:custGeom>
              <a:rect b="b" l="l" r="r" t="t"/>
              <a:pathLst>
                <a:path extrusionOk="0" h="6988" w="12041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9"/>
          <p:cNvSpPr txBox="1"/>
          <p:nvPr>
            <p:ph idx="2" type="title"/>
          </p:nvPr>
        </p:nvSpPr>
        <p:spPr>
          <a:xfrm>
            <a:off x="599975" y="943200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CyShop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2570555" y="26016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Developing webshops</a:t>
            </a:r>
            <a:endParaRPr/>
          </a:p>
        </p:txBody>
      </p:sp>
      <p:sp>
        <p:nvSpPr>
          <p:cNvPr id="395" name="Google Shape;395;p30"/>
          <p:cNvSpPr txBox="1"/>
          <p:nvPr>
            <p:ph idx="2" type="title"/>
          </p:nvPr>
        </p:nvSpPr>
        <p:spPr>
          <a:xfrm>
            <a:off x="2570548" y="21037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396" name="Google Shape;396;p30"/>
          <p:cNvSpPr txBox="1"/>
          <p:nvPr>
            <p:ph idx="3" type="body"/>
          </p:nvPr>
        </p:nvSpPr>
        <p:spPr>
          <a:xfrm>
            <a:off x="434100" y="26016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700 Employees</a:t>
            </a:r>
            <a:endParaRPr/>
          </a:p>
        </p:txBody>
      </p:sp>
      <p:sp>
        <p:nvSpPr>
          <p:cNvPr id="397" name="Google Shape;397;p30"/>
          <p:cNvSpPr txBox="1"/>
          <p:nvPr>
            <p:ph idx="4" type="title"/>
          </p:nvPr>
        </p:nvSpPr>
        <p:spPr>
          <a:xfrm>
            <a:off x="434088" y="21037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endParaRPr/>
          </a:p>
        </p:txBody>
      </p:sp>
      <p:sp>
        <p:nvSpPr>
          <p:cNvPr id="398" name="Google Shape;398;p30"/>
          <p:cNvSpPr txBox="1"/>
          <p:nvPr>
            <p:ph idx="5" type="body"/>
          </p:nvPr>
        </p:nvSpPr>
        <p:spPr>
          <a:xfrm>
            <a:off x="4730930" y="26016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Florida, USA</a:t>
            </a:r>
            <a:endParaRPr/>
          </a:p>
        </p:txBody>
      </p:sp>
      <p:sp>
        <p:nvSpPr>
          <p:cNvPr id="399" name="Google Shape;399;p30"/>
          <p:cNvSpPr txBox="1"/>
          <p:nvPr>
            <p:ph idx="6" type="title"/>
          </p:nvPr>
        </p:nvSpPr>
        <p:spPr>
          <a:xfrm>
            <a:off x="4730928" y="21037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400" name="Google Shape;400;p30"/>
          <p:cNvSpPr txBox="1"/>
          <p:nvPr>
            <p:ph idx="9" type="body"/>
          </p:nvPr>
        </p:nvSpPr>
        <p:spPr>
          <a:xfrm>
            <a:off x="6620575" y="26016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SME</a:t>
            </a:r>
            <a:endParaRPr/>
          </a:p>
        </p:txBody>
      </p:sp>
      <p:sp>
        <p:nvSpPr>
          <p:cNvPr id="401" name="Google Shape;401;p30"/>
          <p:cNvSpPr txBox="1"/>
          <p:nvPr>
            <p:ph idx="13" type="title"/>
          </p:nvPr>
        </p:nvSpPr>
        <p:spPr>
          <a:xfrm>
            <a:off x="6620563" y="21037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cxnSp>
        <p:nvCxnSpPr>
          <p:cNvPr id="402" name="Google Shape;402;p30"/>
          <p:cNvCxnSpPr/>
          <p:nvPr/>
        </p:nvCxnSpPr>
        <p:spPr>
          <a:xfrm>
            <a:off x="830950" y="2612275"/>
            <a:ext cx="7682100" cy="8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/>
          <p:nvPr/>
        </p:nvSpPr>
        <p:spPr>
          <a:xfrm rot="6517079">
            <a:off x="6027285" y="1234244"/>
            <a:ext cx="4864866" cy="3525934"/>
          </a:xfrm>
          <a:custGeom>
            <a:rect b="b" l="l" r="r" t="t"/>
            <a:pathLst>
              <a:path extrusionOk="0" h="209526" w="289091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 txBox="1"/>
          <p:nvPr>
            <p:ph type="title"/>
          </p:nvPr>
        </p:nvSpPr>
        <p:spPr>
          <a:xfrm>
            <a:off x="2588250" y="20690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  <p:sp>
        <p:nvSpPr>
          <p:cNvPr id="409" name="Google Shape;409;p31"/>
          <p:cNvSpPr txBox="1"/>
          <p:nvPr>
            <p:ph idx="2" type="title"/>
          </p:nvPr>
        </p:nvSpPr>
        <p:spPr>
          <a:xfrm>
            <a:off x="3243150" y="14025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10" name="Google Shape;410;p31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411" name="Google Shape;411;p31"/>
            <p:cNvSpPr/>
            <p:nvPr/>
          </p:nvSpPr>
          <p:spPr>
            <a:xfrm>
              <a:off x="2916925" y="5072950"/>
              <a:ext cx="510100" cy="200000"/>
            </a:xfrm>
            <a:custGeom>
              <a:rect b="b" l="l" r="r" t="t"/>
              <a:pathLst>
                <a:path extrusionOk="0" h="8000" w="20404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2909600" y="5065825"/>
              <a:ext cx="519075" cy="214225"/>
            </a:xfrm>
            <a:custGeom>
              <a:rect b="b" l="l" r="r" t="t"/>
              <a:pathLst>
                <a:path extrusionOk="0" h="8569" w="20763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103675" y="5072950"/>
              <a:ext cx="129500" cy="86050"/>
            </a:xfrm>
            <a:custGeom>
              <a:rect b="b" l="l" r="r" t="t"/>
              <a:pathLst>
                <a:path extrusionOk="0" h="3442" w="518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096150" y="5065800"/>
              <a:ext cx="145375" cy="100350"/>
            </a:xfrm>
            <a:custGeom>
              <a:rect b="b" l="l" r="r" t="t"/>
              <a:pathLst>
                <a:path extrusionOk="0" h="4014" w="5815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2929100" y="5195100"/>
              <a:ext cx="491675" cy="77850"/>
            </a:xfrm>
            <a:custGeom>
              <a:rect b="b" l="l" r="r" t="t"/>
              <a:pathLst>
                <a:path extrusionOk="0" h="3114" w="19667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2921175" y="5187950"/>
              <a:ext cx="506800" cy="92100"/>
            </a:xfrm>
            <a:custGeom>
              <a:rect b="b" l="l" r="r" t="t"/>
              <a:pathLst>
                <a:path extrusionOk="0" h="3684" w="20272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2526100" y="3075375"/>
              <a:ext cx="732575" cy="2019300"/>
            </a:xfrm>
            <a:custGeom>
              <a:rect b="b" l="l" r="r" t="t"/>
              <a:pathLst>
                <a:path extrusionOk="0" h="80772" w="29303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518650" y="3068200"/>
              <a:ext cx="747150" cy="2033625"/>
            </a:xfrm>
            <a:custGeom>
              <a:rect b="b" l="l" r="r" t="t"/>
              <a:pathLst>
                <a:path extrusionOk="0" h="81345" w="29886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554425" y="3075375"/>
              <a:ext cx="706175" cy="217325"/>
            </a:xfrm>
            <a:custGeom>
              <a:rect b="b" l="l" r="r" t="t"/>
              <a:pathLst>
                <a:path extrusionOk="0" h="8693" w="28247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2547275" y="3068225"/>
              <a:ext cx="720500" cy="231550"/>
            </a:xfrm>
            <a:custGeom>
              <a:rect b="b" l="l" r="r" t="t"/>
              <a:pathLst>
                <a:path extrusionOk="0" h="9262" w="2882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225825" y="2233750"/>
              <a:ext cx="203925" cy="817525"/>
            </a:xfrm>
            <a:custGeom>
              <a:rect b="b" l="l" r="r" t="t"/>
              <a:pathLst>
                <a:path extrusionOk="0" h="32701" w="8157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207625" y="2226625"/>
              <a:ext cx="222250" cy="831750"/>
            </a:xfrm>
            <a:custGeom>
              <a:rect b="b" l="l" r="r" t="t"/>
              <a:pathLst>
                <a:path extrusionOk="0" h="33270" w="889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206350" y="2904475"/>
              <a:ext cx="323500" cy="264925"/>
            </a:xfrm>
            <a:custGeom>
              <a:rect b="b" l="l" r="r" t="t"/>
              <a:pathLst>
                <a:path extrusionOk="0" h="10597" w="1294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201175" y="2897325"/>
              <a:ext cx="308200" cy="279200"/>
            </a:xfrm>
            <a:custGeom>
              <a:rect b="b" l="l" r="r" t="t"/>
              <a:pathLst>
                <a:path extrusionOk="0" h="11168" w="12328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3254750" y="2980125"/>
              <a:ext cx="373900" cy="166475"/>
            </a:xfrm>
            <a:custGeom>
              <a:rect b="b" l="l" r="r" t="t"/>
              <a:pathLst>
                <a:path extrusionOk="0" h="6659" w="14956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250175" y="2972950"/>
              <a:ext cx="387575" cy="180775"/>
            </a:xfrm>
            <a:custGeom>
              <a:rect b="b" l="l" r="r" t="t"/>
              <a:pathLst>
                <a:path extrusionOk="0" h="7231" w="15503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453725" y="2898900"/>
              <a:ext cx="416450" cy="188275"/>
            </a:xfrm>
            <a:custGeom>
              <a:rect b="b" l="l" r="r" t="t"/>
              <a:pathLst>
                <a:path extrusionOk="0" h="7531" w="16658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448300" y="2891750"/>
              <a:ext cx="428900" cy="202575"/>
            </a:xfrm>
            <a:custGeom>
              <a:rect b="b" l="l" r="r" t="t"/>
              <a:pathLst>
                <a:path extrusionOk="0" h="8103" w="17156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2982450" y="3325175"/>
              <a:ext cx="94225" cy="222300"/>
            </a:xfrm>
            <a:custGeom>
              <a:rect b="b" l="l" r="r" t="t"/>
              <a:pathLst>
                <a:path extrusionOk="0" h="8892" w="3769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568275" y="3292950"/>
              <a:ext cx="254925" cy="243225"/>
            </a:xfrm>
            <a:custGeom>
              <a:rect b="b" l="l" r="r" t="t"/>
              <a:pathLst>
                <a:path extrusionOk="0" h="9729" w="10197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2924475" y="3618425"/>
              <a:ext cx="95275" cy="79900"/>
            </a:xfrm>
            <a:custGeom>
              <a:rect b="b" l="l" r="r" t="t"/>
              <a:pathLst>
                <a:path extrusionOk="0" h="3196" w="3811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914775" y="3611250"/>
              <a:ext cx="113025" cy="94200"/>
            </a:xfrm>
            <a:custGeom>
              <a:rect b="b" l="l" r="r" t="t"/>
              <a:pathLst>
                <a:path extrusionOk="0" h="3768" w="4521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606100" y="3138875"/>
              <a:ext cx="37625" cy="149400"/>
            </a:xfrm>
            <a:custGeom>
              <a:rect b="b" l="l" r="r" t="t"/>
              <a:pathLst>
                <a:path extrusionOk="0" h="5976" w="1505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2598900" y="3131725"/>
              <a:ext cx="52125" cy="163700"/>
            </a:xfrm>
            <a:custGeom>
              <a:rect b="b" l="l" r="r" t="t"/>
              <a:pathLst>
                <a:path extrusionOk="0" h="6548" w="2085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201175" y="3152475"/>
              <a:ext cx="40825" cy="132425"/>
            </a:xfrm>
            <a:custGeom>
              <a:rect b="b" l="l" r="r" t="t"/>
              <a:pathLst>
                <a:path extrusionOk="0" h="5297" w="1633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194000" y="3145325"/>
              <a:ext cx="55500" cy="146725"/>
            </a:xfrm>
            <a:custGeom>
              <a:rect b="b" l="l" r="r" t="t"/>
              <a:pathLst>
                <a:path extrusionOk="0" h="5869" w="222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834325" y="3197775"/>
              <a:ext cx="40850" cy="121700"/>
            </a:xfrm>
            <a:custGeom>
              <a:rect b="b" l="l" r="r" t="t"/>
              <a:pathLst>
                <a:path extrusionOk="0" h="4868" w="1634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827125" y="3190650"/>
              <a:ext cx="55550" cy="135975"/>
            </a:xfrm>
            <a:custGeom>
              <a:rect b="b" l="l" r="r" t="t"/>
              <a:pathLst>
                <a:path extrusionOk="0" h="5439" w="2222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533925" y="2094650"/>
              <a:ext cx="827175" cy="1119875"/>
            </a:xfrm>
            <a:custGeom>
              <a:rect b="b" l="l" r="r" t="t"/>
              <a:pathLst>
                <a:path extrusionOk="0" h="44795" w="33087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2527125" y="2087475"/>
              <a:ext cx="834075" cy="1134075"/>
            </a:xfrm>
            <a:custGeom>
              <a:rect b="b" l="l" r="r" t="t"/>
              <a:pathLst>
                <a:path extrusionOk="0" h="45363" w="33363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086125" y="2295675"/>
              <a:ext cx="88675" cy="883775"/>
            </a:xfrm>
            <a:custGeom>
              <a:rect b="b" l="l" r="r" t="t"/>
              <a:pathLst>
                <a:path extrusionOk="0" h="35351" w="3547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2805025" y="1952550"/>
              <a:ext cx="390350" cy="379525"/>
            </a:xfrm>
            <a:custGeom>
              <a:rect b="b" l="l" r="r" t="t"/>
              <a:pathLst>
                <a:path extrusionOk="0" h="15181" w="15614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2797525" y="1945450"/>
              <a:ext cx="405400" cy="393750"/>
            </a:xfrm>
            <a:custGeom>
              <a:rect b="b" l="l" r="r" t="t"/>
              <a:pathLst>
                <a:path extrusionOk="0" h="15750" w="16216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2920425" y="1827975"/>
              <a:ext cx="194300" cy="474875"/>
            </a:xfrm>
            <a:custGeom>
              <a:rect b="b" l="l" r="r" t="t"/>
              <a:pathLst>
                <a:path extrusionOk="0" h="18995" w="7772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2913325" y="1820825"/>
              <a:ext cx="208675" cy="489150"/>
            </a:xfrm>
            <a:custGeom>
              <a:rect b="b" l="l" r="r" t="t"/>
              <a:pathLst>
                <a:path extrusionOk="0" h="19566" w="8347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745225" y="1372925"/>
              <a:ext cx="616975" cy="587900"/>
            </a:xfrm>
            <a:custGeom>
              <a:rect b="b" l="l" r="r" t="t"/>
              <a:pathLst>
                <a:path extrusionOk="0" h="23516" w="24679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2751250" y="1365225"/>
              <a:ext cx="618225" cy="602725"/>
            </a:xfrm>
            <a:custGeom>
              <a:rect b="b" l="l" r="r" t="t"/>
              <a:pathLst>
                <a:path extrusionOk="0" h="24109" w="24729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130250" y="1481050"/>
              <a:ext cx="145375" cy="139850"/>
            </a:xfrm>
            <a:custGeom>
              <a:rect b="b" l="l" r="r" t="t"/>
              <a:pathLst>
                <a:path extrusionOk="0" h="5594" w="5815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2834150" y="1708775"/>
              <a:ext cx="37025" cy="19950"/>
            </a:xfrm>
            <a:custGeom>
              <a:rect b="b" l="l" r="r" t="t"/>
              <a:pathLst>
                <a:path extrusionOk="0" h="798" w="1481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2901550" y="1499250"/>
              <a:ext cx="227025" cy="230300"/>
            </a:xfrm>
            <a:custGeom>
              <a:rect b="b" l="l" r="r" t="t"/>
              <a:pathLst>
                <a:path extrusionOk="0" h="9212" w="9081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103175" y="1426975"/>
              <a:ext cx="57275" cy="18000"/>
            </a:xfrm>
            <a:custGeom>
              <a:rect b="b" l="l" r="r" t="t"/>
              <a:pathLst>
                <a:path extrusionOk="0" h="720" w="2291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799650" y="1449600"/>
              <a:ext cx="276200" cy="165225"/>
            </a:xfrm>
            <a:custGeom>
              <a:rect b="b" l="l" r="r" t="t"/>
              <a:pathLst>
                <a:path extrusionOk="0" h="6609" w="11048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3244675" y="1634175"/>
              <a:ext cx="80500" cy="103600"/>
            </a:xfrm>
            <a:custGeom>
              <a:rect b="b" l="l" r="r" t="t"/>
              <a:pathLst>
                <a:path extrusionOk="0" h="4144" w="322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897650" y="1602775"/>
              <a:ext cx="378650" cy="502100"/>
            </a:xfrm>
            <a:custGeom>
              <a:rect b="b" l="l" r="r" t="t"/>
              <a:pathLst>
                <a:path extrusionOk="0" h="20084" w="15146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2890600" y="1595625"/>
              <a:ext cx="392400" cy="516300"/>
            </a:xfrm>
            <a:custGeom>
              <a:rect b="b" l="l" r="r" t="t"/>
              <a:pathLst>
                <a:path extrusionOk="0" h="20652" w="15696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846550" y="1751450"/>
              <a:ext cx="86900" cy="128525"/>
            </a:xfrm>
            <a:custGeom>
              <a:rect b="b" l="l" r="r" t="t"/>
              <a:pathLst>
                <a:path extrusionOk="0" h="5141" w="3476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842525" y="1744325"/>
              <a:ext cx="98950" cy="142800"/>
            </a:xfrm>
            <a:custGeom>
              <a:rect b="b" l="l" r="r" t="t"/>
              <a:pathLst>
                <a:path extrusionOk="0" h="5712" w="3958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3032800" y="1764550"/>
              <a:ext cx="87950" cy="34525"/>
            </a:xfrm>
            <a:custGeom>
              <a:rect b="b" l="l" r="r" t="t"/>
              <a:pathLst>
                <a:path extrusionOk="0" h="1381" w="3518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3187850" y="1758975"/>
              <a:ext cx="61125" cy="23950"/>
            </a:xfrm>
            <a:custGeom>
              <a:rect b="b" l="l" r="r" t="t"/>
              <a:pathLst>
                <a:path extrusionOk="0" h="958" w="2445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179725" y="1751850"/>
              <a:ext cx="77700" cy="38200"/>
            </a:xfrm>
            <a:custGeom>
              <a:rect b="b" l="l" r="r" t="t"/>
              <a:pathLst>
                <a:path extrusionOk="0" h="1528" w="3108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3116850" y="1799100"/>
              <a:ext cx="77675" cy="133375"/>
            </a:xfrm>
            <a:custGeom>
              <a:rect b="b" l="l" r="r" t="t"/>
              <a:pathLst>
                <a:path extrusionOk="0" h="5335" w="3107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3025700" y="1924975"/>
              <a:ext cx="93100" cy="55850"/>
            </a:xfrm>
            <a:custGeom>
              <a:rect b="b" l="l" r="r" t="t"/>
              <a:pathLst>
                <a:path extrusionOk="0" h="2234" w="3724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076900" y="1811525"/>
              <a:ext cx="24725" cy="44725"/>
            </a:xfrm>
            <a:custGeom>
              <a:rect b="b" l="l" r="r" t="t"/>
              <a:pathLst>
                <a:path extrusionOk="0" h="1789" w="989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3192500" y="1801800"/>
              <a:ext cx="24725" cy="44675"/>
            </a:xfrm>
            <a:custGeom>
              <a:rect b="b" l="l" r="r" t="t"/>
              <a:pathLst>
                <a:path extrusionOk="0" h="1787" w="989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2414750" y="2210175"/>
              <a:ext cx="329675" cy="774400"/>
            </a:xfrm>
            <a:custGeom>
              <a:rect b="b" l="l" r="r" t="t"/>
              <a:pathLst>
                <a:path extrusionOk="0" h="30976" w="13187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2407050" y="2203175"/>
              <a:ext cx="341725" cy="788525"/>
            </a:xfrm>
            <a:custGeom>
              <a:rect b="b" l="l" r="r" t="t"/>
              <a:pathLst>
                <a:path extrusionOk="0" h="31541" w="13669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2496625" y="2793025"/>
              <a:ext cx="180600" cy="16325"/>
            </a:xfrm>
            <a:custGeom>
              <a:rect b="b" l="l" r="r" t="t"/>
              <a:pathLst>
                <a:path extrusionOk="0" h="653" w="7224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2488975" y="2785850"/>
              <a:ext cx="195950" cy="30600"/>
            </a:xfrm>
            <a:custGeom>
              <a:rect b="b" l="l" r="r" t="t"/>
              <a:pathLst>
                <a:path extrusionOk="0" h="1224" w="7838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2580125" y="2759000"/>
              <a:ext cx="25125" cy="5200"/>
            </a:xfrm>
            <a:custGeom>
              <a:rect b="b" l="l" r="r" t="t"/>
              <a:pathLst>
                <a:path extrusionOk="0" h="208" w="1005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2572575" y="2751875"/>
              <a:ext cx="40250" cy="19450"/>
            </a:xfrm>
            <a:custGeom>
              <a:rect b="b" l="l" r="r" t="t"/>
              <a:pathLst>
                <a:path extrusionOk="0" h="778" w="161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429350" y="2760425"/>
              <a:ext cx="96175" cy="31400"/>
            </a:xfrm>
            <a:custGeom>
              <a:rect b="b" l="l" r="r" t="t"/>
              <a:pathLst>
                <a:path extrusionOk="0" h="1256" w="3847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2421625" y="2753250"/>
              <a:ext cx="111675" cy="45725"/>
            </a:xfrm>
            <a:custGeom>
              <a:rect b="b" l="l" r="r" t="t"/>
              <a:pathLst>
                <a:path extrusionOk="0" h="1829" w="4467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2367425" y="2859300"/>
              <a:ext cx="373300" cy="232675"/>
            </a:xfrm>
            <a:custGeom>
              <a:rect b="b" l="l" r="r" t="t"/>
              <a:pathLst>
                <a:path extrusionOk="0" h="9307" w="14932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2360075" y="2852175"/>
              <a:ext cx="366000" cy="246800"/>
            </a:xfrm>
            <a:custGeom>
              <a:rect b="b" l="l" r="r" t="t"/>
              <a:pathLst>
                <a:path extrusionOk="0" h="9872" w="1464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2408650" y="2771150"/>
              <a:ext cx="1132250" cy="386575"/>
            </a:xfrm>
            <a:custGeom>
              <a:rect b="b" l="l" r="r" t="t"/>
              <a:pathLst>
                <a:path extrusionOk="0" h="15463" w="4529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410600" y="2764000"/>
              <a:ext cx="1121700" cy="400825"/>
            </a:xfrm>
            <a:custGeom>
              <a:rect b="b" l="l" r="r" t="t"/>
              <a:pathLst>
                <a:path extrusionOk="0" h="16033" w="44868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3284900" y="2815925"/>
              <a:ext cx="205900" cy="43800"/>
            </a:xfrm>
            <a:custGeom>
              <a:rect b="b" l="l" r="r" t="t"/>
              <a:pathLst>
                <a:path extrusionOk="0" h="1752" w="8236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3323450" y="2784450"/>
              <a:ext cx="204350" cy="59150"/>
            </a:xfrm>
            <a:custGeom>
              <a:rect b="b" l="l" r="r" t="t"/>
              <a:pathLst>
                <a:path extrusionOk="0" h="2366" w="8174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3154200" y="2883375"/>
              <a:ext cx="988925" cy="49675"/>
            </a:xfrm>
            <a:custGeom>
              <a:rect b="b" l="l" r="r" t="t"/>
              <a:pathLst>
                <a:path extrusionOk="0" h="1987" w="39557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3146925" y="2876325"/>
              <a:ext cx="1003300" cy="63900"/>
            </a:xfrm>
            <a:custGeom>
              <a:rect b="b" l="l" r="r" t="t"/>
              <a:pathLst>
                <a:path extrusionOk="0" h="2556" w="40132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600450" y="2396300"/>
              <a:ext cx="667250" cy="516225"/>
            </a:xfrm>
            <a:custGeom>
              <a:rect b="b" l="l" r="r" t="t"/>
              <a:pathLst>
                <a:path extrusionOk="0" h="20649" w="2669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3592375" y="2389150"/>
              <a:ext cx="683400" cy="530525"/>
            </a:xfrm>
            <a:custGeom>
              <a:rect b="b" l="l" r="r" t="t"/>
              <a:pathLst>
                <a:path extrusionOk="0" h="21221" w="27336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2958000" y="3207125"/>
              <a:ext cx="123775" cy="83850"/>
            </a:xfrm>
            <a:custGeom>
              <a:rect b="b" l="l" r="r" t="t"/>
              <a:pathLst>
                <a:path extrusionOk="0" h="3354" w="4951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2950750" y="3199975"/>
              <a:ext cx="138225" cy="98150"/>
            </a:xfrm>
            <a:custGeom>
              <a:rect b="b" l="l" r="r" t="t"/>
              <a:pathLst>
                <a:path extrusionOk="0" h="3926" w="5529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2549625" y="5104375"/>
              <a:ext cx="287550" cy="364275"/>
            </a:xfrm>
            <a:custGeom>
              <a:rect b="b" l="l" r="r" t="t"/>
              <a:pathLst>
                <a:path extrusionOk="0" h="14571" w="11502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2554125" y="5097275"/>
              <a:ext cx="276650" cy="378550"/>
            </a:xfrm>
            <a:custGeom>
              <a:rect b="b" l="l" r="r" t="t"/>
              <a:pathLst>
                <a:path extrusionOk="0" h="15142" w="11066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2640400" y="5148875"/>
              <a:ext cx="99200" cy="162575"/>
            </a:xfrm>
            <a:custGeom>
              <a:rect b="b" l="l" r="r" t="t"/>
              <a:pathLst>
                <a:path extrusionOk="0" h="6503" w="3968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639175" y="5141700"/>
              <a:ext cx="107525" cy="176900"/>
            </a:xfrm>
            <a:custGeom>
              <a:rect b="b" l="l" r="r" t="t"/>
              <a:pathLst>
                <a:path extrusionOk="0" h="7076" w="4301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2572100" y="5408600"/>
              <a:ext cx="237800" cy="60050"/>
            </a:xfrm>
            <a:custGeom>
              <a:rect b="b" l="l" r="r" t="t"/>
              <a:pathLst>
                <a:path extrusionOk="0" h="2402" w="9512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2564750" y="5401425"/>
              <a:ext cx="252625" cy="74400"/>
            </a:xfrm>
            <a:custGeom>
              <a:rect b="b" l="l" r="r" t="t"/>
              <a:pathLst>
                <a:path extrusionOk="0" h="2976" w="10105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2580050" y="5015300"/>
              <a:ext cx="223700" cy="149975"/>
            </a:xfrm>
            <a:custGeom>
              <a:rect b="b" l="l" r="r" t="t"/>
              <a:pathLst>
                <a:path extrusionOk="0" h="5999" w="8948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2572625" y="5008125"/>
              <a:ext cx="238350" cy="164275"/>
            </a:xfrm>
            <a:custGeom>
              <a:rect b="b" l="l" r="r" t="t"/>
              <a:pathLst>
                <a:path extrusionOk="0" h="6571" w="9534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2884175" y="4954900"/>
              <a:ext cx="277600" cy="192850"/>
            </a:xfrm>
            <a:custGeom>
              <a:rect b="b" l="l" r="r" t="t"/>
              <a:pathLst>
                <a:path extrusionOk="0" h="7714" w="11104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878600" y="4947775"/>
              <a:ext cx="290500" cy="207150"/>
            </a:xfrm>
            <a:custGeom>
              <a:rect b="b" l="l" r="r" t="t"/>
              <a:pathLst>
                <a:path extrusionOk="0" h="8286" w="1162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3282275" y="238275"/>
              <a:ext cx="1976825" cy="1150375"/>
            </a:xfrm>
            <a:custGeom>
              <a:rect b="b" l="l" r="r" t="t"/>
              <a:pathLst>
                <a:path extrusionOk="0" h="46015" w="79073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3754725" y="412400"/>
              <a:ext cx="283825" cy="91575"/>
            </a:xfrm>
            <a:custGeom>
              <a:rect b="b" l="l" r="r" t="t"/>
              <a:pathLst>
                <a:path extrusionOk="0" h="3663" w="11353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3736475" y="421350"/>
              <a:ext cx="310900" cy="195075"/>
            </a:xfrm>
            <a:custGeom>
              <a:rect b="b" l="l" r="r" t="t"/>
              <a:pathLst>
                <a:path extrusionOk="0" h="7803" w="12436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494975" y="587100"/>
              <a:ext cx="244700" cy="297225"/>
            </a:xfrm>
            <a:custGeom>
              <a:rect b="b" l="l" r="r" t="t"/>
              <a:pathLst>
                <a:path extrusionOk="0" h="11889" w="9788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789725" y="672825"/>
              <a:ext cx="120550" cy="116025"/>
            </a:xfrm>
            <a:custGeom>
              <a:rect b="b" l="l" r="r" t="t"/>
              <a:pathLst>
                <a:path extrusionOk="0" h="4641" w="4822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739350" y="801050"/>
              <a:ext cx="216725" cy="112975"/>
            </a:xfrm>
            <a:custGeom>
              <a:rect b="b" l="l" r="r" t="t"/>
              <a:pathLst>
                <a:path extrusionOk="0" h="4519" w="8669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4584750" y="965200"/>
              <a:ext cx="388850" cy="321450"/>
            </a:xfrm>
            <a:custGeom>
              <a:rect b="b" l="l" r="r" t="t"/>
              <a:pathLst>
                <a:path extrusionOk="0" h="12858" w="15554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4089300" y="960425"/>
              <a:ext cx="226975" cy="299800"/>
            </a:xfrm>
            <a:custGeom>
              <a:rect b="b" l="l" r="r" t="t"/>
              <a:pathLst>
                <a:path extrusionOk="0" h="11992" w="9079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4174025" y="513925"/>
              <a:ext cx="224600" cy="311900"/>
            </a:xfrm>
            <a:custGeom>
              <a:rect b="b" l="l" r="r" t="t"/>
              <a:pathLst>
                <a:path extrusionOk="0" h="12476" w="8984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909925" y="2333750"/>
              <a:ext cx="14325" cy="21425"/>
            </a:xfrm>
            <a:custGeom>
              <a:rect b="b" l="l" r="r" t="t"/>
              <a:pathLst>
                <a:path extrusionOk="0" h="857" w="573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909925" y="1502050"/>
              <a:ext cx="14300" cy="790125"/>
            </a:xfrm>
            <a:custGeom>
              <a:rect b="b" l="l" r="r" t="t"/>
              <a:pathLst>
                <a:path extrusionOk="0" h="31605" w="572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3909925" y="1439075"/>
              <a:ext cx="14325" cy="21425"/>
            </a:xfrm>
            <a:custGeom>
              <a:rect b="b" l="l" r="r" t="t"/>
              <a:pathLst>
                <a:path extrusionOk="0" h="857" w="573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3866075" y="1395725"/>
              <a:ext cx="102000" cy="88350"/>
            </a:xfrm>
            <a:custGeom>
              <a:rect b="b" l="l" r="r" t="t"/>
              <a:pathLst>
                <a:path extrusionOk="0" h="3534" w="408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504075" y="1439075"/>
              <a:ext cx="14300" cy="21425"/>
            </a:xfrm>
            <a:custGeom>
              <a:rect b="b" l="l" r="r" t="t"/>
              <a:pathLst>
                <a:path extrusionOk="0" h="857" w="572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504075" y="1503275"/>
              <a:ext cx="14300" cy="1070100"/>
            </a:xfrm>
            <a:custGeom>
              <a:rect b="b" l="l" r="r" t="t"/>
              <a:pathLst>
                <a:path extrusionOk="0" h="42804" w="572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489800" y="2616125"/>
              <a:ext cx="28575" cy="28600"/>
            </a:xfrm>
            <a:custGeom>
              <a:rect b="b" l="l" r="r" t="t"/>
              <a:pathLst>
                <a:path extrusionOk="0" h="1144" w="1143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4325700" y="2630425"/>
              <a:ext cx="123100" cy="14300"/>
            </a:xfrm>
            <a:custGeom>
              <a:rect b="b" l="l" r="r" t="t"/>
              <a:pathLst>
                <a:path extrusionOk="0" h="572" w="4924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263250" y="2630425"/>
              <a:ext cx="21425" cy="14300"/>
            </a:xfrm>
            <a:custGeom>
              <a:rect b="b" l="l" r="r" t="t"/>
              <a:pathLst>
                <a:path extrusionOk="0" h="572" w="857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215200" y="2585625"/>
              <a:ext cx="88350" cy="102000"/>
            </a:xfrm>
            <a:custGeom>
              <a:rect b="b" l="l" r="r" t="t"/>
              <a:pathLst>
                <a:path extrusionOk="0" h="4080" w="3534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354514" y="490059"/>
              <a:ext cx="65425" cy="57650"/>
            </a:xfrm>
            <a:custGeom>
              <a:rect b="b" l="l" r="r" t="t"/>
              <a:pathLst>
                <a:path extrusionOk="0" h="2306" w="2617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567150" y="1027350"/>
              <a:ext cx="276825" cy="237300"/>
            </a:xfrm>
            <a:custGeom>
              <a:rect b="b" l="l" r="r" t="t"/>
              <a:pathLst>
                <a:path extrusionOk="0" h="9492" w="11073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616050" y="1055050"/>
              <a:ext cx="65800" cy="63300"/>
            </a:xfrm>
            <a:custGeom>
              <a:rect b="b" l="l" r="r" t="t"/>
              <a:pathLst>
                <a:path extrusionOk="0" h="2532" w="2632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3567150" y="1098525"/>
              <a:ext cx="276825" cy="166150"/>
            </a:xfrm>
            <a:custGeom>
              <a:rect b="b" l="l" r="r" t="t"/>
              <a:pathLst>
                <a:path extrusionOk="0" h="6646" w="11073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1"/>
          <p:cNvSpPr/>
          <p:nvPr/>
        </p:nvSpPr>
        <p:spPr>
          <a:xfrm rot="6517079">
            <a:off x="-2063315" y="808781"/>
            <a:ext cx="4864866" cy="3525934"/>
          </a:xfrm>
          <a:custGeom>
            <a:rect b="b" l="l" r="r" t="t"/>
            <a:pathLst>
              <a:path extrusionOk="0" h="209526" w="289091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1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520" name="Google Shape;520;p31"/>
            <p:cNvSpPr/>
            <p:nvPr/>
          </p:nvSpPr>
          <p:spPr>
            <a:xfrm>
              <a:off x="794725" y="4759350"/>
              <a:ext cx="1710463" cy="134221"/>
            </a:xfrm>
            <a:custGeom>
              <a:rect b="b" l="l" r="r" t="t"/>
              <a:pathLst>
                <a:path extrusionOk="0" h="6620" w="222138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325358" y="3994987"/>
              <a:ext cx="754100" cy="795811"/>
            </a:xfrm>
            <a:custGeom>
              <a:rect b="b" l="l" r="r" t="t"/>
              <a:pathLst>
                <a:path extrusionOk="0" h="39246" w="37189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320876" y="3989045"/>
              <a:ext cx="765253" cy="807673"/>
            </a:xfrm>
            <a:custGeom>
              <a:rect b="b" l="l" r="r" t="t"/>
              <a:pathLst>
                <a:path extrusionOk="0" h="39831" w="37739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490791" y="3994987"/>
              <a:ext cx="588696" cy="544816"/>
            </a:xfrm>
            <a:custGeom>
              <a:rect b="b" l="l" r="r" t="t"/>
              <a:pathLst>
                <a:path extrusionOk="0" h="26868" w="29032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484850" y="3989065"/>
              <a:ext cx="601289" cy="556678"/>
            </a:xfrm>
            <a:custGeom>
              <a:rect b="b" l="l" r="r" t="t"/>
              <a:pathLst>
                <a:path extrusionOk="0" h="27453" w="29653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325378" y="4427901"/>
              <a:ext cx="121645" cy="362927"/>
            </a:xfrm>
            <a:custGeom>
              <a:rect b="b" l="l" r="r" t="t"/>
              <a:pathLst>
                <a:path extrusionOk="0" h="17898" w="5999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320876" y="4424838"/>
              <a:ext cx="132392" cy="371910"/>
            </a:xfrm>
            <a:custGeom>
              <a:rect b="b" l="l" r="r" t="t"/>
              <a:pathLst>
                <a:path extrusionOk="0" h="18341" w="6529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325398" y="4434816"/>
              <a:ext cx="71600" cy="353193"/>
            </a:xfrm>
            <a:custGeom>
              <a:rect b="b" l="l" r="r" t="t"/>
              <a:pathLst>
                <a:path extrusionOk="0" h="17418" w="3531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320876" y="4428854"/>
              <a:ext cx="84131" cy="365096"/>
            </a:xfrm>
            <a:custGeom>
              <a:rect b="b" l="l" r="r" t="t"/>
              <a:pathLst>
                <a:path extrusionOk="0" h="18005" w="4149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565377" y="2806340"/>
              <a:ext cx="6185" cy="11761"/>
            </a:xfrm>
            <a:custGeom>
              <a:rect b="b" l="l" r="r" t="t"/>
              <a:pathLst>
                <a:path extrusionOk="0" h="580" w="305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559415" y="2800398"/>
              <a:ext cx="18919" cy="23644"/>
            </a:xfrm>
            <a:custGeom>
              <a:rect b="b" l="l" r="r" t="t"/>
              <a:pathLst>
                <a:path extrusionOk="0" h="1166" w="933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555988" y="2820758"/>
              <a:ext cx="7949" cy="14397"/>
            </a:xfrm>
            <a:custGeom>
              <a:rect b="b" l="l" r="r" t="t"/>
              <a:pathLst>
                <a:path extrusionOk="0" h="710" w="392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1549194" y="2814756"/>
              <a:ext cx="21596" cy="26320"/>
            </a:xfrm>
            <a:custGeom>
              <a:rect b="b" l="l" r="r" t="t"/>
              <a:pathLst>
                <a:path extrusionOk="0" h="1298" w="1065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1572717" y="2792449"/>
              <a:ext cx="5637" cy="11680"/>
            </a:xfrm>
            <a:custGeom>
              <a:rect b="b" l="l" r="r" t="t"/>
              <a:pathLst>
                <a:path extrusionOk="0" h="576" w="278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1565944" y="2786507"/>
              <a:ext cx="18351" cy="23522"/>
            </a:xfrm>
            <a:custGeom>
              <a:rect b="b" l="l" r="r" t="t"/>
              <a:pathLst>
                <a:path extrusionOk="0" h="1160" w="905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1545848" y="2838888"/>
              <a:ext cx="8010" cy="14133"/>
            </a:xfrm>
            <a:custGeom>
              <a:rect b="b" l="l" r="r" t="t"/>
              <a:pathLst>
                <a:path extrusionOk="0" h="697" w="395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1538446" y="2832906"/>
              <a:ext cx="22204" cy="26036"/>
            </a:xfrm>
            <a:custGeom>
              <a:rect b="b" l="l" r="r" t="t"/>
              <a:pathLst>
                <a:path extrusionOk="0" h="1284" w="1095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579450" y="2779410"/>
              <a:ext cx="4339" cy="10565"/>
            </a:xfrm>
            <a:custGeom>
              <a:rect b="b" l="l" r="r" t="t"/>
              <a:pathLst>
                <a:path extrusionOk="0" h="521" w="214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573488" y="2773468"/>
              <a:ext cx="17013" cy="22427"/>
            </a:xfrm>
            <a:custGeom>
              <a:rect b="b" l="l" r="r" t="t"/>
              <a:pathLst>
                <a:path extrusionOk="0" h="1106" w="839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1963508" y="2837428"/>
              <a:ext cx="385" cy="8577"/>
            </a:xfrm>
            <a:custGeom>
              <a:rect b="b" l="l" r="r" t="t"/>
              <a:pathLst>
                <a:path extrusionOk="0" h="423" w="19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1957567" y="2831506"/>
              <a:ext cx="12471" cy="20419"/>
            </a:xfrm>
            <a:custGeom>
              <a:rect b="b" l="l" r="r" t="t"/>
              <a:pathLst>
                <a:path extrusionOk="0" h="1007" w="615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1965191" y="2859167"/>
              <a:ext cx="1399" cy="10544"/>
            </a:xfrm>
            <a:custGeom>
              <a:rect b="b" l="l" r="r" t="t"/>
              <a:pathLst>
                <a:path extrusionOk="0" h="520" w="69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1958905" y="2853205"/>
              <a:ext cx="13606" cy="22427"/>
            </a:xfrm>
            <a:custGeom>
              <a:rect b="b" l="l" r="r" t="t"/>
              <a:pathLst>
                <a:path extrusionOk="0" h="1106" w="671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1372810" y="2855111"/>
              <a:ext cx="697850" cy="2038680"/>
            </a:xfrm>
            <a:custGeom>
              <a:rect b="b" l="l" r="r" t="t"/>
              <a:pathLst>
                <a:path extrusionOk="0" h="100539" w="34415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366118" y="2849149"/>
              <a:ext cx="706691" cy="2050542"/>
            </a:xfrm>
            <a:custGeom>
              <a:rect b="b" l="l" r="r" t="t"/>
              <a:pathLst>
                <a:path extrusionOk="0" h="101124" w="34851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1963954" y="2846979"/>
              <a:ext cx="1014" cy="9855"/>
            </a:xfrm>
            <a:custGeom>
              <a:rect b="b" l="l" r="r" t="t"/>
              <a:pathLst>
                <a:path extrusionOk="0" h="486" w="5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957769" y="2841058"/>
              <a:ext cx="13424" cy="21697"/>
            </a:xfrm>
            <a:custGeom>
              <a:rect b="b" l="l" r="r" t="t"/>
              <a:pathLst>
                <a:path extrusionOk="0" h="1070" w="662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967159" y="2873808"/>
              <a:ext cx="1541" cy="10463"/>
            </a:xfrm>
            <a:custGeom>
              <a:rect b="b" l="l" r="r" t="t"/>
              <a:pathLst>
                <a:path extrusionOk="0" h="516" w="76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960892" y="2868008"/>
              <a:ext cx="13748" cy="22204"/>
            </a:xfrm>
            <a:custGeom>
              <a:rect b="b" l="l" r="r" t="t"/>
              <a:pathLst>
                <a:path extrusionOk="0" h="1095" w="678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423973" y="2481959"/>
              <a:ext cx="1866" cy="2474"/>
            </a:xfrm>
            <a:custGeom>
              <a:rect b="b" l="l" r="r" t="t"/>
              <a:pathLst>
                <a:path extrusionOk="0" h="122" w="92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416288" y="2476017"/>
              <a:ext cx="16263" cy="14356"/>
            </a:xfrm>
            <a:custGeom>
              <a:rect b="b" l="l" r="r" t="t"/>
              <a:pathLst>
                <a:path extrusionOk="0" h="708" w="802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1416206" y="2490071"/>
              <a:ext cx="3467" cy="4562"/>
            </a:xfrm>
            <a:custGeom>
              <a:rect b="b" l="l" r="r" t="t"/>
              <a:pathLst>
                <a:path extrusionOk="0" h="225" w="171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1408501" y="2484149"/>
              <a:ext cx="17885" cy="16425"/>
            </a:xfrm>
            <a:custGeom>
              <a:rect b="b" l="l" r="r" t="t"/>
              <a:pathLst>
                <a:path extrusionOk="0" h="810" w="882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1420546" y="2485062"/>
              <a:ext cx="2961" cy="3853"/>
            </a:xfrm>
            <a:custGeom>
              <a:rect b="b" l="l" r="r" t="t"/>
              <a:pathLst>
                <a:path extrusionOk="0" h="190" w="146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1412881" y="2479222"/>
              <a:ext cx="17276" cy="15654"/>
            </a:xfrm>
            <a:custGeom>
              <a:rect b="b" l="l" r="r" t="t"/>
              <a:pathLst>
                <a:path extrusionOk="0" h="772" w="852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1674354" y="3097585"/>
              <a:ext cx="99360" cy="341189"/>
            </a:xfrm>
            <a:custGeom>
              <a:rect b="b" l="l" r="r" t="t"/>
              <a:pathLst>
                <a:path extrusionOk="0" h="16826" w="490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1779418" y="3148384"/>
              <a:ext cx="132696" cy="119779"/>
            </a:xfrm>
            <a:custGeom>
              <a:rect b="b" l="l" r="r" t="t"/>
              <a:pathLst>
                <a:path extrusionOk="0" h="5907" w="6544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821314" y="3139644"/>
              <a:ext cx="120590" cy="116535"/>
            </a:xfrm>
            <a:custGeom>
              <a:rect b="b" l="l" r="r" t="t"/>
              <a:pathLst>
                <a:path extrusionOk="0" h="5747" w="5947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058267" y="2015626"/>
              <a:ext cx="1247979" cy="884180"/>
            </a:xfrm>
            <a:custGeom>
              <a:rect b="b" l="l" r="r" t="t"/>
              <a:pathLst>
                <a:path extrusionOk="0" h="43604" w="61545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052143" y="2009563"/>
              <a:ext cx="1259699" cy="896124"/>
            </a:xfrm>
            <a:custGeom>
              <a:rect b="b" l="l" r="r" t="t"/>
              <a:pathLst>
                <a:path extrusionOk="0" h="44193" w="62123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539339" y="2807800"/>
              <a:ext cx="429924" cy="112946"/>
            </a:xfrm>
            <a:custGeom>
              <a:rect b="b" l="l" r="r" t="t"/>
              <a:pathLst>
                <a:path extrusionOk="0" h="5570" w="21202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532424" y="2801879"/>
              <a:ext cx="443104" cy="124788"/>
            </a:xfrm>
            <a:custGeom>
              <a:rect b="b" l="l" r="r" t="t"/>
              <a:pathLst>
                <a:path extrusionOk="0" h="6154" w="21852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481402" y="2186881"/>
              <a:ext cx="532163" cy="697019"/>
            </a:xfrm>
            <a:custGeom>
              <a:rect b="b" l="l" r="r" t="t"/>
              <a:pathLst>
                <a:path extrusionOk="0" h="34374" w="26244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1474812" y="2180960"/>
              <a:ext cx="538185" cy="708780"/>
            </a:xfrm>
            <a:custGeom>
              <a:rect b="b" l="l" r="r" t="t"/>
              <a:pathLst>
                <a:path extrusionOk="0" h="34954" w="26541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1698993" y="2595947"/>
              <a:ext cx="173210" cy="59393"/>
            </a:xfrm>
            <a:custGeom>
              <a:rect b="b" l="l" r="r" t="t"/>
              <a:pathLst>
                <a:path extrusionOk="0" h="2929" w="8542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1029532" y="2727901"/>
              <a:ext cx="669725" cy="205918"/>
            </a:xfrm>
            <a:custGeom>
              <a:rect b="b" l="l" r="r" t="t"/>
              <a:pathLst>
                <a:path extrusionOk="0" h="10155" w="33028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1021806" y="2721960"/>
              <a:ext cx="680756" cy="217760"/>
            </a:xfrm>
            <a:custGeom>
              <a:rect b="b" l="l" r="r" t="t"/>
              <a:pathLst>
                <a:path extrusionOk="0" h="10739" w="33572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1910358" y="2568631"/>
              <a:ext cx="411025" cy="399000"/>
            </a:xfrm>
            <a:custGeom>
              <a:rect b="b" l="l" r="r" t="t"/>
              <a:pathLst>
                <a:path extrusionOk="0" h="19677" w="2027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1909243" y="2562669"/>
              <a:ext cx="415871" cy="410863"/>
            </a:xfrm>
            <a:custGeom>
              <a:rect b="b" l="l" r="r" t="t"/>
              <a:pathLst>
                <a:path extrusionOk="0" h="20262" w="20509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2019194" y="2892525"/>
              <a:ext cx="8435" cy="55783"/>
            </a:xfrm>
            <a:custGeom>
              <a:rect b="b" l="l" r="r" t="t"/>
              <a:pathLst>
                <a:path extrusionOk="0" h="2751" w="416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2012623" y="2886604"/>
              <a:ext cx="20926" cy="67625"/>
            </a:xfrm>
            <a:custGeom>
              <a:rect b="b" l="l" r="r" t="t"/>
              <a:pathLst>
                <a:path extrusionOk="0" h="3335" w="1032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1995062" y="2329807"/>
              <a:ext cx="62211" cy="54749"/>
            </a:xfrm>
            <a:custGeom>
              <a:rect b="b" l="l" r="r" t="t"/>
              <a:pathLst>
                <a:path extrusionOk="0" h="2700" w="3068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1446665" y="2446491"/>
              <a:ext cx="62171" cy="21778"/>
            </a:xfrm>
            <a:custGeom>
              <a:rect b="b" l="l" r="r" t="t"/>
              <a:pathLst>
                <a:path extrusionOk="0" h="1074" w="3066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440318" y="2440570"/>
              <a:ext cx="75209" cy="33661"/>
            </a:xfrm>
            <a:custGeom>
              <a:rect b="b" l="l" r="r" t="t"/>
              <a:pathLst>
                <a:path extrusionOk="0" h="1660" w="3709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1482396" y="1693212"/>
              <a:ext cx="407963" cy="444828"/>
            </a:xfrm>
            <a:custGeom>
              <a:rect b="b" l="l" r="r" t="t"/>
              <a:pathLst>
                <a:path extrusionOk="0" h="21937" w="20119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475157" y="1687331"/>
              <a:ext cx="420454" cy="456670"/>
            </a:xfrm>
            <a:custGeom>
              <a:rect b="b" l="l" r="r" t="t"/>
              <a:pathLst>
                <a:path extrusionOk="0" h="22521" w="20735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1516424" y="1902125"/>
              <a:ext cx="54040" cy="100272"/>
            </a:xfrm>
            <a:custGeom>
              <a:rect b="b" l="l" r="r" t="t"/>
              <a:pathLst>
                <a:path extrusionOk="0" h="4945" w="2665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510360" y="1896204"/>
              <a:ext cx="66754" cy="112135"/>
            </a:xfrm>
            <a:custGeom>
              <a:rect b="b" l="l" r="r" t="t"/>
              <a:pathLst>
                <a:path extrusionOk="0" h="5530" w="3292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1516708" y="1657947"/>
              <a:ext cx="310570" cy="461415"/>
            </a:xfrm>
            <a:custGeom>
              <a:rect b="b" l="l" r="r" t="t"/>
              <a:pathLst>
                <a:path extrusionOk="0" h="22755" w="15316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510908" y="1652046"/>
              <a:ext cx="322047" cy="473257"/>
            </a:xfrm>
            <a:custGeom>
              <a:rect b="b" l="l" r="r" t="t"/>
              <a:pathLst>
                <a:path extrusionOk="0" h="23339" w="15882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1598593" y="1886044"/>
              <a:ext cx="44894" cy="13768"/>
            </a:xfrm>
            <a:custGeom>
              <a:rect b="b" l="l" r="r" t="t"/>
              <a:pathLst>
                <a:path extrusionOk="0" h="679" w="2214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1718278" y="1872802"/>
              <a:ext cx="22001" cy="20805"/>
            </a:xfrm>
            <a:custGeom>
              <a:rect b="b" l="l" r="r" t="t"/>
              <a:pathLst>
                <a:path extrusionOk="0" h="1026" w="1085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1665391" y="1966957"/>
              <a:ext cx="90255" cy="40555"/>
            </a:xfrm>
            <a:custGeom>
              <a:rect b="b" l="l" r="r" t="t"/>
              <a:pathLst>
                <a:path extrusionOk="0" h="2000" w="4451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1649026" y="1922161"/>
              <a:ext cx="70850" cy="51627"/>
            </a:xfrm>
            <a:custGeom>
              <a:rect b="b" l="l" r="r" t="t"/>
              <a:pathLst>
                <a:path extrusionOk="0" h="2546" w="3494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1561889" y="1843093"/>
              <a:ext cx="88532" cy="32464"/>
            </a:xfrm>
            <a:custGeom>
              <a:rect b="b" l="l" r="r" t="t"/>
              <a:pathLst>
                <a:path extrusionOk="0" h="1601" w="4366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689624" y="1806023"/>
              <a:ext cx="88004" cy="31532"/>
            </a:xfrm>
            <a:custGeom>
              <a:rect b="b" l="l" r="r" t="t"/>
              <a:pathLst>
                <a:path extrusionOk="0" h="1555" w="434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1460292" y="1645881"/>
              <a:ext cx="165728" cy="474088"/>
            </a:xfrm>
            <a:custGeom>
              <a:rect b="b" l="l" r="r" t="t"/>
              <a:pathLst>
                <a:path extrusionOk="0" h="23380" w="8173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1464754" y="1639980"/>
              <a:ext cx="167594" cy="485930"/>
            </a:xfrm>
            <a:custGeom>
              <a:rect b="b" l="l" r="r" t="t"/>
              <a:pathLst>
                <a:path extrusionOk="0" h="23964" w="8265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511111" y="1590885"/>
              <a:ext cx="476947" cy="542423"/>
            </a:xfrm>
            <a:custGeom>
              <a:rect b="b" l="l" r="r" t="t"/>
              <a:pathLst>
                <a:path extrusionOk="0" h="26750" w="23521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1518736" y="1585024"/>
              <a:ext cx="471026" cy="554306"/>
            </a:xfrm>
            <a:custGeom>
              <a:rect b="b" l="l" r="r" t="t"/>
              <a:pathLst>
                <a:path extrusionOk="0" h="27336" w="23229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850110" y="2075834"/>
              <a:ext cx="18311" cy="21839"/>
            </a:xfrm>
            <a:custGeom>
              <a:rect b="b" l="l" r="r" t="t"/>
              <a:pathLst>
                <a:path extrusionOk="0" h="1077" w="903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590542" y="1660320"/>
              <a:ext cx="282384" cy="388760"/>
            </a:xfrm>
            <a:custGeom>
              <a:rect b="b" l="l" r="r" t="t"/>
              <a:pathLst>
                <a:path extrusionOk="0" h="19172" w="13926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574015" y="1629374"/>
              <a:ext cx="373572" cy="417635"/>
            </a:xfrm>
            <a:custGeom>
              <a:rect b="b" l="l" r="r" t="t"/>
              <a:pathLst>
                <a:path extrusionOk="0" h="20596" w="18423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534877" y="1665694"/>
              <a:ext cx="50694" cy="63124"/>
            </a:xfrm>
            <a:custGeom>
              <a:rect b="b" l="l" r="r" t="t"/>
              <a:pathLst>
                <a:path extrusionOk="0" h="3113" w="250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1544246" y="2092219"/>
              <a:ext cx="27719" cy="21981"/>
            </a:xfrm>
            <a:custGeom>
              <a:rect b="b" l="l" r="r" t="t"/>
              <a:pathLst>
                <a:path extrusionOk="0" h="1084" w="1367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1507400" y="1957669"/>
              <a:ext cx="31146" cy="121888"/>
            </a:xfrm>
            <a:custGeom>
              <a:rect b="b" l="l" r="r" t="t"/>
              <a:pathLst>
                <a:path extrusionOk="0" h="6011" w="1536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1809715" y="1674190"/>
              <a:ext cx="126491" cy="307224"/>
            </a:xfrm>
            <a:custGeom>
              <a:rect b="b" l="l" r="r" t="t"/>
              <a:pathLst>
                <a:path extrusionOk="0" h="15151" w="6238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777776" y="1639716"/>
              <a:ext cx="16019" cy="14640"/>
            </a:xfrm>
            <a:custGeom>
              <a:rect b="b" l="l" r="r" t="t"/>
              <a:pathLst>
                <a:path extrusionOk="0" h="722" w="79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528408" y="4611607"/>
              <a:ext cx="300898" cy="282283"/>
            </a:xfrm>
            <a:custGeom>
              <a:rect b="b" l="l" r="r" t="t"/>
              <a:pathLst>
                <a:path extrusionOk="0" h="13921" w="14839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522284" y="4605645"/>
              <a:ext cx="308765" cy="294166"/>
            </a:xfrm>
            <a:custGeom>
              <a:rect b="b" l="l" r="r" t="t"/>
              <a:pathLst>
                <a:path extrusionOk="0" h="14507" w="15227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528408" y="4681549"/>
              <a:ext cx="292178" cy="212346"/>
            </a:xfrm>
            <a:custGeom>
              <a:rect b="b" l="l" r="r" t="t"/>
              <a:pathLst>
                <a:path extrusionOk="0" h="10472" w="14409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522284" y="4675607"/>
              <a:ext cx="305541" cy="224208"/>
            </a:xfrm>
            <a:custGeom>
              <a:rect b="b" l="l" r="r" t="t"/>
              <a:pathLst>
                <a:path extrusionOk="0" h="11057" w="15068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533215" y="4744799"/>
              <a:ext cx="280357" cy="149100"/>
            </a:xfrm>
            <a:custGeom>
              <a:rect b="b" l="l" r="r" t="t"/>
              <a:pathLst>
                <a:path extrusionOk="0" h="7353" w="13826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527273" y="4738837"/>
              <a:ext cx="292341" cy="160983"/>
            </a:xfrm>
            <a:custGeom>
              <a:rect b="b" l="l" r="r" t="t"/>
              <a:pathLst>
                <a:path extrusionOk="0" h="7939" w="14417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Employees’ answers</a:t>
            </a:r>
            <a:endParaRPr/>
          </a:p>
        </p:txBody>
      </p:sp>
      <p:grpSp>
        <p:nvGrpSpPr>
          <p:cNvPr id="609" name="Google Shape;609;p32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610" name="Google Shape;610;p32"/>
            <p:cNvSpPr/>
            <p:nvPr/>
          </p:nvSpPr>
          <p:spPr>
            <a:xfrm>
              <a:off x="133200" y="238100"/>
              <a:ext cx="7227275" cy="5238150"/>
            </a:xfrm>
            <a:custGeom>
              <a:rect b="b" l="l" r="r" t="t"/>
              <a:pathLst>
                <a:path extrusionOk="0" h="209526" w="289091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2973700" y="480500"/>
              <a:ext cx="1210525" cy="1216150"/>
            </a:xfrm>
            <a:custGeom>
              <a:rect b="b" l="l" r="r" t="t"/>
              <a:pathLst>
                <a:path extrusionOk="0" h="48646" w="48421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2973700" y="416800"/>
              <a:ext cx="1210525" cy="1216150"/>
            </a:xfrm>
            <a:custGeom>
              <a:rect b="b" l="l" r="r" t="t"/>
              <a:pathLst>
                <a:path extrusionOk="0" h="48646" w="48421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2963600" y="407500"/>
              <a:ext cx="1230500" cy="1234700"/>
            </a:xfrm>
            <a:custGeom>
              <a:rect b="b" l="l" r="r" t="t"/>
              <a:pathLst>
                <a:path extrusionOk="0" h="49388" w="4922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927200" y="1756100"/>
              <a:ext cx="2152400" cy="2162325"/>
            </a:xfrm>
            <a:custGeom>
              <a:rect b="b" l="l" r="r" t="t"/>
              <a:pathLst>
                <a:path extrusionOk="0" h="86493" w="86096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1927200" y="1669825"/>
              <a:ext cx="2152400" cy="2162375"/>
            </a:xfrm>
            <a:custGeom>
              <a:rect b="b" l="l" r="r" t="t"/>
              <a:pathLst>
                <a:path extrusionOk="0" h="86495" w="86096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917125" y="1660550"/>
              <a:ext cx="2172350" cy="2180925"/>
            </a:xfrm>
            <a:custGeom>
              <a:rect b="b" l="l" r="r" t="t"/>
              <a:pathLst>
                <a:path extrusionOk="0" h="87237" w="86894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959700" y="2245050"/>
              <a:ext cx="2152375" cy="2162350"/>
            </a:xfrm>
            <a:custGeom>
              <a:rect b="b" l="l" r="r" t="t"/>
              <a:pathLst>
                <a:path extrusionOk="0" h="86494" w="86095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959700" y="2158775"/>
              <a:ext cx="2152375" cy="2162375"/>
            </a:xfrm>
            <a:custGeom>
              <a:rect b="b" l="l" r="r" t="t"/>
              <a:pathLst>
                <a:path extrusionOk="0" h="86495" w="86095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949600" y="2149500"/>
              <a:ext cx="2172425" cy="2180900"/>
            </a:xfrm>
            <a:custGeom>
              <a:rect b="b" l="l" r="r" t="t"/>
              <a:pathLst>
                <a:path extrusionOk="0" h="87236" w="86897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638800" y="3738150"/>
              <a:ext cx="407500" cy="367050"/>
            </a:xfrm>
            <a:custGeom>
              <a:rect b="b" l="l" r="r" t="t"/>
              <a:pathLst>
                <a:path extrusionOk="0" h="14682" w="1630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632450" y="3729600"/>
              <a:ext cx="427800" cy="387400"/>
            </a:xfrm>
            <a:custGeom>
              <a:rect b="b" l="l" r="r" t="t"/>
              <a:pathLst>
                <a:path extrusionOk="0" h="15496" w="17112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130575" y="4063075"/>
              <a:ext cx="290675" cy="212750"/>
            </a:xfrm>
            <a:custGeom>
              <a:rect b="b" l="l" r="r" t="t"/>
              <a:pathLst>
                <a:path extrusionOk="0" h="8510" w="11627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5127850" y="4054500"/>
              <a:ext cx="303250" cy="236100"/>
            </a:xfrm>
            <a:custGeom>
              <a:rect b="b" l="l" r="r" t="t"/>
              <a:pathLst>
                <a:path extrusionOk="0" h="9444" w="1213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741425" y="3353475"/>
              <a:ext cx="210250" cy="262950"/>
            </a:xfrm>
            <a:custGeom>
              <a:rect b="b" l="l" r="r" t="t"/>
              <a:pathLst>
                <a:path extrusionOk="0" h="10518" w="841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733575" y="3344875"/>
              <a:ext cx="228050" cy="281425"/>
            </a:xfrm>
            <a:custGeom>
              <a:rect b="b" l="l" r="r" t="t"/>
              <a:pathLst>
                <a:path extrusionOk="0" h="11257" w="9122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347125" y="4216450"/>
              <a:ext cx="194475" cy="425450"/>
            </a:xfrm>
            <a:custGeom>
              <a:rect b="b" l="l" r="r" t="t"/>
              <a:pathLst>
                <a:path extrusionOk="0" h="17018" w="7779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5338250" y="4207900"/>
              <a:ext cx="212975" cy="442575"/>
            </a:xfrm>
            <a:custGeom>
              <a:rect b="b" l="l" r="r" t="t"/>
              <a:pathLst>
                <a:path extrusionOk="0" h="17703" w="8519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5523425" y="4919025"/>
              <a:ext cx="365475" cy="181875"/>
            </a:xfrm>
            <a:custGeom>
              <a:rect b="b" l="l" r="r" t="t"/>
              <a:pathLst>
                <a:path extrusionOk="0" h="7275" w="14619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525475" y="4910550"/>
              <a:ext cx="334650" cy="198850"/>
            </a:xfrm>
            <a:custGeom>
              <a:rect b="b" l="l" r="r" t="t"/>
              <a:pathLst>
                <a:path extrusionOk="0" h="7954" w="13386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453625" y="4504375"/>
              <a:ext cx="1037200" cy="744450"/>
            </a:xfrm>
            <a:custGeom>
              <a:rect b="b" l="l" r="r" t="t"/>
              <a:pathLst>
                <a:path extrusionOk="0" h="29778" w="41488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913475" y="4810525"/>
              <a:ext cx="96075" cy="285950"/>
            </a:xfrm>
            <a:custGeom>
              <a:rect b="b" l="l" r="r" t="t"/>
              <a:pathLst>
                <a:path extrusionOk="0" h="11438" w="3843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387250" y="4779000"/>
              <a:ext cx="85275" cy="178575"/>
            </a:xfrm>
            <a:custGeom>
              <a:rect b="b" l="l" r="r" t="t"/>
              <a:pathLst>
                <a:path extrusionOk="0" h="7143" w="3411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356400" y="3558800"/>
              <a:ext cx="1041800" cy="1322550"/>
            </a:xfrm>
            <a:custGeom>
              <a:rect b="b" l="l" r="r" t="t"/>
              <a:pathLst>
                <a:path extrusionOk="0" h="52902" w="41672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5359225" y="3546175"/>
              <a:ext cx="1057750" cy="1344000"/>
            </a:xfrm>
            <a:custGeom>
              <a:rect b="b" l="l" r="r" t="t"/>
              <a:pathLst>
                <a:path extrusionOk="0" h="53760" w="4231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856600" y="4439350"/>
              <a:ext cx="187175" cy="72575"/>
            </a:xfrm>
            <a:custGeom>
              <a:rect b="b" l="l" r="r" t="t"/>
              <a:pathLst>
                <a:path extrusionOk="0" h="2903" w="7487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874475" y="4483475"/>
              <a:ext cx="168700" cy="65725"/>
            </a:xfrm>
            <a:custGeom>
              <a:rect b="b" l="l" r="r" t="t"/>
              <a:pathLst>
                <a:path extrusionOk="0" h="2629" w="6748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583275" y="3511925"/>
              <a:ext cx="1060350" cy="1271750"/>
            </a:xfrm>
            <a:custGeom>
              <a:rect b="b" l="l" r="r" t="t"/>
              <a:pathLst>
                <a:path extrusionOk="0" h="50870" w="42414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714400" y="3569250"/>
              <a:ext cx="205975" cy="396225"/>
            </a:xfrm>
            <a:custGeom>
              <a:rect b="b" l="l" r="r" t="t"/>
              <a:pathLst>
                <a:path extrusionOk="0" h="15849" w="8239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777825" y="3713750"/>
              <a:ext cx="323375" cy="285500"/>
            </a:xfrm>
            <a:custGeom>
              <a:rect b="b" l="l" r="r" t="t"/>
              <a:pathLst>
                <a:path extrusionOk="0" h="11420" w="12935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129100" y="4061550"/>
              <a:ext cx="424450" cy="684700"/>
            </a:xfrm>
            <a:custGeom>
              <a:rect b="b" l="l" r="r" t="t"/>
              <a:pathLst>
                <a:path extrusionOk="0" h="27388" w="16978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105925" y="4034525"/>
              <a:ext cx="387425" cy="650650"/>
            </a:xfrm>
            <a:custGeom>
              <a:rect b="b" l="l" r="r" t="t"/>
              <a:pathLst>
                <a:path extrusionOk="0" h="26026" w="15497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612200" y="693350"/>
              <a:ext cx="1274525" cy="1028100"/>
            </a:xfrm>
            <a:custGeom>
              <a:rect b="b" l="l" r="r" t="t"/>
              <a:pathLst>
                <a:path extrusionOk="0" h="41124" w="50981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825175" y="909275"/>
              <a:ext cx="942150" cy="497100"/>
            </a:xfrm>
            <a:custGeom>
              <a:rect b="b" l="l" r="r" t="t"/>
              <a:pathLst>
                <a:path extrusionOk="0" h="19884" w="37686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793625" y="826875"/>
              <a:ext cx="828125" cy="283075"/>
            </a:xfrm>
            <a:custGeom>
              <a:rect b="b" l="l" r="r" t="t"/>
              <a:pathLst>
                <a:path extrusionOk="0" h="11323" w="33125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714250" y="932600"/>
              <a:ext cx="88225" cy="275250"/>
            </a:xfrm>
            <a:custGeom>
              <a:rect b="b" l="l" r="r" t="t"/>
              <a:pathLst>
                <a:path extrusionOk="0" h="11010" w="3529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639150" y="916625"/>
              <a:ext cx="137825" cy="260825"/>
            </a:xfrm>
            <a:custGeom>
              <a:rect b="b" l="l" r="r" t="t"/>
              <a:pathLst>
                <a:path extrusionOk="0" h="10433" w="5513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688850" y="1495400"/>
              <a:ext cx="762925" cy="871700"/>
            </a:xfrm>
            <a:custGeom>
              <a:rect b="b" l="l" r="r" t="t"/>
              <a:pathLst>
                <a:path extrusionOk="0" h="34868" w="30517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858250" y="1527775"/>
              <a:ext cx="333825" cy="184425"/>
            </a:xfrm>
            <a:custGeom>
              <a:rect b="b" l="l" r="r" t="t"/>
              <a:pathLst>
                <a:path extrusionOk="0" h="7377" w="13353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844650" y="1519800"/>
              <a:ext cx="356525" cy="200975"/>
            </a:xfrm>
            <a:custGeom>
              <a:rect b="b" l="l" r="r" t="t"/>
              <a:pathLst>
                <a:path extrusionOk="0" h="8039" w="14261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398550" y="1135475"/>
              <a:ext cx="1147700" cy="1132850"/>
            </a:xfrm>
            <a:custGeom>
              <a:rect b="b" l="l" r="r" t="t"/>
              <a:pathLst>
                <a:path extrusionOk="0" h="45314" w="45908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386750" y="1126925"/>
              <a:ext cx="1168525" cy="1150900"/>
            </a:xfrm>
            <a:custGeom>
              <a:rect b="b" l="l" r="r" t="t"/>
              <a:pathLst>
                <a:path extrusionOk="0" h="46036" w="46741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924500" y="1268075"/>
              <a:ext cx="117175" cy="145525"/>
            </a:xfrm>
            <a:custGeom>
              <a:rect b="b" l="l" r="r" t="t"/>
              <a:pathLst>
                <a:path extrusionOk="0" h="5821" w="4687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914975" y="1259175"/>
              <a:ext cx="131300" cy="162975"/>
            </a:xfrm>
            <a:custGeom>
              <a:rect b="b" l="l" r="r" t="t"/>
              <a:pathLst>
                <a:path extrusionOk="0" h="6519" w="5252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807250" y="1023050"/>
              <a:ext cx="278950" cy="303000"/>
            </a:xfrm>
            <a:custGeom>
              <a:rect b="b" l="l" r="r" t="t"/>
              <a:pathLst>
                <a:path extrusionOk="0" h="12120" w="11158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97300" y="1004975"/>
              <a:ext cx="297475" cy="329650"/>
            </a:xfrm>
            <a:custGeom>
              <a:rect b="b" l="l" r="r" t="t"/>
              <a:pathLst>
                <a:path extrusionOk="0" h="13186" w="11899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840175" y="1114775"/>
              <a:ext cx="145575" cy="130075"/>
            </a:xfrm>
            <a:custGeom>
              <a:rect b="b" l="l" r="r" t="t"/>
              <a:pathLst>
                <a:path extrusionOk="0" h="5203" w="5823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58625" y="1093850"/>
              <a:ext cx="86775" cy="27250"/>
            </a:xfrm>
            <a:custGeom>
              <a:rect b="b" l="l" r="r" t="t"/>
              <a:pathLst>
                <a:path extrusionOk="0" h="1090" w="3471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4944400" y="1251825"/>
              <a:ext cx="65675" cy="24875"/>
            </a:xfrm>
            <a:custGeom>
              <a:rect b="b" l="l" r="r" t="t"/>
              <a:pathLst>
                <a:path extrusionOk="0" h="995" w="2627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4868150" y="1150850"/>
              <a:ext cx="46800" cy="21325"/>
            </a:xfrm>
            <a:custGeom>
              <a:rect b="b" l="l" r="r" t="t"/>
              <a:pathLst>
                <a:path extrusionOk="0" h="853" w="1872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4983050" y="1140550"/>
              <a:ext cx="58275" cy="21125"/>
            </a:xfrm>
            <a:custGeom>
              <a:rect b="b" l="l" r="r" t="t"/>
              <a:pathLst>
                <a:path extrusionOk="0" h="845" w="2331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4296950" y="2262775"/>
              <a:ext cx="184550" cy="195975"/>
            </a:xfrm>
            <a:custGeom>
              <a:rect b="b" l="l" r="r" t="t"/>
              <a:pathLst>
                <a:path extrusionOk="0" h="7839" w="7382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298275" y="2253675"/>
              <a:ext cx="192550" cy="213675"/>
            </a:xfrm>
            <a:custGeom>
              <a:rect b="b" l="l" r="r" t="t"/>
              <a:pathLst>
                <a:path extrusionOk="0" h="8547" w="7702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5254950" y="2220850"/>
              <a:ext cx="133075" cy="226425"/>
            </a:xfrm>
            <a:custGeom>
              <a:rect b="b" l="l" r="r" t="t"/>
              <a:pathLst>
                <a:path extrusionOk="0" h="9057" w="5323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5246300" y="2210675"/>
              <a:ext cx="150675" cy="245150"/>
            </a:xfrm>
            <a:custGeom>
              <a:rect b="b" l="l" r="r" t="t"/>
              <a:pathLst>
                <a:path extrusionOk="0" h="9806" w="6027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337525" y="3829075"/>
              <a:ext cx="375050" cy="110550"/>
            </a:xfrm>
            <a:custGeom>
              <a:rect b="b" l="l" r="r" t="t"/>
              <a:pathLst>
                <a:path extrusionOk="0" h="4422" w="15002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346025" y="3820500"/>
              <a:ext cx="328850" cy="127700"/>
            </a:xfrm>
            <a:custGeom>
              <a:rect b="b" l="l" r="r" t="t"/>
              <a:pathLst>
                <a:path extrusionOk="0" h="5108" w="13154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56000" y="4382275"/>
              <a:ext cx="231525" cy="455175"/>
            </a:xfrm>
            <a:custGeom>
              <a:rect b="b" l="l" r="r" t="t"/>
              <a:pathLst>
                <a:path extrusionOk="0" h="18207" w="9261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46750" y="4373675"/>
              <a:ext cx="249975" cy="472325"/>
            </a:xfrm>
            <a:custGeom>
              <a:rect b="b" l="l" r="r" t="t"/>
              <a:pathLst>
                <a:path extrusionOk="0" h="18893" w="9999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910850" y="4404550"/>
              <a:ext cx="89175" cy="440075"/>
            </a:xfrm>
            <a:custGeom>
              <a:rect b="b" l="l" r="r" t="t"/>
              <a:pathLst>
                <a:path extrusionOk="0" h="17603" w="3567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022575" y="3877575"/>
              <a:ext cx="1055800" cy="694525"/>
            </a:xfrm>
            <a:custGeom>
              <a:rect b="b" l="l" r="r" t="t"/>
              <a:pathLst>
                <a:path extrusionOk="0" h="27781" w="42232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1434850" y="4276150"/>
              <a:ext cx="360825" cy="54875"/>
            </a:xfrm>
            <a:custGeom>
              <a:rect b="b" l="l" r="r" t="t"/>
              <a:pathLst>
                <a:path extrusionOk="0" h="2195" w="14433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1430100" y="3368225"/>
              <a:ext cx="555650" cy="514025"/>
            </a:xfrm>
            <a:custGeom>
              <a:rect b="b" l="l" r="r" t="t"/>
              <a:pathLst>
                <a:path extrusionOk="0" h="20561" w="22226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1854100" y="2460300"/>
              <a:ext cx="327550" cy="227525"/>
            </a:xfrm>
            <a:custGeom>
              <a:rect b="b" l="l" r="r" t="t"/>
              <a:pathLst>
                <a:path extrusionOk="0" h="9101" w="13102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1844775" y="2451775"/>
              <a:ext cx="332550" cy="244475"/>
            </a:xfrm>
            <a:custGeom>
              <a:rect b="b" l="l" r="r" t="t"/>
              <a:pathLst>
                <a:path extrusionOk="0" h="9779" w="13302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61500" y="2639125"/>
              <a:ext cx="1278075" cy="1632050"/>
            </a:xfrm>
            <a:custGeom>
              <a:rect b="b" l="l" r="r" t="t"/>
              <a:pathLst>
                <a:path extrusionOk="0" h="65282" w="51123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78200" y="2630575"/>
              <a:ext cx="1271150" cy="1649150"/>
            </a:xfrm>
            <a:custGeom>
              <a:rect b="b" l="l" r="r" t="t"/>
              <a:pathLst>
                <a:path extrusionOk="0" h="65966" w="50846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243075" y="2870025"/>
              <a:ext cx="216150" cy="205850"/>
            </a:xfrm>
            <a:custGeom>
              <a:rect b="b" l="l" r="r" t="t"/>
              <a:pathLst>
                <a:path extrusionOk="0" h="8234" w="8646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629200" y="2749375"/>
              <a:ext cx="444550" cy="438700"/>
            </a:xfrm>
            <a:custGeom>
              <a:rect b="b" l="l" r="r" t="t"/>
              <a:pathLst>
                <a:path extrusionOk="0" h="17548" w="17782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620650" y="2740850"/>
              <a:ext cx="452750" cy="455825"/>
            </a:xfrm>
            <a:custGeom>
              <a:rect b="b" l="l" r="r" t="t"/>
              <a:pathLst>
                <a:path extrusionOk="0" h="18233" w="1811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762875" y="3053800"/>
              <a:ext cx="108775" cy="110050"/>
            </a:xfrm>
            <a:custGeom>
              <a:rect b="b" l="l" r="r" t="t"/>
              <a:pathLst>
                <a:path extrusionOk="0" h="4402" w="4351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991050" y="2878175"/>
              <a:ext cx="50650" cy="72700"/>
            </a:xfrm>
            <a:custGeom>
              <a:rect b="b" l="l" r="r" t="t"/>
              <a:pathLst>
                <a:path extrusionOk="0" h="2908" w="2026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573675" y="2546575"/>
              <a:ext cx="560250" cy="516125"/>
            </a:xfrm>
            <a:custGeom>
              <a:rect b="b" l="l" r="r" t="t"/>
              <a:pathLst>
                <a:path extrusionOk="0" h="20645" w="2241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532125" y="2921050"/>
              <a:ext cx="222125" cy="382425"/>
            </a:xfrm>
            <a:custGeom>
              <a:rect b="b" l="l" r="r" t="t"/>
              <a:pathLst>
                <a:path extrusionOk="0" h="15297" w="8885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522925" y="2912475"/>
              <a:ext cx="241725" cy="399575"/>
            </a:xfrm>
            <a:custGeom>
              <a:rect b="b" l="l" r="r" t="t"/>
              <a:pathLst>
                <a:path extrusionOk="0" h="15983" w="9669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346900" y="3534925"/>
              <a:ext cx="324125" cy="236200"/>
            </a:xfrm>
            <a:custGeom>
              <a:rect b="b" l="l" r="r" t="t"/>
              <a:pathLst>
                <a:path extrusionOk="0" h="9448" w="12965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338150" y="3526375"/>
              <a:ext cx="340775" cy="253300"/>
            </a:xfrm>
            <a:custGeom>
              <a:rect b="b" l="l" r="r" t="t"/>
              <a:pathLst>
                <a:path extrusionOk="0" h="10132" w="13631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379175" y="3308050"/>
              <a:ext cx="1004775" cy="699250"/>
            </a:xfrm>
            <a:custGeom>
              <a:rect b="b" l="l" r="r" t="t"/>
              <a:pathLst>
                <a:path extrusionOk="0" h="27970" w="40191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369825" y="3299475"/>
              <a:ext cx="1023475" cy="716400"/>
            </a:xfrm>
            <a:custGeom>
              <a:rect b="b" l="l" r="r" t="t"/>
              <a:pathLst>
                <a:path extrusionOk="0" h="28656" w="40939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948575" y="3965550"/>
              <a:ext cx="435275" cy="313675"/>
            </a:xfrm>
            <a:custGeom>
              <a:rect b="b" l="l" r="r" t="t"/>
              <a:pathLst>
                <a:path extrusionOk="0" h="12547" w="17411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938375" y="3956975"/>
              <a:ext cx="454775" cy="330925"/>
            </a:xfrm>
            <a:custGeom>
              <a:rect b="b" l="l" r="r" t="t"/>
              <a:pathLst>
                <a:path extrusionOk="0" h="13237" w="18191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32"/>
          <p:cNvSpPr txBox="1"/>
          <p:nvPr>
            <p:ph idx="4294967295" type="title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Sharing credentials</a:t>
            </a:r>
            <a:endParaRPr sz="1800"/>
          </a:p>
        </p:txBody>
      </p:sp>
      <p:sp>
        <p:nvSpPr>
          <p:cNvPr id="692" name="Google Shape;692;p32"/>
          <p:cNvSpPr txBox="1"/>
          <p:nvPr>
            <p:ph idx="4294967295" type="title"/>
          </p:nvPr>
        </p:nvSpPr>
        <p:spPr>
          <a:xfrm>
            <a:off x="6957954" y="1343650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Computers unlocked + desks unobserved</a:t>
            </a:r>
            <a:endParaRPr sz="1800"/>
          </a:p>
        </p:txBody>
      </p:sp>
      <p:sp>
        <p:nvSpPr>
          <p:cNvPr id="693" name="Google Shape;693;p32"/>
          <p:cNvSpPr txBox="1"/>
          <p:nvPr>
            <p:ph idx="4294967295" type="title"/>
          </p:nvPr>
        </p:nvSpPr>
        <p:spPr>
          <a:xfrm>
            <a:off x="3672150" y="2431123"/>
            <a:ext cx="8505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17</a:t>
            </a:r>
            <a:r>
              <a:rPr lang="en" sz="1400"/>
              <a:t>%</a:t>
            </a:r>
            <a:endParaRPr sz="1400"/>
          </a:p>
        </p:txBody>
      </p:sp>
      <p:sp>
        <p:nvSpPr>
          <p:cNvPr id="694" name="Google Shape;694;p32"/>
          <p:cNvSpPr txBox="1"/>
          <p:nvPr>
            <p:ph idx="4294967295" type="title"/>
          </p:nvPr>
        </p:nvSpPr>
        <p:spPr>
          <a:xfrm>
            <a:off x="5046600" y="2754475"/>
            <a:ext cx="8505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23</a:t>
            </a:r>
            <a:r>
              <a:rPr lang="en" sz="1400"/>
              <a:t>%</a:t>
            </a:r>
            <a:endParaRPr sz="1400"/>
          </a:p>
        </p:txBody>
      </p:sp>
      <p:cxnSp>
        <p:nvCxnSpPr>
          <p:cNvPr id="695" name="Google Shape;695;p32"/>
          <p:cNvCxnSpPr>
            <a:stCxn id="691" idx="3"/>
            <a:endCxn id="693" idx="2"/>
          </p:cNvCxnSpPr>
          <p:nvPr/>
        </p:nvCxnSpPr>
        <p:spPr>
          <a:xfrm flipH="1" rot="10800000">
            <a:off x="2186054" y="2800575"/>
            <a:ext cx="1911300" cy="5097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96" name="Google Shape;696;p32"/>
          <p:cNvCxnSpPr>
            <a:stCxn id="692" idx="1"/>
            <a:endCxn id="694" idx="2"/>
          </p:cNvCxnSpPr>
          <p:nvPr/>
        </p:nvCxnSpPr>
        <p:spPr>
          <a:xfrm flipH="1">
            <a:off x="5471754" y="1613500"/>
            <a:ext cx="1486200" cy="1510500"/>
          </a:xfrm>
          <a:prstGeom prst="bentConnector4">
            <a:avLst>
              <a:gd fmla="val 35690" name="adj1"/>
              <a:gd fmla="val 57833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"/>
          <p:cNvSpPr txBox="1"/>
          <p:nvPr>
            <p:ph type="title"/>
          </p:nvPr>
        </p:nvSpPr>
        <p:spPr>
          <a:xfrm>
            <a:off x="4323826" y="20294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702" name="Google Shape;702;p33"/>
          <p:cNvSpPr txBox="1"/>
          <p:nvPr>
            <p:ph idx="2" type="title"/>
          </p:nvPr>
        </p:nvSpPr>
        <p:spPr>
          <a:xfrm>
            <a:off x="5633626" y="13629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03" name="Google Shape;703;p33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704" name="Google Shape;704;p33"/>
            <p:cNvSpPr/>
            <p:nvPr/>
          </p:nvSpPr>
          <p:spPr>
            <a:xfrm>
              <a:off x="972950" y="418450"/>
              <a:ext cx="5471300" cy="4680625"/>
            </a:xfrm>
            <a:custGeom>
              <a:rect b="b" l="l" r="r" t="t"/>
              <a:pathLst>
                <a:path extrusionOk="0" h="187225" w="218852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932425" y="3096950"/>
              <a:ext cx="114825" cy="85775"/>
            </a:xfrm>
            <a:custGeom>
              <a:rect b="b" l="l" r="r" t="t"/>
              <a:pathLst>
                <a:path extrusionOk="0" h="3431" w="4593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932425" y="3096950"/>
              <a:ext cx="114825" cy="85775"/>
            </a:xfrm>
            <a:custGeom>
              <a:rect b="b" l="l" r="r" t="t"/>
              <a:pathLst>
                <a:path extrusionOk="0" h="3431" w="4593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175500" y="281600"/>
              <a:ext cx="2179050" cy="1184950"/>
            </a:xfrm>
            <a:custGeom>
              <a:rect b="b" l="l" r="r" t="t"/>
              <a:pathLst>
                <a:path extrusionOk="0" h="47398" w="87162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167325" y="273825"/>
              <a:ext cx="2196275" cy="1200300"/>
            </a:xfrm>
            <a:custGeom>
              <a:rect b="b" l="l" r="r" t="t"/>
              <a:pathLst>
                <a:path extrusionOk="0" h="48012" w="87851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50025" y="245925"/>
              <a:ext cx="2179025" cy="1184950"/>
            </a:xfrm>
            <a:custGeom>
              <a:rect b="b" l="l" r="r" t="t"/>
              <a:pathLst>
                <a:path extrusionOk="0" h="47398" w="87161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141850" y="238100"/>
              <a:ext cx="2196250" cy="1200350"/>
            </a:xfrm>
            <a:custGeom>
              <a:rect b="b" l="l" r="r" t="t"/>
              <a:pathLst>
                <a:path extrusionOk="0" h="48014" w="8785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509900" y="1092275"/>
              <a:ext cx="780875" cy="313250"/>
            </a:xfrm>
            <a:custGeom>
              <a:rect b="b" l="l" r="r" t="t"/>
              <a:pathLst>
                <a:path extrusionOk="0" h="12530" w="31235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4230200" y="1003925"/>
              <a:ext cx="237625" cy="193250"/>
            </a:xfrm>
            <a:custGeom>
              <a:rect b="b" l="l" r="r" t="t"/>
              <a:pathLst>
                <a:path extrusionOk="0" h="7730" w="9505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4248275" y="790575"/>
              <a:ext cx="717675" cy="399425"/>
            </a:xfrm>
            <a:custGeom>
              <a:rect b="b" l="l" r="r" t="t"/>
              <a:pathLst>
                <a:path extrusionOk="0" h="15977" w="28707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5012325" y="1199425"/>
              <a:ext cx="293425" cy="123125"/>
            </a:xfrm>
            <a:custGeom>
              <a:rect b="b" l="l" r="r" t="t"/>
              <a:pathLst>
                <a:path extrusionOk="0" h="4925" w="11737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389750" y="542875"/>
              <a:ext cx="292875" cy="292875"/>
            </a:xfrm>
            <a:custGeom>
              <a:rect b="b" l="l" r="r" t="t"/>
              <a:pathLst>
                <a:path extrusionOk="0" h="11715" w="11715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374225" y="535300"/>
              <a:ext cx="326825" cy="308100"/>
            </a:xfrm>
            <a:custGeom>
              <a:rect b="b" l="l" r="r" t="t"/>
              <a:pathLst>
                <a:path extrusionOk="0" h="12324" w="13073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09050" y="549675"/>
              <a:ext cx="277925" cy="288525"/>
            </a:xfrm>
            <a:custGeom>
              <a:rect b="b" l="l" r="r" t="t"/>
              <a:pathLst>
                <a:path extrusionOk="0" h="11541" w="11117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387675" y="544725"/>
              <a:ext cx="320775" cy="298450"/>
            </a:xfrm>
            <a:custGeom>
              <a:rect b="b" l="l" r="r" t="t"/>
              <a:pathLst>
                <a:path extrusionOk="0" h="11938" w="12831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423825" y="641300"/>
              <a:ext cx="784350" cy="594650"/>
            </a:xfrm>
            <a:custGeom>
              <a:rect b="b" l="l" r="r" t="t"/>
              <a:pathLst>
                <a:path extrusionOk="0" h="23786" w="31374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238175" y="688775"/>
              <a:ext cx="151500" cy="392200"/>
            </a:xfrm>
            <a:custGeom>
              <a:rect b="b" l="l" r="r" t="t"/>
              <a:pathLst>
                <a:path extrusionOk="0" h="15688" w="606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264075" y="291050"/>
              <a:ext cx="826975" cy="377825"/>
            </a:xfrm>
            <a:custGeom>
              <a:rect b="b" l="l" r="r" t="t"/>
              <a:pathLst>
                <a:path extrusionOk="0" h="15113" w="33079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04700" y="498900"/>
              <a:ext cx="60550" cy="96325"/>
            </a:xfrm>
            <a:custGeom>
              <a:rect b="b" l="l" r="r" t="t"/>
              <a:pathLst>
                <a:path extrusionOk="0" h="3853" w="2422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2846275" y="456450"/>
              <a:ext cx="833700" cy="837800"/>
            </a:xfrm>
            <a:custGeom>
              <a:rect b="b" l="l" r="r" t="t"/>
              <a:pathLst>
                <a:path extrusionOk="0" h="33512" w="33348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326550" y="1227500"/>
              <a:ext cx="43775" cy="50800"/>
            </a:xfrm>
            <a:custGeom>
              <a:rect b="b" l="l" r="r" t="t"/>
              <a:pathLst>
                <a:path extrusionOk="0" h="2032" w="1751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089175" y="2557725"/>
              <a:ext cx="2847675" cy="2684500"/>
            </a:xfrm>
            <a:custGeom>
              <a:rect b="b" l="l" r="r" t="t"/>
              <a:pathLst>
                <a:path extrusionOk="0" h="107380" w="113907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080425" y="2550050"/>
              <a:ext cx="2864625" cy="2699725"/>
            </a:xfrm>
            <a:custGeom>
              <a:rect b="b" l="l" r="r" t="t"/>
              <a:pathLst>
                <a:path extrusionOk="0" h="107989" w="114585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334525" y="2787450"/>
              <a:ext cx="2353700" cy="2207400"/>
            </a:xfrm>
            <a:custGeom>
              <a:rect b="b" l="l" r="r" t="t"/>
              <a:pathLst>
                <a:path extrusionOk="0" h="88296" w="94148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326025" y="2779850"/>
              <a:ext cx="2370700" cy="2222575"/>
            </a:xfrm>
            <a:custGeom>
              <a:rect b="b" l="l" r="r" t="t"/>
              <a:pathLst>
                <a:path extrusionOk="0" h="88903" w="94828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027825" y="3702725"/>
              <a:ext cx="811500" cy="635825"/>
            </a:xfrm>
            <a:custGeom>
              <a:rect b="b" l="l" r="r" t="t"/>
              <a:pathLst>
                <a:path extrusionOk="0" h="25433" w="3246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158525" y="3472850"/>
              <a:ext cx="170225" cy="143975"/>
            </a:xfrm>
            <a:custGeom>
              <a:rect b="b" l="l" r="r" t="t"/>
              <a:pathLst>
                <a:path extrusionOk="0" h="5759" w="6809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371800" y="3421450"/>
              <a:ext cx="660850" cy="655850"/>
            </a:xfrm>
            <a:custGeom>
              <a:rect b="b" l="l" r="r" t="t"/>
              <a:pathLst>
                <a:path extrusionOk="0" h="26234" w="26434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2115450" y="3467225"/>
              <a:ext cx="826625" cy="826625"/>
            </a:xfrm>
            <a:custGeom>
              <a:rect b="b" l="l" r="r" t="t"/>
              <a:pathLst>
                <a:path extrusionOk="0" h="33065" w="33065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270700" y="3606375"/>
              <a:ext cx="470450" cy="543075"/>
            </a:xfrm>
            <a:custGeom>
              <a:rect b="b" l="l" r="r" t="t"/>
              <a:pathLst>
                <a:path extrusionOk="0" h="21723" w="18818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262950" y="3598725"/>
              <a:ext cx="486000" cy="558300"/>
            </a:xfrm>
            <a:custGeom>
              <a:rect b="b" l="l" r="r" t="t"/>
              <a:pathLst>
                <a:path extrusionOk="0" h="22332" w="1944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967075" y="2556650"/>
              <a:ext cx="2732675" cy="2817825"/>
            </a:xfrm>
            <a:custGeom>
              <a:rect b="b" l="l" r="r" t="t"/>
              <a:pathLst>
                <a:path extrusionOk="0" h="112713" w="109307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958900" y="2549250"/>
              <a:ext cx="2749600" cy="2832900"/>
            </a:xfrm>
            <a:custGeom>
              <a:rect b="b" l="l" r="r" t="t"/>
              <a:pathLst>
                <a:path extrusionOk="0" h="113316" w="109984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201475" y="2799675"/>
              <a:ext cx="2245400" cy="2315675"/>
            </a:xfrm>
            <a:custGeom>
              <a:rect b="b" l="l" r="r" t="t"/>
              <a:pathLst>
                <a:path extrusionOk="0" h="92627" w="89816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192950" y="2792100"/>
              <a:ext cx="2262350" cy="2330800"/>
            </a:xfrm>
            <a:custGeom>
              <a:rect b="b" l="l" r="r" t="t"/>
              <a:pathLst>
                <a:path extrusionOk="0" h="93232" w="90494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54650" y="3712800"/>
              <a:ext cx="757200" cy="694100"/>
            </a:xfrm>
            <a:custGeom>
              <a:rect b="b" l="l" r="r" t="t"/>
              <a:pathLst>
                <a:path extrusionOk="0" h="27764" w="30288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024600" y="3515250"/>
              <a:ext cx="187400" cy="120775"/>
            </a:xfrm>
            <a:custGeom>
              <a:rect b="b" l="l" r="r" t="t"/>
              <a:pathLst>
                <a:path extrusionOk="0" h="4831" w="7496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258500" y="3489950"/>
              <a:ext cx="591975" cy="712700"/>
            </a:xfrm>
            <a:custGeom>
              <a:rect b="b" l="l" r="r" t="t"/>
              <a:pathLst>
                <a:path extrusionOk="0" h="28508" w="23679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939025" y="3535500"/>
              <a:ext cx="826625" cy="826650"/>
            </a:xfrm>
            <a:custGeom>
              <a:rect b="b" l="l" r="r" t="t"/>
              <a:pathLst>
                <a:path extrusionOk="0" h="33066" w="33065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081225" y="3703250"/>
              <a:ext cx="515800" cy="482450"/>
            </a:xfrm>
            <a:custGeom>
              <a:rect b="b" l="l" r="r" t="t"/>
              <a:pathLst>
                <a:path extrusionOk="0" h="19298" w="20632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074250" y="3695675"/>
              <a:ext cx="530325" cy="497600"/>
            </a:xfrm>
            <a:custGeom>
              <a:rect b="b" l="l" r="r" t="t"/>
              <a:pathLst>
                <a:path extrusionOk="0" h="19904" w="21213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23725" y="2560975"/>
              <a:ext cx="2451850" cy="2906950"/>
            </a:xfrm>
            <a:custGeom>
              <a:rect b="b" l="l" r="r" t="t"/>
              <a:pathLst>
                <a:path extrusionOk="0" h="116278" w="98074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15175" y="2553525"/>
              <a:ext cx="2469250" cy="2922125"/>
            </a:xfrm>
            <a:custGeom>
              <a:rect b="b" l="l" r="r" t="t"/>
              <a:pathLst>
                <a:path extrusionOk="0" h="116885" w="9877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031550" y="2783600"/>
              <a:ext cx="2022475" cy="2456475"/>
            </a:xfrm>
            <a:custGeom>
              <a:rect b="b" l="l" r="r" t="t"/>
              <a:pathLst>
                <a:path extrusionOk="0" h="98259" w="80899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022825" y="2776025"/>
              <a:ext cx="2039850" cy="2471625"/>
            </a:xfrm>
            <a:custGeom>
              <a:rect b="b" l="l" r="r" t="t"/>
              <a:pathLst>
                <a:path extrusionOk="0" h="98865" w="81594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573275" y="3687225"/>
              <a:ext cx="670375" cy="773400"/>
            </a:xfrm>
            <a:custGeom>
              <a:rect b="b" l="l" r="r" t="t"/>
              <a:pathLst>
                <a:path extrusionOk="0" h="30936" w="26815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822800" y="3546450"/>
              <a:ext cx="203850" cy="81700"/>
            </a:xfrm>
            <a:custGeom>
              <a:rect b="b" l="l" r="r" t="t"/>
              <a:pathLst>
                <a:path extrusionOk="0" h="3268" w="8154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2076450" y="3543575"/>
              <a:ext cx="496925" cy="788550"/>
            </a:xfrm>
            <a:custGeom>
              <a:rect b="b" l="l" r="r" t="t"/>
              <a:pathLst>
                <a:path extrusionOk="0" h="31542" w="19877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658350" y="3588850"/>
              <a:ext cx="826600" cy="826625"/>
            </a:xfrm>
            <a:custGeom>
              <a:rect b="b" l="l" r="r" t="t"/>
              <a:pathLst>
                <a:path extrusionOk="0" h="33065" w="33064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763050" y="3768275"/>
              <a:ext cx="595550" cy="447975"/>
            </a:xfrm>
            <a:custGeom>
              <a:rect b="b" l="l" r="r" t="t"/>
              <a:pathLst>
                <a:path extrusionOk="0" h="17919" w="23822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755550" y="3760675"/>
              <a:ext cx="610825" cy="463100"/>
            </a:xfrm>
            <a:custGeom>
              <a:rect b="b" l="l" r="r" t="t"/>
              <a:pathLst>
                <a:path extrusionOk="0" h="18524" w="24433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115447" y="1643628"/>
              <a:ext cx="3558192" cy="2207409"/>
            </a:xfrm>
            <a:custGeom>
              <a:rect b="b" l="l" r="r" t="t"/>
              <a:pathLst>
                <a:path extrusionOk="0" h="92797" w="143331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2089550" y="1554725"/>
              <a:ext cx="3594275" cy="2331250"/>
            </a:xfrm>
            <a:custGeom>
              <a:rect b="b" l="l" r="r" t="t"/>
              <a:pathLst>
                <a:path extrusionOk="0" h="93250" w="143771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2096875" y="1561250"/>
              <a:ext cx="3488525" cy="867725"/>
            </a:xfrm>
            <a:custGeom>
              <a:rect b="b" l="l" r="r" t="t"/>
              <a:pathLst>
                <a:path extrusionOk="0" h="34709" w="139541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2089100" y="1553675"/>
              <a:ext cx="3504125" cy="882850"/>
            </a:xfrm>
            <a:custGeom>
              <a:rect b="b" l="l" r="r" t="t"/>
              <a:pathLst>
                <a:path extrusionOk="0" h="35314" w="140165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2219450" y="2499725"/>
              <a:ext cx="3457050" cy="1379725"/>
            </a:xfrm>
            <a:custGeom>
              <a:rect b="b" l="l" r="r" t="t"/>
              <a:pathLst>
                <a:path extrusionOk="0" h="55189" w="138282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2211775" y="2492175"/>
              <a:ext cx="3472575" cy="1394825"/>
            </a:xfrm>
            <a:custGeom>
              <a:rect b="b" l="l" r="r" t="t"/>
              <a:pathLst>
                <a:path extrusionOk="0" h="55793" w="138903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2448899" y="2256033"/>
              <a:ext cx="373216" cy="362188"/>
            </a:xfrm>
            <a:custGeom>
              <a:rect b="b" l="l" r="r" t="t"/>
              <a:pathLst>
                <a:path extrusionOk="0" h="15218" w="15683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2432100" y="2242950"/>
              <a:ext cx="405075" cy="389975"/>
            </a:xfrm>
            <a:custGeom>
              <a:rect b="b" l="l" r="r" t="t"/>
              <a:pathLst>
                <a:path extrusionOk="0" h="15599" w="16203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2573950" y="2378925"/>
              <a:ext cx="121525" cy="117900"/>
            </a:xfrm>
            <a:custGeom>
              <a:rect b="b" l="l" r="r" t="t"/>
              <a:pathLst>
                <a:path extrusionOk="0" h="4716" w="4861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2566750" y="2372775"/>
              <a:ext cx="135850" cy="130300"/>
            </a:xfrm>
            <a:custGeom>
              <a:rect b="b" l="l" r="r" t="t"/>
              <a:pathLst>
                <a:path extrusionOk="0" h="5212" w="5434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2433350" y="2296850"/>
              <a:ext cx="167300" cy="95875"/>
            </a:xfrm>
            <a:custGeom>
              <a:rect b="b" l="l" r="r" t="t"/>
              <a:pathLst>
                <a:path extrusionOk="0" h="3835" w="6692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658550" y="2280025"/>
              <a:ext cx="159500" cy="107650"/>
            </a:xfrm>
            <a:custGeom>
              <a:rect b="b" l="l" r="r" t="t"/>
              <a:pathLst>
                <a:path extrusionOk="0" h="4306" w="638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2451550" y="2491200"/>
              <a:ext cx="160700" cy="107725"/>
            </a:xfrm>
            <a:custGeom>
              <a:rect b="b" l="l" r="r" t="t"/>
              <a:pathLst>
                <a:path extrusionOk="0" h="4309" w="6428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670175" y="2486150"/>
              <a:ext cx="165975" cy="95875"/>
            </a:xfrm>
            <a:custGeom>
              <a:rect b="b" l="l" r="r" t="t"/>
              <a:pathLst>
                <a:path extrusionOk="0" h="3835" w="6639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443650" y="2442700"/>
              <a:ext cx="142200" cy="23325"/>
            </a:xfrm>
            <a:custGeom>
              <a:rect b="b" l="l" r="r" t="t"/>
              <a:pathLst>
                <a:path extrusionOk="0" h="933" w="5688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681575" y="2427325"/>
              <a:ext cx="142200" cy="23350"/>
            </a:xfrm>
            <a:custGeom>
              <a:rect b="b" l="l" r="r" t="t"/>
              <a:pathLst>
                <a:path extrusionOk="0" h="934" w="5688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39925" y="2993100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639600" y="2991250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2773175" y="2984475"/>
              <a:ext cx="101975" cy="146525"/>
            </a:xfrm>
            <a:custGeom>
              <a:rect b="b" l="l" r="r" t="t"/>
              <a:pathLst>
                <a:path extrusionOk="0" h="5861" w="4079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2771375" y="2982575"/>
              <a:ext cx="105700" cy="150275"/>
            </a:xfrm>
            <a:custGeom>
              <a:rect b="b" l="l" r="r" t="t"/>
              <a:pathLst>
                <a:path extrusionOk="0" h="6011" w="4228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2906400" y="2975875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906075" y="2974000"/>
              <a:ext cx="102650" cy="150275"/>
            </a:xfrm>
            <a:custGeom>
              <a:rect b="b" l="l" r="r" t="t"/>
              <a:pathLst>
                <a:path extrusionOk="0" h="6011" w="4106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3039675" y="2967275"/>
              <a:ext cx="101975" cy="146475"/>
            </a:xfrm>
            <a:custGeom>
              <a:rect b="b" l="l" r="r" t="t"/>
              <a:pathLst>
                <a:path extrusionOk="0" h="5859" w="4079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3039350" y="2965400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3308525" y="2949900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308200" y="2948000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441775" y="2941275"/>
              <a:ext cx="102000" cy="146500"/>
            </a:xfrm>
            <a:custGeom>
              <a:rect b="b" l="l" r="r" t="t"/>
              <a:pathLst>
                <a:path extrusionOk="0" h="5860" w="408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3439950" y="2939350"/>
              <a:ext cx="105725" cy="150300"/>
            </a:xfrm>
            <a:custGeom>
              <a:rect b="b" l="l" r="r" t="t"/>
              <a:pathLst>
                <a:path extrusionOk="0" h="6012" w="4229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3575025" y="2932675"/>
              <a:ext cx="101975" cy="146450"/>
            </a:xfrm>
            <a:custGeom>
              <a:rect b="b" l="l" r="r" t="t"/>
              <a:pathLst>
                <a:path extrusionOk="0" h="5858" w="4079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3574700" y="2930750"/>
              <a:ext cx="104200" cy="150275"/>
            </a:xfrm>
            <a:custGeom>
              <a:rect b="b" l="l" r="r" t="t"/>
              <a:pathLst>
                <a:path extrusionOk="0" h="6011" w="4168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3708275" y="2924050"/>
              <a:ext cx="101925" cy="146500"/>
            </a:xfrm>
            <a:custGeom>
              <a:rect b="b" l="l" r="r" t="t"/>
              <a:pathLst>
                <a:path extrusionOk="0" h="5860" w="4077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3707950" y="2922175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3977150" y="2906650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975325" y="2904775"/>
              <a:ext cx="105700" cy="150275"/>
            </a:xfrm>
            <a:custGeom>
              <a:rect b="b" l="l" r="r" t="t"/>
              <a:pathLst>
                <a:path extrusionOk="0" h="6011" w="4228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110350" y="2898075"/>
              <a:ext cx="102000" cy="146475"/>
            </a:xfrm>
            <a:custGeom>
              <a:rect b="b" l="l" r="r" t="t"/>
              <a:pathLst>
                <a:path extrusionOk="0" h="5859" w="408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4108525" y="2896150"/>
              <a:ext cx="105750" cy="150300"/>
            </a:xfrm>
            <a:custGeom>
              <a:rect b="b" l="l" r="r" t="t"/>
              <a:pathLst>
                <a:path extrusionOk="0" h="6012" w="423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4243625" y="2889450"/>
              <a:ext cx="101950" cy="146475"/>
            </a:xfrm>
            <a:custGeom>
              <a:rect b="b" l="l" r="r" t="t"/>
              <a:pathLst>
                <a:path extrusionOk="0" h="5859" w="4078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4243300" y="2887575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4376875" y="2880850"/>
              <a:ext cx="101950" cy="146500"/>
            </a:xfrm>
            <a:custGeom>
              <a:rect b="b" l="l" r="r" t="t"/>
              <a:pathLst>
                <a:path extrusionOk="0" h="5860" w="4078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4375025" y="2878925"/>
              <a:ext cx="105700" cy="150300"/>
            </a:xfrm>
            <a:custGeom>
              <a:rect b="b" l="l" r="r" t="t"/>
              <a:pathLst>
                <a:path extrusionOk="0" h="6012" w="4228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4645725" y="2863450"/>
              <a:ext cx="101950" cy="146500"/>
            </a:xfrm>
            <a:custGeom>
              <a:rect b="b" l="l" r="r" t="t"/>
              <a:pathLst>
                <a:path extrusionOk="0" h="5860" w="4078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4643900" y="2861550"/>
              <a:ext cx="105700" cy="150300"/>
            </a:xfrm>
            <a:custGeom>
              <a:rect b="b" l="l" r="r" t="t"/>
              <a:pathLst>
                <a:path extrusionOk="0" h="6012" w="4228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4778975" y="2854825"/>
              <a:ext cx="102000" cy="146500"/>
            </a:xfrm>
            <a:custGeom>
              <a:rect b="b" l="l" r="r" t="t"/>
              <a:pathLst>
                <a:path extrusionOk="0" h="5860" w="408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4778650" y="2852950"/>
              <a:ext cx="104250" cy="150275"/>
            </a:xfrm>
            <a:custGeom>
              <a:rect b="b" l="l" r="r" t="t"/>
              <a:pathLst>
                <a:path extrusionOk="0" h="6011" w="417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4912225" y="2846225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4911900" y="2844325"/>
              <a:ext cx="104250" cy="150300"/>
            </a:xfrm>
            <a:custGeom>
              <a:rect b="b" l="l" r="r" t="t"/>
              <a:pathLst>
                <a:path extrusionOk="0" h="6012" w="417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5045450" y="2837600"/>
              <a:ext cx="102000" cy="146500"/>
            </a:xfrm>
            <a:custGeom>
              <a:rect b="b" l="l" r="r" t="t"/>
              <a:pathLst>
                <a:path extrusionOk="0" h="5860" w="408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5043625" y="2835725"/>
              <a:ext cx="105725" cy="150275"/>
            </a:xfrm>
            <a:custGeom>
              <a:rect b="b" l="l" r="r" t="t"/>
              <a:pathLst>
                <a:path extrusionOk="0" h="6011" w="4229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4768175" y="3187725"/>
              <a:ext cx="345975" cy="345975"/>
            </a:xfrm>
            <a:custGeom>
              <a:rect b="b" l="l" r="r" t="t"/>
              <a:pathLst>
                <a:path extrusionOk="0" h="13839" w="13839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4757850" y="3180150"/>
              <a:ext cx="366575" cy="361125"/>
            </a:xfrm>
            <a:custGeom>
              <a:rect b="b" l="l" r="r" t="t"/>
              <a:pathLst>
                <a:path extrusionOk="0" h="14445" w="14663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5002650" y="3172550"/>
              <a:ext cx="345975" cy="345975"/>
            </a:xfrm>
            <a:custGeom>
              <a:rect b="b" l="l" r="r" t="t"/>
              <a:pathLst>
                <a:path extrusionOk="0" h="13839" w="13839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4989025" y="3165025"/>
              <a:ext cx="373200" cy="361100"/>
            </a:xfrm>
            <a:custGeom>
              <a:rect b="b" l="l" r="r" t="t"/>
              <a:pathLst>
                <a:path extrusionOk="0" h="14444" w="14928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5943925" y="28967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5922300" y="2888925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5943925" y="28436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5922175" y="2836000"/>
              <a:ext cx="866525" cy="808725"/>
            </a:xfrm>
            <a:custGeom>
              <a:rect b="b" l="l" r="r" t="t"/>
              <a:pathLst>
                <a:path extrusionOk="0" h="32349" w="34661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6578875" y="3001600"/>
              <a:ext cx="85400" cy="143850"/>
            </a:xfrm>
            <a:custGeom>
              <a:rect b="b" l="l" r="r" t="t"/>
              <a:pathLst>
                <a:path extrusionOk="0" h="5754" w="3416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6570550" y="2994025"/>
              <a:ext cx="102150" cy="159000"/>
            </a:xfrm>
            <a:custGeom>
              <a:rect b="b" l="l" r="r" t="t"/>
              <a:pathLst>
                <a:path extrusionOk="0" h="6360" w="4086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6378075" y="3204875"/>
              <a:ext cx="315400" cy="370700"/>
            </a:xfrm>
            <a:custGeom>
              <a:rect b="b" l="l" r="r" t="t"/>
              <a:pathLst>
                <a:path extrusionOk="0" h="14828" w="12616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6370325" y="3197325"/>
              <a:ext cx="331225" cy="385825"/>
            </a:xfrm>
            <a:custGeom>
              <a:rect b="b" l="l" r="r" t="t"/>
              <a:pathLst>
                <a:path extrusionOk="0" h="15433" w="13249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5966875" y="2903050"/>
              <a:ext cx="563125" cy="674650"/>
            </a:xfrm>
            <a:custGeom>
              <a:rect b="b" l="l" r="r" t="t"/>
              <a:pathLst>
                <a:path extrusionOk="0" h="26986" w="22525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5975350" y="2895575"/>
              <a:ext cx="563275" cy="689700"/>
            </a:xfrm>
            <a:custGeom>
              <a:rect b="b" l="l" r="r" t="t"/>
              <a:pathLst>
                <a:path extrusionOk="0" h="27588" w="22531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6162950" y="2996450"/>
              <a:ext cx="328225" cy="505750"/>
            </a:xfrm>
            <a:custGeom>
              <a:rect b="b" l="l" r="r" t="t"/>
              <a:pathLst>
                <a:path extrusionOk="0" h="20230" w="13129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6005025" y="3454750"/>
              <a:ext cx="15375" cy="65550"/>
            </a:xfrm>
            <a:custGeom>
              <a:rect b="b" l="l" r="r" t="t"/>
              <a:pathLst>
                <a:path extrusionOk="0" h="2622" w="615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6040500" y="3504950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6111400" y="3564025"/>
              <a:ext cx="15350" cy="65600"/>
            </a:xfrm>
            <a:custGeom>
              <a:rect b="b" l="l" r="r" t="t"/>
              <a:pathLst>
                <a:path extrusionOk="0" h="2624" w="614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6211900" y="3614450"/>
              <a:ext cx="15200" cy="59475"/>
            </a:xfrm>
            <a:custGeom>
              <a:rect b="b" l="l" r="r" t="t"/>
              <a:pathLst>
                <a:path extrusionOk="0" h="2379" w="608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6321125" y="3634925"/>
              <a:ext cx="15375" cy="36025"/>
            </a:xfrm>
            <a:custGeom>
              <a:rect b="b" l="l" r="r" t="t"/>
              <a:pathLst>
                <a:path extrusionOk="0" h="1441" w="615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6536875" y="3593950"/>
              <a:ext cx="15175" cy="47475"/>
            </a:xfrm>
            <a:custGeom>
              <a:rect b="b" l="l" r="r" t="t"/>
              <a:pathLst>
                <a:path extrusionOk="0" h="1899" w="607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6584125" y="3543550"/>
              <a:ext cx="15175" cy="65400"/>
            </a:xfrm>
            <a:custGeom>
              <a:rect b="b" l="l" r="r" t="t"/>
              <a:pathLst>
                <a:path extrusionOk="0" h="2616" w="607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5377250" y="322247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5355650" y="3214725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5377250" y="31694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5355650" y="3161900"/>
              <a:ext cx="879600" cy="808750"/>
            </a:xfrm>
            <a:custGeom>
              <a:rect b="b" l="l" r="r" t="t"/>
              <a:pathLst>
                <a:path extrusionOk="0" h="32350" w="35184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5389125" y="3228875"/>
              <a:ext cx="769725" cy="674575"/>
            </a:xfrm>
            <a:custGeom>
              <a:rect b="b" l="l" r="r" t="t"/>
              <a:pathLst>
                <a:path extrusionOk="0" h="26983" w="30789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5397950" y="3221225"/>
              <a:ext cx="769400" cy="689875"/>
            </a:xfrm>
            <a:custGeom>
              <a:rect b="b" l="l" r="r" t="t"/>
              <a:pathLst>
                <a:path extrusionOk="0" h="27595" w="30776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5574875" y="3337125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5438375" y="3780525"/>
              <a:ext cx="15400" cy="65550"/>
            </a:xfrm>
            <a:custGeom>
              <a:rect b="b" l="l" r="r" t="t"/>
              <a:pathLst>
                <a:path extrusionOk="0" h="2622" w="616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5473850" y="3830725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5544725" y="3889825"/>
              <a:ext cx="15375" cy="65550"/>
            </a:xfrm>
            <a:custGeom>
              <a:rect b="b" l="l" r="r" t="t"/>
              <a:pathLst>
                <a:path extrusionOk="0" h="2622" w="615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5645250" y="3940225"/>
              <a:ext cx="15175" cy="59450"/>
            </a:xfrm>
            <a:custGeom>
              <a:rect b="b" l="l" r="r" t="t"/>
              <a:pathLst>
                <a:path extrusionOk="0" h="2378" w="607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754450" y="3960725"/>
              <a:ext cx="15400" cy="36025"/>
            </a:xfrm>
            <a:custGeom>
              <a:rect b="b" l="l" r="r" t="t"/>
              <a:pathLst>
                <a:path extrusionOk="0" h="1441" w="616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5970200" y="3919700"/>
              <a:ext cx="15175" cy="47500"/>
            </a:xfrm>
            <a:custGeom>
              <a:rect b="b" l="l" r="r" t="t"/>
              <a:pathLst>
                <a:path extrusionOk="0" h="1900" w="607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6017450" y="3869500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5377275" y="3140950"/>
              <a:ext cx="793475" cy="793500"/>
            </a:xfrm>
            <a:custGeom>
              <a:rect b="b" l="l" r="r" t="t"/>
              <a:pathLst>
                <a:path extrusionOk="0" h="31740" w="31739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5355650" y="3133475"/>
              <a:ext cx="879600" cy="808675"/>
            </a:xfrm>
            <a:custGeom>
              <a:rect b="b" l="l" r="r" t="t"/>
              <a:pathLst>
                <a:path extrusionOk="0" h="32347" w="35184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5377250" y="308787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5355650" y="3080150"/>
              <a:ext cx="836700" cy="808725"/>
            </a:xfrm>
            <a:custGeom>
              <a:rect b="b" l="l" r="r" t="t"/>
              <a:pathLst>
                <a:path extrusionOk="0" h="32349" w="33468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436750" y="3147400"/>
              <a:ext cx="674475" cy="674450"/>
            </a:xfrm>
            <a:custGeom>
              <a:rect b="b" l="l" r="r" t="t"/>
              <a:pathLst>
                <a:path extrusionOk="0" h="26978" w="26979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380700" y="3139875"/>
              <a:ext cx="786650" cy="689700"/>
            </a:xfrm>
            <a:custGeom>
              <a:rect b="b" l="l" r="r" t="t"/>
              <a:pathLst>
                <a:path extrusionOk="0" h="27588" w="31466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5574875" y="3255600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5438475" y="3699350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5473950" y="3749550"/>
              <a:ext cx="15150" cy="68175"/>
            </a:xfrm>
            <a:custGeom>
              <a:rect b="b" l="l" r="r" t="t"/>
              <a:pathLst>
                <a:path extrusionOk="0" h="2727" w="606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5544825" y="3808650"/>
              <a:ext cx="15175" cy="65200"/>
            </a:xfrm>
            <a:custGeom>
              <a:rect b="b" l="l" r="r" t="t"/>
              <a:pathLst>
                <a:path extrusionOk="0" h="2608" w="607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5645250" y="3858700"/>
              <a:ext cx="15175" cy="59475"/>
            </a:xfrm>
            <a:custGeom>
              <a:rect b="b" l="l" r="r" t="t"/>
              <a:pathLst>
                <a:path extrusionOk="0" h="2379" w="607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5754550" y="3879550"/>
              <a:ext cx="15200" cy="35675"/>
            </a:xfrm>
            <a:custGeom>
              <a:rect b="b" l="l" r="r" t="t"/>
              <a:pathLst>
                <a:path extrusionOk="0" h="1427" w="608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5970200" y="3838175"/>
              <a:ext cx="15175" cy="47500"/>
            </a:xfrm>
            <a:custGeom>
              <a:rect b="b" l="l" r="r" t="t"/>
              <a:pathLst>
                <a:path extrusionOk="0" h="1900" w="607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6017450" y="3787950"/>
              <a:ext cx="15200" cy="65225"/>
            </a:xfrm>
            <a:custGeom>
              <a:rect b="b" l="l" r="r" t="t"/>
              <a:pathLst>
                <a:path extrusionOk="0" h="2609" w="608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5377250" y="30588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5355650" y="3051300"/>
              <a:ext cx="879600" cy="808750"/>
            </a:xfrm>
            <a:custGeom>
              <a:rect b="b" l="l" r="r" t="t"/>
              <a:pathLst>
                <a:path extrusionOk="0" h="32350" w="35184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5377250" y="30057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5355650" y="2998250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5436750" y="3065250"/>
              <a:ext cx="674500" cy="674475"/>
            </a:xfrm>
            <a:custGeom>
              <a:rect b="b" l="l" r="r" t="t"/>
              <a:pathLst>
                <a:path extrusionOk="0" h="26979" w="2698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5380675" y="3057575"/>
              <a:ext cx="786650" cy="689625"/>
            </a:xfrm>
            <a:custGeom>
              <a:rect b="b" l="l" r="r" t="t"/>
              <a:pathLst>
                <a:path extrusionOk="0" h="27585" w="31466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5574875" y="3173450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5438475" y="3617225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5473950" y="3667425"/>
              <a:ext cx="15150" cy="68200"/>
            </a:xfrm>
            <a:custGeom>
              <a:rect b="b" l="l" r="r" t="t"/>
              <a:pathLst>
                <a:path extrusionOk="0" h="2728" w="606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5544725" y="3726150"/>
              <a:ext cx="15375" cy="65600"/>
            </a:xfrm>
            <a:custGeom>
              <a:rect b="b" l="l" r="r" t="t"/>
              <a:pathLst>
                <a:path extrusionOk="0" h="2624" w="615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5645250" y="3776550"/>
              <a:ext cx="15175" cy="59500"/>
            </a:xfrm>
            <a:custGeom>
              <a:rect b="b" l="l" r="r" t="t"/>
              <a:pathLst>
                <a:path extrusionOk="0" h="2380" w="607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5754550" y="3797425"/>
              <a:ext cx="15200" cy="35675"/>
            </a:xfrm>
            <a:custGeom>
              <a:rect b="b" l="l" r="r" t="t"/>
              <a:pathLst>
                <a:path extrusionOk="0" h="1427" w="608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5970100" y="3755725"/>
              <a:ext cx="15375" cy="47850"/>
            </a:xfrm>
            <a:custGeom>
              <a:rect b="b" l="l" r="r" t="t"/>
              <a:pathLst>
                <a:path extrusionOk="0" h="1914" w="615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6017375" y="3705475"/>
              <a:ext cx="15350" cy="65600"/>
            </a:xfrm>
            <a:custGeom>
              <a:rect b="b" l="l" r="r" t="t"/>
              <a:pathLst>
                <a:path extrusionOk="0" h="2624" w="614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5377250" y="29848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5355650" y="2977075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5377250" y="29317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5355650" y="2924000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5436750" y="2991250"/>
              <a:ext cx="674475" cy="674475"/>
            </a:xfrm>
            <a:custGeom>
              <a:rect b="b" l="l" r="r" t="t"/>
              <a:pathLst>
                <a:path extrusionOk="0" h="26979" w="26979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417250" y="2983550"/>
              <a:ext cx="713525" cy="689875"/>
            </a:xfrm>
            <a:custGeom>
              <a:rect b="b" l="l" r="r" t="t"/>
              <a:pathLst>
                <a:path extrusionOk="0" h="27595" w="28541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574875" y="3099450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438375" y="3542850"/>
              <a:ext cx="15400" cy="65575"/>
            </a:xfrm>
            <a:custGeom>
              <a:rect b="b" l="l" r="r" t="t"/>
              <a:pathLst>
                <a:path extrusionOk="0" h="2623" w="616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473850" y="3593050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544725" y="3652150"/>
              <a:ext cx="15375" cy="65600"/>
            </a:xfrm>
            <a:custGeom>
              <a:rect b="b" l="l" r="r" t="t"/>
              <a:pathLst>
                <a:path extrusionOk="0" h="2624" w="615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645250" y="3702550"/>
              <a:ext cx="15175" cy="59500"/>
            </a:xfrm>
            <a:custGeom>
              <a:rect b="b" l="l" r="r" t="t"/>
              <a:pathLst>
                <a:path extrusionOk="0" h="2380" w="607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754450" y="3723050"/>
              <a:ext cx="15400" cy="36050"/>
            </a:xfrm>
            <a:custGeom>
              <a:rect b="b" l="l" r="r" t="t"/>
              <a:pathLst>
                <a:path extrusionOk="0" h="1442" w="616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970100" y="3681675"/>
              <a:ext cx="15375" cy="47850"/>
            </a:xfrm>
            <a:custGeom>
              <a:rect b="b" l="l" r="r" t="t"/>
              <a:pathLst>
                <a:path extrusionOk="0" h="1914" w="615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6017475" y="3631825"/>
              <a:ext cx="15175" cy="65225"/>
            </a:xfrm>
            <a:custGeom>
              <a:rect b="b" l="l" r="r" t="t"/>
              <a:pathLst>
                <a:path extrusionOk="0" h="2609" w="607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377250" y="29108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355650" y="2903300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5377250" y="28577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355650" y="2850000"/>
              <a:ext cx="836700" cy="808725"/>
            </a:xfrm>
            <a:custGeom>
              <a:rect b="b" l="l" r="r" t="t"/>
              <a:pathLst>
                <a:path extrusionOk="0" h="32349" w="33468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436750" y="2917250"/>
              <a:ext cx="674500" cy="674475"/>
            </a:xfrm>
            <a:custGeom>
              <a:rect b="b" l="l" r="r" t="t"/>
              <a:pathLst>
                <a:path extrusionOk="0" h="26979" w="2698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380675" y="2909550"/>
              <a:ext cx="769400" cy="689875"/>
            </a:xfrm>
            <a:custGeom>
              <a:rect b="b" l="l" r="r" t="t"/>
              <a:pathLst>
                <a:path extrusionOk="0" h="27595" w="30776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574875" y="3025450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5438475" y="3469225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5473950" y="3519425"/>
              <a:ext cx="15150" cy="68150"/>
            </a:xfrm>
            <a:custGeom>
              <a:rect b="b" l="l" r="r" t="t"/>
              <a:pathLst>
                <a:path extrusionOk="0" h="2726" w="606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544825" y="3578500"/>
              <a:ext cx="15175" cy="65200"/>
            </a:xfrm>
            <a:custGeom>
              <a:rect b="b" l="l" r="r" t="t"/>
              <a:pathLst>
                <a:path extrusionOk="0" h="2608" w="607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645250" y="3628550"/>
              <a:ext cx="15175" cy="59475"/>
            </a:xfrm>
            <a:custGeom>
              <a:rect b="b" l="l" r="r" t="t"/>
              <a:pathLst>
                <a:path extrusionOk="0" h="2379" w="607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5754450" y="3649050"/>
              <a:ext cx="15400" cy="36050"/>
            </a:xfrm>
            <a:custGeom>
              <a:rect b="b" l="l" r="r" t="t"/>
              <a:pathLst>
                <a:path extrusionOk="0" h="1442" w="616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5970200" y="3608025"/>
              <a:ext cx="15175" cy="47500"/>
            </a:xfrm>
            <a:custGeom>
              <a:rect b="b" l="l" r="r" t="t"/>
              <a:pathLst>
                <a:path extrusionOk="0" h="1900" w="607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017450" y="3557825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5377250" y="28368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5355650" y="2829050"/>
              <a:ext cx="879600" cy="808700"/>
            </a:xfrm>
            <a:custGeom>
              <a:rect b="b" l="l" r="r" t="t"/>
              <a:pathLst>
                <a:path extrusionOk="0" h="32348" w="35184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5377250" y="27837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355650" y="2776225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755300" y="2888275"/>
              <a:ext cx="403550" cy="629475"/>
            </a:xfrm>
            <a:custGeom>
              <a:rect b="b" l="l" r="r" t="t"/>
              <a:pathLst>
                <a:path extrusionOk="0" h="25179" w="16142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5747525" y="2880675"/>
              <a:ext cx="419800" cy="644650"/>
            </a:xfrm>
            <a:custGeom>
              <a:rect b="b" l="l" r="r" t="t"/>
              <a:pathLst>
                <a:path extrusionOk="0" h="25786" w="16792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597650" y="3467900"/>
              <a:ext cx="127000" cy="46275"/>
            </a:xfrm>
            <a:custGeom>
              <a:rect b="b" l="l" r="r" t="t"/>
              <a:pathLst>
                <a:path extrusionOk="0" h="1851" w="508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589050" y="3460375"/>
              <a:ext cx="143425" cy="61375"/>
            </a:xfrm>
            <a:custGeom>
              <a:rect b="b" l="l" r="r" t="t"/>
              <a:pathLst>
                <a:path extrusionOk="0" h="2455" w="5737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398900" y="2843200"/>
              <a:ext cx="510800" cy="592300"/>
            </a:xfrm>
            <a:custGeom>
              <a:rect b="b" l="l" r="r" t="t"/>
              <a:pathLst>
                <a:path extrusionOk="0" h="23692" w="20432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391275" y="2835750"/>
              <a:ext cx="526700" cy="607350"/>
            </a:xfrm>
            <a:custGeom>
              <a:rect b="b" l="l" r="r" t="t"/>
              <a:pathLst>
                <a:path extrusionOk="0" h="24294" w="21068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574875" y="2951425"/>
              <a:ext cx="352550" cy="456425"/>
            </a:xfrm>
            <a:custGeom>
              <a:rect b="b" l="l" r="r" t="t"/>
              <a:pathLst>
                <a:path extrusionOk="0" h="18257" w="14102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438375" y="3394850"/>
              <a:ext cx="15400" cy="65575"/>
            </a:xfrm>
            <a:custGeom>
              <a:rect b="b" l="l" r="r" t="t"/>
              <a:pathLst>
                <a:path extrusionOk="0" h="2623" w="616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473950" y="3445425"/>
              <a:ext cx="15150" cy="68150"/>
            </a:xfrm>
            <a:custGeom>
              <a:rect b="b" l="l" r="r" t="t"/>
              <a:pathLst>
                <a:path extrusionOk="0" h="2726" w="606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544825" y="3504500"/>
              <a:ext cx="15175" cy="65200"/>
            </a:xfrm>
            <a:custGeom>
              <a:rect b="b" l="l" r="r" t="t"/>
              <a:pathLst>
                <a:path extrusionOk="0" h="2608" w="607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645250" y="3554550"/>
              <a:ext cx="15175" cy="59475"/>
            </a:xfrm>
            <a:custGeom>
              <a:rect b="b" l="l" r="r" t="t"/>
              <a:pathLst>
                <a:path extrusionOk="0" h="2379" w="607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5754550" y="3575375"/>
              <a:ext cx="15200" cy="35675"/>
            </a:xfrm>
            <a:custGeom>
              <a:rect b="b" l="l" r="r" t="t"/>
              <a:pathLst>
                <a:path extrusionOk="0" h="1427" w="608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970100" y="3533675"/>
              <a:ext cx="15375" cy="47850"/>
            </a:xfrm>
            <a:custGeom>
              <a:rect b="b" l="l" r="r" t="t"/>
              <a:pathLst>
                <a:path extrusionOk="0" h="1914" w="615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017375" y="3483475"/>
              <a:ext cx="15350" cy="65550"/>
            </a:xfrm>
            <a:custGeom>
              <a:rect b="b" l="l" r="r" t="t"/>
              <a:pathLst>
                <a:path extrusionOk="0" h="2622" w="614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052025" y="38165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987550" y="3808800"/>
              <a:ext cx="922450" cy="808675"/>
            </a:xfrm>
            <a:custGeom>
              <a:rect b="b" l="l" r="r" t="t"/>
              <a:pathLst>
                <a:path extrusionOk="0" h="32347" w="36898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052050" y="3763475"/>
              <a:ext cx="793475" cy="793475"/>
            </a:xfrm>
            <a:custGeom>
              <a:rect b="b" l="l" r="r" t="t"/>
              <a:pathLst>
                <a:path extrusionOk="0" h="31739" w="31739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000750" y="3755825"/>
              <a:ext cx="896075" cy="808875"/>
            </a:xfrm>
            <a:custGeom>
              <a:rect b="b" l="l" r="r" t="t"/>
              <a:pathLst>
                <a:path extrusionOk="0" h="32355" w="35843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111525" y="3822975"/>
              <a:ext cx="674500" cy="674475"/>
            </a:xfrm>
            <a:custGeom>
              <a:rect b="b" l="l" r="r" t="t"/>
              <a:pathLst>
                <a:path extrusionOk="0" h="26979" w="2698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091875" y="3815250"/>
              <a:ext cx="713825" cy="689925"/>
            </a:xfrm>
            <a:custGeom>
              <a:rect b="b" l="l" r="r" t="t"/>
              <a:pathLst>
                <a:path extrusionOk="0" h="27597" w="28553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6271025" y="3916275"/>
              <a:ext cx="328225" cy="505750"/>
            </a:xfrm>
            <a:custGeom>
              <a:rect b="b" l="l" r="r" t="t"/>
              <a:pathLst>
                <a:path extrusionOk="0" h="20230" w="13129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6113125" y="4374575"/>
              <a:ext cx="15400" cy="65575"/>
            </a:xfrm>
            <a:custGeom>
              <a:rect b="b" l="l" r="r" t="t"/>
              <a:pathLst>
                <a:path extrusionOk="0" h="2623" w="616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148625" y="4424800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6219500" y="4483875"/>
              <a:ext cx="15375" cy="65575"/>
            </a:xfrm>
            <a:custGeom>
              <a:rect b="b" l="l" r="r" t="t"/>
              <a:pathLst>
                <a:path extrusionOk="0" h="2623" w="615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6319950" y="4534075"/>
              <a:ext cx="15375" cy="59675"/>
            </a:xfrm>
            <a:custGeom>
              <a:rect b="b" l="l" r="r" t="t"/>
              <a:pathLst>
                <a:path extrusionOk="0" h="2387" w="615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429225" y="4554800"/>
              <a:ext cx="15375" cy="36025"/>
            </a:xfrm>
            <a:custGeom>
              <a:rect b="b" l="l" r="r" t="t"/>
              <a:pathLst>
                <a:path extrusionOk="0" h="1441" w="615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644875" y="4513450"/>
              <a:ext cx="15350" cy="47850"/>
            </a:xfrm>
            <a:custGeom>
              <a:rect b="b" l="l" r="r" t="t"/>
              <a:pathLst>
                <a:path extrusionOk="0" h="1914" w="614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6692250" y="4463375"/>
              <a:ext cx="15150" cy="65400"/>
            </a:xfrm>
            <a:custGeom>
              <a:rect b="b" l="l" r="r" t="t"/>
              <a:pathLst>
                <a:path extrusionOk="0" h="2616" w="606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996025" y="3741750"/>
              <a:ext cx="905525" cy="793600"/>
            </a:xfrm>
            <a:custGeom>
              <a:rect b="b" l="l" r="r" t="t"/>
              <a:pathLst>
                <a:path extrusionOk="0" h="31744" w="36221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5987575" y="3734050"/>
              <a:ext cx="922425" cy="808725"/>
            </a:xfrm>
            <a:custGeom>
              <a:rect b="b" l="l" r="r" t="t"/>
              <a:pathLst>
                <a:path extrusionOk="0" h="32349" w="36897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052050" y="3688750"/>
              <a:ext cx="793475" cy="793450"/>
            </a:xfrm>
            <a:custGeom>
              <a:rect b="b" l="l" r="r" t="t"/>
              <a:pathLst>
                <a:path extrusionOk="0" h="31738" w="31739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000750" y="3681150"/>
              <a:ext cx="866550" cy="808800"/>
            </a:xfrm>
            <a:custGeom>
              <a:rect b="b" l="l" r="r" t="t"/>
              <a:pathLst>
                <a:path extrusionOk="0" h="32352" w="34662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647425" y="3812950"/>
              <a:ext cx="147300" cy="413175"/>
            </a:xfrm>
            <a:custGeom>
              <a:rect b="b" l="l" r="r" t="t"/>
              <a:pathLst>
                <a:path extrusionOk="0" h="16527" w="5892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638825" y="3805375"/>
              <a:ext cx="163750" cy="428300"/>
            </a:xfrm>
            <a:custGeom>
              <a:rect b="b" l="l" r="r" t="t"/>
              <a:pathLst>
                <a:path extrusionOk="0" h="17132" w="655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6075000" y="3748150"/>
              <a:ext cx="656725" cy="674650"/>
            </a:xfrm>
            <a:custGeom>
              <a:rect b="b" l="l" r="r" t="t"/>
              <a:pathLst>
                <a:path extrusionOk="0" h="26986" w="26269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066675" y="3740500"/>
              <a:ext cx="673775" cy="689825"/>
            </a:xfrm>
            <a:custGeom>
              <a:rect b="b" l="l" r="r" t="t"/>
              <a:pathLst>
                <a:path extrusionOk="0" h="27593" w="26951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6271025" y="3841550"/>
              <a:ext cx="328225" cy="505750"/>
            </a:xfrm>
            <a:custGeom>
              <a:rect b="b" l="l" r="r" t="t"/>
              <a:pathLst>
                <a:path extrusionOk="0" h="20230" w="13129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6113225" y="4300200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6148625" y="4350075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6219575" y="4409475"/>
              <a:ext cx="15200" cy="65250"/>
            </a:xfrm>
            <a:custGeom>
              <a:rect b="b" l="l" r="r" t="t"/>
              <a:pathLst>
                <a:path extrusionOk="0" h="2610" w="608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6320050" y="4459725"/>
              <a:ext cx="15175" cy="59300"/>
            </a:xfrm>
            <a:custGeom>
              <a:rect b="b" l="l" r="r" t="t"/>
              <a:pathLst>
                <a:path extrusionOk="0" h="2372" w="607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6429225" y="4480050"/>
              <a:ext cx="15375" cy="36025"/>
            </a:xfrm>
            <a:custGeom>
              <a:rect b="b" l="l" r="r" t="t"/>
              <a:pathLst>
                <a:path extrusionOk="0" h="1441" w="615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6644975" y="4439050"/>
              <a:ext cx="15150" cy="47500"/>
            </a:xfrm>
            <a:custGeom>
              <a:rect b="b" l="l" r="r" t="t"/>
              <a:pathLst>
                <a:path extrusionOk="0" h="1900" w="606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6692250" y="4388650"/>
              <a:ext cx="15150" cy="65400"/>
            </a:xfrm>
            <a:custGeom>
              <a:rect b="b" l="l" r="r" t="t"/>
              <a:pathLst>
                <a:path extrusionOk="0" h="2616" w="606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5411225" y="403037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5389625" y="4022600"/>
              <a:ext cx="879575" cy="808975"/>
            </a:xfrm>
            <a:custGeom>
              <a:rect b="b" l="l" r="r" t="t"/>
              <a:pathLst>
                <a:path extrusionOk="0" h="32359" w="35183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411225" y="39773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389625" y="3969800"/>
              <a:ext cx="879575" cy="808700"/>
            </a:xfrm>
            <a:custGeom>
              <a:rect b="b" l="l" r="r" t="t"/>
              <a:pathLst>
                <a:path extrusionOk="0" h="32348" w="35183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5951900" y="4069050"/>
              <a:ext cx="240925" cy="604575"/>
            </a:xfrm>
            <a:custGeom>
              <a:rect b="b" l="l" r="r" t="t"/>
              <a:pathLst>
                <a:path extrusionOk="0" h="24183" w="9637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5943275" y="4061450"/>
              <a:ext cx="221475" cy="619725"/>
            </a:xfrm>
            <a:custGeom>
              <a:rect b="b" l="l" r="r" t="t"/>
              <a:pathLst>
                <a:path extrusionOk="0" h="24789" w="8859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5804475" y="4695475"/>
              <a:ext cx="105525" cy="15850"/>
            </a:xfrm>
            <a:custGeom>
              <a:rect b="b" l="l" r="r" t="t"/>
              <a:pathLst>
                <a:path extrusionOk="0" h="634" w="4221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5797025" y="4687900"/>
              <a:ext cx="121475" cy="31000"/>
            </a:xfrm>
            <a:custGeom>
              <a:rect b="b" l="l" r="r" t="t"/>
              <a:pathLst>
                <a:path extrusionOk="0" h="1240" w="4859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5631600" y="4661475"/>
              <a:ext cx="124425" cy="45875"/>
            </a:xfrm>
            <a:custGeom>
              <a:rect b="b" l="l" r="r" t="t"/>
              <a:pathLst>
                <a:path extrusionOk="0" h="1835" w="4977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5623050" y="4653925"/>
              <a:ext cx="140825" cy="61000"/>
            </a:xfrm>
            <a:custGeom>
              <a:rect b="b" l="l" r="r" t="t"/>
              <a:pathLst>
                <a:path extrusionOk="0" h="2440" w="5633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5442950" y="4036750"/>
              <a:ext cx="459775" cy="552975"/>
            </a:xfrm>
            <a:custGeom>
              <a:rect b="b" l="l" r="r" t="t"/>
              <a:pathLst>
                <a:path extrusionOk="0" h="22119" w="18391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5436700" y="4029175"/>
              <a:ext cx="474300" cy="568125"/>
            </a:xfrm>
            <a:custGeom>
              <a:rect b="b" l="l" r="r" t="t"/>
              <a:pathLst>
                <a:path extrusionOk="0" h="22725" w="18972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5608850" y="4144975"/>
              <a:ext cx="352525" cy="456450"/>
            </a:xfrm>
            <a:custGeom>
              <a:rect b="b" l="l" r="r" t="t"/>
              <a:pathLst>
                <a:path extrusionOk="0" h="18258" w="14101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5472350" y="4588375"/>
              <a:ext cx="15350" cy="65600"/>
            </a:xfrm>
            <a:custGeom>
              <a:rect b="b" l="l" r="r" t="t"/>
              <a:pathLst>
                <a:path extrusionOk="0" h="2624" w="614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507800" y="4638625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5578700" y="4697725"/>
              <a:ext cx="15375" cy="65550"/>
            </a:xfrm>
            <a:custGeom>
              <a:rect b="b" l="l" r="r" t="t"/>
              <a:pathLst>
                <a:path extrusionOk="0" h="2622" w="615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5679150" y="4747925"/>
              <a:ext cx="15350" cy="59650"/>
            </a:xfrm>
            <a:custGeom>
              <a:rect b="b" l="l" r="r" t="t"/>
              <a:pathLst>
                <a:path extrusionOk="0" h="2386" w="614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5788525" y="4768775"/>
              <a:ext cx="15175" cy="35875"/>
            </a:xfrm>
            <a:custGeom>
              <a:rect b="b" l="l" r="r" t="t"/>
              <a:pathLst>
                <a:path extrusionOk="0" h="1435" w="607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004150" y="4727400"/>
              <a:ext cx="15200" cy="47700"/>
            </a:xfrm>
            <a:custGeom>
              <a:rect b="b" l="l" r="r" t="t"/>
              <a:pathLst>
                <a:path extrusionOk="0" h="1908" w="608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051425" y="4677375"/>
              <a:ext cx="15175" cy="65200"/>
            </a:xfrm>
            <a:custGeom>
              <a:rect b="b" l="l" r="r" t="t"/>
              <a:pathLst>
                <a:path extrusionOk="0" h="2608" w="607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ENGINEERING</a:t>
            </a:r>
            <a:endParaRPr/>
          </a:p>
        </p:txBody>
      </p:sp>
      <p:sp>
        <p:nvSpPr>
          <p:cNvPr id="968" name="Google Shape;968;p34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“(in the context of information security) the use of deception to manipulate individuals into divulging confidential or personal information that may be used for fraudulent purposes”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4476760" y="734371"/>
            <a:ext cx="4039167" cy="3891256"/>
          </a:xfrm>
          <a:custGeom>
            <a:rect b="b" l="l" r="r" t="t"/>
            <a:pathLst>
              <a:path extrusionOk="0" h="197626" w="205138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34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972" name="Google Shape;972;p34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973" name="Google Shape;973;p34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4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4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4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4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4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4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4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4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4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4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4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34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061" name="Google Shape;1061;p34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062" name="Google Shape;1062;p34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34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34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34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34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34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34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34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34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34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34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34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34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34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34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34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34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34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34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34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34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34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34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34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34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34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34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34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34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34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2" name="Google Shape;1092;p34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3" name="Google Shape;1093;p34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094" name="Google Shape;1094;p34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34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34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34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34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34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34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34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34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34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34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34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34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7" name="Google Shape;1107;p34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108" name="Google Shape;1108;p34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34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34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34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34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34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34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34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34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34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34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34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0" name="Google Shape;1120;p34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121" name="Google Shape;1121;p34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34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34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34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34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34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34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34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34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34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34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34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34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34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34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34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34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34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34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34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34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4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34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34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34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34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34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34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34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34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34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34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34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159" name="Google Shape;1159;p35"/>
          <p:cNvSpPr/>
          <p:nvPr/>
        </p:nvSpPr>
        <p:spPr>
          <a:xfrm>
            <a:off x="11526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5"/>
          <p:cNvSpPr/>
          <p:nvPr/>
        </p:nvSpPr>
        <p:spPr>
          <a:xfrm rot="5400000">
            <a:off x="1538400" y="1514475"/>
            <a:ext cx="704700" cy="1476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5"/>
          <p:cNvSpPr txBox="1"/>
          <p:nvPr>
            <p:ph idx="4294967295" type="body"/>
          </p:nvPr>
        </p:nvSpPr>
        <p:spPr>
          <a:xfrm>
            <a:off x="1305075" y="2838363"/>
            <a:ext cx="15618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Changing credentials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Remote access to sensitive resources</a:t>
            </a:r>
            <a:endParaRPr sz="1400"/>
          </a:p>
        </p:txBody>
      </p:sp>
      <p:sp>
        <p:nvSpPr>
          <p:cNvPr id="1162" name="Google Shape;1162;p35"/>
          <p:cNvSpPr txBox="1"/>
          <p:nvPr>
            <p:ph type="title"/>
          </p:nvPr>
        </p:nvSpPr>
        <p:spPr>
          <a:xfrm>
            <a:off x="1404825" y="1289175"/>
            <a:ext cx="13623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SHARING CREDENTIALS</a:t>
            </a:r>
            <a:endParaRPr sz="1400"/>
          </a:p>
        </p:txBody>
      </p:sp>
      <p:sp>
        <p:nvSpPr>
          <p:cNvPr id="1163" name="Google Shape;1163;p35"/>
          <p:cNvSpPr/>
          <p:nvPr/>
        </p:nvSpPr>
        <p:spPr>
          <a:xfrm>
            <a:off x="35910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5"/>
          <p:cNvSpPr/>
          <p:nvPr/>
        </p:nvSpPr>
        <p:spPr>
          <a:xfrm rot="5400000">
            <a:off x="3976800" y="1514475"/>
            <a:ext cx="704700" cy="1476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5"/>
          <p:cNvSpPr txBox="1"/>
          <p:nvPr>
            <p:ph idx="4294967295" type="body"/>
          </p:nvPr>
        </p:nvSpPr>
        <p:spPr>
          <a:xfrm>
            <a:off x="3743475" y="2838363"/>
            <a:ext cx="15618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Malicious hardware inserted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Malicious Software installed</a:t>
            </a:r>
            <a:endParaRPr sz="1400"/>
          </a:p>
        </p:txBody>
      </p:sp>
      <p:sp>
        <p:nvSpPr>
          <p:cNvPr id="1166" name="Google Shape;1166;p35"/>
          <p:cNvSpPr txBox="1"/>
          <p:nvPr>
            <p:ph type="title"/>
          </p:nvPr>
        </p:nvSpPr>
        <p:spPr>
          <a:xfrm>
            <a:off x="3846150" y="1289175"/>
            <a:ext cx="12783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DESK POLICY VIOLATION</a:t>
            </a:r>
            <a:endParaRPr sz="1400"/>
          </a:p>
        </p:txBody>
      </p:sp>
      <p:sp>
        <p:nvSpPr>
          <p:cNvPr id="1167" name="Google Shape;1167;p35"/>
          <p:cNvSpPr/>
          <p:nvPr/>
        </p:nvSpPr>
        <p:spPr>
          <a:xfrm>
            <a:off x="60294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5"/>
          <p:cNvSpPr/>
          <p:nvPr/>
        </p:nvSpPr>
        <p:spPr>
          <a:xfrm rot="5400000">
            <a:off x="6415200" y="1514475"/>
            <a:ext cx="704700" cy="1476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5"/>
          <p:cNvSpPr txBox="1"/>
          <p:nvPr>
            <p:ph idx="4294967295" type="body"/>
          </p:nvPr>
        </p:nvSpPr>
        <p:spPr>
          <a:xfrm>
            <a:off x="6181875" y="2838363"/>
            <a:ext cx="15618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stolen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altered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corrupted</a:t>
            </a:r>
            <a:endParaRPr sz="1400"/>
          </a:p>
        </p:txBody>
      </p:sp>
      <p:sp>
        <p:nvSpPr>
          <p:cNvPr id="1170" name="Google Shape;1170;p35"/>
          <p:cNvSpPr txBox="1"/>
          <p:nvPr>
            <p:ph type="title"/>
          </p:nvPr>
        </p:nvSpPr>
        <p:spPr>
          <a:xfrm>
            <a:off x="6304575" y="1446325"/>
            <a:ext cx="12783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BOTH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55BD6E66EBBB14DB522391004AD3E86" ma:contentTypeVersion="4" ma:contentTypeDescription="Ein neues Dokument erstellen." ma:contentTypeScope="" ma:versionID="87460700e910ba45c1174ce1d09253ec">
  <xsd:schema xmlns:xsd="http://www.w3.org/2001/XMLSchema" xmlns:xs="http://www.w3.org/2001/XMLSchema" xmlns:p="http://schemas.microsoft.com/office/2006/metadata/properties" xmlns:ns2="c7c602d9-b375-4169-8122-b5067d92b702" targetNamespace="http://schemas.microsoft.com/office/2006/metadata/properties" ma:root="true" ma:fieldsID="99de16c78b155b3939fc2d89cf178ba7" ns2:_="">
    <xsd:import namespace="c7c602d9-b375-4169-8122-b5067d92b7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602d9-b375-4169-8122-b5067d92b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465082-ED2A-4FAB-9477-E5CE305A58CD}"/>
</file>

<file path=customXml/itemProps2.xml><?xml version="1.0" encoding="utf-8"?>
<ds:datastoreItem xmlns:ds="http://schemas.openxmlformats.org/officeDocument/2006/customXml" ds:itemID="{BE35F773-DEEA-4FDF-B037-E7EB5F343793}"/>
</file>

<file path=customXml/itemProps3.xml><?xml version="1.0" encoding="utf-8"?>
<ds:datastoreItem xmlns:ds="http://schemas.openxmlformats.org/officeDocument/2006/customXml" ds:itemID="{5123FD74-D3A5-481D-84C0-4A6339C4FCA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0x010100955BD6E66EBBB14DB522391004AD3E86</vt:lpwstr>
  </property>
</Properties>
</file>