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301" r:id="rId8"/>
    <p:sldId id="259" r:id="rId9"/>
    <p:sldId id="271" r:id="rId10"/>
    <p:sldId id="272" r:id="rId11"/>
    <p:sldId id="273" r:id="rId12"/>
    <p:sldId id="284" r:id="rId13"/>
    <p:sldId id="286" r:id="rId14"/>
    <p:sldId id="302" r:id="rId15"/>
    <p:sldId id="275" r:id="rId16"/>
    <p:sldId id="276" r:id="rId17"/>
    <p:sldId id="277" r:id="rId18"/>
    <p:sldId id="263" r:id="rId19"/>
    <p:sldId id="305" r:id="rId20"/>
    <p:sldId id="278" r:id="rId21"/>
    <p:sldId id="279" r:id="rId22"/>
    <p:sldId id="299" r:id="rId23"/>
    <p:sldId id="294" r:id="rId24"/>
    <p:sldId id="295" r:id="rId25"/>
    <p:sldId id="296" r:id="rId26"/>
    <p:sldId id="298" r:id="rId27"/>
    <p:sldId id="265" r:id="rId28"/>
    <p:sldId id="288" r:id="rId29"/>
    <p:sldId id="289" r:id="rId30"/>
    <p:sldId id="290" r:id="rId31"/>
    <p:sldId id="291" r:id="rId32"/>
    <p:sldId id="292" r:id="rId33"/>
    <p:sldId id="303" r:id="rId34"/>
    <p:sldId id="293" r:id="rId35"/>
    <p:sldId id="266" r:id="rId36"/>
    <p:sldId id="304" r:id="rId37"/>
    <p:sldId id="280" r:id="rId38"/>
    <p:sldId id="281" r:id="rId39"/>
    <p:sldId id="300" r:id="rId40"/>
    <p:sldId id="267" r:id="rId41"/>
    <p:sldId id="283" r:id="rId4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33AD6C-F333-402B-A1D3-B8A0BB470E19}" v="58" dt="2022-04-21T12:15:00.308"/>
    <p1510:client id="{20E75186-7FDD-48BB-99CA-F45E5DD35B0E}" v="76" dt="2022-04-23T19:14:29.658"/>
    <p1510:client id="{26CC5E30-322E-45B3-830B-99B951CF89C0}" v="889" dt="2022-04-23T13:40:07.219"/>
    <p1510:client id="{2C2AAD41-1715-4C7F-A5E8-368A7B670F0A}" v="433" dt="2022-04-20T16:35:31.409"/>
    <p1510:client id="{2C9DA005-2BB9-4995-A6EC-B4371B47E09C}" v="235" dt="2022-04-23T14:48:56.542"/>
    <p1510:client id="{4AB98ABE-620A-4EA4-B18E-F7F7EA843A76}" v="307" dt="2022-04-23T13:04:46.435"/>
    <p1510:client id="{64E4A198-D9CC-4405-806B-88EF8EF6EAE4}" v="297" dt="2022-04-23T14:05:35.799"/>
    <p1510:client id="{7818DE60-0346-4811-944E-8D8C59203274}" v="51" dt="2022-04-20T13:53:56.286"/>
    <p1510:client id="{78F3721C-E5AD-4189-8E3F-CE6732A8E92F}" v="170" dt="2022-04-19T15:44:11.887"/>
    <p1510:client id="{7B618CC0-39C0-421C-8BEA-4376BB1E78DC}" v="6" dt="2022-04-20T20:17:09.623"/>
    <p1510:client id="{7E07D9C7-4F34-4ACA-8835-697396A03C26}" v="52" dt="2022-04-19T14:39:09.432"/>
    <p1510:client id="{82562CEE-9D01-4D71-AB35-973D0FFB56DA}" v="69" dt="2022-04-19T14:57:27.146"/>
    <p1510:client id="{A78634CF-C927-4A7E-93CA-024EBEBA40FA}" v="7" dt="2022-04-23T15:28:13.766"/>
    <p1510:client id="{AAE1357E-71CE-4847-ABDC-BE88D64D5B06}" v="15" dt="2022-04-23T14:08:19.630"/>
    <p1510:client id="{AF4DE464-CD02-4CC8-9BC4-3536312AA2DE}" v="7" dt="2022-04-24T20:55:09.956"/>
    <p1510:client id="{D2FAB234-DC5C-4973-A0EC-E16181E73754}" v="9" dt="2022-04-20T14:01:11.526"/>
    <p1510:client id="{D5DB90EB-35CC-4375-8605-C2AB15FB7562}" v="1105" dt="2022-04-23T14:00:17.591"/>
    <p1510:client id="{E3DE2836-C3AF-406C-898C-E79F559980B6}" v="129" dt="2022-04-23T14:09:34.6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 Aqeel Zafar" userId="S::aafzde@inf.elte.hu::32605bfe-1f46-4d7b-a326-0651fce061a9" providerId="AD" clId="Web-{4AB98ABE-620A-4EA4-B18E-F7F7EA843A76}"/>
    <pc:docChg chg="modSld">
      <pc:chgData name="Ali Aqeel Zafar" userId="S::aafzde@inf.elte.hu::32605bfe-1f46-4d7b-a326-0651fce061a9" providerId="AD" clId="Web-{4AB98ABE-620A-4EA4-B18E-F7F7EA843A76}" dt="2022-04-23T13:04:11.669" v="277"/>
      <pc:docMkLst>
        <pc:docMk/>
      </pc:docMkLst>
      <pc:sldChg chg="addSp delSp modSp">
        <pc:chgData name="Ali Aqeel Zafar" userId="S::aafzde@inf.elte.hu::32605bfe-1f46-4d7b-a326-0651fce061a9" providerId="AD" clId="Web-{4AB98ABE-620A-4EA4-B18E-F7F7EA843A76}" dt="2022-04-23T13:02:19.900" v="205"/>
        <pc:sldMkLst>
          <pc:docMk/>
          <pc:sldMk cId="177746058" sldId="275"/>
        </pc:sldMkLst>
        <pc:spChg chg="mod">
          <ac:chgData name="Ali Aqeel Zafar" userId="S::aafzde@inf.elte.hu::32605bfe-1f46-4d7b-a326-0651fce061a9" providerId="AD" clId="Web-{4AB98ABE-620A-4EA4-B18E-F7F7EA843A76}" dt="2022-04-23T12:57:56.799" v="6" actId="20577"/>
          <ac:spMkLst>
            <pc:docMk/>
            <pc:sldMk cId="177746058" sldId="275"/>
            <ac:spMk id="3" creationId="{00000000-0000-0000-0000-000000000000}"/>
          </ac:spMkLst>
        </pc:spChg>
        <pc:spChg chg="add del">
          <ac:chgData name="Ali Aqeel Zafar" userId="S::aafzde@inf.elte.hu::32605bfe-1f46-4d7b-a326-0651fce061a9" providerId="AD" clId="Web-{4AB98ABE-620A-4EA4-B18E-F7F7EA843A76}" dt="2022-04-23T12:58:10.924" v="10"/>
          <ac:spMkLst>
            <pc:docMk/>
            <pc:sldMk cId="177746058" sldId="275"/>
            <ac:spMk id="7" creationId="{EDC1975B-9387-89AD-F18E-A073B0BCA5E1}"/>
          </ac:spMkLst>
        </pc:spChg>
        <pc:graphicFrameChg chg="add del mod">
          <ac:chgData name="Ali Aqeel Zafar" userId="S::aafzde@inf.elte.hu::32605bfe-1f46-4d7b-a326-0651fce061a9" providerId="AD" clId="Web-{4AB98ABE-620A-4EA4-B18E-F7F7EA843A76}" dt="2022-04-23T12:57:36.189" v="4"/>
          <ac:graphicFrameMkLst>
            <pc:docMk/>
            <pc:sldMk cId="177746058" sldId="275"/>
            <ac:graphicFrameMk id="4" creationId="{FD2C1385-F891-CA2F-74C2-F912B412A140}"/>
          </ac:graphicFrameMkLst>
        </pc:graphicFrameChg>
        <pc:graphicFrameChg chg="add mod modGraphic">
          <ac:chgData name="Ali Aqeel Zafar" userId="S::aafzde@inf.elte.hu::32605bfe-1f46-4d7b-a326-0651fce061a9" providerId="AD" clId="Web-{4AB98ABE-620A-4EA4-B18E-F7F7EA843A76}" dt="2022-04-23T13:02:19.900" v="205"/>
          <ac:graphicFrameMkLst>
            <pc:docMk/>
            <pc:sldMk cId="177746058" sldId="275"/>
            <ac:graphicFrameMk id="6" creationId="{1D71E466-D242-002F-F5DD-D9A79CB37187}"/>
          </ac:graphicFrameMkLst>
        </pc:graphicFrameChg>
      </pc:sldChg>
      <pc:sldChg chg="addSp modSp">
        <pc:chgData name="Ali Aqeel Zafar" userId="S::aafzde@inf.elte.hu::32605bfe-1f46-4d7b-a326-0651fce061a9" providerId="AD" clId="Web-{4AB98ABE-620A-4EA4-B18E-F7F7EA843A76}" dt="2022-04-23T13:04:11.669" v="277"/>
        <pc:sldMkLst>
          <pc:docMk/>
          <pc:sldMk cId="3869678333" sldId="276"/>
        </pc:sldMkLst>
        <pc:spChg chg="mod">
          <ac:chgData name="Ali Aqeel Zafar" userId="S::aafzde@inf.elte.hu::32605bfe-1f46-4d7b-a326-0651fce061a9" providerId="AD" clId="Web-{4AB98ABE-620A-4EA4-B18E-F7F7EA843A76}" dt="2022-04-23T13:02:31.885" v="206" actId="20577"/>
          <ac:spMkLst>
            <pc:docMk/>
            <pc:sldMk cId="3869678333" sldId="276"/>
            <ac:spMk id="3" creationId="{00000000-0000-0000-0000-000000000000}"/>
          </ac:spMkLst>
        </pc:spChg>
        <pc:graphicFrameChg chg="add mod modGraphic">
          <ac:chgData name="Ali Aqeel Zafar" userId="S::aafzde@inf.elte.hu::32605bfe-1f46-4d7b-a326-0651fce061a9" providerId="AD" clId="Web-{4AB98ABE-620A-4EA4-B18E-F7F7EA843A76}" dt="2022-04-23T13:04:11.669" v="277"/>
          <ac:graphicFrameMkLst>
            <pc:docMk/>
            <pc:sldMk cId="3869678333" sldId="276"/>
            <ac:graphicFrameMk id="5" creationId="{ED8DCDE2-5316-B42C-93FB-39761EBD344C}"/>
          </ac:graphicFrameMkLst>
        </pc:graphicFrameChg>
      </pc:sldChg>
    </pc:docChg>
  </pc:docChgLst>
  <pc:docChgLst>
    <pc:chgData name="Ali Aqeel Zafar" userId="S::aafzde@inf.elte.hu::32605bfe-1f46-4d7b-a326-0651fce061a9" providerId="AD" clId="Web-{82562CEE-9D01-4D71-AB35-973D0FFB56DA}"/>
    <pc:docChg chg="addSld modSld">
      <pc:chgData name="Ali Aqeel Zafar" userId="S::aafzde@inf.elte.hu::32605bfe-1f46-4d7b-a326-0651fce061a9" providerId="AD" clId="Web-{82562CEE-9D01-4D71-AB35-973D0FFB56DA}" dt="2022-04-19T14:57:27.146" v="61" actId="20577"/>
      <pc:docMkLst>
        <pc:docMk/>
      </pc:docMkLst>
      <pc:sldChg chg="modSp">
        <pc:chgData name="Ali Aqeel Zafar" userId="S::aafzde@inf.elte.hu::32605bfe-1f46-4d7b-a326-0651fce061a9" providerId="AD" clId="Web-{82562CEE-9D01-4D71-AB35-973D0FFB56DA}" dt="2022-04-19T14:57:27.146" v="61" actId="20577"/>
        <pc:sldMkLst>
          <pc:docMk/>
          <pc:sldMk cId="348406166" sldId="256"/>
        </pc:sldMkLst>
        <pc:spChg chg="mod">
          <ac:chgData name="Ali Aqeel Zafar" userId="S::aafzde@inf.elte.hu::32605bfe-1f46-4d7b-a326-0651fce061a9" providerId="AD" clId="Web-{82562CEE-9D01-4D71-AB35-973D0FFB56DA}" dt="2022-04-19T14:57:27.146" v="61" actId="20577"/>
          <ac:spMkLst>
            <pc:docMk/>
            <pc:sldMk cId="348406166" sldId="256"/>
            <ac:spMk id="3" creationId="{00000000-0000-0000-0000-000000000000}"/>
          </ac:spMkLst>
        </pc:spChg>
      </pc:sldChg>
      <pc:sldChg chg="addSp delSp modSp mod modClrScheme chgLayout">
        <pc:chgData name="Ali Aqeel Zafar" userId="S::aafzde@inf.elte.hu::32605bfe-1f46-4d7b-a326-0651fce061a9" providerId="AD" clId="Web-{82562CEE-9D01-4D71-AB35-973D0FFB56DA}" dt="2022-04-19T14:51:03.420" v="12" actId="20577"/>
        <pc:sldMkLst>
          <pc:docMk/>
          <pc:sldMk cId="98245217" sldId="266"/>
        </pc:sldMkLst>
        <pc:spChg chg="mod ord">
          <ac:chgData name="Ali Aqeel Zafar" userId="S::aafzde@inf.elte.hu::32605bfe-1f46-4d7b-a326-0651fce061a9" providerId="AD" clId="Web-{82562CEE-9D01-4D71-AB35-973D0FFB56DA}" dt="2022-04-19T14:46:44.822" v="2"/>
          <ac:spMkLst>
            <pc:docMk/>
            <pc:sldMk cId="98245217" sldId="266"/>
            <ac:spMk id="2" creationId="{00000000-0000-0000-0000-000000000000}"/>
          </ac:spMkLst>
        </pc:spChg>
        <pc:spChg chg="add del mod ord">
          <ac:chgData name="Ali Aqeel Zafar" userId="S::aafzde@inf.elte.hu::32605bfe-1f46-4d7b-a326-0651fce061a9" providerId="AD" clId="Web-{82562CEE-9D01-4D71-AB35-973D0FFB56DA}" dt="2022-04-19T14:51:03.420" v="12" actId="20577"/>
          <ac:spMkLst>
            <pc:docMk/>
            <pc:sldMk cId="98245217" sldId="266"/>
            <ac:spMk id="3" creationId="{00000000-0000-0000-0000-000000000000}"/>
          </ac:spMkLst>
        </pc:spChg>
        <pc:spChg chg="add del mod ord">
          <ac:chgData name="Ali Aqeel Zafar" userId="S::aafzde@inf.elte.hu::32605bfe-1f46-4d7b-a326-0651fce061a9" providerId="AD" clId="Web-{82562CEE-9D01-4D71-AB35-973D0FFB56DA}" dt="2022-04-19T14:50:18.732" v="3"/>
          <ac:spMkLst>
            <pc:docMk/>
            <pc:sldMk cId="98245217" sldId="266"/>
            <ac:spMk id="11" creationId="{9AC6E795-176A-C477-43A2-6C6267D68BC0}"/>
          </ac:spMkLst>
        </pc:spChg>
        <pc:graphicFrameChg chg="add del mod ord modGraphic">
          <ac:chgData name="Ali Aqeel Zafar" userId="S::aafzde@inf.elte.hu::32605bfe-1f46-4d7b-a326-0651fce061a9" providerId="AD" clId="Web-{82562CEE-9D01-4D71-AB35-973D0FFB56DA}" dt="2022-04-19T14:44:44.866" v="1"/>
          <ac:graphicFrameMkLst>
            <pc:docMk/>
            <pc:sldMk cId="98245217" sldId="266"/>
            <ac:graphicFrameMk id="4" creationId="{5AB86E05-191E-3BD0-6A3C-78CDC23EFC45}"/>
          </ac:graphicFrameMkLst>
        </pc:graphicFrameChg>
        <pc:picChg chg="add mod ord">
          <ac:chgData name="Ali Aqeel Zafar" userId="S::aafzde@inf.elte.hu::32605bfe-1f46-4d7b-a326-0651fce061a9" providerId="AD" clId="Web-{82562CEE-9D01-4D71-AB35-973D0FFB56DA}" dt="2022-04-19T14:50:31.935" v="8" actId="1076"/>
          <ac:picMkLst>
            <pc:docMk/>
            <pc:sldMk cId="98245217" sldId="266"/>
            <ac:picMk id="12" creationId="{26662334-A496-4914-5ED1-A218EC7544C4}"/>
          </ac:picMkLst>
        </pc:picChg>
      </pc:sldChg>
      <pc:sldChg chg="addSp delSp modSp add replId">
        <pc:chgData name="Ali Aqeel Zafar" userId="S::aafzde@inf.elte.hu::32605bfe-1f46-4d7b-a326-0651fce061a9" providerId="AD" clId="Web-{82562CEE-9D01-4D71-AB35-973D0FFB56DA}" dt="2022-04-19T14:52:52.563" v="23" actId="20577"/>
        <pc:sldMkLst>
          <pc:docMk/>
          <pc:sldMk cId="2649066850" sldId="280"/>
        </pc:sldMkLst>
        <pc:spChg chg="mod">
          <ac:chgData name="Ali Aqeel Zafar" userId="S::aafzde@inf.elte.hu::32605bfe-1f46-4d7b-a326-0651fce061a9" providerId="AD" clId="Web-{82562CEE-9D01-4D71-AB35-973D0FFB56DA}" dt="2022-04-19T14:52:52.563" v="23" actId="20577"/>
          <ac:spMkLst>
            <pc:docMk/>
            <pc:sldMk cId="2649066850" sldId="280"/>
            <ac:spMk id="3" creationId="{00000000-0000-0000-0000-000000000000}"/>
          </ac:spMkLst>
        </pc:spChg>
        <pc:spChg chg="add del mod">
          <ac:chgData name="Ali Aqeel Zafar" userId="S::aafzde@inf.elte.hu::32605bfe-1f46-4d7b-a326-0651fce061a9" providerId="AD" clId="Web-{82562CEE-9D01-4D71-AB35-973D0FFB56DA}" dt="2022-04-19T14:51:19.983" v="15"/>
          <ac:spMkLst>
            <pc:docMk/>
            <pc:sldMk cId="2649066850" sldId="280"/>
            <ac:spMk id="5" creationId="{54655DBD-32F0-DA9C-4BCD-070A0646E86B}"/>
          </ac:spMkLst>
        </pc:spChg>
        <pc:picChg chg="add mod ord">
          <ac:chgData name="Ali Aqeel Zafar" userId="S::aafzde@inf.elte.hu::32605bfe-1f46-4d7b-a326-0651fce061a9" providerId="AD" clId="Web-{82562CEE-9D01-4D71-AB35-973D0FFB56DA}" dt="2022-04-19T14:51:32.937" v="19" actId="1076"/>
          <ac:picMkLst>
            <pc:docMk/>
            <pc:sldMk cId="2649066850" sldId="280"/>
            <ac:picMk id="6" creationId="{09057F69-ADC1-B9D9-DF0A-D274BA037D70}"/>
          </ac:picMkLst>
        </pc:picChg>
        <pc:picChg chg="del">
          <ac:chgData name="Ali Aqeel Zafar" userId="S::aafzde@inf.elte.hu::32605bfe-1f46-4d7b-a326-0651fce061a9" providerId="AD" clId="Web-{82562CEE-9D01-4D71-AB35-973D0FFB56DA}" dt="2022-04-19T14:51:09.296" v="14"/>
          <ac:picMkLst>
            <pc:docMk/>
            <pc:sldMk cId="2649066850" sldId="280"/>
            <ac:picMk id="12" creationId="{26662334-A496-4914-5ED1-A218EC7544C4}"/>
          </ac:picMkLst>
        </pc:picChg>
      </pc:sldChg>
      <pc:sldChg chg="addSp delSp modSp add replId">
        <pc:chgData name="Ali Aqeel Zafar" userId="S::aafzde@inf.elte.hu::32605bfe-1f46-4d7b-a326-0651fce061a9" providerId="AD" clId="Web-{82562CEE-9D01-4D71-AB35-973D0FFB56DA}" dt="2022-04-19T14:54:12.471" v="36" actId="1076"/>
        <pc:sldMkLst>
          <pc:docMk/>
          <pc:sldMk cId="3971203936" sldId="281"/>
        </pc:sldMkLst>
        <pc:spChg chg="mod">
          <ac:chgData name="Ali Aqeel Zafar" userId="S::aafzde@inf.elte.hu::32605bfe-1f46-4d7b-a326-0651fce061a9" providerId="AD" clId="Web-{82562CEE-9D01-4D71-AB35-973D0FFB56DA}" dt="2022-04-19T14:54:10.971" v="35" actId="20577"/>
          <ac:spMkLst>
            <pc:docMk/>
            <pc:sldMk cId="3971203936" sldId="281"/>
            <ac:spMk id="3" creationId="{00000000-0000-0000-0000-000000000000}"/>
          </ac:spMkLst>
        </pc:spChg>
        <pc:spChg chg="add del mod">
          <ac:chgData name="Ali Aqeel Zafar" userId="S::aafzde@inf.elte.hu::32605bfe-1f46-4d7b-a326-0651fce061a9" providerId="AD" clId="Web-{82562CEE-9D01-4D71-AB35-973D0FFB56DA}" dt="2022-04-19T14:53:17.860" v="26"/>
          <ac:spMkLst>
            <pc:docMk/>
            <pc:sldMk cId="3971203936" sldId="281"/>
            <ac:spMk id="5" creationId="{4A108549-3E12-9F4B-B633-2CA3A597FF5E}"/>
          </ac:spMkLst>
        </pc:spChg>
        <pc:picChg chg="del">
          <ac:chgData name="Ali Aqeel Zafar" userId="S::aafzde@inf.elte.hu::32605bfe-1f46-4d7b-a326-0651fce061a9" providerId="AD" clId="Web-{82562CEE-9D01-4D71-AB35-973D0FFB56DA}" dt="2022-04-19T14:53:16.845" v="25"/>
          <ac:picMkLst>
            <pc:docMk/>
            <pc:sldMk cId="3971203936" sldId="281"/>
            <ac:picMk id="6" creationId="{09057F69-ADC1-B9D9-DF0A-D274BA037D70}"/>
          </ac:picMkLst>
        </pc:picChg>
        <pc:picChg chg="add mod ord">
          <ac:chgData name="Ali Aqeel Zafar" userId="S::aafzde@inf.elte.hu::32605bfe-1f46-4d7b-a326-0651fce061a9" providerId="AD" clId="Web-{82562CEE-9D01-4D71-AB35-973D0FFB56DA}" dt="2022-04-19T14:54:12.471" v="36" actId="1076"/>
          <ac:picMkLst>
            <pc:docMk/>
            <pc:sldMk cId="3971203936" sldId="281"/>
            <ac:picMk id="7" creationId="{FF0330FB-9253-502B-E13E-A1BFFBAA0F18}"/>
          </ac:picMkLst>
        </pc:picChg>
      </pc:sldChg>
      <pc:sldChg chg="addSp delSp modSp add replId">
        <pc:chgData name="Ali Aqeel Zafar" userId="S::aafzde@inf.elte.hu::32605bfe-1f46-4d7b-a326-0651fce061a9" providerId="AD" clId="Web-{82562CEE-9D01-4D71-AB35-973D0FFB56DA}" dt="2022-04-19T14:56:17.223" v="47" actId="20577"/>
        <pc:sldMkLst>
          <pc:docMk/>
          <pc:sldMk cId="3878294750" sldId="282"/>
        </pc:sldMkLst>
        <pc:spChg chg="mod">
          <ac:chgData name="Ali Aqeel Zafar" userId="S::aafzde@inf.elte.hu::32605bfe-1f46-4d7b-a326-0651fce061a9" providerId="AD" clId="Web-{82562CEE-9D01-4D71-AB35-973D0FFB56DA}" dt="2022-04-19T14:56:17.223" v="47" actId="20577"/>
          <ac:spMkLst>
            <pc:docMk/>
            <pc:sldMk cId="3878294750" sldId="282"/>
            <ac:spMk id="3" creationId="{00000000-0000-0000-0000-000000000000}"/>
          </ac:spMkLst>
        </pc:spChg>
        <pc:spChg chg="add del mod">
          <ac:chgData name="Ali Aqeel Zafar" userId="S::aafzde@inf.elte.hu::32605bfe-1f46-4d7b-a326-0651fce061a9" providerId="AD" clId="Web-{82562CEE-9D01-4D71-AB35-973D0FFB56DA}" dt="2022-04-19T14:55:39.926" v="39"/>
          <ac:spMkLst>
            <pc:docMk/>
            <pc:sldMk cId="3878294750" sldId="282"/>
            <ac:spMk id="5" creationId="{251DDDAE-B690-2D0B-53A2-3B4A1AB95D12}"/>
          </ac:spMkLst>
        </pc:spChg>
        <pc:picChg chg="add mod ord">
          <ac:chgData name="Ali Aqeel Zafar" userId="S::aafzde@inf.elte.hu::32605bfe-1f46-4d7b-a326-0651fce061a9" providerId="AD" clId="Web-{82562CEE-9D01-4D71-AB35-973D0FFB56DA}" dt="2022-04-19T14:55:55.254" v="44" actId="1076"/>
          <ac:picMkLst>
            <pc:docMk/>
            <pc:sldMk cId="3878294750" sldId="282"/>
            <ac:picMk id="6" creationId="{68254869-AD97-1972-9B88-7AF3BAB06233}"/>
          </ac:picMkLst>
        </pc:picChg>
        <pc:picChg chg="del">
          <ac:chgData name="Ali Aqeel Zafar" userId="S::aafzde@inf.elte.hu::32605bfe-1f46-4d7b-a326-0651fce061a9" providerId="AD" clId="Web-{82562CEE-9D01-4D71-AB35-973D0FFB56DA}" dt="2022-04-19T14:55:24.582" v="38"/>
          <ac:picMkLst>
            <pc:docMk/>
            <pc:sldMk cId="3878294750" sldId="282"/>
            <ac:picMk id="7" creationId="{FF0330FB-9253-502B-E13E-A1BFFBAA0F18}"/>
          </ac:picMkLst>
        </pc:picChg>
      </pc:sldChg>
    </pc:docChg>
  </pc:docChgLst>
  <pc:docChgLst>
    <pc:chgData name="Ali Aqeel Zafar" userId="S::aafzde@inf.elte.hu::32605bfe-1f46-4d7b-a326-0651fce061a9" providerId="AD" clId="Web-{26CC5E30-322E-45B3-830B-99B951CF89C0}"/>
    <pc:docChg chg="modSld">
      <pc:chgData name="Ali Aqeel Zafar" userId="S::aafzde@inf.elte.hu::32605bfe-1f46-4d7b-a326-0651fce061a9" providerId="AD" clId="Web-{26CC5E30-322E-45B3-830B-99B951CF89C0}" dt="2022-04-23T13:40:06.641" v="865" actId="20577"/>
      <pc:docMkLst>
        <pc:docMk/>
      </pc:docMkLst>
      <pc:sldChg chg="modSp">
        <pc:chgData name="Ali Aqeel Zafar" userId="S::aafzde@inf.elte.hu::32605bfe-1f46-4d7b-a326-0651fce061a9" providerId="AD" clId="Web-{26CC5E30-322E-45B3-830B-99B951CF89C0}" dt="2022-04-23T13:07:41.240" v="77"/>
        <pc:sldMkLst>
          <pc:docMk/>
          <pc:sldMk cId="3869678333" sldId="276"/>
        </pc:sldMkLst>
        <pc:graphicFrameChg chg="mod modGraphic">
          <ac:chgData name="Ali Aqeel Zafar" userId="S::aafzde@inf.elte.hu::32605bfe-1f46-4d7b-a326-0651fce061a9" providerId="AD" clId="Web-{26CC5E30-322E-45B3-830B-99B951CF89C0}" dt="2022-04-23T13:07:41.240" v="77"/>
          <ac:graphicFrameMkLst>
            <pc:docMk/>
            <pc:sldMk cId="3869678333" sldId="276"/>
            <ac:graphicFrameMk id="5" creationId="{ED8DCDE2-5316-B42C-93FB-39761EBD344C}"/>
          </ac:graphicFrameMkLst>
        </pc:graphicFrameChg>
      </pc:sldChg>
      <pc:sldChg chg="addSp delSp modSp">
        <pc:chgData name="Ali Aqeel Zafar" userId="S::aafzde@inf.elte.hu::32605bfe-1f46-4d7b-a326-0651fce061a9" providerId="AD" clId="Web-{26CC5E30-322E-45B3-830B-99B951CF89C0}" dt="2022-04-23T13:22:32.993" v="333"/>
        <pc:sldMkLst>
          <pc:docMk/>
          <pc:sldMk cId="3053724619" sldId="277"/>
        </pc:sldMkLst>
        <pc:spChg chg="del mod">
          <ac:chgData name="Ali Aqeel Zafar" userId="S::aafzde@inf.elte.hu::32605bfe-1f46-4d7b-a326-0651fce061a9" providerId="AD" clId="Web-{26CC5E30-322E-45B3-830B-99B951CF89C0}" dt="2022-04-23T13:08:54.975" v="82"/>
          <ac:spMkLst>
            <pc:docMk/>
            <pc:sldMk cId="3053724619" sldId="277"/>
            <ac:spMk id="3" creationId="{00000000-0000-0000-0000-000000000000}"/>
          </ac:spMkLst>
        </pc:spChg>
        <pc:spChg chg="add del">
          <ac:chgData name="Ali Aqeel Zafar" userId="S::aafzde@inf.elte.hu::32605bfe-1f46-4d7b-a326-0651fce061a9" providerId="AD" clId="Web-{26CC5E30-322E-45B3-830B-99B951CF89C0}" dt="2022-04-23T13:09:03.648" v="83"/>
          <ac:spMkLst>
            <pc:docMk/>
            <pc:sldMk cId="3053724619" sldId="277"/>
            <ac:spMk id="6" creationId="{8AF3DFB8-ECB5-5B3A-B42B-2616AD745474}"/>
          </ac:spMkLst>
        </pc:spChg>
        <pc:graphicFrameChg chg="add mod modGraphic">
          <ac:chgData name="Ali Aqeel Zafar" userId="S::aafzde@inf.elte.hu::32605bfe-1f46-4d7b-a326-0651fce061a9" providerId="AD" clId="Web-{26CC5E30-322E-45B3-830B-99B951CF89C0}" dt="2022-04-23T13:22:32.993" v="333"/>
          <ac:graphicFrameMkLst>
            <pc:docMk/>
            <pc:sldMk cId="3053724619" sldId="277"/>
            <ac:graphicFrameMk id="5" creationId="{73071058-C154-8B82-3A48-BB5FCEF3F9EC}"/>
          </ac:graphicFrameMkLst>
        </pc:graphicFrameChg>
      </pc:sldChg>
      <pc:sldChg chg="modSp">
        <pc:chgData name="Ali Aqeel Zafar" userId="S::aafzde@inf.elte.hu::32605bfe-1f46-4d7b-a326-0651fce061a9" providerId="AD" clId="Web-{26CC5E30-322E-45B3-830B-99B951CF89C0}" dt="2022-04-23T13:40:06.641" v="865" actId="20577"/>
        <pc:sldMkLst>
          <pc:docMk/>
          <pc:sldMk cId="2211189640" sldId="278"/>
        </pc:sldMkLst>
        <pc:spChg chg="mod">
          <ac:chgData name="Ali Aqeel Zafar" userId="S::aafzde@inf.elte.hu::32605bfe-1f46-4d7b-a326-0651fce061a9" providerId="AD" clId="Web-{26CC5E30-322E-45B3-830B-99B951CF89C0}" dt="2022-04-23T13:40:06.641" v="865" actId="20577"/>
          <ac:spMkLst>
            <pc:docMk/>
            <pc:sldMk cId="2211189640" sldId="278"/>
            <ac:spMk id="3" creationId="{00000000-0000-0000-0000-000000000000}"/>
          </ac:spMkLst>
        </pc:spChg>
      </pc:sldChg>
    </pc:docChg>
  </pc:docChgLst>
  <pc:docChgLst>
    <pc:chgData name="Friedrich Ostertag" userId="S::d7kqbf@inf.elte.hu::3d84d648-e020-4855-8288-0a2cac5aae36" providerId="AD" clId="Web-{A78634CF-C927-4A7E-93CA-024EBEBA40FA}"/>
    <pc:docChg chg="modSld">
      <pc:chgData name="Friedrich Ostertag" userId="S::d7kqbf@inf.elte.hu::3d84d648-e020-4855-8288-0a2cac5aae36" providerId="AD" clId="Web-{A78634CF-C927-4A7E-93CA-024EBEBA40FA}" dt="2022-04-23T15:28:13.766" v="2" actId="1076"/>
      <pc:docMkLst>
        <pc:docMk/>
      </pc:docMkLst>
      <pc:sldChg chg="modSp">
        <pc:chgData name="Friedrich Ostertag" userId="S::d7kqbf@inf.elte.hu::3d84d648-e020-4855-8288-0a2cac5aae36" providerId="AD" clId="Web-{A78634CF-C927-4A7E-93CA-024EBEBA40FA}" dt="2022-04-23T15:28:13.766" v="2" actId="1076"/>
        <pc:sldMkLst>
          <pc:docMk/>
          <pc:sldMk cId="4237277294" sldId="298"/>
        </pc:sldMkLst>
        <pc:spChg chg="mod">
          <ac:chgData name="Friedrich Ostertag" userId="S::d7kqbf@inf.elte.hu::3d84d648-e020-4855-8288-0a2cac5aae36" providerId="AD" clId="Web-{A78634CF-C927-4A7E-93CA-024EBEBA40FA}" dt="2022-04-23T15:28:13.766" v="2" actId="1076"/>
          <ac:spMkLst>
            <pc:docMk/>
            <pc:sldMk cId="4237277294" sldId="298"/>
            <ac:spMk id="11" creationId="{00000000-0000-0000-0000-000000000000}"/>
          </ac:spMkLst>
        </pc:spChg>
        <pc:picChg chg="mod">
          <ac:chgData name="Friedrich Ostertag" userId="S::d7kqbf@inf.elte.hu::3d84d648-e020-4855-8288-0a2cac5aae36" providerId="AD" clId="Web-{A78634CF-C927-4A7E-93CA-024EBEBA40FA}" dt="2022-04-23T15:28:01.734" v="1" actId="1076"/>
          <ac:picMkLst>
            <pc:docMk/>
            <pc:sldMk cId="4237277294" sldId="298"/>
            <ac:picMk id="5" creationId="{00000000-0000-0000-0000-000000000000}"/>
          </ac:picMkLst>
        </pc:picChg>
      </pc:sldChg>
    </pc:docChg>
  </pc:docChgLst>
  <pc:docChgLst>
    <pc:chgData name="Ali Aqeel Zafar" userId="S::aafzde@inf.elte.hu::32605bfe-1f46-4d7b-a326-0651fce061a9" providerId="AD" clId="Web-{64E4A198-D9CC-4405-806B-88EF8EF6EAE4}"/>
    <pc:docChg chg="modSld">
      <pc:chgData name="Ali Aqeel Zafar" userId="S::aafzde@inf.elte.hu::32605bfe-1f46-4d7b-a326-0651fce061a9" providerId="AD" clId="Web-{64E4A198-D9CC-4405-806B-88EF8EF6EAE4}" dt="2022-04-23T14:05:21.205" v="255"/>
      <pc:docMkLst>
        <pc:docMk/>
      </pc:docMkLst>
      <pc:sldChg chg="modSp">
        <pc:chgData name="Ali Aqeel Zafar" userId="S::aafzde@inf.elte.hu::32605bfe-1f46-4d7b-a326-0651fce061a9" providerId="AD" clId="Web-{64E4A198-D9CC-4405-806B-88EF8EF6EAE4}" dt="2022-04-23T13:55:12.050" v="31" actId="20577"/>
        <pc:sldMkLst>
          <pc:docMk/>
          <pc:sldMk cId="2211189640" sldId="278"/>
        </pc:sldMkLst>
        <pc:spChg chg="mod">
          <ac:chgData name="Ali Aqeel Zafar" userId="S::aafzde@inf.elte.hu::32605bfe-1f46-4d7b-a326-0651fce061a9" providerId="AD" clId="Web-{64E4A198-D9CC-4405-806B-88EF8EF6EAE4}" dt="2022-04-23T13:55:12.050" v="31" actId="20577"/>
          <ac:spMkLst>
            <pc:docMk/>
            <pc:sldMk cId="2211189640" sldId="278"/>
            <ac:spMk id="3" creationId="{00000000-0000-0000-0000-000000000000}"/>
          </ac:spMkLst>
        </pc:spChg>
      </pc:sldChg>
      <pc:sldChg chg="addSp delSp modSp">
        <pc:chgData name="Ali Aqeel Zafar" userId="S::aafzde@inf.elte.hu::32605bfe-1f46-4d7b-a326-0651fce061a9" providerId="AD" clId="Web-{64E4A198-D9CC-4405-806B-88EF8EF6EAE4}" dt="2022-04-23T14:05:21.205" v="255"/>
        <pc:sldMkLst>
          <pc:docMk/>
          <pc:sldMk cId="2170888893" sldId="279"/>
        </pc:sldMkLst>
        <pc:spChg chg="del mod">
          <ac:chgData name="Ali Aqeel Zafar" userId="S::aafzde@inf.elte.hu::32605bfe-1f46-4d7b-a326-0651fce061a9" providerId="AD" clId="Web-{64E4A198-D9CC-4405-806B-88EF8EF6EAE4}" dt="2022-04-23T13:56:39.083" v="34"/>
          <ac:spMkLst>
            <pc:docMk/>
            <pc:sldMk cId="2170888893" sldId="279"/>
            <ac:spMk id="3" creationId="{00000000-0000-0000-0000-000000000000}"/>
          </ac:spMkLst>
        </pc:spChg>
        <pc:graphicFrameChg chg="add del">
          <ac:chgData name="Ali Aqeel Zafar" userId="S::aafzde@inf.elte.hu::32605bfe-1f46-4d7b-a326-0651fce061a9" providerId="AD" clId="Web-{64E4A198-D9CC-4405-806B-88EF8EF6EAE4}" dt="2022-04-23T13:56:35.458" v="33"/>
          <ac:graphicFrameMkLst>
            <pc:docMk/>
            <pc:sldMk cId="2170888893" sldId="279"/>
            <ac:graphicFrameMk id="5" creationId="{F7BF185C-844D-28FE-620C-F1A208DAB639}"/>
          </ac:graphicFrameMkLst>
        </pc:graphicFrameChg>
        <pc:graphicFrameChg chg="add mod modGraphic">
          <ac:chgData name="Ali Aqeel Zafar" userId="S::aafzde@inf.elte.hu::32605bfe-1f46-4d7b-a326-0651fce061a9" providerId="AD" clId="Web-{64E4A198-D9CC-4405-806B-88EF8EF6EAE4}" dt="2022-04-23T14:05:21.205" v="255"/>
          <ac:graphicFrameMkLst>
            <pc:docMk/>
            <pc:sldMk cId="2170888893" sldId="279"/>
            <ac:graphicFrameMk id="7" creationId="{9E587B87-889B-218E-86CB-6944C24AE6E8}"/>
          </ac:graphicFrameMkLst>
        </pc:graphicFrameChg>
      </pc:sldChg>
    </pc:docChg>
  </pc:docChgLst>
  <pc:docChgLst>
    <pc:chgData name="Friedrich Ostertag" userId="S::d7kqbf@inf.elte.hu::3d84d648-e020-4855-8288-0a2cac5aae36" providerId="AD" clId="Web-{7B618CC0-39C0-421C-8BEA-4376BB1E78DC}"/>
    <pc:docChg chg="modSld">
      <pc:chgData name="Friedrich Ostertag" userId="S::d7kqbf@inf.elte.hu::3d84d648-e020-4855-8288-0a2cac5aae36" providerId="AD" clId="Web-{7B618CC0-39C0-421C-8BEA-4376BB1E78DC}" dt="2022-04-20T20:17:09.623" v="5" actId="1076"/>
      <pc:docMkLst>
        <pc:docMk/>
      </pc:docMkLst>
      <pc:sldChg chg="modSp">
        <pc:chgData name="Friedrich Ostertag" userId="S::d7kqbf@inf.elte.hu::3d84d648-e020-4855-8288-0a2cac5aae36" providerId="AD" clId="Web-{7B618CC0-39C0-421C-8BEA-4376BB1E78DC}" dt="2022-04-20T20:16:44.263" v="2" actId="1076"/>
        <pc:sldMkLst>
          <pc:docMk/>
          <pc:sldMk cId="98245217" sldId="266"/>
        </pc:sldMkLst>
        <pc:picChg chg="mod">
          <ac:chgData name="Friedrich Ostertag" userId="S::d7kqbf@inf.elte.hu::3d84d648-e020-4855-8288-0a2cac5aae36" providerId="AD" clId="Web-{7B618CC0-39C0-421C-8BEA-4376BB1E78DC}" dt="2022-04-20T20:16:44.263" v="2" actId="1076"/>
          <ac:picMkLst>
            <pc:docMk/>
            <pc:sldMk cId="98245217" sldId="266"/>
            <ac:picMk id="12" creationId="{26662334-A496-4914-5ED1-A218EC7544C4}"/>
          </ac:picMkLst>
        </pc:picChg>
      </pc:sldChg>
      <pc:sldChg chg="modSp">
        <pc:chgData name="Friedrich Ostertag" userId="S::d7kqbf@inf.elte.hu::3d84d648-e020-4855-8288-0a2cac5aae36" providerId="AD" clId="Web-{7B618CC0-39C0-421C-8BEA-4376BB1E78DC}" dt="2022-04-20T20:17:09.623" v="5" actId="1076"/>
        <pc:sldMkLst>
          <pc:docMk/>
          <pc:sldMk cId="2649066850" sldId="280"/>
        </pc:sldMkLst>
        <pc:picChg chg="mod">
          <ac:chgData name="Friedrich Ostertag" userId="S::d7kqbf@inf.elte.hu::3d84d648-e020-4855-8288-0a2cac5aae36" providerId="AD" clId="Web-{7B618CC0-39C0-421C-8BEA-4376BB1E78DC}" dt="2022-04-20T20:17:09.623" v="5" actId="1076"/>
          <ac:picMkLst>
            <pc:docMk/>
            <pc:sldMk cId="2649066850" sldId="280"/>
            <ac:picMk id="6" creationId="{09057F69-ADC1-B9D9-DF0A-D274BA037D70}"/>
          </ac:picMkLst>
        </pc:picChg>
      </pc:sldChg>
    </pc:docChg>
  </pc:docChgLst>
  <pc:docChgLst>
    <pc:chgData name="Ali Aqeel Zafar" userId="S::aafzde@inf.elte.hu::32605bfe-1f46-4d7b-a326-0651fce061a9" providerId="AD" clId="Web-{7E07D9C7-4F34-4ACA-8835-697396A03C26}"/>
    <pc:docChg chg="modSld">
      <pc:chgData name="Ali Aqeel Zafar" userId="S::aafzde@inf.elte.hu::32605bfe-1f46-4d7b-a326-0651fce061a9" providerId="AD" clId="Web-{7E07D9C7-4F34-4ACA-8835-697396A03C26}" dt="2022-04-19T14:39:09.432" v="71" actId="20577"/>
      <pc:docMkLst>
        <pc:docMk/>
      </pc:docMkLst>
      <pc:sldChg chg="modSp">
        <pc:chgData name="Ali Aqeel Zafar" userId="S::aafzde@inf.elte.hu::32605bfe-1f46-4d7b-a326-0651fce061a9" providerId="AD" clId="Web-{7E07D9C7-4F34-4ACA-8835-697396A03C26}" dt="2022-04-19T14:28:19.350" v="13" actId="20577"/>
        <pc:sldMkLst>
          <pc:docMk/>
          <pc:sldMk cId="177746058" sldId="275"/>
        </pc:sldMkLst>
        <pc:spChg chg="mod">
          <ac:chgData name="Ali Aqeel Zafar" userId="S::aafzde@inf.elte.hu::32605bfe-1f46-4d7b-a326-0651fce061a9" providerId="AD" clId="Web-{7E07D9C7-4F34-4ACA-8835-697396A03C26}" dt="2022-04-19T14:28:19.350" v="13" actId="20577"/>
          <ac:spMkLst>
            <pc:docMk/>
            <pc:sldMk cId="177746058" sldId="275"/>
            <ac:spMk id="3" creationId="{00000000-0000-0000-0000-000000000000}"/>
          </ac:spMkLst>
        </pc:spChg>
      </pc:sldChg>
      <pc:sldChg chg="modSp">
        <pc:chgData name="Ali Aqeel Zafar" userId="S::aafzde@inf.elte.hu::32605bfe-1f46-4d7b-a326-0651fce061a9" providerId="AD" clId="Web-{7E07D9C7-4F34-4ACA-8835-697396A03C26}" dt="2022-04-19T14:31:22.840" v="32" actId="20577"/>
        <pc:sldMkLst>
          <pc:docMk/>
          <pc:sldMk cId="3869678333" sldId="276"/>
        </pc:sldMkLst>
        <pc:spChg chg="mod">
          <ac:chgData name="Ali Aqeel Zafar" userId="S::aafzde@inf.elte.hu::32605bfe-1f46-4d7b-a326-0651fce061a9" providerId="AD" clId="Web-{7E07D9C7-4F34-4ACA-8835-697396A03C26}" dt="2022-04-19T14:31:22.840" v="32" actId="20577"/>
          <ac:spMkLst>
            <pc:docMk/>
            <pc:sldMk cId="3869678333" sldId="276"/>
            <ac:spMk id="3" creationId="{00000000-0000-0000-0000-000000000000}"/>
          </ac:spMkLst>
        </pc:spChg>
      </pc:sldChg>
      <pc:sldChg chg="addSp delSp modSp">
        <pc:chgData name="Ali Aqeel Zafar" userId="S::aafzde@inf.elte.hu::32605bfe-1f46-4d7b-a326-0651fce061a9" providerId="AD" clId="Web-{7E07D9C7-4F34-4ACA-8835-697396A03C26}" dt="2022-04-19T14:31:53.263" v="42" actId="20577"/>
        <pc:sldMkLst>
          <pc:docMk/>
          <pc:sldMk cId="3053724619" sldId="277"/>
        </pc:sldMkLst>
        <pc:spChg chg="mod">
          <ac:chgData name="Ali Aqeel Zafar" userId="S::aafzde@inf.elte.hu::32605bfe-1f46-4d7b-a326-0651fce061a9" providerId="AD" clId="Web-{7E07D9C7-4F34-4ACA-8835-697396A03C26}" dt="2022-04-19T14:31:53.263" v="42" actId="20577"/>
          <ac:spMkLst>
            <pc:docMk/>
            <pc:sldMk cId="3053724619" sldId="277"/>
            <ac:spMk id="3" creationId="{00000000-0000-0000-0000-000000000000}"/>
          </ac:spMkLst>
        </pc:spChg>
        <pc:spChg chg="add del mod">
          <ac:chgData name="Ali Aqeel Zafar" userId="S::aafzde@inf.elte.hu::32605bfe-1f46-4d7b-a326-0651fce061a9" providerId="AD" clId="Web-{7E07D9C7-4F34-4ACA-8835-697396A03C26}" dt="2022-04-19T14:29:59.556" v="20"/>
          <ac:spMkLst>
            <pc:docMk/>
            <pc:sldMk cId="3053724619" sldId="277"/>
            <ac:spMk id="4" creationId="{FC5A0128-9E57-81C8-AAC2-0FD82A306E38}"/>
          </ac:spMkLst>
        </pc:spChg>
      </pc:sldChg>
      <pc:sldChg chg="modSp">
        <pc:chgData name="Ali Aqeel Zafar" userId="S::aafzde@inf.elte.hu::32605bfe-1f46-4d7b-a326-0651fce061a9" providerId="AD" clId="Web-{7E07D9C7-4F34-4ACA-8835-697396A03C26}" dt="2022-04-19T14:37:12.069" v="67" actId="20577"/>
        <pc:sldMkLst>
          <pc:docMk/>
          <pc:sldMk cId="2211189640" sldId="278"/>
        </pc:sldMkLst>
        <pc:spChg chg="mod">
          <ac:chgData name="Ali Aqeel Zafar" userId="S::aafzde@inf.elte.hu::32605bfe-1f46-4d7b-a326-0651fce061a9" providerId="AD" clId="Web-{7E07D9C7-4F34-4ACA-8835-697396A03C26}" dt="2022-04-19T14:37:12.069" v="67" actId="20577"/>
          <ac:spMkLst>
            <pc:docMk/>
            <pc:sldMk cId="2211189640" sldId="278"/>
            <ac:spMk id="3" creationId="{00000000-0000-0000-0000-000000000000}"/>
          </ac:spMkLst>
        </pc:spChg>
      </pc:sldChg>
      <pc:sldChg chg="modSp">
        <pc:chgData name="Ali Aqeel Zafar" userId="S::aafzde@inf.elte.hu::32605bfe-1f46-4d7b-a326-0651fce061a9" providerId="AD" clId="Web-{7E07D9C7-4F34-4ACA-8835-697396A03C26}" dt="2022-04-19T14:39:09.432" v="71" actId="20577"/>
        <pc:sldMkLst>
          <pc:docMk/>
          <pc:sldMk cId="2170888893" sldId="279"/>
        </pc:sldMkLst>
        <pc:spChg chg="mod">
          <ac:chgData name="Ali Aqeel Zafar" userId="S::aafzde@inf.elte.hu::32605bfe-1f46-4d7b-a326-0651fce061a9" providerId="AD" clId="Web-{7E07D9C7-4F34-4ACA-8835-697396A03C26}" dt="2022-04-19T14:39:09.432" v="71" actId="20577"/>
          <ac:spMkLst>
            <pc:docMk/>
            <pc:sldMk cId="2170888893" sldId="279"/>
            <ac:spMk id="3" creationId="{00000000-0000-0000-0000-000000000000}"/>
          </ac:spMkLst>
        </pc:spChg>
      </pc:sldChg>
    </pc:docChg>
  </pc:docChgLst>
  <pc:docChgLst>
    <pc:chgData name="Friedrich Ostertag" userId="S::d7kqbf@inf.elte.hu::3d84d648-e020-4855-8288-0a2cac5aae36" providerId="AD" clId="Web-{D5DB90EB-35CC-4375-8605-C2AB15FB7562}"/>
    <pc:docChg chg="addSld modSld sldOrd">
      <pc:chgData name="Friedrich Ostertag" userId="S::d7kqbf@inf.elte.hu::3d84d648-e020-4855-8288-0a2cac5aae36" providerId="AD" clId="Web-{D5DB90EB-35CC-4375-8605-C2AB15FB7562}" dt="2022-04-23T14:00:17.591" v="1083" actId="20577"/>
      <pc:docMkLst>
        <pc:docMk/>
      </pc:docMkLst>
      <pc:sldChg chg="modSp">
        <pc:chgData name="Friedrich Ostertag" userId="S::d7kqbf@inf.elte.hu::3d84d648-e020-4855-8288-0a2cac5aae36" providerId="AD" clId="Web-{D5DB90EB-35CC-4375-8605-C2AB15FB7562}" dt="2022-04-23T13:29:00.752" v="729" actId="20577"/>
        <pc:sldMkLst>
          <pc:docMk/>
          <pc:sldMk cId="348406166" sldId="256"/>
        </pc:sldMkLst>
        <pc:spChg chg="mod">
          <ac:chgData name="Friedrich Ostertag" userId="S::d7kqbf@inf.elte.hu::3d84d648-e020-4855-8288-0a2cac5aae36" providerId="AD" clId="Web-{D5DB90EB-35CC-4375-8605-C2AB15FB7562}" dt="2022-04-23T13:29:00.752" v="729" actId="20577"/>
          <ac:spMkLst>
            <pc:docMk/>
            <pc:sldMk cId="348406166" sldId="256"/>
            <ac:spMk id="2" creationId="{00000000-0000-0000-0000-000000000000}"/>
          </ac:spMkLst>
        </pc:spChg>
      </pc:sldChg>
      <pc:sldChg chg="modSp">
        <pc:chgData name="Friedrich Ostertag" userId="S::d7kqbf@inf.elte.hu::3d84d648-e020-4855-8288-0a2cac5aae36" providerId="AD" clId="Web-{D5DB90EB-35CC-4375-8605-C2AB15FB7562}" dt="2022-04-23T13:28:27.548" v="725" actId="20577"/>
        <pc:sldMkLst>
          <pc:docMk/>
          <pc:sldMk cId="4150402785" sldId="257"/>
        </pc:sldMkLst>
        <pc:spChg chg="mod">
          <ac:chgData name="Friedrich Ostertag" userId="S::d7kqbf@inf.elte.hu::3d84d648-e020-4855-8288-0a2cac5aae36" providerId="AD" clId="Web-{D5DB90EB-35CC-4375-8605-C2AB15FB7562}" dt="2022-04-23T13:28:27.548" v="725" actId="20577"/>
          <ac:spMkLst>
            <pc:docMk/>
            <pc:sldMk cId="4150402785" sldId="257"/>
            <ac:spMk id="2" creationId="{00000000-0000-0000-0000-000000000000}"/>
          </ac:spMkLst>
        </pc:spChg>
        <pc:spChg chg="mod">
          <ac:chgData name="Friedrich Ostertag" userId="S::d7kqbf@inf.elte.hu::3d84d648-e020-4855-8288-0a2cac5aae36" providerId="AD" clId="Web-{D5DB90EB-35CC-4375-8605-C2AB15FB7562}" dt="2022-04-23T13:28:10.672" v="724" actId="1076"/>
          <ac:spMkLst>
            <pc:docMk/>
            <pc:sldMk cId="4150402785" sldId="257"/>
            <ac:spMk id="3" creationId="{00000000-0000-0000-0000-000000000000}"/>
          </ac:spMkLst>
        </pc:spChg>
      </pc:sldChg>
      <pc:sldChg chg="modSp">
        <pc:chgData name="Friedrich Ostertag" userId="S::d7kqbf@inf.elte.hu::3d84d648-e020-4855-8288-0a2cac5aae36" providerId="AD" clId="Web-{D5DB90EB-35CC-4375-8605-C2AB15FB7562}" dt="2022-04-23T13:04:50.023" v="223" actId="20577"/>
        <pc:sldMkLst>
          <pc:docMk/>
          <pc:sldMk cId="1149697619" sldId="258"/>
        </pc:sldMkLst>
        <pc:spChg chg="mod">
          <ac:chgData name="Friedrich Ostertag" userId="S::d7kqbf@inf.elte.hu::3d84d648-e020-4855-8288-0a2cac5aae36" providerId="AD" clId="Web-{D5DB90EB-35CC-4375-8605-C2AB15FB7562}" dt="2022-04-23T13:04:50.023" v="223" actId="20577"/>
          <ac:spMkLst>
            <pc:docMk/>
            <pc:sldMk cId="1149697619" sldId="258"/>
            <ac:spMk id="2" creationId="{00000000-0000-0000-0000-000000000000}"/>
          </ac:spMkLst>
        </pc:spChg>
      </pc:sldChg>
      <pc:sldChg chg="addSp delSp modSp">
        <pc:chgData name="Friedrich Ostertag" userId="S::d7kqbf@inf.elte.hu::3d84d648-e020-4855-8288-0a2cac5aae36" providerId="AD" clId="Web-{D5DB90EB-35CC-4375-8605-C2AB15FB7562}" dt="2022-04-23T12:33:24.312" v="24" actId="20577"/>
        <pc:sldMkLst>
          <pc:docMk/>
          <pc:sldMk cId="1556490519" sldId="259"/>
        </pc:sldMkLst>
        <pc:spChg chg="del">
          <ac:chgData name="Friedrich Ostertag" userId="S::d7kqbf@inf.elte.hu::3d84d648-e020-4855-8288-0a2cac5aae36" providerId="AD" clId="Web-{D5DB90EB-35CC-4375-8605-C2AB15FB7562}" dt="2022-04-23T12:32:32.420" v="11"/>
          <ac:spMkLst>
            <pc:docMk/>
            <pc:sldMk cId="1556490519" sldId="259"/>
            <ac:spMk id="2" creationId="{00000000-0000-0000-0000-000000000000}"/>
          </ac:spMkLst>
        </pc:spChg>
        <pc:spChg chg="del">
          <ac:chgData name="Friedrich Ostertag" userId="S::d7kqbf@inf.elte.hu::3d84d648-e020-4855-8288-0a2cac5aae36" providerId="AD" clId="Web-{D5DB90EB-35CC-4375-8605-C2AB15FB7562}" dt="2022-04-23T12:32:54.046" v="19"/>
          <ac:spMkLst>
            <pc:docMk/>
            <pc:sldMk cId="1556490519" sldId="259"/>
            <ac:spMk id="3" creationId="{00000000-0000-0000-0000-000000000000}"/>
          </ac:spMkLst>
        </pc:spChg>
        <pc:spChg chg="add mod">
          <ac:chgData name="Friedrich Ostertag" userId="S::d7kqbf@inf.elte.hu::3d84d648-e020-4855-8288-0a2cac5aae36" providerId="AD" clId="Web-{D5DB90EB-35CC-4375-8605-C2AB15FB7562}" dt="2022-04-23T12:33:24.312" v="24" actId="20577"/>
          <ac:spMkLst>
            <pc:docMk/>
            <pc:sldMk cId="1556490519" sldId="259"/>
            <ac:spMk id="6" creationId="{15394BE7-438E-014E-B9C8-A90808087FA2}"/>
          </ac:spMkLst>
        </pc:spChg>
        <pc:spChg chg="add del mod">
          <ac:chgData name="Friedrich Ostertag" userId="S::d7kqbf@inf.elte.hu::3d84d648-e020-4855-8288-0a2cac5aae36" providerId="AD" clId="Web-{D5DB90EB-35CC-4375-8605-C2AB15FB7562}" dt="2022-04-23T12:33:00.593" v="20"/>
          <ac:spMkLst>
            <pc:docMk/>
            <pc:sldMk cId="1556490519" sldId="259"/>
            <ac:spMk id="9" creationId="{6BB3E0A8-1948-CE8A-8C07-B1591F890F7E}"/>
          </ac:spMkLst>
        </pc:spChg>
      </pc:sldChg>
      <pc:sldChg chg="modSp">
        <pc:chgData name="Friedrich Ostertag" userId="S::d7kqbf@inf.elte.hu::3d84d648-e020-4855-8288-0a2cac5aae36" providerId="AD" clId="Web-{D5DB90EB-35CC-4375-8605-C2AB15FB7562}" dt="2022-04-23T13:05:27.260" v="233" actId="20577"/>
        <pc:sldMkLst>
          <pc:docMk/>
          <pc:sldMk cId="2895005029" sldId="263"/>
        </pc:sldMkLst>
        <pc:spChg chg="mod">
          <ac:chgData name="Friedrich Ostertag" userId="S::d7kqbf@inf.elte.hu::3d84d648-e020-4855-8288-0a2cac5aae36" providerId="AD" clId="Web-{D5DB90EB-35CC-4375-8605-C2AB15FB7562}" dt="2022-04-23T13:05:27.260" v="233" actId="20577"/>
          <ac:spMkLst>
            <pc:docMk/>
            <pc:sldMk cId="2895005029" sldId="263"/>
            <ac:spMk id="2" creationId="{00000000-0000-0000-0000-000000000000}"/>
          </ac:spMkLst>
        </pc:spChg>
      </pc:sldChg>
      <pc:sldChg chg="modSp">
        <pc:chgData name="Friedrich Ostertag" userId="S::d7kqbf@inf.elte.hu::3d84d648-e020-4855-8288-0a2cac5aae36" providerId="AD" clId="Web-{D5DB90EB-35CC-4375-8605-C2AB15FB7562}" dt="2022-04-23T13:31:12.786" v="734" actId="20577"/>
        <pc:sldMkLst>
          <pc:docMk/>
          <pc:sldMk cId="194371239" sldId="265"/>
        </pc:sldMkLst>
        <pc:spChg chg="mod">
          <ac:chgData name="Friedrich Ostertag" userId="S::d7kqbf@inf.elte.hu::3d84d648-e020-4855-8288-0a2cac5aae36" providerId="AD" clId="Web-{D5DB90EB-35CC-4375-8605-C2AB15FB7562}" dt="2022-04-23T13:31:12.786" v="734" actId="20577"/>
          <ac:spMkLst>
            <pc:docMk/>
            <pc:sldMk cId="194371239" sldId="265"/>
            <ac:spMk id="2" creationId="{00000000-0000-0000-0000-000000000000}"/>
          </ac:spMkLst>
        </pc:spChg>
      </pc:sldChg>
      <pc:sldChg chg="addSp delSp modSp">
        <pc:chgData name="Friedrich Ostertag" userId="S::d7kqbf@inf.elte.hu::3d84d648-e020-4855-8288-0a2cac5aae36" providerId="AD" clId="Web-{D5DB90EB-35CC-4375-8605-C2AB15FB7562}" dt="2022-04-23T13:24:50.792" v="679" actId="1076"/>
        <pc:sldMkLst>
          <pc:docMk/>
          <pc:sldMk cId="98245217" sldId="266"/>
        </pc:sldMkLst>
        <pc:spChg chg="mod">
          <ac:chgData name="Friedrich Ostertag" userId="S::d7kqbf@inf.elte.hu::3d84d648-e020-4855-8288-0a2cac5aae36" providerId="AD" clId="Web-{D5DB90EB-35CC-4375-8605-C2AB15FB7562}" dt="2022-04-23T13:24:50.792" v="679" actId="1076"/>
          <ac:spMkLst>
            <pc:docMk/>
            <pc:sldMk cId="98245217" sldId="266"/>
            <ac:spMk id="2" creationId="{00000000-0000-0000-0000-000000000000}"/>
          </ac:spMkLst>
        </pc:spChg>
        <pc:spChg chg="del">
          <ac:chgData name="Friedrich Ostertag" userId="S::d7kqbf@inf.elte.hu::3d84d648-e020-4855-8288-0a2cac5aae36" providerId="AD" clId="Web-{D5DB90EB-35CC-4375-8605-C2AB15FB7562}" dt="2022-04-23T13:24:32.745" v="676"/>
          <ac:spMkLst>
            <pc:docMk/>
            <pc:sldMk cId="98245217" sldId="266"/>
            <ac:spMk id="3" creationId="{00000000-0000-0000-0000-000000000000}"/>
          </ac:spMkLst>
        </pc:spChg>
        <pc:spChg chg="add del mod">
          <ac:chgData name="Friedrich Ostertag" userId="S::d7kqbf@inf.elte.hu::3d84d648-e020-4855-8288-0a2cac5aae36" providerId="AD" clId="Web-{D5DB90EB-35CC-4375-8605-C2AB15FB7562}" dt="2022-04-23T13:24:34.479" v="677"/>
          <ac:spMkLst>
            <pc:docMk/>
            <pc:sldMk cId="98245217" sldId="266"/>
            <ac:spMk id="5" creationId="{A8B92504-D836-9AF5-36A6-801400BFFAD6}"/>
          </ac:spMkLst>
        </pc:spChg>
        <pc:spChg chg="add del mod">
          <ac:chgData name="Friedrich Ostertag" userId="S::d7kqbf@inf.elte.hu::3d84d648-e020-4855-8288-0a2cac5aae36" providerId="AD" clId="Web-{D5DB90EB-35CC-4375-8605-C2AB15FB7562}" dt="2022-04-23T13:24:35.558" v="678"/>
          <ac:spMkLst>
            <pc:docMk/>
            <pc:sldMk cId="98245217" sldId="266"/>
            <ac:spMk id="7" creationId="{1BFB29D4-0845-8E73-D234-ECB520FA68D8}"/>
          </ac:spMkLst>
        </pc:spChg>
        <pc:picChg chg="del">
          <ac:chgData name="Friedrich Ostertag" userId="S::d7kqbf@inf.elte.hu::3d84d648-e020-4855-8288-0a2cac5aae36" providerId="AD" clId="Web-{D5DB90EB-35CC-4375-8605-C2AB15FB7562}" dt="2022-04-23T13:24:30.823" v="675"/>
          <ac:picMkLst>
            <pc:docMk/>
            <pc:sldMk cId="98245217" sldId="266"/>
            <ac:picMk id="12" creationId="{26662334-A496-4914-5ED1-A218EC7544C4}"/>
          </ac:picMkLst>
        </pc:picChg>
      </pc:sldChg>
      <pc:sldChg chg="modSp">
        <pc:chgData name="Friedrich Ostertag" userId="S::d7kqbf@inf.elte.hu::3d84d648-e020-4855-8288-0a2cac5aae36" providerId="AD" clId="Web-{D5DB90EB-35CC-4375-8605-C2AB15FB7562}" dt="2022-04-23T13:27:12.905" v="719" actId="20577"/>
        <pc:sldMkLst>
          <pc:docMk/>
          <pc:sldMk cId="1132891285" sldId="267"/>
        </pc:sldMkLst>
        <pc:spChg chg="mod">
          <ac:chgData name="Friedrich Ostertag" userId="S::d7kqbf@inf.elte.hu::3d84d648-e020-4855-8288-0a2cac5aae36" providerId="AD" clId="Web-{D5DB90EB-35CC-4375-8605-C2AB15FB7562}" dt="2022-04-23T13:27:12.905" v="719" actId="20577"/>
          <ac:spMkLst>
            <pc:docMk/>
            <pc:sldMk cId="1132891285" sldId="267"/>
            <ac:spMk id="2" creationId="{00000000-0000-0000-0000-000000000000}"/>
          </ac:spMkLst>
        </pc:spChg>
      </pc:sldChg>
      <pc:sldChg chg="addSp delSp modSp">
        <pc:chgData name="Friedrich Ostertag" userId="S::d7kqbf@inf.elte.hu::3d84d648-e020-4855-8288-0a2cac5aae36" providerId="AD" clId="Web-{D5DB90EB-35CC-4375-8605-C2AB15FB7562}" dt="2022-04-23T13:01:22.002" v="137"/>
        <pc:sldMkLst>
          <pc:docMk/>
          <pc:sldMk cId="1716242151" sldId="271"/>
        </pc:sldMkLst>
        <pc:spChg chg="mod">
          <ac:chgData name="Friedrich Ostertag" userId="S::d7kqbf@inf.elte.hu::3d84d648-e020-4855-8288-0a2cac5aae36" providerId="AD" clId="Web-{D5DB90EB-35CC-4375-8605-C2AB15FB7562}" dt="2022-04-23T13:01:17.486" v="136" actId="20577"/>
          <ac:spMkLst>
            <pc:docMk/>
            <pc:sldMk cId="1716242151" sldId="271"/>
            <ac:spMk id="2" creationId="{00000000-0000-0000-0000-000000000000}"/>
          </ac:spMkLst>
        </pc:spChg>
        <pc:spChg chg="del">
          <ac:chgData name="Friedrich Ostertag" userId="S::d7kqbf@inf.elte.hu::3d84d648-e020-4855-8288-0a2cac5aae36" providerId="AD" clId="Web-{D5DB90EB-35CC-4375-8605-C2AB15FB7562}" dt="2022-04-23T13:01:10.268" v="135"/>
          <ac:spMkLst>
            <pc:docMk/>
            <pc:sldMk cId="1716242151" sldId="271"/>
            <ac:spMk id="3" creationId="{00000000-0000-0000-0000-000000000000}"/>
          </ac:spMkLst>
        </pc:spChg>
        <pc:spChg chg="add del mod">
          <ac:chgData name="Friedrich Ostertag" userId="S::d7kqbf@inf.elte.hu::3d84d648-e020-4855-8288-0a2cac5aae36" providerId="AD" clId="Web-{D5DB90EB-35CC-4375-8605-C2AB15FB7562}" dt="2022-04-23T13:01:22.002" v="137"/>
          <ac:spMkLst>
            <pc:docMk/>
            <pc:sldMk cId="1716242151" sldId="271"/>
            <ac:spMk id="7" creationId="{68F2801C-608C-CF1D-4C6B-BCAFB6F23B05}"/>
          </ac:spMkLst>
        </pc:spChg>
      </pc:sldChg>
      <pc:sldChg chg="addSp delSp modSp">
        <pc:chgData name="Friedrich Ostertag" userId="S::d7kqbf@inf.elte.hu::3d84d648-e020-4855-8288-0a2cac5aae36" providerId="AD" clId="Web-{D5DB90EB-35CC-4375-8605-C2AB15FB7562}" dt="2022-04-23T13:01:53.644" v="159" actId="20577"/>
        <pc:sldMkLst>
          <pc:docMk/>
          <pc:sldMk cId="383438264" sldId="272"/>
        </pc:sldMkLst>
        <pc:spChg chg="del">
          <ac:chgData name="Friedrich Ostertag" userId="S::d7kqbf@inf.elte.hu::3d84d648-e020-4855-8288-0a2cac5aae36" providerId="AD" clId="Web-{D5DB90EB-35CC-4375-8605-C2AB15FB7562}" dt="2022-04-23T13:01:29.924" v="138"/>
          <ac:spMkLst>
            <pc:docMk/>
            <pc:sldMk cId="383438264" sldId="272"/>
            <ac:spMk id="2" creationId="{00000000-0000-0000-0000-000000000000}"/>
          </ac:spMkLst>
        </pc:spChg>
        <pc:spChg chg="del">
          <ac:chgData name="Friedrich Ostertag" userId="S::d7kqbf@inf.elte.hu::3d84d648-e020-4855-8288-0a2cac5aae36" providerId="AD" clId="Web-{D5DB90EB-35CC-4375-8605-C2AB15FB7562}" dt="2022-04-23T13:01:42.362" v="155"/>
          <ac:spMkLst>
            <pc:docMk/>
            <pc:sldMk cId="383438264" sldId="272"/>
            <ac:spMk id="3" creationId="{00000000-0000-0000-0000-000000000000}"/>
          </ac:spMkLst>
        </pc:spChg>
        <pc:spChg chg="add mod">
          <ac:chgData name="Friedrich Ostertag" userId="S::d7kqbf@inf.elte.hu::3d84d648-e020-4855-8288-0a2cac5aae36" providerId="AD" clId="Web-{D5DB90EB-35CC-4375-8605-C2AB15FB7562}" dt="2022-04-23T13:01:53.644" v="159" actId="20577"/>
          <ac:spMkLst>
            <pc:docMk/>
            <pc:sldMk cId="383438264" sldId="272"/>
            <ac:spMk id="5" creationId="{F2E69834-9E37-100D-DAFE-8CD5266E1BAF}"/>
          </ac:spMkLst>
        </pc:spChg>
        <pc:spChg chg="add del mod">
          <ac:chgData name="Friedrich Ostertag" userId="S::d7kqbf@inf.elte.hu::3d84d648-e020-4855-8288-0a2cac5aae36" providerId="AD" clId="Web-{D5DB90EB-35CC-4375-8605-C2AB15FB7562}" dt="2022-04-23T13:01:44.800" v="156"/>
          <ac:spMkLst>
            <pc:docMk/>
            <pc:sldMk cId="383438264" sldId="272"/>
            <ac:spMk id="9" creationId="{58E8AE7C-13EE-E7F1-0431-CB993DA1F3E4}"/>
          </ac:spMkLst>
        </pc:spChg>
      </pc:sldChg>
      <pc:sldChg chg="delSp modSp">
        <pc:chgData name="Friedrich Ostertag" userId="S::d7kqbf@inf.elte.hu::3d84d648-e020-4855-8288-0a2cac5aae36" providerId="AD" clId="Web-{D5DB90EB-35CC-4375-8605-C2AB15FB7562}" dt="2022-04-23T13:02:09.519" v="166"/>
        <pc:sldMkLst>
          <pc:docMk/>
          <pc:sldMk cId="2269212904" sldId="273"/>
        </pc:sldMkLst>
        <pc:spChg chg="mod">
          <ac:chgData name="Friedrich Ostertag" userId="S::d7kqbf@inf.elte.hu::3d84d648-e020-4855-8288-0a2cac5aae36" providerId="AD" clId="Web-{D5DB90EB-35CC-4375-8605-C2AB15FB7562}" dt="2022-04-23T13:02:06.894" v="165" actId="20577"/>
          <ac:spMkLst>
            <pc:docMk/>
            <pc:sldMk cId="2269212904" sldId="273"/>
            <ac:spMk id="2" creationId="{00000000-0000-0000-0000-000000000000}"/>
          </ac:spMkLst>
        </pc:spChg>
        <pc:spChg chg="del mod">
          <ac:chgData name="Friedrich Ostertag" userId="S::d7kqbf@inf.elte.hu::3d84d648-e020-4855-8288-0a2cac5aae36" providerId="AD" clId="Web-{D5DB90EB-35CC-4375-8605-C2AB15FB7562}" dt="2022-04-23T13:02:09.519" v="166"/>
          <ac:spMkLst>
            <pc:docMk/>
            <pc:sldMk cId="2269212904" sldId="273"/>
            <ac:spMk id="3" creationId="{00000000-0000-0000-0000-000000000000}"/>
          </ac:spMkLst>
        </pc:spChg>
      </pc:sldChg>
      <pc:sldChg chg="modSp">
        <pc:chgData name="Friedrich Ostertag" userId="S::d7kqbf@inf.elte.hu::3d84d648-e020-4855-8288-0a2cac5aae36" providerId="AD" clId="Web-{D5DB90EB-35CC-4375-8605-C2AB15FB7562}" dt="2022-04-23T13:04:39.382" v="222" actId="20577"/>
        <pc:sldMkLst>
          <pc:docMk/>
          <pc:sldMk cId="177746058" sldId="275"/>
        </pc:sldMkLst>
        <pc:spChg chg="mod">
          <ac:chgData name="Friedrich Ostertag" userId="S::d7kqbf@inf.elte.hu::3d84d648-e020-4855-8288-0a2cac5aae36" providerId="AD" clId="Web-{D5DB90EB-35CC-4375-8605-C2AB15FB7562}" dt="2022-04-23T13:04:39.382" v="222" actId="20577"/>
          <ac:spMkLst>
            <pc:docMk/>
            <pc:sldMk cId="177746058" sldId="275"/>
            <ac:spMk id="2" creationId="{00000000-0000-0000-0000-000000000000}"/>
          </ac:spMkLst>
        </pc:spChg>
      </pc:sldChg>
      <pc:sldChg chg="modSp">
        <pc:chgData name="Friedrich Ostertag" userId="S::d7kqbf@inf.elte.hu::3d84d648-e020-4855-8288-0a2cac5aae36" providerId="AD" clId="Web-{D5DB90EB-35CC-4375-8605-C2AB15FB7562}" dt="2022-04-23T13:05:12.883" v="228" actId="20577"/>
        <pc:sldMkLst>
          <pc:docMk/>
          <pc:sldMk cId="3869678333" sldId="276"/>
        </pc:sldMkLst>
        <pc:spChg chg="mod">
          <ac:chgData name="Friedrich Ostertag" userId="S::d7kqbf@inf.elte.hu::3d84d648-e020-4855-8288-0a2cac5aae36" providerId="AD" clId="Web-{D5DB90EB-35CC-4375-8605-C2AB15FB7562}" dt="2022-04-23T13:05:12.883" v="228" actId="20577"/>
          <ac:spMkLst>
            <pc:docMk/>
            <pc:sldMk cId="3869678333" sldId="276"/>
            <ac:spMk id="2" creationId="{00000000-0000-0000-0000-000000000000}"/>
          </ac:spMkLst>
        </pc:spChg>
      </pc:sldChg>
      <pc:sldChg chg="modSp">
        <pc:chgData name="Friedrich Ostertag" userId="S::d7kqbf@inf.elte.hu::3d84d648-e020-4855-8288-0a2cac5aae36" providerId="AD" clId="Web-{D5DB90EB-35CC-4375-8605-C2AB15FB7562}" dt="2022-04-23T13:05:22.118" v="232" actId="20577"/>
        <pc:sldMkLst>
          <pc:docMk/>
          <pc:sldMk cId="3053724619" sldId="277"/>
        </pc:sldMkLst>
        <pc:spChg chg="mod">
          <ac:chgData name="Friedrich Ostertag" userId="S::d7kqbf@inf.elte.hu::3d84d648-e020-4855-8288-0a2cac5aae36" providerId="AD" clId="Web-{D5DB90EB-35CC-4375-8605-C2AB15FB7562}" dt="2022-04-23T13:05:22.118" v="232" actId="20577"/>
          <ac:spMkLst>
            <pc:docMk/>
            <pc:sldMk cId="3053724619" sldId="277"/>
            <ac:spMk id="2" creationId="{00000000-0000-0000-0000-000000000000}"/>
          </ac:spMkLst>
        </pc:spChg>
      </pc:sldChg>
      <pc:sldChg chg="modSp">
        <pc:chgData name="Friedrich Ostertag" userId="S::d7kqbf@inf.elte.hu::3d84d648-e020-4855-8288-0a2cac5aae36" providerId="AD" clId="Web-{D5DB90EB-35CC-4375-8605-C2AB15FB7562}" dt="2022-04-23T13:49:41.105" v="990" actId="20577"/>
        <pc:sldMkLst>
          <pc:docMk/>
          <pc:sldMk cId="2211189640" sldId="278"/>
        </pc:sldMkLst>
        <pc:spChg chg="mod">
          <ac:chgData name="Friedrich Ostertag" userId="S::d7kqbf@inf.elte.hu::3d84d648-e020-4855-8288-0a2cac5aae36" providerId="AD" clId="Web-{D5DB90EB-35CC-4375-8605-C2AB15FB7562}" dt="2022-04-23T13:05:36.572" v="243" actId="20577"/>
          <ac:spMkLst>
            <pc:docMk/>
            <pc:sldMk cId="2211189640" sldId="278"/>
            <ac:spMk id="2" creationId="{00000000-0000-0000-0000-000000000000}"/>
          </ac:spMkLst>
        </pc:spChg>
        <pc:spChg chg="mod">
          <ac:chgData name="Friedrich Ostertag" userId="S::d7kqbf@inf.elte.hu::3d84d648-e020-4855-8288-0a2cac5aae36" providerId="AD" clId="Web-{D5DB90EB-35CC-4375-8605-C2AB15FB7562}" dt="2022-04-23T13:49:41.105" v="990" actId="20577"/>
          <ac:spMkLst>
            <pc:docMk/>
            <pc:sldMk cId="2211189640" sldId="278"/>
            <ac:spMk id="3" creationId="{00000000-0000-0000-0000-000000000000}"/>
          </ac:spMkLst>
        </pc:spChg>
      </pc:sldChg>
      <pc:sldChg chg="modSp">
        <pc:chgData name="Friedrich Ostertag" userId="S::d7kqbf@inf.elte.hu::3d84d648-e020-4855-8288-0a2cac5aae36" providerId="AD" clId="Web-{D5DB90EB-35CC-4375-8605-C2AB15FB7562}" dt="2022-04-23T13:05:47.291" v="247" actId="20577"/>
        <pc:sldMkLst>
          <pc:docMk/>
          <pc:sldMk cId="2170888893" sldId="279"/>
        </pc:sldMkLst>
        <pc:spChg chg="mod">
          <ac:chgData name="Friedrich Ostertag" userId="S::d7kqbf@inf.elte.hu::3d84d648-e020-4855-8288-0a2cac5aae36" providerId="AD" clId="Web-{D5DB90EB-35CC-4375-8605-C2AB15FB7562}" dt="2022-04-23T13:05:47.291" v="247" actId="20577"/>
          <ac:spMkLst>
            <pc:docMk/>
            <pc:sldMk cId="2170888893" sldId="279"/>
            <ac:spMk id="2" creationId="{00000000-0000-0000-0000-000000000000}"/>
          </ac:spMkLst>
        </pc:spChg>
      </pc:sldChg>
      <pc:sldChg chg="addSp delSp modSp">
        <pc:chgData name="Friedrich Ostertag" userId="S::d7kqbf@inf.elte.hu::3d84d648-e020-4855-8288-0a2cac5aae36" providerId="AD" clId="Web-{D5DB90EB-35CC-4375-8605-C2AB15FB7562}" dt="2022-04-23T13:52:47.985" v="1008" actId="20577"/>
        <pc:sldMkLst>
          <pc:docMk/>
          <pc:sldMk cId="2649066850" sldId="280"/>
        </pc:sldMkLst>
        <pc:spChg chg="mod">
          <ac:chgData name="Friedrich Ostertag" userId="S::d7kqbf@inf.elte.hu::3d84d648-e020-4855-8288-0a2cac5aae36" providerId="AD" clId="Web-{D5DB90EB-35CC-4375-8605-C2AB15FB7562}" dt="2022-04-23T13:25:43.684" v="692" actId="20577"/>
          <ac:spMkLst>
            <pc:docMk/>
            <pc:sldMk cId="2649066850" sldId="280"/>
            <ac:spMk id="2" creationId="{00000000-0000-0000-0000-000000000000}"/>
          </ac:spMkLst>
        </pc:spChg>
        <pc:spChg chg="mod">
          <ac:chgData name="Friedrich Ostertag" userId="S::d7kqbf@inf.elte.hu::3d84d648-e020-4855-8288-0a2cac5aae36" providerId="AD" clId="Web-{D5DB90EB-35CC-4375-8605-C2AB15FB7562}" dt="2022-04-23T13:52:47.985" v="1008" actId="20577"/>
          <ac:spMkLst>
            <pc:docMk/>
            <pc:sldMk cId="2649066850" sldId="280"/>
            <ac:spMk id="3" creationId="{00000000-0000-0000-0000-000000000000}"/>
          </ac:spMkLst>
        </pc:spChg>
        <pc:spChg chg="add del mod">
          <ac:chgData name="Friedrich Ostertag" userId="S::d7kqbf@inf.elte.hu::3d84d648-e020-4855-8288-0a2cac5aae36" providerId="AD" clId="Web-{D5DB90EB-35CC-4375-8605-C2AB15FB7562}" dt="2022-04-23T13:37:26.157" v="785"/>
          <ac:spMkLst>
            <pc:docMk/>
            <pc:sldMk cId="2649066850" sldId="280"/>
            <ac:spMk id="5" creationId="{3E573DC5-04F0-8982-EA67-4682DD467875}"/>
          </ac:spMkLst>
        </pc:spChg>
        <pc:picChg chg="del">
          <ac:chgData name="Friedrich Ostertag" userId="S::d7kqbf@inf.elte.hu::3d84d648-e020-4855-8288-0a2cac5aae36" providerId="AD" clId="Web-{D5DB90EB-35CC-4375-8605-C2AB15FB7562}" dt="2022-04-23T13:37:20.016" v="784"/>
          <ac:picMkLst>
            <pc:docMk/>
            <pc:sldMk cId="2649066850" sldId="280"/>
            <ac:picMk id="6" creationId="{09057F69-ADC1-B9D9-DF0A-D274BA037D70}"/>
          </ac:picMkLst>
        </pc:picChg>
        <pc:picChg chg="add mod ord">
          <ac:chgData name="Friedrich Ostertag" userId="S::d7kqbf@inf.elte.hu::3d84d648-e020-4855-8288-0a2cac5aae36" providerId="AD" clId="Web-{D5DB90EB-35CC-4375-8605-C2AB15FB7562}" dt="2022-04-23T13:52:18.687" v="994" actId="1076"/>
          <ac:picMkLst>
            <pc:docMk/>
            <pc:sldMk cId="2649066850" sldId="280"/>
            <ac:picMk id="7" creationId="{367C1222-9B8A-5493-EF1B-41A43CB07BF4}"/>
          </ac:picMkLst>
        </pc:picChg>
      </pc:sldChg>
      <pc:sldChg chg="addSp delSp modSp">
        <pc:chgData name="Friedrich Ostertag" userId="S::d7kqbf@inf.elte.hu::3d84d648-e020-4855-8288-0a2cac5aae36" providerId="AD" clId="Web-{D5DB90EB-35CC-4375-8605-C2AB15FB7562}" dt="2022-04-23T13:52:57.626" v="1010" actId="20577"/>
        <pc:sldMkLst>
          <pc:docMk/>
          <pc:sldMk cId="3971203936" sldId="281"/>
        </pc:sldMkLst>
        <pc:spChg chg="mod">
          <ac:chgData name="Friedrich Ostertag" userId="S::d7kqbf@inf.elte.hu::3d84d648-e020-4855-8288-0a2cac5aae36" providerId="AD" clId="Web-{D5DB90EB-35CC-4375-8605-C2AB15FB7562}" dt="2022-04-23T13:26:27.045" v="706" actId="20577"/>
          <ac:spMkLst>
            <pc:docMk/>
            <pc:sldMk cId="3971203936" sldId="281"/>
            <ac:spMk id="2" creationId="{00000000-0000-0000-0000-000000000000}"/>
          </ac:spMkLst>
        </pc:spChg>
        <pc:spChg chg="mod">
          <ac:chgData name="Friedrich Ostertag" userId="S::d7kqbf@inf.elte.hu::3d84d648-e020-4855-8288-0a2cac5aae36" providerId="AD" clId="Web-{D5DB90EB-35CC-4375-8605-C2AB15FB7562}" dt="2022-04-23T13:52:57.626" v="1010" actId="20577"/>
          <ac:spMkLst>
            <pc:docMk/>
            <pc:sldMk cId="3971203936" sldId="281"/>
            <ac:spMk id="3" creationId="{00000000-0000-0000-0000-000000000000}"/>
          </ac:spMkLst>
        </pc:spChg>
        <pc:spChg chg="add del mod">
          <ac:chgData name="Friedrich Ostertag" userId="S::d7kqbf@inf.elte.hu::3d84d648-e020-4855-8288-0a2cac5aae36" providerId="AD" clId="Web-{D5DB90EB-35CC-4375-8605-C2AB15FB7562}" dt="2022-04-23T13:40:32.165" v="809"/>
          <ac:spMkLst>
            <pc:docMk/>
            <pc:sldMk cId="3971203936" sldId="281"/>
            <ac:spMk id="5" creationId="{BC4E6F06-1084-4979-6E65-FEA0D563C66C}"/>
          </ac:spMkLst>
        </pc:spChg>
        <pc:picChg chg="add mod">
          <ac:chgData name="Friedrich Ostertag" userId="S::d7kqbf@inf.elte.hu::3d84d648-e020-4855-8288-0a2cac5aae36" providerId="AD" clId="Web-{D5DB90EB-35CC-4375-8605-C2AB15FB7562}" dt="2022-04-23T13:52:10.546" v="992" actId="1076"/>
          <ac:picMkLst>
            <pc:docMk/>
            <pc:sldMk cId="3971203936" sldId="281"/>
            <ac:picMk id="6" creationId="{B2EF12E7-26C0-082C-AD2B-08B4ECA301AE}"/>
          </ac:picMkLst>
        </pc:picChg>
        <pc:picChg chg="del">
          <ac:chgData name="Friedrich Ostertag" userId="S::d7kqbf@inf.elte.hu::3d84d648-e020-4855-8288-0a2cac5aae36" providerId="AD" clId="Web-{D5DB90EB-35CC-4375-8605-C2AB15FB7562}" dt="2022-04-23T13:40:29.040" v="808"/>
          <ac:picMkLst>
            <pc:docMk/>
            <pc:sldMk cId="3971203936" sldId="281"/>
            <ac:picMk id="7" creationId="{FF0330FB-9253-502B-E13E-A1BFFBAA0F18}"/>
          </ac:picMkLst>
        </pc:picChg>
      </pc:sldChg>
      <pc:sldChg chg="modSp">
        <pc:chgData name="Friedrich Ostertag" userId="S::d7kqbf@inf.elte.hu::3d84d648-e020-4855-8288-0a2cac5aae36" providerId="AD" clId="Web-{D5DB90EB-35CC-4375-8605-C2AB15FB7562}" dt="2022-04-23T14:00:17.591" v="1083" actId="20577"/>
        <pc:sldMkLst>
          <pc:docMk/>
          <pc:sldMk cId="3803616466" sldId="283"/>
        </pc:sldMkLst>
        <pc:spChg chg="mod">
          <ac:chgData name="Friedrich Ostertag" userId="S::d7kqbf@inf.elte.hu::3d84d648-e020-4855-8288-0a2cac5aae36" providerId="AD" clId="Web-{D5DB90EB-35CC-4375-8605-C2AB15FB7562}" dt="2022-04-23T13:27:19.327" v="721" actId="20577"/>
          <ac:spMkLst>
            <pc:docMk/>
            <pc:sldMk cId="3803616466" sldId="283"/>
            <ac:spMk id="2" creationId="{A8BAD873-69E9-3479-A398-CADBB200D1CD}"/>
          </ac:spMkLst>
        </pc:spChg>
        <pc:spChg chg="mod">
          <ac:chgData name="Friedrich Ostertag" userId="S::d7kqbf@inf.elte.hu::3d84d648-e020-4855-8288-0a2cac5aae36" providerId="AD" clId="Web-{D5DB90EB-35CC-4375-8605-C2AB15FB7562}" dt="2022-04-23T14:00:17.591" v="1083" actId="20577"/>
          <ac:spMkLst>
            <pc:docMk/>
            <pc:sldMk cId="3803616466" sldId="283"/>
            <ac:spMk id="3" creationId="{00000000-0000-0000-0000-000000000000}"/>
          </ac:spMkLst>
        </pc:spChg>
      </pc:sldChg>
      <pc:sldChg chg="delSp modSp">
        <pc:chgData name="Friedrich Ostertag" userId="S::d7kqbf@inf.elte.hu::3d84d648-e020-4855-8288-0a2cac5aae36" providerId="AD" clId="Web-{D5DB90EB-35CC-4375-8605-C2AB15FB7562}" dt="2022-04-23T13:03:20.818" v="193" actId="20577"/>
        <pc:sldMkLst>
          <pc:docMk/>
          <pc:sldMk cId="494480607" sldId="284"/>
        </pc:sldMkLst>
        <pc:spChg chg="mod">
          <ac:chgData name="Friedrich Ostertag" userId="S::d7kqbf@inf.elte.hu::3d84d648-e020-4855-8288-0a2cac5aae36" providerId="AD" clId="Web-{D5DB90EB-35CC-4375-8605-C2AB15FB7562}" dt="2022-04-23T13:03:20.818" v="193" actId="20577"/>
          <ac:spMkLst>
            <pc:docMk/>
            <pc:sldMk cId="494480607" sldId="284"/>
            <ac:spMk id="2" creationId="{00000000-0000-0000-0000-000000000000}"/>
          </ac:spMkLst>
        </pc:spChg>
        <pc:spChg chg="del mod">
          <ac:chgData name="Friedrich Ostertag" userId="S::d7kqbf@inf.elte.hu::3d84d648-e020-4855-8288-0a2cac5aae36" providerId="AD" clId="Web-{D5DB90EB-35CC-4375-8605-C2AB15FB7562}" dt="2022-04-23T13:02:31.270" v="172"/>
          <ac:spMkLst>
            <pc:docMk/>
            <pc:sldMk cId="494480607" sldId="284"/>
            <ac:spMk id="3" creationId="{00000000-0000-0000-0000-000000000000}"/>
          </ac:spMkLst>
        </pc:spChg>
        <pc:graphicFrameChg chg="mod">
          <ac:chgData name="Friedrich Ostertag" userId="S::d7kqbf@inf.elte.hu::3d84d648-e020-4855-8288-0a2cac5aae36" providerId="AD" clId="Web-{D5DB90EB-35CC-4375-8605-C2AB15FB7562}" dt="2022-04-23T13:02:42.036" v="173" actId="1076"/>
          <ac:graphicFrameMkLst>
            <pc:docMk/>
            <pc:sldMk cId="494480607" sldId="284"/>
            <ac:graphicFrameMk id="8" creationId="{00000000-0000-0000-0000-000000000000}"/>
          </ac:graphicFrameMkLst>
        </pc:graphicFrameChg>
      </pc:sldChg>
      <pc:sldChg chg="delSp modSp">
        <pc:chgData name="Friedrich Ostertag" userId="S::d7kqbf@inf.elte.hu::3d84d648-e020-4855-8288-0a2cac5aae36" providerId="AD" clId="Web-{D5DB90EB-35CC-4375-8605-C2AB15FB7562}" dt="2022-04-23T13:04:14.475" v="217" actId="1076"/>
        <pc:sldMkLst>
          <pc:docMk/>
          <pc:sldMk cId="55725715" sldId="286"/>
        </pc:sldMkLst>
        <pc:spChg chg="mod">
          <ac:chgData name="Friedrich Ostertag" userId="S::d7kqbf@inf.elte.hu::3d84d648-e020-4855-8288-0a2cac5aae36" providerId="AD" clId="Web-{D5DB90EB-35CC-4375-8605-C2AB15FB7562}" dt="2022-04-23T13:04:06.038" v="215" actId="20577"/>
          <ac:spMkLst>
            <pc:docMk/>
            <pc:sldMk cId="55725715" sldId="286"/>
            <ac:spMk id="2" creationId="{00000000-0000-0000-0000-000000000000}"/>
          </ac:spMkLst>
        </pc:spChg>
        <pc:spChg chg="del mod">
          <ac:chgData name="Friedrich Ostertag" userId="S::d7kqbf@inf.elte.hu::3d84d648-e020-4855-8288-0a2cac5aae36" providerId="AD" clId="Web-{D5DB90EB-35CC-4375-8605-C2AB15FB7562}" dt="2022-04-23T13:04:10.397" v="216"/>
          <ac:spMkLst>
            <pc:docMk/>
            <pc:sldMk cId="55725715" sldId="286"/>
            <ac:spMk id="3" creationId="{00000000-0000-0000-0000-000000000000}"/>
          </ac:spMkLst>
        </pc:spChg>
        <pc:picChg chg="mod">
          <ac:chgData name="Friedrich Ostertag" userId="S::d7kqbf@inf.elte.hu::3d84d648-e020-4855-8288-0a2cac5aae36" providerId="AD" clId="Web-{D5DB90EB-35CC-4375-8605-C2AB15FB7562}" dt="2022-04-23T13:04:14.475" v="217" actId="1076"/>
          <ac:picMkLst>
            <pc:docMk/>
            <pc:sldMk cId="55725715" sldId="286"/>
            <ac:picMk id="6" creationId="{00000000-0000-0000-0000-000000000000}"/>
          </ac:picMkLst>
        </pc:picChg>
      </pc:sldChg>
      <pc:sldChg chg="modSp">
        <pc:chgData name="Friedrich Ostertag" userId="S::d7kqbf@inf.elte.hu::3d84d648-e020-4855-8288-0a2cac5aae36" providerId="AD" clId="Web-{D5DB90EB-35CC-4375-8605-C2AB15FB7562}" dt="2022-04-23T13:12:55.302" v="362" actId="20577"/>
        <pc:sldMkLst>
          <pc:docMk/>
          <pc:sldMk cId="1609645944" sldId="288"/>
        </pc:sldMkLst>
        <pc:spChg chg="mod">
          <ac:chgData name="Friedrich Ostertag" userId="S::d7kqbf@inf.elte.hu::3d84d648-e020-4855-8288-0a2cac5aae36" providerId="AD" clId="Web-{D5DB90EB-35CC-4375-8605-C2AB15FB7562}" dt="2022-04-23T13:12:38.942" v="357" actId="20577"/>
          <ac:spMkLst>
            <pc:docMk/>
            <pc:sldMk cId="1609645944" sldId="288"/>
            <ac:spMk id="2" creationId="{00000000-0000-0000-0000-000000000000}"/>
          </ac:spMkLst>
        </pc:spChg>
        <pc:spChg chg="mod">
          <ac:chgData name="Friedrich Ostertag" userId="S::d7kqbf@inf.elte.hu::3d84d648-e020-4855-8288-0a2cac5aae36" providerId="AD" clId="Web-{D5DB90EB-35CC-4375-8605-C2AB15FB7562}" dt="2022-04-23T13:12:55.302" v="362" actId="20577"/>
          <ac:spMkLst>
            <pc:docMk/>
            <pc:sldMk cId="1609645944" sldId="288"/>
            <ac:spMk id="3" creationId="{00000000-0000-0000-0000-000000000000}"/>
          </ac:spMkLst>
        </pc:spChg>
      </pc:sldChg>
      <pc:sldChg chg="modSp">
        <pc:chgData name="Friedrich Ostertag" userId="S::d7kqbf@inf.elte.hu::3d84d648-e020-4855-8288-0a2cac5aae36" providerId="AD" clId="Web-{D5DB90EB-35CC-4375-8605-C2AB15FB7562}" dt="2022-04-23T13:13:57.757" v="378" actId="20577"/>
        <pc:sldMkLst>
          <pc:docMk/>
          <pc:sldMk cId="83730984" sldId="289"/>
        </pc:sldMkLst>
        <pc:spChg chg="mod">
          <ac:chgData name="Friedrich Ostertag" userId="S::d7kqbf@inf.elte.hu::3d84d648-e020-4855-8288-0a2cac5aae36" providerId="AD" clId="Web-{D5DB90EB-35CC-4375-8605-C2AB15FB7562}" dt="2022-04-23T13:13:57.757" v="378" actId="20577"/>
          <ac:spMkLst>
            <pc:docMk/>
            <pc:sldMk cId="83730984" sldId="289"/>
            <ac:spMk id="2" creationId="{00000000-0000-0000-0000-000000000000}"/>
          </ac:spMkLst>
        </pc:spChg>
        <pc:spChg chg="mod">
          <ac:chgData name="Friedrich Ostertag" userId="S::d7kqbf@inf.elte.hu::3d84d648-e020-4855-8288-0a2cac5aae36" providerId="AD" clId="Web-{D5DB90EB-35CC-4375-8605-C2AB15FB7562}" dt="2022-04-23T13:13:43.835" v="376" actId="20577"/>
          <ac:spMkLst>
            <pc:docMk/>
            <pc:sldMk cId="83730984" sldId="289"/>
            <ac:spMk id="3" creationId="{00000000-0000-0000-0000-000000000000}"/>
          </ac:spMkLst>
        </pc:spChg>
      </pc:sldChg>
      <pc:sldChg chg="modSp">
        <pc:chgData name="Friedrich Ostertag" userId="S::d7kqbf@inf.elte.hu::3d84d648-e020-4855-8288-0a2cac5aae36" providerId="AD" clId="Web-{D5DB90EB-35CC-4375-8605-C2AB15FB7562}" dt="2022-04-23T13:14:25.258" v="393" actId="20577"/>
        <pc:sldMkLst>
          <pc:docMk/>
          <pc:sldMk cId="2481651946" sldId="290"/>
        </pc:sldMkLst>
        <pc:spChg chg="mod">
          <ac:chgData name="Friedrich Ostertag" userId="S::d7kqbf@inf.elte.hu::3d84d648-e020-4855-8288-0a2cac5aae36" providerId="AD" clId="Web-{D5DB90EB-35CC-4375-8605-C2AB15FB7562}" dt="2022-04-23T13:14:20.429" v="390" actId="20577"/>
          <ac:spMkLst>
            <pc:docMk/>
            <pc:sldMk cId="2481651946" sldId="290"/>
            <ac:spMk id="2" creationId="{00000000-0000-0000-0000-000000000000}"/>
          </ac:spMkLst>
        </pc:spChg>
        <pc:spChg chg="mod">
          <ac:chgData name="Friedrich Ostertag" userId="S::d7kqbf@inf.elte.hu::3d84d648-e020-4855-8288-0a2cac5aae36" providerId="AD" clId="Web-{D5DB90EB-35CC-4375-8605-C2AB15FB7562}" dt="2022-04-23T13:14:25.258" v="393" actId="20577"/>
          <ac:spMkLst>
            <pc:docMk/>
            <pc:sldMk cId="2481651946" sldId="290"/>
            <ac:spMk id="3" creationId="{00000000-0000-0000-0000-000000000000}"/>
          </ac:spMkLst>
        </pc:spChg>
      </pc:sldChg>
      <pc:sldChg chg="modSp">
        <pc:chgData name="Friedrich Ostertag" userId="S::d7kqbf@inf.elte.hu::3d84d648-e020-4855-8288-0a2cac5aae36" providerId="AD" clId="Web-{D5DB90EB-35CC-4375-8605-C2AB15FB7562}" dt="2022-04-23T13:14:45.305" v="401" actId="20577"/>
        <pc:sldMkLst>
          <pc:docMk/>
          <pc:sldMk cId="1512091513" sldId="291"/>
        </pc:sldMkLst>
        <pc:spChg chg="mod">
          <ac:chgData name="Friedrich Ostertag" userId="S::d7kqbf@inf.elte.hu::3d84d648-e020-4855-8288-0a2cac5aae36" providerId="AD" clId="Web-{D5DB90EB-35CC-4375-8605-C2AB15FB7562}" dt="2022-04-23T13:14:40.399" v="398" actId="20577"/>
          <ac:spMkLst>
            <pc:docMk/>
            <pc:sldMk cId="1512091513" sldId="291"/>
            <ac:spMk id="2" creationId="{00000000-0000-0000-0000-000000000000}"/>
          </ac:spMkLst>
        </pc:spChg>
        <pc:spChg chg="mod">
          <ac:chgData name="Friedrich Ostertag" userId="S::d7kqbf@inf.elte.hu::3d84d648-e020-4855-8288-0a2cac5aae36" providerId="AD" clId="Web-{D5DB90EB-35CC-4375-8605-C2AB15FB7562}" dt="2022-04-23T13:14:45.305" v="401" actId="20577"/>
          <ac:spMkLst>
            <pc:docMk/>
            <pc:sldMk cId="1512091513" sldId="291"/>
            <ac:spMk id="3" creationId="{00000000-0000-0000-0000-000000000000}"/>
          </ac:spMkLst>
        </pc:spChg>
      </pc:sldChg>
      <pc:sldChg chg="modSp">
        <pc:chgData name="Friedrich Ostertag" userId="S::d7kqbf@inf.elte.hu::3d84d648-e020-4855-8288-0a2cac5aae36" providerId="AD" clId="Web-{D5DB90EB-35CC-4375-8605-C2AB15FB7562}" dt="2022-04-23T13:31:38.725" v="738" actId="20577"/>
        <pc:sldMkLst>
          <pc:docMk/>
          <pc:sldMk cId="2252802101" sldId="292"/>
        </pc:sldMkLst>
        <pc:spChg chg="mod">
          <ac:chgData name="Friedrich Ostertag" userId="S::d7kqbf@inf.elte.hu::3d84d648-e020-4855-8288-0a2cac5aae36" providerId="AD" clId="Web-{D5DB90EB-35CC-4375-8605-C2AB15FB7562}" dt="2022-04-23T13:19:04.330" v="522" actId="20577"/>
          <ac:spMkLst>
            <pc:docMk/>
            <pc:sldMk cId="2252802101" sldId="292"/>
            <ac:spMk id="2" creationId="{00000000-0000-0000-0000-000000000000}"/>
          </ac:spMkLst>
        </pc:spChg>
        <pc:spChg chg="mod">
          <ac:chgData name="Friedrich Ostertag" userId="S::d7kqbf@inf.elte.hu::3d84d648-e020-4855-8288-0a2cac5aae36" providerId="AD" clId="Web-{D5DB90EB-35CC-4375-8605-C2AB15FB7562}" dt="2022-04-23T13:31:38.725" v="738" actId="20577"/>
          <ac:spMkLst>
            <pc:docMk/>
            <pc:sldMk cId="2252802101" sldId="292"/>
            <ac:spMk id="3" creationId="{00000000-0000-0000-0000-000000000000}"/>
          </ac:spMkLst>
        </pc:spChg>
      </pc:sldChg>
      <pc:sldChg chg="modSp">
        <pc:chgData name="Friedrich Ostertag" userId="S::d7kqbf@inf.elte.hu::3d84d648-e020-4855-8288-0a2cac5aae36" providerId="AD" clId="Web-{D5DB90EB-35CC-4375-8605-C2AB15FB7562}" dt="2022-04-23T13:23:59.603" v="672" actId="20577"/>
        <pc:sldMkLst>
          <pc:docMk/>
          <pc:sldMk cId="2630840882" sldId="293"/>
        </pc:sldMkLst>
        <pc:spChg chg="mod">
          <ac:chgData name="Friedrich Ostertag" userId="S::d7kqbf@inf.elte.hu::3d84d648-e020-4855-8288-0a2cac5aae36" providerId="AD" clId="Web-{D5DB90EB-35CC-4375-8605-C2AB15FB7562}" dt="2022-04-23T13:23:59.603" v="672" actId="20577"/>
          <ac:spMkLst>
            <pc:docMk/>
            <pc:sldMk cId="2630840882" sldId="293"/>
            <ac:spMk id="2" creationId="{00000000-0000-0000-0000-000000000000}"/>
          </ac:spMkLst>
        </pc:spChg>
        <pc:spChg chg="mod">
          <ac:chgData name="Friedrich Ostertag" userId="S::d7kqbf@inf.elte.hu::3d84d648-e020-4855-8288-0a2cac5aae36" providerId="AD" clId="Web-{D5DB90EB-35CC-4375-8605-C2AB15FB7562}" dt="2022-04-23T13:23:52.150" v="669" actId="20577"/>
          <ac:spMkLst>
            <pc:docMk/>
            <pc:sldMk cId="2630840882" sldId="293"/>
            <ac:spMk id="3" creationId="{00000000-0000-0000-0000-000000000000}"/>
          </ac:spMkLst>
        </pc:spChg>
        <pc:graphicFrameChg chg="mod">
          <ac:chgData name="Friedrich Ostertag" userId="S::d7kqbf@inf.elte.hu::3d84d648-e020-4855-8288-0a2cac5aae36" providerId="AD" clId="Web-{D5DB90EB-35CC-4375-8605-C2AB15FB7562}" dt="2022-04-23T13:23:57.057" v="670" actId="1076"/>
          <ac:graphicFrameMkLst>
            <pc:docMk/>
            <pc:sldMk cId="2630840882" sldId="293"/>
            <ac:graphicFrameMk id="4" creationId="{00000000-0000-0000-0000-000000000000}"/>
          </ac:graphicFrameMkLst>
        </pc:graphicFrameChg>
      </pc:sldChg>
      <pc:sldChg chg="delSp modSp">
        <pc:chgData name="Friedrich Ostertag" userId="S::d7kqbf@inf.elte.hu::3d84d648-e020-4855-8288-0a2cac5aae36" providerId="AD" clId="Web-{D5DB90EB-35CC-4375-8605-C2AB15FB7562}" dt="2022-04-23T13:07:33.841" v="287" actId="20577"/>
        <pc:sldMkLst>
          <pc:docMk/>
          <pc:sldMk cId="2803100283" sldId="294"/>
        </pc:sldMkLst>
        <pc:spChg chg="mod">
          <ac:chgData name="Friedrich Ostertag" userId="S::d7kqbf@inf.elte.hu::3d84d648-e020-4855-8288-0a2cac5aae36" providerId="AD" clId="Web-{D5DB90EB-35CC-4375-8605-C2AB15FB7562}" dt="2022-04-23T13:07:33.841" v="287" actId="20577"/>
          <ac:spMkLst>
            <pc:docMk/>
            <pc:sldMk cId="2803100283" sldId="294"/>
            <ac:spMk id="2" creationId="{00000000-0000-0000-0000-000000000000}"/>
          </ac:spMkLst>
        </pc:spChg>
        <pc:spChg chg="del mod">
          <ac:chgData name="Friedrich Ostertag" userId="S::d7kqbf@inf.elte.hu::3d84d648-e020-4855-8288-0a2cac5aae36" providerId="AD" clId="Web-{D5DB90EB-35CC-4375-8605-C2AB15FB7562}" dt="2022-04-23T13:06:30.089" v="260"/>
          <ac:spMkLst>
            <pc:docMk/>
            <pc:sldMk cId="2803100283" sldId="294"/>
            <ac:spMk id="3" creationId="{00000000-0000-0000-0000-000000000000}"/>
          </ac:spMkLst>
        </pc:spChg>
        <pc:graphicFrameChg chg="mod modGraphic">
          <ac:chgData name="Friedrich Ostertag" userId="S::d7kqbf@inf.elte.hu::3d84d648-e020-4855-8288-0a2cac5aae36" providerId="AD" clId="Web-{D5DB90EB-35CC-4375-8605-C2AB15FB7562}" dt="2022-04-23T13:07:16.387" v="284" actId="1076"/>
          <ac:graphicFrameMkLst>
            <pc:docMk/>
            <pc:sldMk cId="2803100283" sldId="294"/>
            <ac:graphicFrameMk id="6" creationId="{00000000-0000-0000-0000-000000000000}"/>
          </ac:graphicFrameMkLst>
        </pc:graphicFrameChg>
        <pc:picChg chg="mod">
          <ac:chgData name="Friedrich Ostertag" userId="S::d7kqbf@inf.elte.hu::3d84d648-e020-4855-8288-0a2cac5aae36" providerId="AD" clId="Web-{D5DB90EB-35CC-4375-8605-C2AB15FB7562}" dt="2022-04-23T13:07:13.419" v="283" actId="14100"/>
          <ac:picMkLst>
            <pc:docMk/>
            <pc:sldMk cId="2803100283" sldId="294"/>
            <ac:picMk id="4" creationId="{00000000-0000-0000-0000-000000000000}"/>
          </ac:picMkLst>
        </pc:picChg>
      </pc:sldChg>
      <pc:sldChg chg="delSp modSp">
        <pc:chgData name="Friedrich Ostertag" userId="S::d7kqbf@inf.elte.hu::3d84d648-e020-4855-8288-0a2cac5aae36" providerId="AD" clId="Web-{D5DB90EB-35CC-4375-8605-C2AB15FB7562}" dt="2022-04-23T13:07:51.873" v="290" actId="1076"/>
        <pc:sldMkLst>
          <pc:docMk/>
          <pc:sldMk cId="1551928718" sldId="295"/>
        </pc:sldMkLst>
        <pc:spChg chg="mod">
          <ac:chgData name="Friedrich Ostertag" userId="S::d7kqbf@inf.elte.hu::3d84d648-e020-4855-8288-0a2cac5aae36" providerId="AD" clId="Web-{D5DB90EB-35CC-4375-8605-C2AB15FB7562}" dt="2022-04-23T13:07:51.873" v="290" actId="1076"/>
          <ac:spMkLst>
            <pc:docMk/>
            <pc:sldMk cId="1551928718" sldId="295"/>
            <ac:spMk id="2" creationId="{00000000-0000-0000-0000-000000000000}"/>
          </ac:spMkLst>
        </pc:spChg>
        <pc:spChg chg="del mod">
          <ac:chgData name="Friedrich Ostertag" userId="S::d7kqbf@inf.elte.hu::3d84d648-e020-4855-8288-0a2cac5aae36" providerId="AD" clId="Web-{D5DB90EB-35CC-4375-8605-C2AB15FB7562}" dt="2022-04-23T13:07:08.122" v="282"/>
          <ac:spMkLst>
            <pc:docMk/>
            <pc:sldMk cId="1551928718" sldId="295"/>
            <ac:spMk id="3" creationId="{00000000-0000-0000-0000-000000000000}"/>
          </ac:spMkLst>
        </pc:spChg>
        <pc:graphicFrameChg chg="mod">
          <ac:chgData name="Friedrich Ostertag" userId="S::d7kqbf@inf.elte.hu::3d84d648-e020-4855-8288-0a2cac5aae36" providerId="AD" clId="Web-{D5DB90EB-35CC-4375-8605-C2AB15FB7562}" dt="2022-04-23T13:07:26.981" v="286" actId="1076"/>
          <ac:graphicFrameMkLst>
            <pc:docMk/>
            <pc:sldMk cId="1551928718" sldId="295"/>
            <ac:graphicFrameMk id="5" creationId="{00000000-0000-0000-0000-000000000000}"/>
          </ac:graphicFrameMkLst>
        </pc:graphicFrameChg>
        <pc:picChg chg="mod">
          <ac:chgData name="Friedrich Ostertag" userId="S::d7kqbf@inf.elte.hu::3d84d648-e020-4855-8288-0a2cac5aae36" providerId="AD" clId="Web-{D5DB90EB-35CC-4375-8605-C2AB15FB7562}" dt="2022-04-23T13:07:24.747" v="285" actId="1076"/>
          <ac:picMkLst>
            <pc:docMk/>
            <pc:sldMk cId="1551928718" sldId="295"/>
            <ac:picMk id="4" creationId="{00000000-0000-0000-0000-000000000000}"/>
          </ac:picMkLst>
        </pc:picChg>
      </pc:sldChg>
      <pc:sldChg chg="delSp modSp">
        <pc:chgData name="Friedrich Ostertag" userId="S::d7kqbf@inf.elte.hu::3d84d648-e020-4855-8288-0a2cac5aae36" providerId="AD" clId="Web-{D5DB90EB-35CC-4375-8605-C2AB15FB7562}" dt="2022-04-23T13:08:35.030" v="311" actId="1076"/>
        <pc:sldMkLst>
          <pc:docMk/>
          <pc:sldMk cId="1530259701" sldId="296"/>
        </pc:sldMkLst>
        <pc:spChg chg="mod">
          <ac:chgData name="Friedrich Ostertag" userId="S::d7kqbf@inf.elte.hu::3d84d648-e020-4855-8288-0a2cac5aae36" providerId="AD" clId="Web-{D5DB90EB-35CC-4375-8605-C2AB15FB7562}" dt="2022-04-23T13:08:19.514" v="307" actId="20577"/>
          <ac:spMkLst>
            <pc:docMk/>
            <pc:sldMk cId="1530259701" sldId="296"/>
            <ac:spMk id="2" creationId="{00000000-0000-0000-0000-000000000000}"/>
          </ac:spMkLst>
        </pc:spChg>
        <pc:spChg chg="del mod">
          <ac:chgData name="Friedrich Ostertag" userId="S::d7kqbf@inf.elte.hu::3d84d648-e020-4855-8288-0a2cac5aae36" providerId="AD" clId="Web-{D5DB90EB-35CC-4375-8605-C2AB15FB7562}" dt="2022-04-23T13:08:23.327" v="308"/>
          <ac:spMkLst>
            <pc:docMk/>
            <pc:sldMk cId="1530259701" sldId="296"/>
            <ac:spMk id="3" creationId="{00000000-0000-0000-0000-000000000000}"/>
          </ac:spMkLst>
        </pc:spChg>
        <pc:graphicFrameChg chg="mod">
          <ac:chgData name="Friedrich Ostertag" userId="S::d7kqbf@inf.elte.hu::3d84d648-e020-4855-8288-0a2cac5aae36" providerId="AD" clId="Web-{D5DB90EB-35CC-4375-8605-C2AB15FB7562}" dt="2022-04-23T13:08:26.483" v="309" actId="1076"/>
          <ac:graphicFrameMkLst>
            <pc:docMk/>
            <pc:sldMk cId="1530259701" sldId="296"/>
            <ac:graphicFrameMk id="5" creationId="{00000000-0000-0000-0000-000000000000}"/>
          </ac:graphicFrameMkLst>
        </pc:graphicFrameChg>
        <pc:picChg chg="mod">
          <ac:chgData name="Friedrich Ostertag" userId="S::d7kqbf@inf.elte.hu::3d84d648-e020-4855-8288-0a2cac5aae36" providerId="AD" clId="Web-{D5DB90EB-35CC-4375-8605-C2AB15FB7562}" dt="2022-04-23T13:08:35.030" v="311" actId="1076"/>
          <ac:picMkLst>
            <pc:docMk/>
            <pc:sldMk cId="1530259701" sldId="296"/>
            <ac:picMk id="4" creationId="{00000000-0000-0000-0000-000000000000}"/>
          </ac:picMkLst>
        </pc:picChg>
      </pc:sldChg>
      <pc:sldChg chg="delSp modSp">
        <pc:chgData name="Friedrich Ostertag" userId="S::d7kqbf@inf.elte.hu::3d84d648-e020-4855-8288-0a2cac5aae36" providerId="AD" clId="Web-{D5DB90EB-35CC-4375-8605-C2AB15FB7562}" dt="2022-04-23T13:10:50.862" v="325"/>
        <pc:sldMkLst>
          <pc:docMk/>
          <pc:sldMk cId="4237277294" sldId="298"/>
        </pc:sldMkLst>
        <pc:spChg chg="mod">
          <ac:chgData name="Friedrich Ostertag" userId="S::d7kqbf@inf.elte.hu::3d84d648-e020-4855-8288-0a2cac5aae36" providerId="AD" clId="Web-{D5DB90EB-35CC-4375-8605-C2AB15FB7562}" dt="2022-04-23T13:10:42.658" v="324" actId="20577"/>
          <ac:spMkLst>
            <pc:docMk/>
            <pc:sldMk cId="4237277294" sldId="298"/>
            <ac:spMk id="2" creationId="{00000000-0000-0000-0000-000000000000}"/>
          </ac:spMkLst>
        </pc:spChg>
        <pc:spChg chg="del mod">
          <ac:chgData name="Friedrich Ostertag" userId="S::d7kqbf@inf.elte.hu::3d84d648-e020-4855-8288-0a2cac5aae36" providerId="AD" clId="Web-{D5DB90EB-35CC-4375-8605-C2AB15FB7562}" dt="2022-04-23T13:10:50.862" v="325"/>
          <ac:spMkLst>
            <pc:docMk/>
            <pc:sldMk cId="4237277294" sldId="298"/>
            <ac:spMk id="3" creationId="{00000000-0000-0000-0000-000000000000}"/>
          </ac:spMkLst>
        </pc:spChg>
      </pc:sldChg>
      <pc:sldChg chg="addSp delSp modSp">
        <pc:chgData name="Friedrich Ostertag" userId="S::d7kqbf@inf.elte.hu::3d84d648-e020-4855-8288-0a2cac5aae36" providerId="AD" clId="Web-{D5DB90EB-35CC-4375-8605-C2AB15FB7562}" dt="2022-04-23T13:30:53.505" v="733"/>
        <pc:sldMkLst>
          <pc:docMk/>
          <pc:sldMk cId="485100185" sldId="299"/>
        </pc:sldMkLst>
        <pc:spChg chg="mod">
          <ac:chgData name="Friedrich Ostertag" userId="S::d7kqbf@inf.elte.hu::3d84d648-e020-4855-8288-0a2cac5aae36" providerId="AD" clId="Web-{D5DB90EB-35CC-4375-8605-C2AB15FB7562}" dt="2022-04-23T13:05:55.432" v="249" actId="1076"/>
          <ac:spMkLst>
            <pc:docMk/>
            <pc:sldMk cId="485100185" sldId="299"/>
            <ac:spMk id="2" creationId="{00000000-0000-0000-0000-000000000000}"/>
          </ac:spMkLst>
        </pc:spChg>
        <pc:spChg chg="del mod">
          <ac:chgData name="Friedrich Ostertag" userId="S::d7kqbf@inf.elte.hu::3d84d648-e020-4855-8288-0a2cac5aae36" providerId="AD" clId="Web-{D5DB90EB-35CC-4375-8605-C2AB15FB7562}" dt="2022-04-23T13:30:42.411" v="730"/>
          <ac:spMkLst>
            <pc:docMk/>
            <pc:sldMk cId="485100185" sldId="299"/>
            <ac:spMk id="3" creationId="{00000000-0000-0000-0000-000000000000}"/>
          </ac:spMkLst>
        </pc:spChg>
        <pc:spChg chg="add del mod">
          <ac:chgData name="Friedrich Ostertag" userId="S::d7kqbf@inf.elte.hu::3d84d648-e020-4855-8288-0a2cac5aae36" providerId="AD" clId="Web-{D5DB90EB-35CC-4375-8605-C2AB15FB7562}" dt="2022-04-23T13:30:48.895" v="731"/>
          <ac:spMkLst>
            <pc:docMk/>
            <pc:sldMk cId="485100185" sldId="299"/>
            <ac:spMk id="18" creationId="{C2137866-737F-25E2-7C24-E134E0AE3881}"/>
          </ac:spMkLst>
        </pc:spChg>
        <pc:picChg chg="add del">
          <ac:chgData name="Friedrich Ostertag" userId="S::d7kqbf@inf.elte.hu::3d84d648-e020-4855-8288-0a2cac5aae36" providerId="AD" clId="Web-{D5DB90EB-35CC-4375-8605-C2AB15FB7562}" dt="2022-04-23T13:30:53.505" v="733"/>
          <ac:picMkLst>
            <pc:docMk/>
            <pc:sldMk cId="485100185" sldId="299"/>
            <ac:picMk id="4" creationId="{00000000-0000-0000-0000-000000000000}"/>
          </ac:picMkLst>
        </pc:picChg>
      </pc:sldChg>
      <pc:sldChg chg="addSp delSp modSp">
        <pc:chgData name="Friedrich Ostertag" userId="S::d7kqbf@inf.elte.hu::3d84d648-e020-4855-8288-0a2cac5aae36" providerId="AD" clId="Web-{D5DB90EB-35CC-4375-8605-C2AB15FB7562}" dt="2022-04-23T13:48:09.306" v="972" actId="1076"/>
        <pc:sldMkLst>
          <pc:docMk/>
          <pc:sldMk cId="2324501352" sldId="300"/>
        </pc:sldMkLst>
        <pc:spChg chg="mod">
          <ac:chgData name="Friedrich Ostertag" userId="S::d7kqbf@inf.elte.hu::3d84d648-e020-4855-8288-0a2cac5aae36" providerId="AD" clId="Web-{D5DB90EB-35CC-4375-8605-C2AB15FB7562}" dt="2022-04-23T13:26:51.420" v="718" actId="20577"/>
          <ac:spMkLst>
            <pc:docMk/>
            <pc:sldMk cId="2324501352" sldId="300"/>
            <ac:spMk id="2" creationId="{00000000-0000-0000-0000-000000000000}"/>
          </ac:spMkLst>
        </pc:spChg>
        <pc:spChg chg="mod">
          <ac:chgData name="Friedrich Ostertag" userId="S::d7kqbf@inf.elte.hu::3d84d648-e020-4855-8288-0a2cac5aae36" providerId="AD" clId="Web-{D5DB90EB-35CC-4375-8605-C2AB15FB7562}" dt="2022-04-23T13:48:06.493" v="971" actId="1076"/>
          <ac:spMkLst>
            <pc:docMk/>
            <pc:sldMk cId="2324501352" sldId="300"/>
            <ac:spMk id="3" creationId="{00000000-0000-0000-0000-000000000000}"/>
          </ac:spMkLst>
        </pc:spChg>
        <pc:spChg chg="add del mod">
          <ac:chgData name="Friedrich Ostertag" userId="S::d7kqbf@inf.elte.hu::3d84d648-e020-4855-8288-0a2cac5aae36" providerId="AD" clId="Web-{D5DB90EB-35CC-4375-8605-C2AB15FB7562}" dt="2022-04-23T13:44:30.753" v="895"/>
          <ac:spMkLst>
            <pc:docMk/>
            <pc:sldMk cId="2324501352" sldId="300"/>
            <ac:spMk id="5" creationId="{57F9876C-265A-52B1-988D-7804132C61F6}"/>
          </ac:spMkLst>
        </pc:spChg>
        <pc:picChg chg="del">
          <ac:chgData name="Friedrich Ostertag" userId="S::d7kqbf@inf.elte.hu::3d84d648-e020-4855-8288-0a2cac5aae36" providerId="AD" clId="Web-{D5DB90EB-35CC-4375-8605-C2AB15FB7562}" dt="2022-04-23T13:44:26.331" v="893"/>
          <ac:picMkLst>
            <pc:docMk/>
            <pc:sldMk cId="2324501352" sldId="300"/>
            <ac:picMk id="6" creationId="{68254869-AD97-1972-9B88-7AF3BAB06233}"/>
          </ac:picMkLst>
        </pc:picChg>
        <pc:picChg chg="add mod">
          <ac:chgData name="Friedrich Ostertag" userId="S::d7kqbf@inf.elte.hu::3d84d648-e020-4855-8288-0a2cac5aae36" providerId="AD" clId="Web-{D5DB90EB-35CC-4375-8605-C2AB15FB7562}" dt="2022-04-23T13:48:09.306" v="972" actId="1076"/>
          <ac:picMkLst>
            <pc:docMk/>
            <pc:sldMk cId="2324501352" sldId="300"/>
            <ac:picMk id="7" creationId="{B6751B86-DB2F-0026-04CA-4ECEB99CACDA}"/>
          </ac:picMkLst>
        </pc:picChg>
      </pc:sldChg>
      <pc:sldChg chg="addSp delSp modSp add ord replId">
        <pc:chgData name="Friedrich Ostertag" userId="S::d7kqbf@inf.elte.hu::3d84d648-e020-4855-8288-0a2cac5aae36" providerId="AD" clId="Web-{D5DB90EB-35CC-4375-8605-C2AB15FB7562}" dt="2022-04-23T13:04:55.258" v="225" actId="20577"/>
        <pc:sldMkLst>
          <pc:docMk/>
          <pc:sldMk cId="183882287" sldId="301"/>
        </pc:sldMkLst>
        <pc:spChg chg="mod">
          <ac:chgData name="Friedrich Ostertag" userId="S::d7kqbf@inf.elte.hu::3d84d648-e020-4855-8288-0a2cac5aae36" providerId="AD" clId="Web-{D5DB90EB-35CC-4375-8605-C2AB15FB7562}" dt="2022-04-23T13:04:55.258" v="225" actId="20577"/>
          <ac:spMkLst>
            <pc:docMk/>
            <pc:sldMk cId="183882287" sldId="301"/>
            <ac:spMk id="2" creationId="{00000000-0000-0000-0000-000000000000}"/>
          </ac:spMkLst>
        </pc:spChg>
        <pc:spChg chg="del mod">
          <ac:chgData name="Friedrich Ostertag" userId="S::d7kqbf@inf.elte.hu::3d84d648-e020-4855-8288-0a2cac5aae36" providerId="AD" clId="Web-{D5DB90EB-35CC-4375-8605-C2AB15FB7562}" dt="2022-04-23T12:32:10.091" v="4"/>
          <ac:spMkLst>
            <pc:docMk/>
            <pc:sldMk cId="183882287" sldId="301"/>
            <ac:spMk id="3" creationId="{00000000-0000-0000-0000-000000000000}"/>
          </ac:spMkLst>
        </pc:spChg>
        <pc:spChg chg="add del mod">
          <ac:chgData name="Friedrich Ostertag" userId="S::d7kqbf@inf.elte.hu::3d84d648-e020-4855-8288-0a2cac5aae36" providerId="AD" clId="Web-{D5DB90EB-35CC-4375-8605-C2AB15FB7562}" dt="2022-04-23T12:32:12.529" v="5"/>
          <ac:spMkLst>
            <pc:docMk/>
            <pc:sldMk cId="183882287" sldId="301"/>
            <ac:spMk id="6" creationId="{B645DABD-E16E-3873-D2BA-8B31F4178710}"/>
          </ac:spMkLst>
        </pc:spChg>
        <pc:spChg chg="del">
          <ac:chgData name="Friedrich Ostertag" userId="S::d7kqbf@inf.elte.hu::3d84d648-e020-4855-8288-0a2cac5aae36" providerId="AD" clId="Web-{D5DB90EB-35CC-4375-8605-C2AB15FB7562}" dt="2022-04-23T12:32:16.373" v="7"/>
          <ac:spMkLst>
            <pc:docMk/>
            <pc:sldMk cId="183882287" sldId="301"/>
            <ac:spMk id="7" creationId="{00000000-0000-0000-0000-000000000000}"/>
          </ac:spMkLst>
        </pc:spChg>
        <pc:picChg chg="del">
          <ac:chgData name="Friedrich Ostertag" userId="S::d7kqbf@inf.elte.hu::3d84d648-e020-4855-8288-0a2cac5aae36" providerId="AD" clId="Web-{D5DB90EB-35CC-4375-8605-C2AB15FB7562}" dt="2022-04-23T12:32:14.607" v="6"/>
          <ac:picMkLst>
            <pc:docMk/>
            <pc:sldMk cId="183882287" sldId="301"/>
            <ac:picMk id="4" creationId="{00000000-0000-0000-0000-000000000000}"/>
          </ac:picMkLst>
        </pc:picChg>
      </pc:sldChg>
      <pc:sldChg chg="modSp add ord replId">
        <pc:chgData name="Friedrich Ostertag" userId="S::d7kqbf@inf.elte.hu::3d84d648-e020-4855-8288-0a2cac5aae36" providerId="AD" clId="Web-{D5DB90EB-35CC-4375-8605-C2AB15FB7562}" dt="2022-04-23T13:05:04.274" v="226" actId="20577"/>
        <pc:sldMkLst>
          <pc:docMk/>
          <pc:sldMk cId="3074728201" sldId="302"/>
        </pc:sldMkLst>
        <pc:spChg chg="mod">
          <ac:chgData name="Friedrich Ostertag" userId="S::d7kqbf@inf.elte.hu::3d84d648-e020-4855-8288-0a2cac5aae36" providerId="AD" clId="Web-{D5DB90EB-35CC-4375-8605-C2AB15FB7562}" dt="2022-04-23T13:05:04.274" v="226" actId="20577"/>
          <ac:spMkLst>
            <pc:docMk/>
            <pc:sldMk cId="3074728201" sldId="302"/>
            <ac:spMk id="2" creationId="{00000000-0000-0000-0000-000000000000}"/>
          </ac:spMkLst>
        </pc:spChg>
      </pc:sldChg>
      <pc:sldChg chg="modSp add replId">
        <pc:chgData name="Friedrich Ostertag" userId="S::d7kqbf@inf.elte.hu::3d84d648-e020-4855-8288-0a2cac5aae36" providerId="AD" clId="Web-{D5DB90EB-35CC-4375-8605-C2AB15FB7562}" dt="2022-04-23T13:31:55.756" v="739" actId="20577"/>
        <pc:sldMkLst>
          <pc:docMk/>
          <pc:sldMk cId="2997834045" sldId="303"/>
        </pc:sldMkLst>
        <pc:spChg chg="mod">
          <ac:chgData name="Friedrich Ostertag" userId="S::d7kqbf@inf.elte.hu::3d84d648-e020-4855-8288-0a2cac5aae36" providerId="AD" clId="Web-{D5DB90EB-35CC-4375-8605-C2AB15FB7562}" dt="2022-04-23T13:19:25.987" v="549" actId="20577"/>
          <ac:spMkLst>
            <pc:docMk/>
            <pc:sldMk cId="2997834045" sldId="303"/>
            <ac:spMk id="2" creationId="{00000000-0000-0000-0000-000000000000}"/>
          </ac:spMkLst>
        </pc:spChg>
        <pc:spChg chg="mod">
          <ac:chgData name="Friedrich Ostertag" userId="S::d7kqbf@inf.elte.hu::3d84d648-e020-4855-8288-0a2cac5aae36" providerId="AD" clId="Web-{D5DB90EB-35CC-4375-8605-C2AB15FB7562}" dt="2022-04-23T13:31:55.756" v="739" actId="20577"/>
          <ac:spMkLst>
            <pc:docMk/>
            <pc:sldMk cId="2997834045" sldId="303"/>
            <ac:spMk id="3" creationId="{00000000-0000-0000-0000-000000000000}"/>
          </ac:spMkLst>
        </pc:spChg>
      </pc:sldChg>
      <pc:sldChg chg="addSp delSp modSp add replId">
        <pc:chgData name="Friedrich Ostertag" userId="S::d7kqbf@inf.elte.hu::3d84d648-e020-4855-8288-0a2cac5aae36" providerId="AD" clId="Web-{D5DB90EB-35CC-4375-8605-C2AB15FB7562}" dt="2022-04-23T13:48:41.197" v="977" actId="20577"/>
        <pc:sldMkLst>
          <pc:docMk/>
          <pc:sldMk cId="1066015546" sldId="304"/>
        </pc:sldMkLst>
        <pc:spChg chg="mod">
          <ac:chgData name="Friedrich Ostertag" userId="S::d7kqbf@inf.elte.hu::3d84d648-e020-4855-8288-0a2cac5aae36" providerId="AD" clId="Web-{D5DB90EB-35CC-4375-8605-C2AB15FB7562}" dt="2022-04-23T13:25:08.402" v="683" actId="20577"/>
          <ac:spMkLst>
            <pc:docMk/>
            <pc:sldMk cId="1066015546" sldId="304"/>
            <ac:spMk id="2" creationId="{00000000-0000-0000-0000-000000000000}"/>
          </ac:spMkLst>
        </pc:spChg>
        <pc:spChg chg="mod">
          <ac:chgData name="Friedrich Ostertag" userId="S::d7kqbf@inf.elte.hu::3d84d648-e020-4855-8288-0a2cac5aae36" providerId="AD" clId="Web-{D5DB90EB-35CC-4375-8605-C2AB15FB7562}" dt="2022-04-23T13:48:41.197" v="977" actId="20577"/>
          <ac:spMkLst>
            <pc:docMk/>
            <pc:sldMk cId="1066015546" sldId="304"/>
            <ac:spMk id="3" creationId="{00000000-0000-0000-0000-000000000000}"/>
          </ac:spMkLst>
        </pc:spChg>
        <pc:spChg chg="add del mod">
          <ac:chgData name="Friedrich Ostertag" userId="S::d7kqbf@inf.elte.hu::3d84d648-e020-4855-8288-0a2cac5aae36" providerId="AD" clId="Web-{D5DB90EB-35CC-4375-8605-C2AB15FB7562}" dt="2022-04-23T13:34:58.448" v="743"/>
          <ac:spMkLst>
            <pc:docMk/>
            <pc:sldMk cId="1066015546" sldId="304"/>
            <ac:spMk id="6" creationId="{EAECEE2D-4892-3736-63E6-99A90CCEFA95}"/>
          </ac:spMkLst>
        </pc:spChg>
        <pc:picChg chg="add mod">
          <ac:chgData name="Friedrich Ostertag" userId="S::d7kqbf@inf.elte.hu::3d84d648-e020-4855-8288-0a2cac5aae36" providerId="AD" clId="Web-{D5DB90EB-35CC-4375-8605-C2AB15FB7562}" dt="2022-04-23T13:36:19.122" v="782" actId="1076"/>
          <ac:picMkLst>
            <pc:docMk/>
            <pc:sldMk cId="1066015546" sldId="304"/>
            <ac:picMk id="4" creationId="{0691B136-C608-B86D-132D-881FC6372E1A}"/>
          </ac:picMkLst>
        </pc:picChg>
        <pc:picChg chg="del">
          <ac:chgData name="Friedrich Ostertag" userId="S::d7kqbf@inf.elte.hu::3d84d648-e020-4855-8288-0a2cac5aae36" providerId="AD" clId="Web-{D5DB90EB-35CC-4375-8605-C2AB15FB7562}" dt="2022-04-23T13:34:54.355" v="742"/>
          <ac:picMkLst>
            <pc:docMk/>
            <pc:sldMk cId="1066015546" sldId="304"/>
            <ac:picMk id="12" creationId="{26662334-A496-4914-5ED1-A218EC7544C4}"/>
          </ac:picMkLst>
        </pc:picChg>
      </pc:sldChg>
    </pc:docChg>
  </pc:docChgLst>
  <pc:docChgLst>
    <pc:chgData name="Ali Aqeel Zafar" userId="S::aafzde@inf.elte.hu::32605bfe-1f46-4d7b-a326-0651fce061a9" providerId="AD" clId="Web-{78F3721C-E5AD-4189-8E3F-CE6732A8E92F}"/>
    <pc:docChg chg="addSld modSld">
      <pc:chgData name="Ali Aqeel Zafar" userId="S::aafzde@inf.elte.hu::32605bfe-1f46-4d7b-a326-0651fce061a9" providerId="AD" clId="Web-{78F3721C-E5AD-4189-8E3F-CE6732A8E92F}" dt="2022-04-19T15:44:11.887" v="170" actId="20577"/>
      <pc:docMkLst>
        <pc:docMk/>
      </pc:docMkLst>
      <pc:sldChg chg="modSp">
        <pc:chgData name="Ali Aqeel Zafar" userId="S::aafzde@inf.elte.hu::32605bfe-1f46-4d7b-a326-0651fce061a9" providerId="AD" clId="Web-{78F3721C-E5AD-4189-8E3F-CE6732A8E92F}" dt="2022-04-19T15:00:20.550" v="21" actId="20577"/>
        <pc:sldMkLst>
          <pc:docMk/>
          <pc:sldMk cId="348406166" sldId="256"/>
        </pc:sldMkLst>
        <pc:spChg chg="mod">
          <ac:chgData name="Ali Aqeel Zafar" userId="S::aafzde@inf.elte.hu::32605bfe-1f46-4d7b-a326-0651fce061a9" providerId="AD" clId="Web-{78F3721C-E5AD-4189-8E3F-CE6732A8E92F}" dt="2022-04-19T15:00:20.550" v="21" actId="20577"/>
          <ac:spMkLst>
            <pc:docMk/>
            <pc:sldMk cId="348406166" sldId="256"/>
            <ac:spMk id="3" creationId="{00000000-0000-0000-0000-000000000000}"/>
          </ac:spMkLst>
        </pc:spChg>
      </pc:sldChg>
      <pc:sldChg chg="modSp">
        <pc:chgData name="Ali Aqeel Zafar" userId="S::aafzde@inf.elte.hu::32605bfe-1f46-4d7b-a326-0651fce061a9" providerId="AD" clId="Web-{78F3721C-E5AD-4189-8E3F-CE6732A8E92F}" dt="2022-04-19T15:44:11.887" v="170" actId="20577"/>
        <pc:sldMkLst>
          <pc:docMk/>
          <pc:sldMk cId="2895005029" sldId="263"/>
        </pc:sldMkLst>
        <pc:spChg chg="mod">
          <ac:chgData name="Ali Aqeel Zafar" userId="S::aafzde@inf.elte.hu::32605bfe-1f46-4d7b-a326-0651fce061a9" providerId="AD" clId="Web-{78F3721C-E5AD-4189-8E3F-CE6732A8E92F}" dt="2022-04-19T15:43:31.824" v="156" actId="20577"/>
          <ac:spMkLst>
            <pc:docMk/>
            <pc:sldMk cId="2895005029" sldId="263"/>
            <ac:spMk id="2" creationId="{00000000-0000-0000-0000-000000000000}"/>
          </ac:spMkLst>
        </pc:spChg>
        <pc:spChg chg="mod">
          <ac:chgData name="Ali Aqeel Zafar" userId="S::aafzde@inf.elte.hu::32605bfe-1f46-4d7b-a326-0651fce061a9" providerId="AD" clId="Web-{78F3721C-E5AD-4189-8E3F-CE6732A8E92F}" dt="2022-04-19T15:44:11.887" v="170" actId="20577"/>
          <ac:spMkLst>
            <pc:docMk/>
            <pc:sldMk cId="2895005029" sldId="263"/>
            <ac:spMk id="3" creationId="{00000000-0000-0000-0000-000000000000}"/>
          </ac:spMkLst>
        </pc:spChg>
      </pc:sldChg>
      <pc:sldChg chg="modSp">
        <pc:chgData name="Ali Aqeel Zafar" userId="S::aafzde@inf.elte.hu::32605bfe-1f46-4d7b-a326-0651fce061a9" providerId="AD" clId="Web-{78F3721C-E5AD-4189-8E3F-CE6732A8E92F}" dt="2022-04-19T15:00:28.113" v="22" actId="1076"/>
        <pc:sldMkLst>
          <pc:docMk/>
          <pc:sldMk cId="98245217" sldId="266"/>
        </pc:sldMkLst>
        <pc:picChg chg="mod">
          <ac:chgData name="Ali Aqeel Zafar" userId="S::aafzde@inf.elte.hu::32605bfe-1f46-4d7b-a326-0651fce061a9" providerId="AD" clId="Web-{78F3721C-E5AD-4189-8E3F-CE6732A8E92F}" dt="2022-04-19T15:00:28.113" v="22" actId="1076"/>
          <ac:picMkLst>
            <pc:docMk/>
            <pc:sldMk cId="98245217" sldId="266"/>
            <ac:picMk id="12" creationId="{26662334-A496-4914-5ED1-A218EC7544C4}"/>
          </ac:picMkLst>
        </pc:picChg>
      </pc:sldChg>
      <pc:sldChg chg="modSp">
        <pc:chgData name="Ali Aqeel Zafar" userId="S::aafzde@inf.elte.hu::32605bfe-1f46-4d7b-a326-0651fce061a9" providerId="AD" clId="Web-{78F3721C-E5AD-4189-8E3F-CE6732A8E92F}" dt="2022-04-19T15:05:01.634" v="36" actId="20577"/>
        <pc:sldMkLst>
          <pc:docMk/>
          <pc:sldMk cId="1132891285" sldId="267"/>
        </pc:sldMkLst>
        <pc:spChg chg="mod">
          <ac:chgData name="Ali Aqeel Zafar" userId="S::aafzde@inf.elte.hu::32605bfe-1f46-4d7b-a326-0651fce061a9" providerId="AD" clId="Web-{78F3721C-E5AD-4189-8E3F-CE6732A8E92F}" dt="2022-04-19T15:05:01.634" v="36" actId="20577"/>
          <ac:spMkLst>
            <pc:docMk/>
            <pc:sldMk cId="1132891285" sldId="267"/>
            <ac:spMk id="3" creationId="{00000000-0000-0000-0000-000000000000}"/>
          </ac:spMkLst>
        </pc:spChg>
      </pc:sldChg>
      <pc:sldChg chg="modSp">
        <pc:chgData name="Ali Aqeel Zafar" userId="S::aafzde@inf.elte.hu::32605bfe-1f46-4d7b-a326-0651fce061a9" providerId="AD" clId="Web-{78F3721C-E5AD-4189-8E3F-CE6732A8E92F}" dt="2022-04-19T15:00:33.285" v="23" actId="1076"/>
        <pc:sldMkLst>
          <pc:docMk/>
          <pc:sldMk cId="2649066850" sldId="280"/>
        </pc:sldMkLst>
        <pc:picChg chg="mod">
          <ac:chgData name="Ali Aqeel Zafar" userId="S::aafzde@inf.elte.hu::32605bfe-1f46-4d7b-a326-0651fce061a9" providerId="AD" clId="Web-{78F3721C-E5AD-4189-8E3F-CE6732A8E92F}" dt="2022-04-19T15:00:33.285" v="23" actId="1076"/>
          <ac:picMkLst>
            <pc:docMk/>
            <pc:sldMk cId="2649066850" sldId="280"/>
            <ac:picMk id="6" creationId="{09057F69-ADC1-B9D9-DF0A-D274BA037D70}"/>
          </ac:picMkLst>
        </pc:picChg>
      </pc:sldChg>
      <pc:sldChg chg="addSp delSp modSp new">
        <pc:chgData name="Ali Aqeel Zafar" userId="S::aafzde@inf.elte.hu::32605bfe-1f46-4d7b-a326-0651fce061a9" providerId="AD" clId="Web-{78F3721C-E5AD-4189-8E3F-CE6732A8E92F}" dt="2022-04-19T15:07:14.028" v="53" actId="20577"/>
        <pc:sldMkLst>
          <pc:docMk/>
          <pc:sldMk cId="3803616466" sldId="283"/>
        </pc:sldMkLst>
        <pc:spChg chg="add del mod">
          <ac:chgData name="Ali Aqeel Zafar" userId="S::aafzde@inf.elte.hu::32605bfe-1f46-4d7b-a326-0651fce061a9" providerId="AD" clId="Web-{78F3721C-E5AD-4189-8E3F-CE6732A8E92F}" dt="2022-04-19T15:07:14.028" v="53" actId="20577"/>
          <ac:spMkLst>
            <pc:docMk/>
            <pc:sldMk cId="3803616466" sldId="283"/>
            <ac:spMk id="2" creationId="{A8BAD873-69E9-3479-A398-CADBB200D1CD}"/>
          </ac:spMkLst>
        </pc:spChg>
        <pc:spChg chg="del mod">
          <ac:chgData name="Ali Aqeel Zafar" userId="S::aafzde@inf.elte.hu::32605bfe-1f46-4d7b-a326-0651fce061a9" providerId="AD" clId="Web-{78F3721C-E5AD-4189-8E3F-CE6732A8E92F}" dt="2022-04-19T15:06:47.965" v="42"/>
          <ac:spMkLst>
            <pc:docMk/>
            <pc:sldMk cId="3803616466" sldId="283"/>
            <ac:spMk id="3" creationId="{2A20AEAC-0C0B-4873-4157-C9DEF4D636F1}"/>
          </ac:spMkLst>
        </pc:spChg>
      </pc:sldChg>
    </pc:docChg>
  </pc:docChgLst>
  <pc:docChgLst>
    <pc:chgData name="Friedrich Ostertag" userId="S::d7kqbf@inf.elte.hu::3d84d648-e020-4855-8288-0a2cac5aae36" providerId="AD" clId="Web-{E3DE2836-C3AF-406C-898C-E79F559980B6}"/>
    <pc:docChg chg="modSld">
      <pc:chgData name="Friedrich Ostertag" userId="S::d7kqbf@inf.elte.hu::3d84d648-e020-4855-8288-0a2cac5aae36" providerId="AD" clId="Web-{E3DE2836-C3AF-406C-898C-E79F559980B6}" dt="2022-04-23T14:09:34.625" v="138" actId="20577"/>
      <pc:docMkLst>
        <pc:docMk/>
      </pc:docMkLst>
      <pc:sldChg chg="modSp">
        <pc:chgData name="Friedrich Ostertag" userId="S::d7kqbf@inf.elte.hu::3d84d648-e020-4855-8288-0a2cac5aae36" providerId="AD" clId="Web-{E3DE2836-C3AF-406C-898C-E79F559980B6}" dt="2022-04-23T14:09:34.625" v="138" actId="20577"/>
        <pc:sldMkLst>
          <pc:docMk/>
          <pc:sldMk cId="3803616466" sldId="283"/>
        </pc:sldMkLst>
        <pc:spChg chg="mod">
          <ac:chgData name="Friedrich Ostertag" userId="S::d7kqbf@inf.elte.hu::3d84d648-e020-4855-8288-0a2cac5aae36" providerId="AD" clId="Web-{E3DE2836-C3AF-406C-898C-E79F559980B6}" dt="2022-04-23T14:09:34.625" v="138" actId="20577"/>
          <ac:spMkLst>
            <pc:docMk/>
            <pc:sldMk cId="3803616466" sldId="283"/>
            <ac:spMk id="3" creationId="{00000000-0000-0000-0000-000000000000}"/>
          </ac:spMkLst>
        </pc:spChg>
      </pc:sldChg>
    </pc:docChg>
  </pc:docChgLst>
  <pc:docChgLst>
    <pc:chgData name="Ali Aqeel Zafar" userId="S::aafzde@inf.elte.hu::32605bfe-1f46-4d7b-a326-0651fce061a9" providerId="AD" clId="Web-{2C2AAD41-1715-4C7F-A5E8-368A7B670F0A}"/>
    <pc:docChg chg="modSld">
      <pc:chgData name="Ali Aqeel Zafar" userId="S::aafzde@inf.elte.hu::32605bfe-1f46-4d7b-a326-0651fce061a9" providerId="AD" clId="Web-{2C2AAD41-1715-4C7F-A5E8-368A7B670F0A}" dt="2022-04-20T16:35:29.550" v="433" actId="20577"/>
      <pc:docMkLst>
        <pc:docMk/>
      </pc:docMkLst>
      <pc:sldChg chg="modSp">
        <pc:chgData name="Ali Aqeel Zafar" userId="S::aafzde@inf.elte.hu::32605bfe-1f46-4d7b-a326-0651fce061a9" providerId="AD" clId="Web-{2C2AAD41-1715-4C7F-A5E8-368A7B670F0A}" dt="2022-04-20T16:24:48.431" v="82" actId="20577"/>
        <pc:sldMkLst>
          <pc:docMk/>
          <pc:sldMk cId="2895005029" sldId="263"/>
        </pc:sldMkLst>
        <pc:spChg chg="mod">
          <ac:chgData name="Ali Aqeel Zafar" userId="S::aafzde@inf.elte.hu::32605bfe-1f46-4d7b-a326-0651fce061a9" providerId="AD" clId="Web-{2C2AAD41-1715-4C7F-A5E8-368A7B670F0A}" dt="2022-04-20T16:24:48.431" v="82" actId="20577"/>
          <ac:spMkLst>
            <pc:docMk/>
            <pc:sldMk cId="2895005029" sldId="263"/>
            <ac:spMk id="3" creationId="{00000000-0000-0000-0000-000000000000}"/>
          </ac:spMkLst>
        </pc:spChg>
      </pc:sldChg>
      <pc:sldChg chg="modSp">
        <pc:chgData name="Ali Aqeel Zafar" userId="S::aafzde@inf.elte.hu::32605bfe-1f46-4d7b-a326-0651fce061a9" providerId="AD" clId="Web-{2C2AAD41-1715-4C7F-A5E8-368A7B670F0A}" dt="2022-04-20T16:34:36.734" v="209" actId="20577"/>
        <pc:sldMkLst>
          <pc:docMk/>
          <pc:sldMk cId="98245217" sldId="266"/>
        </pc:sldMkLst>
        <pc:spChg chg="mod">
          <ac:chgData name="Ali Aqeel Zafar" userId="S::aafzde@inf.elte.hu::32605bfe-1f46-4d7b-a326-0651fce061a9" providerId="AD" clId="Web-{2C2AAD41-1715-4C7F-A5E8-368A7B670F0A}" dt="2022-04-20T16:34:36.734" v="209" actId="20577"/>
          <ac:spMkLst>
            <pc:docMk/>
            <pc:sldMk cId="98245217" sldId="266"/>
            <ac:spMk id="3" creationId="{00000000-0000-0000-0000-000000000000}"/>
          </ac:spMkLst>
        </pc:spChg>
      </pc:sldChg>
      <pc:sldChg chg="modSp">
        <pc:chgData name="Ali Aqeel Zafar" userId="S::aafzde@inf.elte.hu::32605bfe-1f46-4d7b-a326-0651fce061a9" providerId="AD" clId="Web-{2C2AAD41-1715-4C7F-A5E8-368A7B670F0A}" dt="2022-04-20T16:35:29.550" v="433" actId="20577"/>
        <pc:sldMkLst>
          <pc:docMk/>
          <pc:sldMk cId="1132891285" sldId="267"/>
        </pc:sldMkLst>
        <pc:spChg chg="mod">
          <ac:chgData name="Ali Aqeel Zafar" userId="S::aafzde@inf.elte.hu::32605bfe-1f46-4d7b-a326-0651fce061a9" providerId="AD" clId="Web-{2C2AAD41-1715-4C7F-A5E8-368A7B670F0A}" dt="2022-04-20T16:35:29.550" v="433" actId="20577"/>
          <ac:spMkLst>
            <pc:docMk/>
            <pc:sldMk cId="1132891285" sldId="267"/>
            <ac:spMk id="3" creationId="{00000000-0000-0000-0000-000000000000}"/>
          </ac:spMkLst>
        </pc:spChg>
      </pc:sldChg>
      <pc:sldChg chg="modSp">
        <pc:chgData name="Ali Aqeel Zafar" userId="S::aafzde@inf.elte.hu::32605bfe-1f46-4d7b-a326-0651fce061a9" providerId="AD" clId="Web-{2C2AAD41-1715-4C7F-A5E8-368A7B670F0A}" dt="2022-04-20T16:14:10.068" v="45" actId="20577"/>
        <pc:sldMkLst>
          <pc:docMk/>
          <pc:sldMk cId="177746058" sldId="275"/>
        </pc:sldMkLst>
        <pc:spChg chg="mod">
          <ac:chgData name="Ali Aqeel Zafar" userId="S::aafzde@inf.elte.hu::32605bfe-1f46-4d7b-a326-0651fce061a9" providerId="AD" clId="Web-{2C2AAD41-1715-4C7F-A5E8-368A7B670F0A}" dt="2022-04-20T16:14:10.068" v="45" actId="20577"/>
          <ac:spMkLst>
            <pc:docMk/>
            <pc:sldMk cId="177746058" sldId="275"/>
            <ac:spMk id="3" creationId="{00000000-0000-0000-0000-000000000000}"/>
          </ac:spMkLst>
        </pc:spChg>
      </pc:sldChg>
      <pc:sldChg chg="modSp">
        <pc:chgData name="Ali Aqeel Zafar" userId="S::aafzde@inf.elte.hu::32605bfe-1f46-4d7b-a326-0651fce061a9" providerId="AD" clId="Web-{2C2AAD41-1715-4C7F-A5E8-368A7B670F0A}" dt="2022-04-20T16:15:34.635" v="48" actId="20577"/>
        <pc:sldMkLst>
          <pc:docMk/>
          <pc:sldMk cId="3869678333" sldId="276"/>
        </pc:sldMkLst>
        <pc:spChg chg="mod">
          <ac:chgData name="Ali Aqeel Zafar" userId="S::aafzde@inf.elte.hu::32605bfe-1f46-4d7b-a326-0651fce061a9" providerId="AD" clId="Web-{2C2AAD41-1715-4C7F-A5E8-368A7B670F0A}" dt="2022-04-20T16:15:34.635" v="48" actId="20577"/>
          <ac:spMkLst>
            <pc:docMk/>
            <pc:sldMk cId="3869678333" sldId="276"/>
            <ac:spMk id="3" creationId="{00000000-0000-0000-0000-000000000000}"/>
          </ac:spMkLst>
        </pc:spChg>
      </pc:sldChg>
      <pc:sldChg chg="modSp">
        <pc:chgData name="Ali Aqeel Zafar" userId="S::aafzde@inf.elte.hu::32605bfe-1f46-4d7b-a326-0651fce061a9" providerId="AD" clId="Web-{2C2AAD41-1715-4C7F-A5E8-368A7B670F0A}" dt="2022-04-20T16:22:53.128" v="54" actId="20577"/>
        <pc:sldMkLst>
          <pc:docMk/>
          <pc:sldMk cId="2211189640" sldId="278"/>
        </pc:sldMkLst>
        <pc:spChg chg="mod">
          <ac:chgData name="Ali Aqeel Zafar" userId="S::aafzde@inf.elte.hu::32605bfe-1f46-4d7b-a326-0651fce061a9" providerId="AD" clId="Web-{2C2AAD41-1715-4C7F-A5E8-368A7B670F0A}" dt="2022-04-20T16:22:53.128" v="54" actId="20577"/>
          <ac:spMkLst>
            <pc:docMk/>
            <pc:sldMk cId="2211189640" sldId="278"/>
            <ac:spMk id="3" creationId="{00000000-0000-0000-0000-000000000000}"/>
          </ac:spMkLst>
        </pc:spChg>
      </pc:sldChg>
      <pc:sldChg chg="modSp">
        <pc:chgData name="Ali Aqeel Zafar" userId="S::aafzde@inf.elte.hu::32605bfe-1f46-4d7b-a326-0651fce061a9" providerId="AD" clId="Web-{2C2AAD41-1715-4C7F-A5E8-368A7B670F0A}" dt="2022-04-20T16:23:08.629" v="58" actId="20577"/>
        <pc:sldMkLst>
          <pc:docMk/>
          <pc:sldMk cId="2170888893" sldId="279"/>
        </pc:sldMkLst>
        <pc:spChg chg="mod">
          <ac:chgData name="Ali Aqeel Zafar" userId="S::aafzde@inf.elte.hu::32605bfe-1f46-4d7b-a326-0651fce061a9" providerId="AD" clId="Web-{2C2AAD41-1715-4C7F-A5E8-368A7B670F0A}" dt="2022-04-20T16:23:08.629" v="58" actId="20577"/>
          <ac:spMkLst>
            <pc:docMk/>
            <pc:sldMk cId="2170888893" sldId="279"/>
            <ac:spMk id="3" creationId="{00000000-0000-0000-0000-000000000000}"/>
          </ac:spMkLst>
        </pc:spChg>
      </pc:sldChg>
      <pc:sldChg chg="modSp">
        <pc:chgData name="Ali Aqeel Zafar" userId="S::aafzde@inf.elte.hu::32605bfe-1f46-4d7b-a326-0651fce061a9" providerId="AD" clId="Web-{2C2AAD41-1715-4C7F-A5E8-368A7B670F0A}" dt="2022-04-20T16:34:40.937" v="210" actId="20577"/>
        <pc:sldMkLst>
          <pc:docMk/>
          <pc:sldMk cId="2649066850" sldId="280"/>
        </pc:sldMkLst>
        <pc:spChg chg="mod">
          <ac:chgData name="Ali Aqeel Zafar" userId="S::aafzde@inf.elte.hu::32605bfe-1f46-4d7b-a326-0651fce061a9" providerId="AD" clId="Web-{2C2AAD41-1715-4C7F-A5E8-368A7B670F0A}" dt="2022-04-20T16:34:40.937" v="210" actId="20577"/>
          <ac:spMkLst>
            <pc:docMk/>
            <pc:sldMk cId="2649066850" sldId="280"/>
            <ac:spMk id="3" creationId="{00000000-0000-0000-0000-000000000000}"/>
          </ac:spMkLst>
        </pc:spChg>
      </pc:sldChg>
      <pc:sldChg chg="modSp">
        <pc:chgData name="Ali Aqeel Zafar" userId="S::aafzde@inf.elte.hu::32605bfe-1f46-4d7b-a326-0651fce061a9" providerId="AD" clId="Web-{2C2AAD41-1715-4C7F-A5E8-368A7B670F0A}" dt="2022-04-20T16:27:46.925" v="89" actId="20577"/>
        <pc:sldMkLst>
          <pc:docMk/>
          <pc:sldMk cId="3971203936" sldId="281"/>
        </pc:sldMkLst>
        <pc:spChg chg="mod">
          <ac:chgData name="Ali Aqeel Zafar" userId="S::aafzde@inf.elte.hu::32605bfe-1f46-4d7b-a326-0651fce061a9" providerId="AD" clId="Web-{2C2AAD41-1715-4C7F-A5E8-368A7B670F0A}" dt="2022-04-20T16:27:46.925" v="89" actId="20577"/>
          <ac:spMkLst>
            <pc:docMk/>
            <pc:sldMk cId="3971203936" sldId="281"/>
            <ac:spMk id="3" creationId="{00000000-0000-0000-0000-000000000000}"/>
          </ac:spMkLst>
        </pc:spChg>
      </pc:sldChg>
      <pc:sldChg chg="modSp">
        <pc:chgData name="Ali Aqeel Zafar" userId="S::aafzde@inf.elte.hu::32605bfe-1f46-4d7b-a326-0651fce061a9" providerId="AD" clId="Web-{2C2AAD41-1715-4C7F-A5E8-368A7B670F0A}" dt="2022-04-20T16:34:51.407" v="416" actId="20577"/>
        <pc:sldMkLst>
          <pc:docMk/>
          <pc:sldMk cId="3878294750" sldId="282"/>
        </pc:sldMkLst>
        <pc:spChg chg="mod">
          <ac:chgData name="Ali Aqeel Zafar" userId="S::aafzde@inf.elte.hu::32605bfe-1f46-4d7b-a326-0651fce061a9" providerId="AD" clId="Web-{2C2AAD41-1715-4C7F-A5E8-368A7B670F0A}" dt="2022-04-20T16:34:51.407" v="416" actId="20577"/>
          <ac:spMkLst>
            <pc:docMk/>
            <pc:sldMk cId="3878294750" sldId="282"/>
            <ac:spMk id="3" creationId="{00000000-0000-0000-0000-000000000000}"/>
          </ac:spMkLst>
        </pc:spChg>
      </pc:sldChg>
    </pc:docChg>
  </pc:docChgLst>
  <pc:docChgLst>
    <pc:chgData name="Friedrich Ostertag" userId="S::d7kqbf@inf.elte.hu::3d84d648-e020-4855-8288-0a2cac5aae36" providerId="AD" clId="Web-{7818DE60-0346-4811-944E-8D8C59203274}"/>
    <pc:docChg chg="modSld">
      <pc:chgData name="Friedrich Ostertag" userId="S::d7kqbf@inf.elte.hu::3d84d648-e020-4855-8288-0a2cac5aae36" providerId="AD" clId="Web-{7818DE60-0346-4811-944E-8D8C59203274}" dt="2022-04-20T13:53:56.286" v="35" actId="20577"/>
      <pc:docMkLst>
        <pc:docMk/>
      </pc:docMkLst>
      <pc:sldChg chg="modSp">
        <pc:chgData name="Friedrich Ostertag" userId="S::d7kqbf@inf.elte.hu::3d84d648-e020-4855-8288-0a2cac5aae36" providerId="AD" clId="Web-{7818DE60-0346-4811-944E-8D8C59203274}" dt="2022-04-20T13:53:56.286" v="35" actId="20577"/>
        <pc:sldMkLst>
          <pc:docMk/>
          <pc:sldMk cId="4150402785" sldId="257"/>
        </pc:sldMkLst>
        <pc:spChg chg="mod">
          <ac:chgData name="Friedrich Ostertag" userId="S::d7kqbf@inf.elte.hu::3d84d648-e020-4855-8288-0a2cac5aae36" providerId="AD" clId="Web-{7818DE60-0346-4811-944E-8D8C59203274}" dt="2022-04-20T13:53:56.286" v="35" actId="20577"/>
          <ac:spMkLst>
            <pc:docMk/>
            <pc:sldMk cId="4150402785" sldId="257"/>
            <ac:spMk id="3" creationId="{00000000-0000-0000-0000-000000000000}"/>
          </ac:spMkLst>
        </pc:spChg>
      </pc:sldChg>
      <pc:sldChg chg="modSp">
        <pc:chgData name="Friedrich Ostertag" userId="S::d7kqbf@inf.elte.hu::3d84d648-e020-4855-8288-0a2cac5aae36" providerId="AD" clId="Web-{7818DE60-0346-4811-944E-8D8C59203274}" dt="2022-04-20T13:52:49.626" v="19" actId="20577"/>
        <pc:sldMkLst>
          <pc:docMk/>
          <pc:sldMk cId="2895005029" sldId="263"/>
        </pc:sldMkLst>
        <pc:spChg chg="mod">
          <ac:chgData name="Friedrich Ostertag" userId="S::d7kqbf@inf.elte.hu::3d84d648-e020-4855-8288-0a2cac5aae36" providerId="AD" clId="Web-{7818DE60-0346-4811-944E-8D8C59203274}" dt="2022-04-20T13:52:49.626" v="19" actId="20577"/>
          <ac:spMkLst>
            <pc:docMk/>
            <pc:sldMk cId="2895005029" sldId="263"/>
            <ac:spMk id="2" creationId="{00000000-0000-0000-0000-000000000000}"/>
          </ac:spMkLst>
        </pc:spChg>
      </pc:sldChg>
      <pc:sldChg chg="modSp">
        <pc:chgData name="Friedrich Ostertag" userId="S::d7kqbf@inf.elte.hu::3d84d648-e020-4855-8288-0a2cac5aae36" providerId="AD" clId="Web-{7818DE60-0346-4811-944E-8D8C59203274}" dt="2022-04-20T13:52:53.845" v="21" actId="20577"/>
        <pc:sldMkLst>
          <pc:docMk/>
          <pc:sldMk cId="2548756663" sldId="264"/>
        </pc:sldMkLst>
        <pc:spChg chg="mod">
          <ac:chgData name="Friedrich Ostertag" userId="S::d7kqbf@inf.elte.hu::3d84d648-e020-4855-8288-0a2cac5aae36" providerId="AD" clId="Web-{7818DE60-0346-4811-944E-8D8C59203274}" dt="2022-04-20T13:52:53.845" v="21" actId="20577"/>
          <ac:spMkLst>
            <pc:docMk/>
            <pc:sldMk cId="2548756663" sldId="264"/>
            <ac:spMk id="2" creationId="{00000000-0000-0000-0000-000000000000}"/>
          </ac:spMkLst>
        </pc:spChg>
      </pc:sldChg>
      <pc:sldChg chg="modSp">
        <pc:chgData name="Friedrich Ostertag" userId="S::d7kqbf@inf.elte.hu::3d84d648-e020-4855-8288-0a2cac5aae36" providerId="AD" clId="Web-{7818DE60-0346-4811-944E-8D8C59203274}" dt="2022-04-20T13:52:57.236" v="22" actId="20577"/>
        <pc:sldMkLst>
          <pc:docMk/>
          <pc:sldMk cId="194371239" sldId="265"/>
        </pc:sldMkLst>
        <pc:spChg chg="mod">
          <ac:chgData name="Friedrich Ostertag" userId="S::d7kqbf@inf.elte.hu::3d84d648-e020-4855-8288-0a2cac5aae36" providerId="AD" clId="Web-{7818DE60-0346-4811-944E-8D8C59203274}" dt="2022-04-20T13:52:57.236" v="22" actId="20577"/>
          <ac:spMkLst>
            <pc:docMk/>
            <pc:sldMk cId="194371239" sldId="265"/>
            <ac:spMk id="2" creationId="{00000000-0000-0000-0000-000000000000}"/>
          </ac:spMkLst>
        </pc:spChg>
      </pc:sldChg>
      <pc:sldChg chg="modSp">
        <pc:chgData name="Friedrich Ostertag" userId="S::d7kqbf@inf.elte.hu::3d84d648-e020-4855-8288-0a2cac5aae36" providerId="AD" clId="Web-{7818DE60-0346-4811-944E-8D8C59203274}" dt="2022-04-20T13:53:09.159" v="25" actId="20577"/>
        <pc:sldMkLst>
          <pc:docMk/>
          <pc:sldMk cId="98245217" sldId="266"/>
        </pc:sldMkLst>
        <pc:spChg chg="mod">
          <ac:chgData name="Friedrich Ostertag" userId="S::d7kqbf@inf.elte.hu::3d84d648-e020-4855-8288-0a2cac5aae36" providerId="AD" clId="Web-{7818DE60-0346-4811-944E-8D8C59203274}" dt="2022-04-20T13:53:09.159" v="25" actId="20577"/>
          <ac:spMkLst>
            <pc:docMk/>
            <pc:sldMk cId="98245217" sldId="266"/>
            <ac:spMk id="2" creationId="{00000000-0000-0000-0000-000000000000}"/>
          </ac:spMkLst>
        </pc:spChg>
      </pc:sldChg>
      <pc:sldChg chg="modSp">
        <pc:chgData name="Friedrich Ostertag" userId="S::d7kqbf@inf.elte.hu::3d84d648-e020-4855-8288-0a2cac5aae36" providerId="AD" clId="Web-{7818DE60-0346-4811-944E-8D8C59203274}" dt="2022-04-20T13:53:30.035" v="31" actId="20577"/>
        <pc:sldMkLst>
          <pc:docMk/>
          <pc:sldMk cId="1132891285" sldId="267"/>
        </pc:sldMkLst>
        <pc:spChg chg="mod">
          <ac:chgData name="Friedrich Ostertag" userId="S::d7kqbf@inf.elte.hu::3d84d648-e020-4855-8288-0a2cac5aae36" providerId="AD" clId="Web-{7818DE60-0346-4811-944E-8D8C59203274}" dt="2022-04-20T13:53:30.035" v="31" actId="20577"/>
          <ac:spMkLst>
            <pc:docMk/>
            <pc:sldMk cId="1132891285" sldId="267"/>
            <ac:spMk id="2" creationId="{00000000-0000-0000-0000-000000000000}"/>
          </ac:spMkLst>
        </pc:spChg>
      </pc:sldChg>
      <pc:sldChg chg="modSp">
        <pc:chgData name="Friedrich Ostertag" userId="S::d7kqbf@inf.elte.hu::3d84d648-e020-4855-8288-0a2cac5aae36" providerId="AD" clId="Web-{7818DE60-0346-4811-944E-8D8C59203274}" dt="2022-04-20T13:52:11.874" v="5" actId="20577"/>
        <pc:sldMkLst>
          <pc:docMk/>
          <pc:sldMk cId="2868106794" sldId="274"/>
        </pc:sldMkLst>
        <pc:spChg chg="mod">
          <ac:chgData name="Friedrich Ostertag" userId="S::d7kqbf@inf.elte.hu::3d84d648-e020-4855-8288-0a2cac5aae36" providerId="AD" clId="Web-{7818DE60-0346-4811-944E-8D8C59203274}" dt="2022-04-20T13:52:04.593" v="2" actId="20577"/>
          <ac:spMkLst>
            <pc:docMk/>
            <pc:sldMk cId="2868106794" sldId="274"/>
            <ac:spMk id="2" creationId="{00000000-0000-0000-0000-000000000000}"/>
          </ac:spMkLst>
        </pc:spChg>
        <pc:spChg chg="mod">
          <ac:chgData name="Friedrich Ostertag" userId="S::d7kqbf@inf.elte.hu::3d84d648-e020-4855-8288-0a2cac5aae36" providerId="AD" clId="Web-{7818DE60-0346-4811-944E-8D8C59203274}" dt="2022-04-20T13:52:11.874" v="5" actId="20577"/>
          <ac:spMkLst>
            <pc:docMk/>
            <pc:sldMk cId="2868106794" sldId="274"/>
            <ac:spMk id="3" creationId="{00000000-0000-0000-0000-000000000000}"/>
          </ac:spMkLst>
        </pc:spChg>
      </pc:sldChg>
      <pc:sldChg chg="modSp">
        <pc:chgData name="Friedrich Ostertag" userId="S::d7kqbf@inf.elte.hu::3d84d648-e020-4855-8288-0a2cac5aae36" providerId="AD" clId="Web-{7818DE60-0346-4811-944E-8D8C59203274}" dt="2022-04-20T13:52:34" v="11" actId="20577"/>
        <pc:sldMkLst>
          <pc:docMk/>
          <pc:sldMk cId="177746058" sldId="275"/>
        </pc:sldMkLst>
        <pc:spChg chg="mod">
          <ac:chgData name="Friedrich Ostertag" userId="S::d7kqbf@inf.elte.hu::3d84d648-e020-4855-8288-0a2cac5aae36" providerId="AD" clId="Web-{7818DE60-0346-4811-944E-8D8C59203274}" dt="2022-04-20T13:52:34" v="11" actId="20577"/>
          <ac:spMkLst>
            <pc:docMk/>
            <pc:sldMk cId="177746058" sldId="275"/>
            <ac:spMk id="2" creationId="{00000000-0000-0000-0000-000000000000}"/>
          </ac:spMkLst>
        </pc:spChg>
      </pc:sldChg>
      <pc:sldChg chg="modSp">
        <pc:chgData name="Friedrich Ostertag" userId="S::d7kqbf@inf.elte.hu::3d84d648-e020-4855-8288-0a2cac5aae36" providerId="AD" clId="Web-{7818DE60-0346-4811-944E-8D8C59203274}" dt="2022-04-20T13:52:29.672" v="10" actId="20577"/>
        <pc:sldMkLst>
          <pc:docMk/>
          <pc:sldMk cId="3869678333" sldId="276"/>
        </pc:sldMkLst>
        <pc:spChg chg="mod">
          <ac:chgData name="Friedrich Ostertag" userId="S::d7kqbf@inf.elte.hu::3d84d648-e020-4855-8288-0a2cac5aae36" providerId="AD" clId="Web-{7818DE60-0346-4811-944E-8D8C59203274}" dt="2022-04-20T13:52:29.672" v="10" actId="20577"/>
          <ac:spMkLst>
            <pc:docMk/>
            <pc:sldMk cId="3869678333" sldId="276"/>
            <ac:spMk id="2" creationId="{00000000-0000-0000-0000-000000000000}"/>
          </ac:spMkLst>
        </pc:spChg>
      </pc:sldChg>
      <pc:sldChg chg="modSp">
        <pc:chgData name="Friedrich Ostertag" userId="S::d7kqbf@inf.elte.hu::3d84d648-e020-4855-8288-0a2cac5aae36" providerId="AD" clId="Web-{7818DE60-0346-4811-944E-8D8C59203274}" dt="2022-04-20T13:52:37.829" v="13" actId="20577"/>
        <pc:sldMkLst>
          <pc:docMk/>
          <pc:sldMk cId="3053724619" sldId="277"/>
        </pc:sldMkLst>
        <pc:spChg chg="mod">
          <ac:chgData name="Friedrich Ostertag" userId="S::d7kqbf@inf.elte.hu::3d84d648-e020-4855-8288-0a2cac5aae36" providerId="AD" clId="Web-{7818DE60-0346-4811-944E-8D8C59203274}" dt="2022-04-20T13:52:37.829" v="13" actId="20577"/>
          <ac:spMkLst>
            <pc:docMk/>
            <pc:sldMk cId="3053724619" sldId="277"/>
            <ac:spMk id="2" creationId="{00000000-0000-0000-0000-000000000000}"/>
          </ac:spMkLst>
        </pc:spChg>
      </pc:sldChg>
      <pc:sldChg chg="modSp">
        <pc:chgData name="Friedrich Ostertag" userId="S::d7kqbf@inf.elte.hu::3d84d648-e020-4855-8288-0a2cac5aae36" providerId="AD" clId="Web-{7818DE60-0346-4811-944E-8D8C59203274}" dt="2022-04-20T13:52:42.142" v="14" actId="20577"/>
        <pc:sldMkLst>
          <pc:docMk/>
          <pc:sldMk cId="2211189640" sldId="278"/>
        </pc:sldMkLst>
        <pc:spChg chg="mod">
          <ac:chgData name="Friedrich Ostertag" userId="S::d7kqbf@inf.elte.hu::3d84d648-e020-4855-8288-0a2cac5aae36" providerId="AD" clId="Web-{7818DE60-0346-4811-944E-8D8C59203274}" dt="2022-04-20T13:52:42.142" v="14" actId="20577"/>
          <ac:spMkLst>
            <pc:docMk/>
            <pc:sldMk cId="2211189640" sldId="278"/>
            <ac:spMk id="2" creationId="{00000000-0000-0000-0000-000000000000}"/>
          </ac:spMkLst>
        </pc:spChg>
      </pc:sldChg>
      <pc:sldChg chg="modSp">
        <pc:chgData name="Friedrich Ostertag" userId="S::d7kqbf@inf.elte.hu::3d84d648-e020-4855-8288-0a2cac5aae36" providerId="AD" clId="Web-{7818DE60-0346-4811-944E-8D8C59203274}" dt="2022-04-20T13:52:45.485" v="18" actId="20577"/>
        <pc:sldMkLst>
          <pc:docMk/>
          <pc:sldMk cId="2170888893" sldId="279"/>
        </pc:sldMkLst>
        <pc:spChg chg="mod">
          <ac:chgData name="Friedrich Ostertag" userId="S::d7kqbf@inf.elte.hu::3d84d648-e020-4855-8288-0a2cac5aae36" providerId="AD" clId="Web-{7818DE60-0346-4811-944E-8D8C59203274}" dt="2022-04-20T13:52:45.485" v="18" actId="20577"/>
          <ac:spMkLst>
            <pc:docMk/>
            <pc:sldMk cId="2170888893" sldId="279"/>
            <ac:spMk id="2" creationId="{00000000-0000-0000-0000-000000000000}"/>
          </ac:spMkLst>
        </pc:spChg>
      </pc:sldChg>
      <pc:sldChg chg="modSp">
        <pc:chgData name="Friedrich Ostertag" userId="S::d7kqbf@inf.elte.hu::3d84d648-e020-4855-8288-0a2cac5aae36" providerId="AD" clId="Web-{7818DE60-0346-4811-944E-8D8C59203274}" dt="2022-04-20T13:53:16.862" v="26" actId="20577"/>
        <pc:sldMkLst>
          <pc:docMk/>
          <pc:sldMk cId="2649066850" sldId="280"/>
        </pc:sldMkLst>
        <pc:spChg chg="mod">
          <ac:chgData name="Friedrich Ostertag" userId="S::d7kqbf@inf.elte.hu::3d84d648-e020-4855-8288-0a2cac5aae36" providerId="AD" clId="Web-{7818DE60-0346-4811-944E-8D8C59203274}" dt="2022-04-20T13:53:16.862" v="26" actId="20577"/>
          <ac:spMkLst>
            <pc:docMk/>
            <pc:sldMk cId="2649066850" sldId="280"/>
            <ac:spMk id="2" creationId="{00000000-0000-0000-0000-000000000000}"/>
          </ac:spMkLst>
        </pc:spChg>
      </pc:sldChg>
      <pc:sldChg chg="modSp">
        <pc:chgData name="Friedrich Ostertag" userId="S::d7kqbf@inf.elte.hu::3d84d648-e020-4855-8288-0a2cac5aae36" providerId="AD" clId="Web-{7818DE60-0346-4811-944E-8D8C59203274}" dt="2022-04-20T13:53:21.988" v="28" actId="20577"/>
        <pc:sldMkLst>
          <pc:docMk/>
          <pc:sldMk cId="3971203936" sldId="281"/>
        </pc:sldMkLst>
        <pc:spChg chg="mod">
          <ac:chgData name="Friedrich Ostertag" userId="S::d7kqbf@inf.elte.hu::3d84d648-e020-4855-8288-0a2cac5aae36" providerId="AD" clId="Web-{7818DE60-0346-4811-944E-8D8C59203274}" dt="2022-04-20T13:53:21.988" v="28" actId="20577"/>
          <ac:spMkLst>
            <pc:docMk/>
            <pc:sldMk cId="3971203936" sldId="281"/>
            <ac:spMk id="2" creationId="{00000000-0000-0000-0000-000000000000}"/>
          </ac:spMkLst>
        </pc:spChg>
      </pc:sldChg>
      <pc:sldChg chg="modSp">
        <pc:chgData name="Friedrich Ostertag" userId="S::d7kqbf@inf.elte.hu::3d84d648-e020-4855-8288-0a2cac5aae36" providerId="AD" clId="Web-{7818DE60-0346-4811-944E-8D8C59203274}" dt="2022-04-20T13:53:25.347" v="29" actId="20577"/>
        <pc:sldMkLst>
          <pc:docMk/>
          <pc:sldMk cId="3878294750" sldId="282"/>
        </pc:sldMkLst>
        <pc:spChg chg="mod">
          <ac:chgData name="Friedrich Ostertag" userId="S::d7kqbf@inf.elte.hu::3d84d648-e020-4855-8288-0a2cac5aae36" providerId="AD" clId="Web-{7818DE60-0346-4811-944E-8D8C59203274}" dt="2022-04-20T13:53:25.347" v="29" actId="20577"/>
          <ac:spMkLst>
            <pc:docMk/>
            <pc:sldMk cId="3878294750" sldId="282"/>
            <ac:spMk id="2" creationId="{00000000-0000-0000-0000-000000000000}"/>
          </ac:spMkLst>
        </pc:spChg>
      </pc:sldChg>
    </pc:docChg>
  </pc:docChgLst>
  <pc:docChgLst>
    <pc:chgData name="Ali Aqeel Zafar" userId="S::aafzde@inf.elte.hu::32605bfe-1f46-4d7b-a326-0651fce061a9" providerId="AD" clId="Web-{AAE1357E-71CE-4847-ABDC-BE88D64D5B06}"/>
    <pc:docChg chg="modSld">
      <pc:chgData name="Ali Aqeel Zafar" userId="S::aafzde@inf.elte.hu::32605bfe-1f46-4d7b-a326-0651fce061a9" providerId="AD" clId="Web-{AAE1357E-71CE-4847-ABDC-BE88D64D5B06}" dt="2022-04-23T14:08:02.285" v="3"/>
      <pc:docMkLst>
        <pc:docMk/>
      </pc:docMkLst>
      <pc:sldChg chg="modSp">
        <pc:chgData name="Ali Aqeel Zafar" userId="S::aafzde@inf.elte.hu::32605bfe-1f46-4d7b-a326-0651fce061a9" providerId="AD" clId="Web-{AAE1357E-71CE-4847-ABDC-BE88D64D5B06}" dt="2022-04-23T14:08:02.285" v="3"/>
        <pc:sldMkLst>
          <pc:docMk/>
          <pc:sldMk cId="2170888893" sldId="279"/>
        </pc:sldMkLst>
        <pc:graphicFrameChg chg="mod modGraphic">
          <ac:chgData name="Ali Aqeel Zafar" userId="S::aafzde@inf.elte.hu::32605bfe-1f46-4d7b-a326-0651fce061a9" providerId="AD" clId="Web-{AAE1357E-71CE-4847-ABDC-BE88D64D5B06}" dt="2022-04-23T14:08:02.285" v="3"/>
          <ac:graphicFrameMkLst>
            <pc:docMk/>
            <pc:sldMk cId="2170888893" sldId="279"/>
            <ac:graphicFrameMk id="7" creationId="{9E587B87-889B-218E-86CB-6944C24AE6E8}"/>
          </ac:graphicFrameMkLst>
        </pc:graphicFrameChg>
      </pc:sldChg>
    </pc:docChg>
  </pc:docChgLst>
  <pc:docChgLst>
    <pc:chgData name="Ali Aqeel Zafar" userId="S::aafzde@inf.elte.hu::32605bfe-1f46-4d7b-a326-0651fce061a9" providerId="AD" clId="Web-{20E75186-7FDD-48BB-99CA-F45E5DD35B0E}"/>
    <pc:docChg chg="addSld modSld">
      <pc:chgData name="Ali Aqeel Zafar" userId="S::aafzde@inf.elte.hu::32605bfe-1f46-4d7b-a326-0651fce061a9" providerId="AD" clId="Web-{20E75186-7FDD-48BB-99CA-F45E5DD35B0E}" dt="2022-04-23T19:14:29.658" v="72" actId="20577"/>
      <pc:docMkLst>
        <pc:docMk/>
      </pc:docMkLst>
      <pc:sldChg chg="modSp">
        <pc:chgData name="Ali Aqeel Zafar" userId="S::aafzde@inf.elte.hu::32605bfe-1f46-4d7b-a326-0651fce061a9" providerId="AD" clId="Web-{20E75186-7FDD-48BB-99CA-F45E5DD35B0E}" dt="2022-04-23T19:14:29.658" v="72" actId="20577"/>
        <pc:sldMkLst>
          <pc:docMk/>
          <pc:sldMk cId="2895005029" sldId="263"/>
        </pc:sldMkLst>
        <pc:spChg chg="mod">
          <ac:chgData name="Ali Aqeel Zafar" userId="S::aafzde@inf.elte.hu::32605bfe-1f46-4d7b-a326-0651fce061a9" providerId="AD" clId="Web-{20E75186-7FDD-48BB-99CA-F45E5DD35B0E}" dt="2022-04-23T19:08:13.542" v="16" actId="20577"/>
          <ac:spMkLst>
            <pc:docMk/>
            <pc:sldMk cId="2895005029" sldId="263"/>
            <ac:spMk id="2" creationId="{00000000-0000-0000-0000-000000000000}"/>
          </ac:spMkLst>
        </pc:spChg>
        <pc:spChg chg="mod">
          <ac:chgData name="Ali Aqeel Zafar" userId="S::aafzde@inf.elte.hu::32605bfe-1f46-4d7b-a326-0651fce061a9" providerId="AD" clId="Web-{20E75186-7FDD-48BB-99CA-F45E5DD35B0E}" dt="2022-04-23T19:14:29.658" v="72" actId="20577"/>
          <ac:spMkLst>
            <pc:docMk/>
            <pc:sldMk cId="2895005029" sldId="263"/>
            <ac:spMk id="3" creationId="{00000000-0000-0000-0000-000000000000}"/>
          </ac:spMkLst>
        </pc:spChg>
      </pc:sldChg>
      <pc:sldChg chg="add replId">
        <pc:chgData name="Ali Aqeel Zafar" userId="S::aafzde@inf.elte.hu::32605bfe-1f46-4d7b-a326-0651fce061a9" providerId="AD" clId="Web-{20E75186-7FDD-48BB-99CA-F45E5DD35B0E}" dt="2022-04-23T19:07:25.338" v="0"/>
        <pc:sldMkLst>
          <pc:docMk/>
          <pc:sldMk cId="2939698154" sldId="305"/>
        </pc:sldMkLst>
      </pc:sldChg>
    </pc:docChg>
  </pc:docChgLst>
  <pc:docChgLst>
    <pc:chgData name="Friedrich Ostertag" userId="S::d7kqbf@inf.elte.hu::3d84d648-e020-4855-8288-0a2cac5aae36" providerId="AD" clId="Web-{2C9DA005-2BB9-4995-A6EC-B4371B47E09C}"/>
    <pc:docChg chg="modSld">
      <pc:chgData name="Friedrich Ostertag" userId="S::d7kqbf@inf.elte.hu::3d84d648-e020-4855-8288-0a2cac5aae36" providerId="AD" clId="Web-{2C9DA005-2BB9-4995-A6EC-B4371B47E09C}" dt="2022-04-23T14:48:56.432" v="217" actId="20577"/>
      <pc:docMkLst>
        <pc:docMk/>
      </pc:docMkLst>
      <pc:sldChg chg="modSp">
        <pc:chgData name="Friedrich Ostertag" userId="S::d7kqbf@inf.elte.hu::3d84d648-e020-4855-8288-0a2cac5aae36" providerId="AD" clId="Web-{2C9DA005-2BB9-4995-A6EC-B4371B47E09C}" dt="2022-04-23T14:48:56.432" v="217" actId="20577"/>
        <pc:sldMkLst>
          <pc:docMk/>
          <pc:sldMk cId="2895005029" sldId="263"/>
        </pc:sldMkLst>
        <pc:spChg chg="mod">
          <ac:chgData name="Friedrich Ostertag" userId="S::d7kqbf@inf.elte.hu::3d84d648-e020-4855-8288-0a2cac5aae36" providerId="AD" clId="Web-{2C9DA005-2BB9-4995-A6EC-B4371B47E09C}" dt="2022-04-23T14:48:56.432" v="217" actId="20577"/>
          <ac:spMkLst>
            <pc:docMk/>
            <pc:sldMk cId="2895005029" sldId="263"/>
            <ac:spMk id="3" creationId="{00000000-0000-0000-0000-000000000000}"/>
          </ac:spMkLst>
        </pc:spChg>
      </pc:sldChg>
      <pc:sldChg chg="modSp">
        <pc:chgData name="Friedrich Ostertag" userId="S::d7kqbf@inf.elte.hu::3d84d648-e020-4855-8288-0a2cac5aae36" providerId="AD" clId="Web-{2C9DA005-2BB9-4995-A6EC-B4371B47E09C}" dt="2022-04-23T14:33:29.190" v="24" actId="20577"/>
        <pc:sldMkLst>
          <pc:docMk/>
          <pc:sldMk cId="1132891285" sldId="267"/>
        </pc:sldMkLst>
        <pc:spChg chg="mod">
          <ac:chgData name="Friedrich Ostertag" userId="S::d7kqbf@inf.elte.hu::3d84d648-e020-4855-8288-0a2cac5aae36" providerId="AD" clId="Web-{2C9DA005-2BB9-4995-A6EC-B4371B47E09C}" dt="2022-04-23T14:33:29.190" v="24" actId="20577"/>
          <ac:spMkLst>
            <pc:docMk/>
            <pc:sldMk cId="1132891285" sldId="267"/>
            <ac:spMk id="3" creationId="{00000000-0000-0000-0000-000000000000}"/>
          </ac:spMkLst>
        </pc:spChg>
      </pc:sldChg>
      <pc:sldChg chg="modSp">
        <pc:chgData name="Friedrich Ostertag" userId="S::d7kqbf@inf.elte.hu::3d84d648-e020-4855-8288-0a2cac5aae36" providerId="AD" clId="Web-{2C9DA005-2BB9-4995-A6EC-B4371B47E09C}" dt="2022-04-23T14:48:37.838" v="215" actId="20577"/>
        <pc:sldMkLst>
          <pc:docMk/>
          <pc:sldMk cId="2211189640" sldId="278"/>
        </pc:sldMkLst>
        <pc:spChg chg="mod">
          <ac:chgData name="Friedrich Ostertag" userId="S::d7kqbf@inf.elte.hu::3d84d648-e020-4855-8288-0a2cac5aae36" providerId="AD" clId="Web-{2C9DA005-2BB9-4995-A6EC-B4371B47E09C}" dt="2022-04-23T14:48:37.838" v="215" actId="20577"/>
          <ac:spMkLst>
            <pc:docMk/>
            <pc:sldMk cId="2211189640" sldId="278"/>
            <ac:spMk id="3" creationId="{00000000-0000-0000-0000-000000000000}"/>
          </ac:spMkLst>
        </pc:spChg>
      </pc:sldChg>
      <pc:sldChg chg="modSp">
        <pc:chgData name="Friedrich Ostertag" userId="S::d7kqbf@inf.elte.hu::3d84d648-e020-4855-8288-0a2cac5aae36" providerId="AD" clId="Web-{2C9DA005-2BB9-4995-A6EC-B4371B47E09C}" dt="2022-04-23T14:47:16.992" v="206"/>
        <pc:sldMkLst>
          <pc:docMk/>
          <pc:sldMk cId="2170888893" sldId="279"/>
        </pc:sldMkLst>
        <pc:graphicFrameChg chg="mod modGraphic">
          <ac:chgData name="Friedrich Ostertag" userId="S::d7kqbf@inf.elte.hu::3d84d648-e020-4855-8288-0a2cac5aae36" providerId="AD" clId="Web-{2C9DA005-2BB9-4995-A6EC-B4371B47E09C}" dt="2022-04-23T14:47:16.992" v="206"/>
          <ac:graphicFrameMkLst>
            <pc:docMk/>
            <pc:sldMk cId="2170888893" sldId="279"/>
            <ac:graphicFrameMk id="7" creationId="{9E587B87-889B-218E-86CB-6944C24AE6E8}"/>
          </ac:graphicFrameMkLst>
        </pc:graphicFrameChg>
      </pc:sldChg>
    </pc:docChg>
  </pc:docChgLst>
  <pc:docChgLst>
    <pc:chgData name="Ali Aqeel Zafar" userId="S::aafzde@inf.elte.hu::32605bfe-1f46-4d7b-a326-0651fce061a9" providerId="AD" clId="Web-{0133AD6C-F333-402B-A1D3-B8A0BB470E19}"/>
    <pc:docChg chg="modSld">
      <pc:chgData name="Ali Aqeel Zafar" userId="S::aafzde@inf.elte.hu::32605bfe-1f46-4d7b-a326-0651fce061a9" providerId="AD" clId="Web-{0133AD6C-F333-402B-A1D3-B8A0BB470E19}" dt="2022-04-21T12:15:00.308" v="55" actId="1076"/>
      <pc:docMkLst>
        <pc:docMk/>
      </pc:docMkLst>
      <pc:sldChg chg="modSp">
        <pc:chgData name="Ali Aqeel Zafar" userId="S::aafzde@inf.elte.hu::32605bfe-1f46-4d7b-a326-0651fce061a9" providerId="AD" clId="Web-{0133AD6C-F333-402B-A1D3-B8A0BB470E19}" dt="2022-04-21T12:11:26.739" v="10" actId="20577"/>
        <pc:sldMkLst>
          <pc:docMk/>
          <pc:sldMk cId="2895005029" sldId="263"/>
        </pc:sldMkLst>
        <pc:spChg chg="mod">
          <ac:chgData name="Ali Aqeel Zafar" userId="S::aafzde@inf.elte.hu::32605bfe-1f46-4d7b-a326-0651fce061a9" providerId="AD" clId="Web-{0133AD6C-F333-402B-A1D3-B8A0BB470E19}" dt="2022-04-21T12:11:26.739" v="10" actId="20577"/>
          <ac:spMkLst>
            <pc:docMk/>
            <pc:sldMk cId="2895005029" sldId="263"/>
            <ac:spMk id="3" creationId="{00000000-0000-0000-0000-000000000000}"/>
          </ac:spMkLst>
        </pc:spChg>
      </pc:sldChg>
      <pc:sldChg chg="modSp">
        <pc:chgData name="Ali Aqeel Zafar" userId="S::aafzde@inf.elte.hu::32605bfe-1f46-4d7b-a326-0651fce061a9" providerId="AD" clId="Web-{0133AD6C-F333-402B-A1D3-B8A0BB470E19}" dt="2022-04-21T12:15:00.308" v="55" actId="1076"/>
        <pc:sldMkLst>
          <pc:docMk/>
          <pc:sldMk cId="98245217" sldId="266"/>
        </pc:sldMkLst>
        <pc:spChg chg="mod">
          <ac:chgData name="Ali Aqeel Zafar" userId="S::aafzde@inf.elte.hu::32605bfe-1f46-4d7b-a326-0651fce061a9" providerId="AD" clId="Web-{0133AD6C-F333-402B-A1D3-B8A0BB470E19}" dt="2022-04-21T12:15:00.308" v="55" actId="1076"/>
          <ac:spMkLst>
            <pc:docMk/>
            <pc:sldMk cId="98245217" sldId="266"/>
            <ac:spMk id="3" creationId="{00000000-0000-0000-0000-000000000000}"/>
          </ac:spMkLst>
        </pc:spChg>
        <pc:picChg chg="mod">
          <ac:chgData name="Ali Aqeel Zafar" userId="S::aafzde@inf.elte.hu::32605bfe-1f46-4d7b-a326-0651fce061a9" providerId="AD" clId="Web-{0133AD6C-F333-402B-A1D3-B8A0BB470E19}" dt="2022-04-21T12:14:52.839" v="54" actId="1076"/>
          <ac:picMkLst>
            <pc:docMk/>
            <pc:sldMk cId="98245217" sldId="266"/>
            <ac:picMk id="12" creationId="{26662334-A496-4914-5ED1-A218EC7544C4}"/>
          </ac:picMkLst>
        </pc:picChg>
      </pc:sldChg>
      <pc:sldChg chg="modSp">
        <pc:chgData name="Ali Aqeel Zafar" userId="S::aafzde@inf.elte.hu::32605bfe-1f46-4d7b-a326-0651fce061a9" providerId="AD" clId="Web-{0133AD6C-F333-402B-A1D3-B8A0BB470E19}" dt="2022-04-21T12:10:49.941" v="1" actId="20577"/>
        <pc:sldMkLst>
          <pc:docMk/>
          <pc:sldMk cId="177746058" sldId="275"/>
        </pc:sldMkLst>
        <pc:spChg chg="mod">
          <ac:chgData name="Ali Aqeel Zafar" userId="S::aafzde@inf.elte.hu::32605bfe-1f46-4d7b-a326-0651fce061a9" providerId="AD" clId="Web-{0133AD6C-F333-402B-A1D3-B8A0BB470E19}" dt="2022-04-21T12:10:49.941" v="1" actId="20577"/>
          <ac:spMkLst>
            <pc:docMk/>
            <pc:sldMk cId="177746058" sldId="275"/>
            <ac:spMk id="3" creationId="{00000000-0000-0000-0000-000000000000}"/>
          </ac:spMkLst>
        </pc:spChg>
      </pc:sldChg>
      <pc:sldChg chg="modSp">
        <pc:chgData name="Ali Aqeel Zafar" userId="S::aafzde@inf.elte.hu::32605bfe-1f46-4d7b-a326-0651fce061a9" providerId="AD" clId="Web-{0133AD6C-F333-402B-A1D3-B8A0BB470E19}" dt="2022-04-21T12:11:00.316" v="4" actId="20577"/>
        <pc:sldMkLst>
          <pc:docMk/>
          <pc:sldMk cId="3869678333" sldId="276"/>
        </pc:sldMkLst>
        <pc:spChg chg="mod">
          <ac:chgData name="Ali Aqeel Zafar" userId="S::aafzde@inf.elte.hu::32605bfe-1f46-4d7b-a326-0651fce061a9" providerId="AD" clId="Web-{0133AD6C-F333-402B-A1D3-B8A0BB470E19}" dt="2022-04-21T12:11:00.316" v="4" actId="20577"/>
          <ac:spMkLst>
            <pc:docMk/>
            <pc:sldMk cId="3869678333" sldId="276"/>
            <ac:spMk id="3" creationId="{00000000-0000-0000-0000-000000000000}"/>
          </ac:spMkLst>
        </pc:spChg>
      </pc:sldChg>
      <pc:sldChg chg="modSp">
        <pc:chgData name="Ali Aqeel Zafar" userId="S::aafzde@inf.elte.hu::32605bfe-1f46-4d7b-a326-0651fce061a9" providerId="AD" clId="Web-{0133AD6C-F333-402B-A1D3-B8A0BB470E19}" dt="2022-04-21T12:11:07.801" v="5" actId="20577"/>
        <pc:sldMkLst>
          <pc:docMk/>
          <pc:sldMk cId="3053724619" sldId="277"/>
        </pc:sldMkLst>
        <pc:spChg chg="mod">
          <ac:chgData name="Ali Aqeel Zafar" userId="S::aafzde@inf.elte.hu::32605bfe-1f46-4d7b-a326-0651fce061a9" providerId="AD" clId="Web-{0133AD6C-F333-402B-A1D3-B8A0BB470E19}" dt="2022-04-21T12:11:07.801" v="5" actId="20577"/>
          <ac:spMkLst>
            <pc:docMk/>
            <pc:sldMk cId="3053724619" sldId="277"/>
            <ac:spMk id="3" creationId="{00000000-0000-0000-0000-000000000000}"/>
          </ac:spMkLst>
        </pc:spChg>
      </pc:sldChg>
      <pc:sldChg chg="modSp">
        <pc:chgData name="Ali Aqeel Zafar" userId="S::aafzde@inf.elte.hu::32605bfe-1f46-4d7b-a326-0651fce061a9" providerId="AD" clId="Web-{0133AD6C-F333-402B-A1D3-B8A0BB470E19}" dt="2022-04-21T12:11:20.707" v="8" actId="20577"/>
        <pc:sldMkLst>
          <pc:docMk/>
          <pc:sldMk cId="2170888893" sldId="279"/>
        </pc:sldMkLst>
        <pc:spChg chg="mod">
          <ac:chgData name="Ali Aqeel Zafar" userId="S::aafzde@inf.elte.hu::32605bfe-1f46-4d7b-a326-0651fce061a9" providerId="AD" clId="Web-{0133AD6C-F333-402B-A1D3-B8A0BB470E19}" dt="2022-04-21T12:11:20.707" v="8" actId="20577"/>
          <ac:spMkLst>
            <pc:docMk/>
            <pc:sldMk cId="2170888893" sldId="279"/>
            <ac:spMk id="3" creationId="{00000000-0000-0000-0000-000000000000}"/>
          </ac:spMkLst>
        </pc:spChg>
      </pc:sldChg>
      <pc:sldChg chg="modSp">
        <pc:chgData name="Ali Aqeel Zafar" userId="S::aafzde@inf.elte.hu::32605bfe-1f46-4d7b-a326-0651fce061a9" providerId="AD" clId="Web-{0133AD6C-F333-402B-A1D3-B8A0BB470E19}" dt="2022-04-21T12:13:06.039" v="31" actId="14100"/>
        <pc:sldMkLst>
          <pc:docMk/>
          <pc:sldMk cId="2649066850" sldId="280"/>
        </pc:sldMkLst>
        <pc:spChg chg="mod">
          <ac:chgData name="Ali Aqeel Zafar" userId="S::aafzde@inf.elte.hu::32605bfe-1f46-4d7b-a326-0651fce061a9" providerId="AD" clId="Web-{0133AD6C-F333-402B-A1D3-B8A0BB470E19}" dt="2022-04-21T12:13:06.039" v="31" actId="14100"/>
          <ac:spMkLst>
            <pc:docMk/>
            <pc:sldMk cId="2649066850" sldId="280"/>
            <ac:spMk id="3" creationId="{00000000-0000-0000-0000-000000000000}"/>
          </ac:spMkLst>
        </pc:spChg>
        <pc:picChg chg="mod">
          <ac:chgData name="Ali Aqeel Zafar" userId="S::aafzde@inf.elte.hu::32605bfe-1f46-4d7b-a326-0651fce061a9" providerId="AD" clId="Web-{0133AD6C-F333-402B-A1D3-B8A0BB470E19}" dt="2022-04-21T12:12:54.523" v="28" actId="14100"/>
          <ac:picMkLst>
            <pc:docMk/>
            <pc:sldMk cId="2649066850" sldId="280"/>
            <ac:picMk id="6" creationId="{09057F69-ADC1-B9D9-DF0A-D274BA037D70}"/>
          </ac:picMkLst>
        </pc:picChg>
      </pc:sldChg>
      <pc:sldChg chg="modSp">
        <pc:chgData name="Ali Aqeel Zafar" userId="S::aafzde@inf.elte.hu::32605bfe-1f46-4d7b-a326-0651fce061a9" providerId="AD" clId="Web-{0133AD6C-F333-402B-A1D3-B8A0BB470E19}" dt="2022-04-21T12:14:37.604" v="51" actId="1076"/>
        <pc:sldMkLst>
          <pc:docMk/>
          <pc:sldMk cId="3971203936" sldId="281"/>
        </pc:sldMkLst>
        <pc:spChg chg="mod">
          <ac:chgData name="Ali Aqeel Zafar" userId="S::aafzde@inf.elte.hu::32605bfe-1f46-4d7b-a326-0651fce061a9" providerId="AD" clId="Web-{0133AD6C-F333-402B-A1D3-B8A0BB470E19}" dt="2022-04-21T12:14:34.104" v="50" actId="1076"/>
          <ac:spMkLst>
            <pc:docMk/>
            <pc:sldMk cId="3971203936" sldId="281"/>
            <ac:spMk id="3" creationId="{00000000-0000-0000-0000-000000000000}"/>
          </ac:spMkLst>
        </pc:spChg>
        <pc:picChg chg="mod">
          <ac:chgData name="Ali Aqeel Zafar" userId="S::aafzde@inf.elte.hu::32605bfe-1f46-4d7b-a326-0651fce061a9" providerId="AD" clId="Web-{0133AD6C-F333-402B-A1D3-B8A0BB470E19}" dt="2022-04-21T12:14:37.604" v="51" actId="1076"/>
          <ac:picMkLst>
            <pc:docMk/>
            <pc:sldMk cId="3971203936" sldId="281"/>
            <ac:picMk id="7" creationId="{FF0330FB-9253-502B-E13E-A1BFFBAA0F18}"/>
          </ac:picMkLst>
        </pc:picChg>
      </pc:sldChg>
      <pc:sldChg chg="modSp">
        <pc:chgData name="Ali Aqeel Zafar" userId="S::aafzde@inf.elte.hu::32605bfe-1f46-4d7b-a326-0651fce061a9" providerId="AD" clId="Web-{0133AD6C-F333-402B-A1D3-B8A0BB470E19}" dt="2022-04-21T12:13:27.336" v="36" actId="14100"/>
        <pc:sldMkLst>
          <pc:docMk/>
          <pc:sldMk cId="3878294750" sldId="282"/>
        </pc:sldMkLst>
        <pc:spChg chg="mod">
          <ac:chgData name="Ali Aqeel Zafar" userId="S::aafzde@inf.elte.hu::32605bfe-1f46-4d7b-a326-0651fce061a9" providerId="AD" clId="Web-{0133AD6C-F333-402B-A1D3-B8A0BB470E19}" dt="2022-04-21T12:13:24.539" v="35" actId="1076"/>
          <ac:spMkLst>
            <pc:docMk/>
            <pc:sldMk cId="3878294750" sldId="282"/>
            <ac:spMk id="3" creationId="{00000000-0000-0000-0000-000000000000}"/>
          </ac:spMkLst>
        </pc:spChg>
        <pc:picChg chg="mod">
          <ac:chgData name="Ali Aqeel Zafar" userId="S::aafzde@inf.elte.hu::32605bfe-1f46-4d7b-a326-0651fce061a9" providerId="AD" clId="Web-{0133AD6C-F333-402B-A1D3-B8A0BB470E19}" dt="2022-04-21T12:13:27.336" v="36" actId="14100"/>
          <ac:picMkLst>
            <pc:docMk/>
            <pc:sldMk cId="3878294750" sldId="282"/>
            <ac:picMk id="6" creationId="{68254869-AD97-1972-9B88-7AF3BAB06233}"/>
          </ac:picMkLst>
        </pc:picChg>
      </pc:sldChg>
    </pc:docChg>
  </pc:docChgLst>
  <pc:docChgLst>
    <pc:chgData name="Friedrich Ostertag" userId="S::d7kqbf@inf.elte.hu::3d84d648-e020-4855-8288-0a2cac5aae36" providerId="AD" clId="Web-{AF4DE464-CD02-4CC8-9BC4-3536312AA2DE}"/>
    <pc:docChg chg="modSld">
      <pc:chgData name="Friedrich Ostertag" userId="S::d7kqbf@inf.elte.hu::3d84d648-e020-4855-8288-0a2cac5aae36" providerId="AD" clId="Web-{AF4DE464-CD02-4CC8-9BC4-3536312AA2DE}" dt="2022-04-24T20:55:04.503" v="4" actId="20577"/>
      <pc:docMkLst>
        <pc:docMk/>
      </pc:docMkLst>
      <pc:sldChg chg="modSp">
        <pc:chgData name="Friedrich Ostertag" userId="S::d7kqbf@inf.elte.hu::3d84d648-e020-4855-8288-0a2cac5aae36" providerId="AD" clId="Web-{AF4DE464-CD02-4CC8-9BC4-3536312AA2DE}" dt="2022-04-24T20:55:04.503" v="4" actId="20577"/>
        <pc:sldMkLst>
          <pc:docMk/>
          <pc:sldMk cId="2481651946" sldId="290"/>
        </pc:sldMkLst>
        <pc:spChg chg="mod">
          <ac:chgData name="Friedrich Ostertag" userId="S::d7kqbf@inf.elte.hu::3d84d648-e020-4855-8288-0a2cac5aae36" providerId="AD" clId="Web-{AF4DE464-CD02-4CC8-9BC4-3536312AA2DE}" dt="2022-04-24T20:55:04.503" v="4" actId="20577"/>
          <ac:spMkLst>
            <pc:docMk/>
            <pc:sldMk cId="2481651946" sldId="290"/>
            <ac:spMk id="3" creationId="{00000000-0000-0000-0000-000000000000}"/>
          </ac:spMkLst>
        </pc:spChg>
      </pc:sldChg>
    </pc:docChg>
  </pc:docChgLst>
  <pc:docChgLst>
    <pc:chgData name="Ali Aqeel Zafar" userId="S::aafzde@inf.elte.hu::32605bfe-1f46-4d7b-a326-0651fce061a9" providerId="AD" clId="Web-{D2FAB234-DC5C-4973-A0EC-E16181E73754}"/>
    <pc:docChg chg="modSld">
      <pc:chgData name="Ali Aqeel Zafar" userId="S::aafzde@inf.elte.hu::32605bfe-1f46-4d7b-a326-0651fce061a9" providerId="AD" clId="Web-{D2FAB234-DC5C-4973-A0EC-E16181E73754}" dt="2022-04-20T14:01:11.526" v="7" actId="20577"/>
      <pc:docMkLst>
        <pc:docMk/>
      </pc:docMkLst>
      <pc:sldChg chg="modSp">
        <pc:chgData name="Ali Aqeel Zafar" userId="S::aafzde@inf.elte.hu::32605bfe-1f46-4d7b-a326-0651fce061a9" providerId="AD" clId="Web-{D2FAB234-DC5C-4973-A0EC-E16181E73754}" dt="2022-04-20T14:01:11.526" v="7" actId="20577"/>
        <pc:sldMkLst>
          <pc:docMk/>
          <pc:sldMk cId="1132891285" sldId="267"/>
        </pc:sldMkLst>
        <pc:spChg chg="mod">
          <ac:chgData name="Ali Aqeel Zafar" userId="S::aafzde@inf.elte.hu::32605bfe-1f46-4d7b-a326-0651fce061a9" providerId="AD" clId="Web-{D2FAB234-DC5C-4973-A0EC-E16181E73754}" dt="2022-04-20T14:01:11.526" v="7" actId="20577"/>
          <ac:spMkLst>
            <pc:docMk/>
            <pc:sldMk cId="1132891285" sldId="267"/>
            <ac:spMk id="3" creationId="{00000000-0000-0000-0000-000000000000}"/>
          </ac:spMkLst>
        </pc:spChg>
      </pc:sldChg>
      <pc:sldChg chg="modSp">
        <pc:chgData name="Ali Aqeel Zafar" userId="S::aafzde@inf.elte.hu::32605bfe-1f46-4d7b-a326-0651fce061a9" providerId="AD" clId="Web-{D2FAB234-DC5C-4973-A0EC-E16181E73754}" dt="2022-04-20T14:00:47.900" v="2" actId="20577"/>
        <pc:sldMkLst>
          <pc:docMk/>
          <pc:sldMk cId="2649066850" sldId="280"/>
        </pc:sldMkLst>
        <pc:spChg chg="mod">
          <ac:chgData name="Ali Aqeel Zafar" userId="S::aafzde@inf.elte.hu::32605bfe-1f46-4d7b-a326-0651fce061a9" providerId="AD" clId="Web-{D2FAB234-DC5C-4973-A0EC-E16181E73754}" dt="2022-04-20T14:00:47.900" v="2" actId="20577"/>
          <ac:spMkLst>
            <pc:docMk/>
            <pc:sldMk cId="2649066850" sldId="280"/>
            <ac:spMk id="3" creationId="{00000000-0000-0000-0000-000000000000}"/>
          </ac:spMkLst>
        </pc:spChg>
      </pc:sldChg>
      <pc:sldChg chg="modSp">
        <pc:chgData name="Ali Aqeel Zafar" userId="S::aafzde@inf.elte.hu::32605bfe-1f46-4d7b-a326-0651fce061a9" providerId="AD" clId="Web-{D2FAB234-DC5C-4973-A0EC-E16181E73754}" dt="2022-04-20T14:00:57.807" v="4" actId="20577"/>
        <pc:sldMkLst>
          <pc:docMk/>
          <pc:sldMk cId="3971203936" sldId="281"/>
        </pc:sldMkLst>
        <pc:spChg chg="mod">
          <ac:chgData name="Ali Aqeel Zafar" userId="S::aafzde@inf.elte.hu::32605bfe-1f46-4d7b-a326-0651fce061a9" providerId="AD" clId="Web-{D2FAB234-DC5C-4973-A0EC-E16181E73754}" dt="2022-04-20T14:00:57.807" v="4" actId="20577"/>
          <ac:spMkLst>
            <pc:docMk/>
            <pc:sldMk cId="3971203936" sldId="281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91E0-D5E1-4D14-AA23-257AC9EDD563}" type="datetimeFigureOut">
              <a:rPr lang="de-DE" smtClean="0"/>
              <a:t>24.04.2022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E258-B8EB-4B9A-A40C-1E038747B1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786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91E0-D5E1-4D14-AA23-257AC9EDD563}" type="datetimeFigureOut">
              <a:rPr lang="de-DE" smtClean="0"/>
              <a:t>24.04.2022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E258-B8EB-4B9A-A40C-1E038747B1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62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91E0-D5E1-4D14-AA23-257AC9EDD563}" type="datetimeFigureOut">
              <a:rPr lang="de-DE" smtClean="0"/>
              <a:t>24.04.2022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E258-B8EB-4B9A-A40C-1E038747B1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924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91E0-D5E1-4D14-AA23-257AC9EDD563}" type="datetimeFigureOut">
              <a:rPr lang="de-DE" smtClean="0"/>
              <a:t>24.04.2022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E258-B8EB-4B9A-A40C-1E038747B1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69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91E0-D5E1-4D14-AA23-257AC9EDD563}" type="datetimeFigureOut">
              <a:rPr lang="de-DE" smtClean="0"/>
              <a:t>24.04.2022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E258-B8EB-4B9A-A40C-1E038747B1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90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91E0-D5E1-4D14-AA23-257AC9EDD563}" type="datetimeFigureOut">
              <a:rPr lang="de-DE" smtClean="0"/>
              <a:t>24.04.2022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E258-B8EB-4B9A-A40C-1E038747B1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487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91E0-D5E1-4D14-AA23-257AC9EDD563}" type="datetimeFigureOut">
              <a:rPr lang="de-DE" smtClean="0"/>
              <a:t>24.04.2022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E258-B8EB-4B9A-A40C-1E038747B1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31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91E0-D5E1-4D14-AA23-257AC9EDD563}" type="datetimeFigureOut">
              <a:rPr lang="de-DE" smtClean="0"/>
              <a:t>24.04.2022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E258-B8EB-4B9A-A40C-1E038747B1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742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91E0-D5E1-4D14-AA23-257AC9EDD563}" type="datetimeFigureOut">
              <a:rPr lang="de-DE" smtClean="0"/>
              <a:t>24.04.2022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E258-B8EB-4B9A-A40C-1E038747B1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5911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91E0-D5E1-4D14-AA23-257AC9EDD563}" type="datetimeFigureOut">
              <a:rPr lang="de-DE" smtClean="0"/>
              <a:t>24.04.2022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E258-B8EB-4B9A-A40C-1E038747B1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1169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91E0-D5E1-4D14-AA23-257AC9EDD563}" type="datetimeFigureOut">
              <a:rPr lang="de-DE" smtClean="0"/>
              <a:t>24.04.2022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E258-B8EB-4B9A-A40C-1E038747B1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199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591E0-D5E1-4D14-AA23-257AC9EDD563}" type="datetimeFigureOut">
              <a:rPr lang="de-DE" smtClean="0"/>
              <a:t>24.04.2022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8E258-B8EB-4B9A-A40C-1E038747B1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10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368023"/>
            <a:ext cx="9144000" cy="3258568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de-DE" sz="2200"/>
              <a:t>Privacy Practice  - Paper </a:t>
            </a:r>
            <a:r>
              <a:rPr lang="de-DE" sz="2200" err="1"/>
              <a:t>Presentation</a:t>
            </a:r>
            <a:r>
              <a:rPr lang="de-DE" sz="2200"/>
              <a:t>:</a:t>
            </a:r>
            <a:br>
              <a:rPr lang="de-DE" sz="2200"/>
            </a:br>
            <a:r>
              <a:rPr lang="de-DE"/>
              <a:t>Privacy-</a:t>
            </a:r>
            <a:r>
              <a:rPr lang="de-DE" err="1"/>
              <a:t>preserving</a:t>
            </a:r>
            <a:r>
              <a:rPr lang="de-DE"/>
              <a:t> Identity Management System</a:t>
            </a:r>
            <a:br>
              <a:rPr lang="de-DE"/>
            </a:br>
            <a:r>
              <a:rPr lang="de-DE" sz="4000"/>
              <a:t>(Lee et al. 2021)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953166"/>
            <a:ext cx="9144000" cy="165576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sz="2000" err="1">
                <a:latin typeface="+mj-lt"/>
                <a:ea typeface="+mn-lt"/>
                <a:cs typeface="+mn-lt"/>
              </a:rPr>
              <a:t>by</a:t>
            </a:r>
            <a:endParaRPr lang="de-DE" sz="2000">
              <a:latin typeface="+mj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de-DE" sz="2000">
                <a:latin typeface="+mj-lt"/>
                <a:ea typeface="+mn-lt"/>
                <a:cs typeface="+mn-lt"/>
              </a:rPr>
              <a:t>Ali </a:t>
            </a:r>
            <a:r>
              <a:rPr lang="de-DE" sz="2000" err="1">
                <a:latin typeface="+mj-lt"/>
                <a:ea typeface="+mn-lt"/>
                <a:cs typeface="+mn-lt"/>
              </a:rPr>
              <a:t>Aqeel</a:t>
            </a:r>
            <a:r>
              <a:rPr lang="de-DE" sz="2000">
                <a:latin typeface="+mj-lt"/>
                <a:ea typeface="+mn-lt"/>
                <a:cs typeface="+mn-lt"/>
              </a:rPr>
              <a:t> </a:t>
            </a:r>
            <a:r>
              <a:rPr lang="de-DE" sz="2000" err="1">
                <a:latin typeface="+mj-lt"/>
                <a:ea typeface="+mn-lt"/>
                <a:cs typeface="+mn-lt"/>
              </a:rPr>
              <a:t>Zafar</a:t>
            </a:r>
            <a:r>
              <a:rPr lang="de-DE" sz="2000">
                <a:latin typeface="+mj-lt"/>
                <a:ea typeface="+mn-lt"/>
                <a:cs typeface="+mn-lt"/>
              </a:rPr>
              <a:t> (AAFZDE)</a:t>
            </a:r>
            <a:endParaRPr lang="en-US" sz="2000">
              <a:latin typeface="+mj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de-DE" sz="2000">
                <a:latin typeface="+mj-lt"/>
                <a:ea typeface="+mn-lt"/>
                <a:cs typeface="+mn-lt"/>
              </a:rPr>
              <a:t>Friedrich Ostertag (D7KQBF)</a:t>
            </a:r>
            <a:endParaRPr lang="de-DE" sz="2000" b="1">
              <a:latin typeface="+mj-lt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8406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/>
              <a:t>2.6 Self-sovereign</a:t>
            </a:r>
            <a:r>
              <a:rPr lang="de-DE" sz="3200">
                <a:ea typeface="+mj-lt"/>
                <a:cs typeface="+mj-lt"/>
              </a:rPr>
              <a:t> </a:t>
            </a:r>
            <a:r>
              <a:rPr lang="de-DE" sz="3200" err="1">
                <a:ea typeface="+mj-lt"/>
                <a:cs typeface="+mj-lt"/>
              </a:rPr>
              <a:t>model</a:t>
            </a:r>
            <a:r>
              <a:rPr lang="de-DE" sz="3200"/>
              <a:t>: </a:t>
            </a:r>
            <a:r>
              <a:rPr lang="de-DE" sz="3200">
                <a:ea typeface="+mj-lt"/>
                <a:cs typeface="+mj-lt"/>
              </a:rPr>
              <a:t> </a:t>
            </a:r>
            <a:r>
              <a:rPr lang="de-DE" sz="3200" err="1">
                <a:ea typeface="+mj-lt"/>
                <a:cs typeface="+mj-lt"/>
              </a:rPr>
              <a:t>Comparison</a:t>
            </a:r>
            <a:endParaRPr lang="de-DE" sz="3200" err="1">
              <a:cs typeface="Calibri Light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6613478" y="1539022"/>
            <a:ext cx="4252415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sz="2000"/>
          </a:p>
        </p:txBody>
      </p:sp>
      <p:pic>
        <p:nvPicPr>
          <p:cNvPr id="6" name="Inhaltsplatzhalt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" t="10540" r="1136" b="29562"/>
          <a:stretch/>
        </p:blipFill>
        <p:spPr>
          <a:xfrm>
            <a:off x="106871" y="2178533"/>
            <a:ext cx="11982734" cy="306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5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48856" y="2551190"/>
            <a:ext cx="7430125" cy="1325563"/>
          </a:xfrm>
        </p:spPr>
        <p:txBody>
          <a:bodyPr>
            <a:normAutofit/>
          </a:bodyPr>
          <a:lstStyle/>
          <a:p>
            <a:r>
              <a:rPr lang="de-DE" sz="4000"/>
              <a:t>3. Primitives</a:t>
            </a:r>
            <a:endParaRPr lang="de-DE" sz="400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074728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/>
              <a:t>3.1 </a:t>
            </a:r>
            <a:r>
              <a:rPr lang="de-DE" sz="3200" err="1"/>
              <a:t>Commitment</a:t>
            </a:r>
            <a:endParaRPr lang="de-DE" sz="3200">
              <a:cs typeface="Calibri Light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de-DE">
              <a:ea typeface="+mn-lt"/>
              <a:cs typeface="+mn-lt"/>
            </a:endParaRPr>
          </a:p>
          <a:p>
            <a:pPr lvl="1"/>
            <a:endParaRPr lang="de-DE" sz="2000">
              <a:cs typeface="Calibri"/>
            </a:endParaRPr>
          </a:p>
          <a:p>
            <a:endParaRPr lang="de-DE" sz="2000">
              <a:cs typeface="Calibri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1D71E466-D242-002F-F5DD-D9A79CB37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748970"/>
              </p:ext>
            </p:extLst>
          </p:nvPr>
        </p:nvGraphicFramePr>
        <p:xfrm>
          <a:off x="897201" y="1981360"/>
          <a:ext cx="9481944" cy="3931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3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3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4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5369">
                <a:tc>
                  <a:txBody>
                    <a:bodyPr/>
                    <a:lstStyle/>
                    <a:p>
                      <a:endParaRPr lang="de-DE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b="1"/>
                    </a:p>
                    <a:p>
                      <a:r>
                        <a:rPr lang="de-DE" b="1"/>
                        <a:t>Input</a:t>
                      </a:r>
                    </a:p>
                    <a:p>
                      <a:endParaRPr lang="de-DE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b="1"/>
                    </a:p>
                    <a:p>
                      <a:r>
                        <a:rPr lang="de-DE" b="1"/>
                        <a:t>Output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5999">
                <a:tc>
                  <a:txBody>
                    <a:bodyPr/>
                    <a:lstStyle/>
                    <a:p>
                      <a:endParaRPr lang="de-DE" b="1"/>
                    </a:p>
                    <a:p>
                      <a:r>
                        <a:rPr lang="de-DE" b="1"/>
                        <a:t>Setup (PPT </a:t>
                      </a:r>
                      <a:r>
                        <a:rPr lang="de-DE" b="1" err="1"/>
                        <a:t>algorithm</a:t>
                      </a:r>
                      <a:r>
                        <a:rPr lang="de-DE" b="1"/>
                        <a:t>)</a:t>
                      </a:r>
                    </a:p>
                    <a:p>
                      <a:endParaRPr lang="de-DE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b="0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λ</a:t>
                      </a:r>
                      <a:endParaRPr lang="de-DE" i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i="1"/>
                    </a:p>
                    <a:p>
                      <a:r>
                        <a:rPr lang="de-DE" i="1" err="1"/>
                        <a:t>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5999">
                <a:tc>
                  <a:txBody>
                    <a:bodyPr/>
                    <a:lstStyle/>
                    <a:p>
                      <a:endParaRPr lang="de-DE" b="1"/>
                    </a:p>
                    <a:p>
                      <a:r>
                        <a:rPr lang="de-DE" b="1">
                          <a:solidFill>
                            <a:schemeClr val="tx1"/>
                          </a:solidFill>
                        </a:rPr>
                        <a:t>Commit (PPT </a:t>
                      </a:r>
                      <a:r>
                        <a:rPr lang="de-DE" b="1" err="1">
                          <a:solidFill>
                            <a:schemeClr val="tx1"/>
                          </a:solidFill>
                        </a:rPr>
                        <a:t>algorithm</a:t>
                      </a:r>
                      <a:r>
                        <a:rPr lang="de-DE" b="1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endParaRPr lang="de-DE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  <a:p>
                      <a:r>
                        <a:rPr lang="de-DE"/>
                        <a:t>ck, 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  <a:p>
                      <a:r>
                        <a:rPr lang="de-DE" b="0" i="1" baseline="0" err="1"/>
                        <a:t>c,o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5999">
                <a:tc>
                  <a:txBody>
                    <a:bodyPr/>
                    <a:lstStyle/>
                    <a:p>
                      <a:endParaRPr lang="de-DE" b="1"/>
                    </a:p>
                    <a:p>
                      <a:r>
                        <a:rPr lang="de-DE" b="1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Verify</a:t>
                      </a:r>
                      <a:endParaRPr lang="de-DE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endParaRPr lang="de-DE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  <a:p>
                      <a:r>
                        <a:rPr lang="de-DE" i="1" err="1"/>
                        <a:t>ck,c,u,o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  <a:p>
                      <a:r>
                        <a:rPr lang="de-DE" i="1"/>
                        <a:t>0 /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46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/>
              <a:t>3.2 (digital) </a:t>
            </a:r>
            <a:r>
              <a:rPr lang="de-DE" sz="3200" err="1"/>
              <a:t>Signature</a:t>
            </a:r>
            <a:endParaRPr lang="de-DE" sz="3200">
              <a:cs typeface="Calibri Light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de">
              <a:cs typeface="Calibri" panose="020F0502020204030204"/>
            </a:endParaRPr>
          </a:p>
          <a:p>
            <a:pPr lvl="1"/>
            <a:endParaRPr lang="de" sz="2000">
              <a:cs typeface="Calibri"/>
            </a:endParaRPr>
          </a:p>
          <a:p>
            <a:pPr marL="0" indent="0">
              <a:buNone/>
            </a:pPr>
            <a:endParaRPr lang="de">
              <a:cs typeface="Calibri" panose="020F0502020204030204"/>
            </a:endParaRP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ED8DCDE2-5316-B42C-93FB-39761EBD3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292114"/>
              </p:ext>
            </p:extLst>
          </p:nvPr>
        </p:nvGraphicFramePr>
        <p:xfrm>
          <a:off x="897201" y="1981360"/>
          <a:ext cx="9481944" cy="3519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3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3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4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5369">
                <a:tc>
                  <a:txBody>
                    <a:bodyPr/>
                    <a:lstStyle/>
                    <a:p>
                      <a:endParaRPr lang="de-DE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b="1"/>
                    </a:p>
                    <a:p>
                      <a:r>
                        <a:rPr lang="de-DE" b="1"/>
                        <a:t>Input</a:t>
                      </a:r>
                    </a:p>
                    <a:p>
                      <a:endParaRPr lang="de-DE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b="1"/>
                    </a:p>
                    <a:p>
                      <a:r>
                        <a:rPr lang="de-DE" b="1"/>
                        <a:t>Output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5999">
                <a:tc>
                  <a:txBody>
                    <a:bodyPr/>
                    <a:lstStyle/>
                    <a:p>
                      <a:endParaRPr lang="de-DE" b="1"/>
                    </a:p>
                    <a:p>
                      <a:r>
                        <a:rPr lang="de-DE" b="1" err="1"/>
                        <a:t>Keygen</a:t>
                      </a:r>
                    </a:p>
                    <a:p>
                      <a:endParaRPr lang="de-DE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b="0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λ</a:t>
                      </a:r>
                      <a:endParaRPr lang="de-DE" i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i="1"/>
                    </a:p>
                    <a:p>
                      <a:r>
                        <a:rPr lang="de-DE" i="1" err="1"/>
                        <a:t>sk,vk</a:t>
                      </a:r>
                      <a:endParaRPr lang="de-DE" i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5999">
                <a:tc>
                  <a:txBody>
                    <a:bodyPr/>
                    <a:lstStyle/>
                    <a:p>
                      <a:endParaRPr lang="de-DE" b="1"/>
                    </a:p>
                    <a:p>
                      <a:r>
                        <a:rPr lang="de-DE" b="1" err="1">
                          <a:solidFill>
                            <a:schemeClr val="tx1"/>
                          </a:solidFill>
                        </a:rPr>
                        <a:t>Sign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  <a:p>
                      <a:r>
                        <a:rPr lang="de-DE"/>
                        <a:t>m, sk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  <a:p>
                      <a:r>
                        <a:rPr lang="de-DE" b="0" i="1" baseline="0" err="1"/>
                        <a:t>c,</a:t>
                      </a:r>
                      <a:r>
                        <a:rPr lang="de-DE" sz="1800" b="0" i="0" u="none" strike="noStrike" baseline="0" noProof="0" err="1">
                          <a:latin typeface="Calibri"/>
                        </a:rPr>
                        <a:t>σ</a:t>
                      </a:r>
                      <a:endParaRPr lang="de-DE" sz="1800" b="0" i="0" u="none" strike="noStrike" baseline="0" noProof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5999">
                <a:tc>
                  <a:txBody>
                    <a:bodyPr/>
                    <a:lstStyle/>
                    <a:p>
                      <a:endParaRPr lang="de-DE" b="1"/>
                    </a:p>
                    <a:p>
                      <a:r>
                        <a:rPr lang="de-DE" b="1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Verify</a:t>
                      </a:r>
                      <a:endParaRPr lang="de-DE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endParaRPr lang="de-DE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  <a:p>
                      <a:r>
                        <a:rPr lang="de-DE" i="1" err="1"/>
                        <a:t>m,vk,</a:t>
                      </a:r>
                      <a:r>
                        <a:rPr lang="de-DE" sz="1800" b="0" i="0" u="none" strike="noStrike" noProof="0" err="1">
                          <a:latin typeface="Calibri"/>
                        </a:rPr>
                        <a:t>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  <a:p>
                      <a:r>
                        <a:rPr lang="de-DE" i="1"/>
                        <a:t>0 /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9678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/>
              <a:t>3.3 </a:t>
            </a:r>
            <a:r>
              <a:rPr lang="de-DE" sz="3200" err="1"/>
              <a:t>zk</a:t>
            </a:r>
            <a:r>
              <a:rPr lang="de-DE" sz="3200"/>
              <a:t>-SNARK</a:t>
            </a:r>
            <a:endParaRPr lang="de-DE" sz="3200">
              <a:cs typeface="Calibri Light"/>
            </a:endParaRP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73071058-C154-8B82-3A48-BB5FCEF3F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673451"/>
              </p:ext>
            </p:extLst>
          </p:nvPr>
        </p:nvGraphicFramePr>
        <p:xfrm>
          <a:off x="897201" y="1981360"/>
          <a:ext cx="9481944" cy="3793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3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3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4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5369">
                <a:tc>
                  <a:txBody>
                    <a:bodyPr/>
                    <a:lstStyle/>
                    <a:p>
                      <a:endParaRPr lang="de-DE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b="1"/>
                    </a:p>
                    <a:p>
                      <a:r>
                        <a:rPr lang="de-DE" b="1"/>
                        <a:t>Input</a:t>
                      </a:r>
                    </a:p>
                    <a:p>
                      <a:endParaRPr lang="de-DE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b="1"/>
                    </a:p>
                    <a:p>
                      <a:r>
                        <a:rPr lang="de-DE" b="1"/>
                        <a:t>Output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5999">
                <a:tc>
                  <a:txBody>
                    <a:bodyPr/>
                    <a:lstStyle/>
                    <a:p>
                      <a:endParaRPr lang="de-DE" b="1"/>
                    </a:p>
                    <a:p>
                      <a:r>
                        <a:rPr lang="de-DE" b="1" err="1"/>
                        <a:t>SetUp</a:t>
                      </a:r>
                      <a:r>
                        <a:rPr lang="de-DE" b="1"/>
                        <a:t> (PPT </a:t>
                      </a:r>
                      <a:r>
                        <a:rPr lang="de-DE" b="1" err="1"/>
                        <a:t>algorithm</a:t>
                      </a:r>
                      <a:r>
                        <a:rPr lang="de-DE" b="1"/>
                        <a:t>)</a:t>
                      </a:r>
                    </a:p>
                    <a:p>
                      <a:endParaRPr lang="de-DE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b="0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>
                        <a:buNone/>
                      </a:pPr>
                      <a:r>
                        <a:rPr lang="de" sz="1800" b="0" i="1" u="none" strike="noStrike" kern="1200" noProof="0">
                          <a:effectLst/>
                        </a:rPr>
                        <a:t>R </a:t>
                      </a:r>
                      <a:r>
                        <a:rPr lang="de" sz="1800" b="0" i="0" u="none" strike="noStrike" kern="1200" noProof="0">
                          <a:effectLst/>
                        </a:rPr>
                        <a:t>∈ </a:t>
                      </a:r>
                      <a:r>
                        <a:rPr lang="de" sz="1800" b="0" i="0" u="none" strike="noStrike" kern="1200" noProof="0" err="1">
                          <a:effectLst/>
                        </a:rPr>
                        <a:t>R</a:t>
                      </a:r>
                      <a:r>
                        <a:rPr lang="de" sz="1800" b="0" i="1" u="none" strike="noStrike" kern="1200" baseline="-25000" noProof="0" err="1">
                          <a:effectLst/>
                        </a:rPr>
                        <a:t>λ</a:t>
                      </a:r>
                      <a:r>
                        <a:rPr lang="de" sz="1800" b="0" i="1" u="none" strike="noStrike" kern="1200" baseline="-25000" noProof="0">
                          <a:effectLst/>
                        </a:rPr>
                        <a:t> 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i="1"/>
                    </a:p>
                    <a:p>
                      <a:r>
                        <a:rPr lang="de-DE" i="1" err="1"/>
                        <a:t>crs</a:t>
                      </a:r>
                      <a:r>
                        <a:rPr lang="de-DE" i="1"/>
                        <a:t>, </a:t>
                      </a:r>
                      <a:r>
                        <a:rPr lang="de" sz="1800" b="0" i="1" u="none" strike="noStrike" noProof="0">
                          <a:latin typeface="Calibri"/>
                        </a:rPr>
                        <a:t>τ</a:t>
                      </a:r>
                      <a:endParaRPr lang="de-DE" i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5999">
                <a:tc>
                  <a:txBody>
                    <a:bodyPr/>
                    <a:lstStyle/>
                    <a:p>
                      <a:endParaRPr lang="de-DE" b="1"/>
                    </a:p>
                    <a:p>
                      <a:r>
                        <a:rPr lang="de-DE" b="1" err="1"/>
                        <a:t>Prove</a:t>
                      </a:r>
                      <a:r>
                        <a:rPr lang="de-DE" b="1"/>
                        <a:t> (PPT </a:t>
                      </a:r>
                      <a:r>
                        <a:rPr lang="de-DE" b="1" err="1"/>
                        <a:t>algorithm</a:t>
                      </a:r>
                      <a:r>
                        <a:rPr lang="de-DE" b="1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  <a:p>
                      <a:pPr lvl="0">
                        <a:buNone/>
                      </a:pPr>
                      <a:r>
                        <a:rPr lang="de-DE"/>
                        <a:t>crs, w, </a:t>
                      </a:r>
                      <a:r>
                        <a:rPr lang="de" sz="1800" b="0" i="1" u="none" strike="noStrike" noProof="0">
                          <a:latin typeface="Calibri"/>
                        </a:rPr>
                        <a:t>φ</a:t>
                      </a:r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  <a:p>
                      <a:pPr lvl="0">
                        <a:buNone/>
                      </a:pPr>
                      <a:r>
                        <a:rPr lang="de" sz="1800" b="0" i="1" u="none" strike="noStrike" baseline="0" noProof="0">
                          <a:latin typeface="Calibri"/>
                        </a:rPr>
                        <a:t>π</a:t>
                      </a:r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5999">
                <a:tc>
                  <a:txBody>
                    <a:bodyPr/>
                    <a:lstStyle/>
                    <a:p>
                      <a:endParaRPr lang="de-DE" b="1"/>
                    </a:p>
                    <a:p>
                      <a:r>
                        <a:rPr lang="de-DE" b="1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Verify</a:t>
                      </a:r>
                      <a:r>
                        <a:rPr lang="de-DE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(</a:t>
                      </a:r>
                      <a:r>
                        <a:rPr lang="de-DE" b="1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Deterministic</a:t>
                      </a:r>
                      <a:r>
                        <a:rPr lang="de-DE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de-DE" b="1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algorithm</a:t>
                      </a:r>
                      <a:r>
                        <a:rPr lang="de-DE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</a:p>
                    <a:p>
                      <a:endParaRPr lang="de-DE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/>
                    </a:p>
                    <a:p>
                      <a:pPr lvl="0">
                        <a:buNone/>
                      </a:pPr>
                      <a:r>
                        <a:rPr lang="de-DE" i="1" err="1"/>
                        <a:t>crs,w</a:t>
                      </a:r>
                      <a:r>
                        <a:rPr lang="de-DE" i="1"/>
                        <a:t>,</a:t>
                      </a:r>
                      <a:r>
                        <a:rPr lang="de" sz="1800" b="0" i="1" u="none" strike="noStrike" noProof="0">
                          <a:latin typeface="Calibri"/>
                        </a:rPr>
                        <a:t>φ</a:t>
                      </a:r>
                      <a:endParaRPr lang="de-DE" i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  <a:p>
                      <a:r>
                        <a:rPr lang="de-DE" i="1"/>
                        <a:t>0 /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3724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>
                <a:cs typeface="Calibri Light"/>
              </a:rPr>
              <a:t>3.4 </a:t>
            </a:r>
            <a:r>
              <a:rPr lang="de-DE" sz="3200" dirty="0" err="1">
                <a:cs typeface="Calibri Light"/>
              </a:rPr>
              <a:t>Billinear</a:t>
            </a:r>
            <a:r>
              <a:rPr lang="de-DE" sz="3200" dirty="0">
                <a:cs typeface="Calibri Light"/>
              </a:rPr>
              <a:t> Pair </a:t>
            </a:r>
            <a:r>
              <a:rPr lang="de-DE" sz="3200" dirty="0" err="1">
                <a:cs typeface="Calibri Light"/>
              </a:rPr>
              <a:t>Function</a:t>
            </a:r>
            <a:endParaRPr lang="de-DE" sz="4000" dirty="0" err="1">
              <a:cs typeface="Calibri Light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sz="2000" dirty="0">
                <a:ea typeface="+mn-lt"/>
                <a:cs typeface="+mn-lt"/>
              </a:rPr>
              <a:t>A Generator </a:t>
            </a:r>
            <a:r>
              <a:rPr lang="de-DE" sz="2000" dirty="0" err="1">
                <a:ea typeface="+mn-lt"/>
                <a:cs typeface="+mn-lt"/>
              </a:rPr>
              <a:t>Function</a:t>
            </a:r>
            <a:endParaRPr lang="de-DE" sz="2000" dirty="0">
              <a:ea typeface="+mn-lt"/>
              <a:cs typeface="+mn-lt"/>
            </a:endParaRPr>
          </a:p>
          <a:p>
            <a:r>
              <a:rPr lang="de-DE" sz="2000" dirty="0">
                <a:ea typeface="+mn-lt"/>
                <a:cs typeface="+mn-lt"/>
              </a:rPr>
              <a:t>Input: </a:t>
            </a:r>
            <a:r>
              <a:rPr lang="de-DE" sz="2000" i="1" dirty="0">
                <a:ea typeface="+mn-lt"/>
                <a:cs typeface="+mn-lt"/>
              </a:rPr>
              <a:t>λ (</a:t>
            </a:r>
            <a:r>
              <a:rPr lang="de-DE" sz="2000" i="1" dirty="0" err="1">
                <a:ea typeface="+mn-lt"/>
                <a:cs typeface="+mn-lt"/>
              </a:rPr>
              <a:t>security</a:t>
            </a:r>
            <a:r>
              <a:rPr lang="de-DE" sz="2000" i="1" dirty="0">
                <a:ea typeface="+mn-lt"/>
                <a:cs typeface="+mn-lt"/>
              </a:rPr>
              <a:t> </a:t>
            </a:r>
            <a:r>
              <a:rPr lang="de-DE" sz="2000" i="1" dirty="0" err="1">
                <a:ea typeface="+mn-lt"/>
                <a:cs typeface="+mn-lt"/>
              </a:rPr>
              <a:t>parameter</a:t>
            </a:r>
            <a:r>
              <a:rPr lang="de-DE" sz="2000" i="1" dirty="0">
                <a:ea typeface="+mn-lt"/>
                <a:cs typeface="+mn-lt"/>
              </a:rPr>
              <a:t>)</a:t>
            </a:r>
            <a:endParaRPr lang="de-DE" dirty="0"/>
          </a:p>
          <a:p>
            <a:r>
              <a:rPr lang="de-DE" sz="2000" i="1" dirty="0">
                <a:ea typeface="+mn-lt"/>
                <a:cs typeface="+mn-lt"/>
              </a:rPr>
              <a:t>Output: </a:t>
            </a:r>
            <a:r>
              <a:rPr lang="de-DE" sz="2000" dirty="0">
                <a:ea typeface="+mn-lt"/>
                <a:cs typeface="+mn-lt"/>
              </a:rPr>
              <a:t>(p,G</a:t>
            </a:r>
            <a:r>
              <a:rPr lang="de-DE" sz="2000" baseline="-25000" dirty="0">
                <a:ea typeface="+mn-lt"/>
                <a:cs typeface="+mn-lt"/>
              </a:rPr>
              <a:t>1</a:t>
            </a:r>
            <a:r>
              <a:rPr lang="de-DE" sz="2000" dirty="0">
                <a:ea typeface="+mn-lt"/>
                <a:cs typeface="+mn-lt"/>
              </a:rPr>
              <a:t>,G</a:t>
            </a:r>
            <a:r>
              <a:rPr lang="de-DE" sz="2000" baseline="-25000" dirty="0">
                <a:ea typeface="+mn-lt"/>
                <a:cs typeface="+mn-lt"/>
              </a:rPr>
              <a:t>2</a:t>
            </a:r>
            <a:r>
              <a:rPr lang="de-DE" sz="2000" dirty="0">
                <a:ea typeface="+mn-lt"/>
                <a:cs typeface="+mn-lt"/>
              </a:rPr>
              <a:t>,G</a:t>
            </a:r>
            <a:r>
              <a:rPr lang="de-DE" sz="2000" baseline="-25000" dirty="0">
                <a:ea typeface="+mn-lt"/>
                <a:cs typeface="+mn-lt"/>
              </a:rPr>
              <a:t>T</a:t>
            </a:r>
            <a:r>
              <a:rPr lang="de-DE" sz="2000" dirty="0">
                <a:ea typeface="+mn-lt"/>
                <a:cs typeface="+mn-lt"/>
              </a:rPr>
              <a:t> , e, G,H)</a:t>
            </a:r>
            <a:endParaRPr lang="de-DE" dirty="0"/>
          </a:p>
          <a:p>
            <a:r>
              <a:rPr lang="de-DE" sz="2000" dirty="0">
                <a:ea typeface="+mn-lt"/>
                <a:cs typeface="+mn-lt"/>
              </a:rPr>
              <a:t>non degenerative bilinear </a:t>
            </a:r>
            <a:r>
              <a:rPr lang="de-DE" sz="2000" dirty="0" err="1">
                <a:ea typeface="+mn-lt"/>
                <a:cs typeface="+mn-lt"/>
              </a:rPr>
              <a:t>map</a:t>
            </a:r>
            <a:r>
              <a:rPr lang="de-DE" sz="2000" dirty="0">
                <a:ea typeface="+mn-lt"/>
                <a:cs typeface="+mn-lt"/>
              </a:rPr>
              <a:t> e: G</a:t>
            </a:r>
            <a:r>
              <a:rPr lang="de-DE" sz="2000" baseline="-25000" dirty="0">
                <a:ea typeface="+mn-lt"/>
                <a:cs typeface="+mn-lt"/>
              </a:rPr>
              <a:t>1</a:t>
            </a:r>
            <a:r>
              <a:rPr lang="de-DE" sz="2000" dirty="0">
                <a:ea typeface="+mn-lt"/>
                <a:cs typeface="+mn-lt"/>
              </a:rPr>
              <a:t> x G</a:t>
            </a:r>
            <a:r>
              <a:rPr lang="de-DE" sz="2000" baseline="-25000" dirty="0">
                <a:ea typeface="+mn-lt"/>
                <a:cs typeface="+mn-lt"/>
              </a:rPr>
              <a:t>2</a:t>
            </a:r>
            <a:r>
              <a:rPr lang="de-DE" sz="2000" dirty="0">
                <a:ea typeface="+mn-lt"/>
                <a:cs typeface="+mn-lt"/>
              </a:rPr>
              <a:t>-&gt; G</a:t>
            </a:r>
            <a:r>
              <a:rPr lang="de-DE" sz="2000" baseline="-25000" dirty="0">
                <a:ea typeface="+mn-lt"/>
                <a:cs typeface="+mn-lt"/>
              </a:rPr>
              <a:t>T</a:t>
            </a:r>
          </a:p>
          <a:p>
            <a:pPr marL="342900" indent="-342900">
              <a:lnSpc>
                <a:spcPct val="150000"/>
              </a:lnSpc>
            </a:pPr>
            <a:r>
              <a:rPr lang="de-DE" sz="2000" dirty="0">
                <a:ea typeface="+mn-lt"/>
                <a:cs typeface="+mn-lt"/>
              </a:rPr>
              <a:t>G</a:t>
            </a:r>
            <a:r>
              <a:rPr lang="de-DE" sz="2000" baseline="-25000" dirty="0">
                <a:ea typeface="+mn-lt"/>
                <a:cs typeface="+mn-lt"/>
              </a:rPr>
              <a:t>1</a:t>
            </a:r>
            <a:r>
              <a:rPr lang="de-DE" sz="2000" dirty="0">
                <a:ea typeface="+mn-lt"/>
                <a:cs typeface="+mn-lt"/>
              </a:rPr>
              <a:t>, G</a:t>
            </a:r>
            <a:r>
              <a:rPr lang="de-DE" sz="2000" baseline="-25000" dirty="0">
                <a:ea typeface="+mn-lt"/>
                <a:cs typeface="+mn-lt"/>
              </a:rPr>
              <a:t>2</a:t>
            </a:r>
            <a:r>
              <a:rPr lang="de-DE" sz="2000" dirty="0">
                <a:ea typeface="+mn-lt"/>
                <a:cs typeface="+mn-lt"/>
              </a:rPr>
              <a:t> , G</a:t>
            </a:r>
            <a:r>
              <a:rPr lang="de-DE" sz="2000" baseline="-25000" dirty="0">
                <a:ea typeface="+mn-lt"/>
                <a:cs typeface="+mn-lt"/>
              </a:rPr>
              <a:t>T</a:t>
            </a:r>
            <a:r>
              <a:rPr lang="de-DE" sz="2000" dirty="0">
                <a:ea typeface="+mn-lt"/>
                <a:cs typeface="+mn-lt"/>
              </a:rPr>
              <a:t>= </a:t>
            </a:r>
            <a:r>
              <a:rPr lang="de-DE" sz="2000" dirty="0" err="1">
                <a:ea typeface="+mn-lt"/>
                <a:cs typeface="+mn-lt"/>
              </a:rPr>
              <a:t>groups</a:t>
            </a:r>
            <a:r>
              <a:rPr lang="de-DE" sz="2000" dirty="0">
                <a:ea typeface="+mn-lt"/>
                <a:cs typeface="+mn-lt"/>
              </a:rPr>
              <a:t> </a:t>
            </a:r>
            <a:r>
              <a:rPr lang="de-DE" sz="2000" dirty="0" err="1">
                <a:ea typeface="+mn-lt"/>
                <a:cs typeface="+mn-lt"/>
              </a:rPr>
              <a:t>of</a:t>
            </a:r>
            <a:r>
              <a:rPr lang="de-DE" sz="2000" dirty="0">
                <a:ea typeface="+mn-lt"/>
                <a:cs typeface="+mn-lt"/>
              </a:rPr>
              <a:t> prime </a:t>
            </a:r>
            <a:r>
              <a:rPr lang="de-DE" sz="2000" dirty="0" err="1">
                <a:ea typeface="+mn-lt"/>
                <a:cs typeface="+mn-lt"/>
              </a:rPr>
              <a:t>number</a:t>
            </a:r>
            <a:r>
              <a:rPr lang="de-DE" sz="2000" dirty="0">
                <a:ea typeface="+mn-lt"/>
                <a:cs typeface="+mn-lt"/>
              </a:rPr>
              <a:t> p  </a:t>
            </a:r>
            <a:r>
              <a:rPr lang="de-DE" sz="2000" dirty="0" err="1">
                <a:ea typeface="+mn-lt"/>
                <a:cs typeface="+mn-lt"/>
              </a:rPr>
              <a:t>with</a:t>
            </a:r>
            <a:r>
              <a:rPr lang="de-DE" sz="2000" dirty="0">
                <a:ea typeface="+mn-lt"/>
                <a:cs typeface="+mn-lt"/>
              </a:rPr>
              <a:t> </a:t>
            </a:r>
            <a:r>
              <a:rPr lang="de-DE" sz="2000" dirty="0" err="1">
                <a:ea typeface="+mn-lt"/>
                <a:cs typeface="+mn-lt"/>
              </a:rPr>
              <a:t>generator</a:t>
            </a:r>
            <a:r>
              <a:rPr lang="de-DE" sz="2000" dirty="0">
                <a:ea typeface="+mn-lt"/>
                <a:cs typeface="+mn-lt"/>
              </a:rPr>
              <a:t> G ∈ G</a:t>
            </a:r>
            <a:r>
              <a:rPr lang="de-DE" sz="2000" baseline="-25000" dirty="0">
                <a:ea typeface="+mn-lt"/>
                <a:cs typeface="+mn-lt"/>
              </a:rPr>
              <a:t>1</a:t>
            </a:r>
            <a:r>
              <a:rPr lang="de-DE" sz="2000" dirty="0">
                <a:ea typeface="+mn-lt"/>
                <a:cs typeface="+mn-lt"/>
              </a:rPr>
              <a:t>,generator H ∈ G</a:t>
            </a:r>
            <a:r>
              <a:rPr lang="de-DE" sz="2000" baseline="-25000" dirty="0">
                <a:ea typeface="+mn-lt"/>
                <a:cs typeface="+mn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95005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/>
              <a:t>4. Approach</a:t>
            </a:r>
            <a:endParaRPr lang="de-DE" sz="4000">
              <a:cs typeface="Calibri Light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sz="2000">
                <a:ea typeface="+mn-lt"/>
                <a:cs typeface="+mn-lt"/>
              </a:rPr>
              <a:t>Use </a:t>
            </a:r>
            <a:r>
              <a:rPr lang="de-DE" sz="2000" err="1">
                <a:ea typeface="+mn-lt"/>
                <a:cs typeface="+mn-lt"/>
              </a:rPr>
              <a:t>of</a:t>
            </a:r>
            <a:r>
              <a:rPr lang="de-DE" sz="2000">
                <a:ea typeface="+mn-lt"/>
                <a:cs typeface="+mn-lt"/>
              </a:rPr>
              <a:t> </a:t>
            </a:r>
            <a:r>
              <a:rPr lang="de-DE" sz="2000" b="1">
                <a:ea typeface="+mn-lt"/>
                <a:cs typeface="+mn-lt"/>
              </a:rPr>
              <a:t>CP-SNARK</a:t>
            </a:r>
            <a:r>
              <a:rPr lang="de-DE" sz="2000">
                <a:ea typeface="+mn-lt"/>
                <a:cs typeface="+mn-lt"/>
              </a:rPr>
              <a:t> </a:t>
            </a:r>
            <a:r>
              <a:rPr lang="de-DE" sz="2000" err="1">
                <a:ea typeface="+mn-lt"/>
                <a:cs typeface="+mn-lt"/>
              </a:rPr>
              <a:t>to</a:t>
            </a:r>
            <a:r>
              <a:rPr lang="de-DE" sz="2000">
                <a:ea typeface="+mn-lt"/>
                <a:cs typeface="+mn-lt"/>
              </a:rPr>
              <a:t>:</a:t>
            </a:r>
            <a:endParaRPr lang="de-DE"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</a:pPr>
            <a:r>
              <a:rPr lang="de-DE" sz="2000">
                <a:ea typeface="+mn-lt"/>
                <a:cs typeface="+mn-lt"/>
              </a:rPr>
              <a:t>Proof </a:t>
            </a:r>
            <a:r>
              <a:rPr lang="de-DE" sz="2000" err="1">
                <a:ea typeface="+mn-lt"/>
                <a:cs typeface="+mn-lt"/>
              </a:rPr>
              <a:t>of</a:t>
            </a:r>
            <a:r>
              <a:rPr lang="de-DE" sz="2000">
                <a:ea typeface="+mn-lt"/>
                <a:cs typeface="+mn-lt"/>
              </a:rPr>
              <a:t> </a:t>
            </a:r>
            <a:r>
              <a:rPr lang="de-DE" sz="2000" err="1">
                <a:ea typeface="+mn-lt"/>
                <a:cs typeface="+mn-lt"/>
              </a:rPr>
              <a:t>knowledge</a:t>
            </a:r>
            <a:r>
              <a:rPr lang="de-DE" sz="2000">
                <a:ea typeface="+mn-lt"/>
                <a:cs typeface="+mn-lt"/>
              </a:rPr>
              <a:t> (</a:t>
            </a:r>
            <a:r>
              <a:rPr lang="de-DE" sz="2000" err="1">
                <a:ea typeface="+mn-lt"/>
                <a:cs typeface="+mn-lt"/>
              </a:rPr>
              <a:t>zk</a:t>
            </a:r>
            <a:r>
              <a:rPr lang="de-DE" sz="2000">
                <a:ea typeface="+mn-lt"/>
                <a:cs typeface="+mn-lt"/>
              </a:rPr>
              <a:t>-SNARK) and </a:t>
            </a:r>
            <a:r>
              <a:rPr lang="de-DE" sz="2000" err="1">
                <a:ea typeface="+mn-lt"/>
                <a:cs typeface="+mn-lt"/>
              </a:rPr>
              <a:t>proof</a:t>
            </a:r>
            <a:r>
              <a:rPr lang="de-DE" sz="2000">
                <a:ea typeface="+mn-lt"/>
                <a:cs typeface="+mn-lt"/>
              </a:rPr>
              <a:t> </a:t>
            </a:r>
            <a:r>
              <a:rPr lang="de-DE" sz="2000" err="1">
                <a:ea typeface="+mn-lt"/>
                <a:cs typeface="+mn-lt"/>
              </a:rPr>
              <a:t>of</a:t>
            </a:r>
            <a:r>
              <a:rPr lang="de-DE" sz="2000">
                <a:ea typeface="+mn-lt"/>
                <a:cs typeface="+mn-lt"/>
              </a:rPr>
              <a:t> </a:t>
            </a:r>
            <a:r>
              <a:rPr lang="de-DE" sz="2000" err="1">
                <a:ea typeface="+mn-lt"/>
                <a:cs typeface="+mn-lt"/>
              </a:rPr>
              <a:t>relation</a:t>
            </a:r>
            <a:r>
              <a:rPr lang="de-DE" sz="2000">
                <a:ea typeface="+mn-lt"/>
                <a:cs typeface="+mn-lt"/>
              </a:rPr>
              <a:t> (CP-link)</a:t>
            </a:r>
          </a:p>
          <a:p>
            <a:pPr marL="800100" lvl="1">
              <a:lnSpc>
                <a:spcPct val="150000"/>
              </a:lnSpc>
            </a:pPr>
            <a:r>
              <a:rPr lang="de-DE" sz="1600">
                <a:ea typeface="+mn-lt"/>
                <a:cs typeface="+mn-lt"/>
              </a:rPr>
              <a:t>Relation </a:t>
            </a:r>
            <a:r>
              <a:rPr lang="de-DE" sz="1600" err="1">
                <a:ea typeface="+mn-lt"/>
                <a:cs typeface="+mn-lt"/>
              </a:rPr>
              <a:t>between</a:t>
            </a:r>
            <a:r>
              <a:rPr lang="de-DE" sz="160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proof</a:t>
            </a:r>
            <a:r>
              <a:rPr lang="de-DE" sz="160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of</a:t>
            </a:r>
            <a:r>
              <a:rPr lang="de-DE" sz="160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knowledge</a:t>
            </a:r>
            <a:r>
              <a:rPr lang="de-DE" sz="1600">
                <a:ea typeface="+mn-lt"/>
                <a:cs typeface="+mn-lt"/>
              </a:rPr>
              <a:t> and </a:t>
            </a:r>
            <a:r>
              <a:rPr lang="de-DE" sz="1600" err="1">
                <a:ea typeface="+mn-lt"/>
                <a:cs typeface="+mn-lt"/>
              </a:rPr>
              <a:t>commitment</a:t>
            </a:r>
            <a:endParaRPr lang="de-DE" sz="1600"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</a:pPr>
            <a:r>
              <a:rPr lang="de-DE" sz="2000">
                <a:ea typeface="+mn-lt"/>
                <a:cs typeface="+mn-lt"/>
              </a:rPr>
              <a:t>Naive </a:t>
            </a:r>
            <a:r>
              <a:rPr lang="de-DE" sz="2000" err="1">
                <a:ea typeface="+mn-lt"/>
                <a:cs typeface="+mn-lt"/>
              </a:rPr>
              <a:t>algorithm</a:t>
            </a:r>
            <a:r>
              <a:rPr lang="de-DE" sz="2000">
                <a:ea typeface="+mn-lt"/>
                <a:cs typeface="+mn-lt"/>
              </a:rPr>
              <a:t>: </a:t>
            </a:r>
            <a:r>
              <a:rPr lang="de-DE" sz="2000" err="1">
                <a:ea typeface="+mn-lt"/>
                <a:cs typeface="+mn-lt"/>
              </a:rPr>
              <a:t>include</a:t>
            </a:r>
            <a:r>
              <a:rPr lang="de-DE" sz="2000">
                <a:ea typeface="+mn-lt"/>
                <a:cs typeface="+mn-lt"/>
              </a:rPr>
              <a:t> </a:t>
            </a:r>
            <a:r>
              <a:rPr lang="de-DE" sz="2000" err="1">
                <a:ea typeface="+mn-lt"/>
                <a:cs typeface="+mn-lt"/>
              </a:rPr>
              <a:t>commitment</a:t>
            </a:r>
            <a:r>
              <a:rPr lang="de-DE" sz="2000">
                <a:ea typeface="+mn-lt"/>
                <a:cs typeface="+mn-lt"/>
              </a:rPr>
              <a:t> </a:t>
            </a:r>
            <a:r>
              <a:rPr lang="de-DE" sz="2000" err="1">
                <a:ea typeface="+mn-lt"/>
                <a:cs typeface="+mn-lt"/>
              </a:rPr>
              <a:t>checks</a:t>
            </a:r>
            <a:r>
              <a:rPr lang="de-DE" sz="2000">
                <a:ea typeface="+mn-lt"/>
                <a:cs typeface="+mn-lt"/>
              </a:rPr>
              <a:t> in </a:t>
            </a:r>
            <a:r>
              <a:rPr lang="de-DE" sz="2000" err="1">
                <a:ea typeface="+mn-lt"/>
                <a:cs typeface="+mn-lt"/>
              </a:rPr>
              <a:t>zk</a:t>
            </a:r>
            <a:r>
              <a:rPr lang="de-DE" sz="2000">
                <a:ea typeface="+mn-lt"/>
                <a:cs typeface="+mn-lt"/>
              </a:rPr>
              <a:t>-SNARK</a:t>
            </a:r>
          </a:p>
          <a:p>
            <a:pPr marL="342900" indent="-342900">
              <a:lnSpc>
                <a:spcPct val="150000"/>
              </a:lnSpc>
            </a:pPr>
            <a:r>
              <a:rPr lang="de-DE" sz="2000" err="1">
                <a:ea typeface="+mn-lt"/>
                <a:cs typeface="+mn-lt"/>
              </a:rPr>
              <a:t>Actual</a:t>
            </a:r>
            <a:r>
              <a:rPr lang="de-DE" sz="2000">
                <a:ea typeface="+mn-lt"/>
                <a:cs typeface="+mn-lt"/>
              </a:rPr>
              <a:t> </a:t>
            </a:r>
            <a:r>
              <a:rPr lang="de-DE" sz="2000" err="1">
                <a:ea typeface="+mn-lt"/>
                <a:cs typeface="+mn-lt"/>
              </a:rPr>
              <a:t>algorithm</a:t>
            </a:r>
            <a:r>
              <a:rPr lang="de-DE" sz="2000">
                <a:ea typeface="+mn-lt"/>
                <a:cs typeface="+mn-lt"/>
              </a:rPr>
              <a:t>: Check </a:t>
            </a:r>
            <a:r>
              <a:rPr lang="de-DE" sz="2000" err="1">
                <a:ea typeface="+mn-lt"/>
                <a:cs typeface="+mn-lt"/>
              </a:rPr>
              <a:t>commitment</a:t>
            </a:r>
            <a:r>
              <a:rPr lang="de-DE" sz="2000">
                <a:ea typeface="+mn-lt"/>
                <a:cs typeface="+mn-lt"/>
              </a:rPr>
              <a:t> outside </a:t>
            </a:r>
            <a:r>
              <a:rPr lang="de-DE" sz="2000" err="1">
                <a:ea typeface="+mn-lt"/>
                <a:cs typeface="+mn-lt"/>
              </a:rPr>
              <a:t>of</a:t>
            </a:r>
            <a:r>
              <a:rPr lang="de-DE" sz="2000">
                <a:ea typeface="+mn-lt"/>
                <a:cs typeface="+mn-lt"/>
              </a:rPr>
              <a:t> </a:t>
            </a:r>
            <a:r>
              <a:rPr lang="de-DE" sz="2000" err="1">
                <a:ea typeface="+mn-lt"/>
                <a:cs typeface="+mn-lt"/>
              </a:rPr>
              <a:t>proof</a:t>
            </a:r>
            <a:endParaRPr lang="de-DE" sz="2000"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de-DE" sz="2000">
                <a:ea typeface="+mn-lt"/>
                <a:cs typeface="+mn-lt"/>
              </a:rPr>
              <a:t>               -&gt; </a:t>
            </a:r>
            <a:r>
              <a:rPr lang="de-DE" sz="2000" err="1">
                <a:ea typeface="+mn-lt"/>
                <a:cs typeface="+mn-lt"/>
              </a:rPr>
              <a:t>improve</a:t>
            </a:r>
            <a:r>
              <a:rPr lang="de-DE" sz="2000">
                <a:ea typeface="+mn-lt"/>
                <a:cs typeface="+mn-lt"/>
              </a:rPr>
              <a:t> </a:t>
            </a:r>
            <a:r>
              <a:rPr lang="de-DE" sz="2000" err="1">
                <a:ea typeface="+mn-lt"/>
                <a:cs typeface="+mn-lt"/>
              </a:rPr>
              <a:t>computation</a:t>
            </a:r>
            <a:r>
              <a:rPr lang="de-DE" sz="2000">
                <a:ea typeface="+mn-lt"/>
                <a:cs typeface="+mn-lt"/>
              </a:rPr>
              <a:t> </a:t>
            </a:r>
            <a:r>
              <a:rPr lang="de-DE" sz="2000" err="1">
                <a:ea typeface="+mn-lt"/>
                <a:cs typeface="+mn-lt"/>
              </a:rPr>
              <a:t>efficiency</a:t>
            </a:r>
            <a:endParaRPr lang="de-DE" sz="20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9698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/>
              <a:t>4.1 CP link</a:t>
            </a:r>
            <a:endParaRPr lang="de-DE" sz="3200">
              <a:cs typeface="Calibri Light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00100" y="1711325"/>
            <a:ext cx="10515600" cy="442753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de" b="1" err="1">
                <a:ea typeface="+mn-lt"/>
                <a:cs typeface="+mn-lt"/>
              </a:rPr>
              <a:t>SetUp</a:t>
            </a:r>
            <a:endParaRPr lang="de" b="1" err="1">
              <a:cs typeface="Calibri" panose="020F0502020204030204"/>
            </a:endParaRPr>
          </a:p>
          <a:p>
            <a:pPr lvl="1"/>
            <a:r>
              <a:rPr lang="de">
                <a:ea typeface="+mn-lt"/>
                <a:cs typeface="+mn-lt"/>
              </a:rPr>
              <a:t>Input = pp, </a:t>
            </a:r>
            <a:r>
              <a:rPr lang="de" err="1">
                <a:ea typeface="+mn-lt"/>
                <a:cs typeface="+mn-lt"/>
              </a:rPr>
              <a:t>crs</a:t>
            </a:r>
            <a:r>
              <a:rPr lang="de" baseline="-25000" err="1">
                <a:ea typeface="+mn-lt"/>
                <a:cs typeface="+mn-lt"/>
              </a:rPr>
              <a:t>k</a:t>
            </a:r>
            <a:r>
              <a:rPr lang="de" baseline="30000">
                <a:ea typeface="+mn-lt"/>
                <a:cs typeface="+mn-lt"/>
              </a:rPr>
              <a:t>*</a:t>
            </a:r>
            <a:r>
              <a:rPr lang="de">
                <a:ea typeface="+mn-lt"/>
                <a:cs typeface="+mn-lt"/>
              </a:rPr>
              <a:t>, </a:t>
            </a:r>
            <a:r>
              <a:rPr lang="de" err="1">
                <a:ea typeface="+mn-lt"/>
                <a:cs typeface="+mn-lt"/>
              </a:rPr>
              <a:t>element</a:t>
            </a:r>
            <a:r>
              <a:rPr lang="de">
                <a:ea typeface="+mn-lt"/>
                <a:cs typeface="+mn-lt"/>
              </a:rPr>
              <a:t> F</a:t>
            </a:r>
            <a:endParaRPr lang="de-DE">
              <a:ea typeface="+mn-lt"/>
              <a:cs typeface="+mn-lt"/>
            </a:endParaRPr>
          </a:p>
          <a:p>
            <a:pPr lvl="1"/>
            <a:r>
              <a:rPr lang="de">
                <a:ea typeface="+mn-lt"/>
                <a:cs typeface="+mn-lt"/>
              </a:rPr>
              <a:t>Select </a:t>
            </a:r>
            <a:r>
              <a:rPr lang="de" err="1">
                <a:ea typeface="+mn-lt"/>
                <a:cs typeface="+mn-lt"/>
              </a:rPr>
              <a:t>random</a:t>
            </a:r>
            <a:r>
              <a:rPr lang="de">
                <a:ea typeface="+mn-lt"/>
                <a:cs typeface="+mn-lt"/>
              </a:rPr>
              <a:t> u, v, w </a:t>
            </a:r>
            <a:r>
              <a:rPr lang="de" err="1">
                <a:ea typeface="+mn-lt"/>
                <a:cs typeface="+mn-lt"/>
              </a:rPr>
              <a:t>from</a:t>
            </a:r>
            <a:r>
              <a:rPr lang="de">
                <a:ea typeface="+mn-lt"/>
                <a:cs typeface="+mn-lt"/>
              </a:rPr>
              <a:t> ZP, </a:t>
            </a:r>
            <a:r>
              <a:rPr lang="de" err="1">
                <a:ea typeface="+mn-lt"/>
                <a:cs typeface="+mn-lt"/>
              </a:rPr>
              <a:t>calculate</a:t>
            </a:r>
            <a:r>
              <a:rPr lang="de">
                <a:ea typeface="+mn-lt"/>
                <a:cs typeface="+mn-lt"/>
              </a:rPr>
              <a:t> U= g</a:t>
            </a:r>
            <a:r>
              <a:rPr lang="de" baseline="-25000">
                <a:ea typeface="+mn-lt"/>
                <a:cs typeface="+mn-lt"/>
              </a:rPr>
              <a:t>2</a:t>
            </a:r>
            <a:r>
              <a:rPr lang="de" baseline="30000">
                <a:ea typeface="+mn-lt"/>
                <a:cs typeface="+mn-lt"/>
              </a:rPr>
              <a:t>u</a:t>
            </a:r>
            <a:r>
              <a:rPr lang="de">
                <a:ea typeface="+mn-lt"/>
                <a:cs typeface="+mn-lt"/>
              </a:rPr>
              <a:t>, V=g</a:t>
            </a:r>
            <a:r>
              <a:rPr lang="de" baseline="-25000">
                <a:ea typeface="+mn-lt"/>
                <a:cs typeface="+mn-lt"/>
              </a:rPr>
              <a:t>2</a:t>
            </a:r>
            <a:r>
              <a:rPr lang="de" baseline="30000">
                <a:ea typeface="+mn-lt"/>
                <a:cs typeface="+mn-lt"/>
              </a:rPr>
              <a:t>v</a:t>
            </a:r>
            <a:r>
              <a:rPr lang="de">
                <a:ea typeface="+mn-lt"/>
                <a:cs typeface="+mn-lt"/>
              </a:rPr>
              <a:t> and W=g</a:t>
            </a:r>
            <a:r>
              <a:rPr lang="de" baseline="-25000">
                <a:ea typeface="+mn-lt"/>
                <a:cs typeface="+mn-lt"/>
              </a:rPr>
              <a:t>2</a:t>
            </a:r>
            <a:r>
              <a:rPr lang="de" baseline="30000">
                <a:ea typeface="+mn-lt"/>
                <a:cs typeface="+mn-lt"/>
              </a:rPr>
              <a:t>w</a:t>
            </a:r>
          </a:p>
          <a:p>
            <a:pPr lvl="1"/>
            <a:r>
              <a:rPr lang="de">
                <a:ea typeface="+mn-lt"/>
                <a:cs typeface="+mn-lt"/>
              </a:rPr>
              <a:t>Generates </a:t>
            </a:r>
            <a:r>
              <a:rPr lang="de" err="1">
                <a:ea typeface="+mn-lt"/>
                <a:cs typeface="+mn-lt"/>
              </a:rPr>
              <a:t>randomly</a:t>
            </a:r>
            <a:r>
              <a:rPr lang="de">
                <a:ea typeface="+mn-lt"/>
                <a:cs typeface="+mn-lt"/>
              </a:rPr>
              <a:t> </a:t>
            </a:r>
            <a:r>
              <a:rPr lang="de" err="1">
                <a:ea typeface="+mn-lt"/>
                <a:cs typeface="+mn-lt"/>
              </a:rPr>
              <a:t>values</a:t>
            </a:r>
            <a:r>
              <a:rPr lang="de">
                <a:ea typeface="+mn-lt"/>
                <a:cs typeface="+mn-lt"/>
              </a:rPr>
              <a:t> </a:t>
            </a:r>
            <a:r>
              <a:rPr lang="de" err="1">
                <a:ea typeface="+mn-lt"/>
                <a:cs typeface="+mn-lt"/>
              </a:rPr>
              <a:t>r</a:t>
            </a:r>
            <a:r>
              <a:rPr lang="de" baseline="-25000" err="1">
                <a:ea typeface="+mn-lt"/>
                <a:cs typeface="+mn-lt"/>
              </a:rPr>
              <a:t>j,i</a:t>
            </a:r>
            <a:r>
              <a:rPr lang="de">
                <a:ea typeface="+mn-lt"/>
                <a:cs typeface="+mn-lt"/>
              </a:rPr>
              <a:t> and </a:t>
            </a:r>
            <a:r>
              <a:rPr lang="de" err="1">
                <a:ea typeface="+mn-lt"/>
                <a:cs typeface="+mn-lt"/>
              </a:rPr>
              <a:t>calculate</a:t>
            </a:r>
            <a:r>
              <a:rPr lang="de">
                <a:ea typeface="+mn-lt"/>
                <a:cs typeface="+mn-lt"/>
              </a:rPr>
              <a:t> </a:t>
            </a:r>
            <a:r>
              <a:rPr lang="de" err="1">
                <a:ea typeface="+mn-lt"/>
                <a:cs typeface="+mn-lt"/>
              </a:rPr>
              <a:t>t</a:t>
            </a:r>
            <a:r>
              <a:rPr lang="de" baseline="-25000" err="1">
                <a:ea typeface="+mn-lt"/>
                <a:cs typeface="+mn-lt"/>
              </a:rPr>
              <a:t>j,i</a:t>
            </a:r>
            <a:r>
              <a:rPr lang="de">
                <a:ea typeface="+mn-lt"/>
                <a:cs typeface="+mn-lt"/>
              </a:rPr>
              <a:t> = (</a:t>
            </a:r>
            <a:r>
              <a:rPr lang="de" err="1">
                <a:ea typeface="+mn-lt"/>
                <a:cs typeface="+mn-lt"/>
              </a:rPr>
              <a:t>g</a:t>
            </a:r>
            <a:r>
              <a:rPr lang="de" baseline="-25000" err="1">
                <a:ea typeface="+mn-lt"/>
                <a:cs typeface="+mn-lt"/>
              </a:rPr>
              <a:t>j,i</a:t>
            </a:r>
            <a:r>
              <a:rPr lang="de" baseline="30000" err="1">
                <a:ea typeface="+mn-lt"/>
                <a:cs typeface="+mn-lt"/>
              </a:rPr>
              <a:t>u</a:t>
            </a:r>
            <a:r>
              <a:rPr lang="de">
                <a:ea typeface="+mn-lt"/>
                <a:cs typeface="+mn-lt"/>
              </a:rPr>
              <a:t> ) * (</a:t>
            </a:r>
            <a:r>
              <a:rPr lang="de" err="1">
                <a:ea typeface="+mn-lt"/>
                <a:cs typeface="+mn-lt"/>
              </a:rPr>
              <a:t>r</a:t>
            </a:r>
            <a:r>
              <a:rPr lang="de" baseline="-25000" err="1">
                <a:ea typeface="+mn-lt"/>
                <a:cs typeface="+mn-lt"/>
              </a:rPr>
              <a:t>j,i</a:t>
            </a:r>
            <a:r>
              <a:rPr lang="de">
                <a:ea typeface="+mn-lt"/>
                <a:cs typeface="+mn-lt"/>
              </a:rPr>
              <a:t> </a:t>
            </a:r>
            <a:r>
              <a:rPr lang="de" baseline="30000">
                <a:ea typeface="+mn-lt"/>
                <a:cs typeface="+mn-lt"/>
              </a:rPr>
              <a:t>v</a:t>
            </a:r>
            <a:r>
              <a:rPr lang="de">
                <a:ea typeface="+mn-lt"/>
                <a:cs typeface="+mn-lt"/>
              </a:rPr>
              <a:t> ) *(</a:t>
            </a:r>
            <a:r>
              <a:rPr lang="de" err="1">
                <a:ea typeface="+mn-lt"/>
                <a:cs typeface="+mn-lt"/>
              </a:rPr>
              <a:t>f</a:t>
            </a:r>
            <a:r>
              <a:rPr lang="de" baseline="-25000" err="1">
                <a:ea typeface="+mn-lt"/>
                <a:cs typeface="+mn-lt"/>
              </a:rPr>
              <a:t>j,i</a:t>
            </a:r>
            <a:r>
              <a:rPr lang="de" baseline="30000" err="1">
                <a:ea typeface="+mn-lt"/>
                <a:cs typeface="+mn-lt"/>
              </a:rPr>
              <a:t>w</a:t>
            </a:r>
            <a:r>
              <a:rPr lang="de">
                <a:ea typeface="+mn-lt"/>
                <a:cs typeface="+mn-lt"/>
              </a:rPr>
              <a:t>)    </a:t>
            </a:r>
            <a:endParaRPr lang="de-DE">
              <a:ea typeface="+mn-lt"/>
              <a:cs typeface="+mn-lt"/>
            </a:endParaRPr>
          </a:p>
          <a:p>
            <a:pPr lvl="1"/>
            <a:r>
              <a:rPr lang="de">
                <a:ea typeface="+mn-lt"/>
                <a:cs typeface="+mn-lt"/>
              </a:rPr>
              <a:t>Output: </a:t>
            </a:r>
            <a:r>
              <a:rPr lang="de" err="1">
                <a:ea typeface="+mn-lt"/>
                <a:cs typeface="+mn-lt"/>
              </a:rPr>
              <a:t>crs</a:t>
            </a:r>
            <a:r>
              <a:rPr lang="de" baseline="-25000" err="1">
                <a:ea typeface="+mn-lt"/>
                <a:cs typeface="+mn-lt"/>
              </a:rPr>
              <a:t>link</a:t>
            </a:r>
            <a:r>
              <a:rPr lang="de">
                <a:ea typeface="+mn-lt"/>
                <a:cs typeface="+mn-lt"/>
              </a:rPr>
              <a:t> </a:t>
            </a:r>
            <a:r>
              <a:rPr lang="de" baseline="-25000">
                <a:ea typeface="+mn-lt"/>
                <a:cs typeface="+mn-lt"/>
              </a:rPr>
              <a:t>k       </a:t>
            </a:r>
            <a:endParaRPr lang="de">
              <a:cs typeface="Calibri" panose="020F0502020204030204"/>
            </a:endParaRPr>
          </a:p>
          <a:p>
            <a:pPr marL="0" indent="0">
              <a:buNone/>
            </a:pPr>
            <a:endParaRPr lang="de">
              <a:ea typeface="+mn-lt"/>
              <a:cs typeface="+mn-lt"/>
            </a:endParaRPr>
          </a:p>
          <a:p>
            <a:pPr marL="0" indent="0">
              <a:buNone/>
            </a:pPr>
            <a:r>
              <a:rPr lang="de" b="1" err="1">
                <a:ea typeface="+mn-lt"/>
                <a:cs typeface="+mn-lt"/>
              </a:rPr>
              <a:t>Prove</a:t>
            </a:r>
            <a:endParaRPr lang="de" b="1" err="1">
              <a:cs typeface="Calibri" panose="020F0502020204030204"/>
            </a:endParaRPr>
          </a:p>
          <a:p>
            <a:pPr lvl="1"/>
            <a:r>
              <a:rPr lang="de">
                <a:ea typeface="+mn-lt"/>
                <a:cs typeface="+mn-lt"/>
              </a:rPr>
              <a:t>Input : </a:t>
            </a:r>
            <a:r>
              <a:rPr lang="de" err="1">
                <a:ea typeface="+mn-lt"/>
                <a:cs typeface="+mn-lt"/>
              </a:rPr>
              <a:t>crs</a:t>
            </a:r>
            <a:r>
              <a:rPr lang="de" baseline="-25000" err="1">
                <a:ea typeface="+mn-lt"/>
                <a:cs typeface="+mn-lt"/>
              </a:rPr>
              <a:t>link</a:t>
            </a:r>
            <a:r>
              <a:rPr lang="de" baseline="-25000">
                <a:ea typeface="+mn-lt"/>
                <a:cs typeface="+mn-lt"/>
              </a:rPr>
              <a:t> k </a:t>
            </a:r>
            <a:r>
              <a:rPr lang="de">
                <a:ea typeface="+mn-lt"/>
                <a:cs typeface="+mn-lt"/>
              </a:rPr>
              <a:t>, c</a:t>
            </a:r>
            <a:r>
              <a:rPr lang="de" baseline="-25000">
                <a:ea typeface="+mn-lt"/>
                <a:cs typeface="+mn-lt"/>
              </a:rPr>
              <a:t>x</a:t>
            </a:r>
            <a:r>
              <a:rPr lang="de">
                <a:ea typeface="+mn-lt"/>
                <a:cs typeface="+mn-lt"/>
              </a:rPr>
              <a:t> , u , o </a:t>
            </a:r>
            <a:endParaRPr lang="de">
              <a:cs typeface="Calibri"/>
            </a:endParaRPr>
          </a:p>
          <a:p>
            <a:pPr lvl="1"/>
            <a:r>
              <a:rPr lang="de" err="1">
                <a:ea typeface="+mn-lt"/>
                <a:cs typeface="+mn-lt"/>
              </a:rPr>
              <a:t>Ouput</a:t>
            </a:r>
            <a:r>
              <a:rPr lang="de">
                <a:ea typeface="+mn-lt"/>
                <a:cs typeface="+mn-lt"/>
              </a:rPr>
              <a:t> : </a:t>
            </a:r>
            <a:r>
              <a:rPr lang="de" err="1">
                <a:ea typeface="+mn-lt"/>
                <a:cs typeface="+mn-lt"/>
              </a:rPr>
              <a:t>proofs</a:t>
            </a:r>
            <a:r>
              <a:rPr lang="de">
                <a:ea typeface="+mn-lt"/>
                <a:cs typeface="+mn-lt"/>
              </a:rPr>
              <a:t> </a:t>
            </a:r>
            <a:r>
              <a:rPr lang="de" err="1">
                <a:ea typeface="+mn-lt"/>
                <a:cs typeface="+mn-lt"/>
              </a:rPr>
              <a:t>T</a:t>
            </a:r>
            <a:r>
              <a:rPr lang="de" baseline="-25000" err="1">
                <a:ea typeface="+mn-lt"/>
                <a:cs typeface="+mn-lt"/>
              </a:rPr>
              <a:t>x</a:t>
            </a:r>
            <a:r>
              <a:rPr lang="de" baseline="-25000">
                <a:ea typeface="+mn-lt"/>
                <a:cs typeface="+mn-lt"/>
              </a:rPr>
              <a:t> </a:t>
            </a:r>
            <a:r>
              <a:rPr lang="de">
                <a:ea typeface="+mn-lt"/>
                <a:cs typeface="+mn-lt"/>
              </a:rPr>
              <a:t>and </a:t>
            </a:r>
            <a:r>
              <a:rPr lang="de" err="1">
                <a:ea typeface="+mn-lt"/>
                <a:cs typeface="+mn-lt"/>
              </a:rPr>
              <a:t>R</a:t>
            </a:r>
            <a:r>
              <a:rPr lang="de" baseline="-25000" err="1">
                <a:ea typeface="+mn-lt"/>
                <a:cs typeface="+mn-lt"/>
              </a:rPr>
              <a:t>x</a:t>
            </a:r>
            <a:r>
              <a:rPr lang="de">
                <a:ea typeface="+mn-lt"/>
                <a:cs typeface="+mn-lt"/>
              </a:rPr>
              <a:t> (</a:t>
            </a:r>
            <a:r>
              <a:rPr lang="de" i="1">
                <a:ea typeface="+mn-lt"/>
                <a:cs typeface="+mn-lt"/>
              </a:rPr>
              <a:t>π</a:t>
            </a:r>
            <a:r>
              <a:rPr lang="de" baseline="-25000">
                <a:ea typeface="+mn-lt"/>
                <a:cs typeface="+mn-lt"/>
              </a:rPr>
              <a:t>link</a:t>
            </a:r>
            <a:r>
              <a:rPr lang="de">
                <a:ea typeface="+mn-lt"/>
                <a:cs typeface="+mn-lt"/>
              </a:rPr>
              <a:t>= </a:t>
            </a:r>
            <a:r>
              <a:rPr lang="de" err="1">
                <a:ea typeface="+mn-lt"/>
                <a:cs typeface="+mn-lt"/>
              </a:rPr>
              <a:t>T</a:t>
            </a:r>
            <a:r>
              <a:rPr lang="de" baseline="-25000" err="1">
                <a:ea typeface="+mn-lt"/>
                <a:cs typeface="+mn-lt"/>
              </a:rPr>
              <a:t>x</a:t>
            </a:r>
            <a:r>
              <a:rPr lang="de" baseline="-25000">
                <a:ea typeface="+mn-lt"/>
                <a:cs typeface="+mn-lt"/>
              </a:rPr>
              <a:t> </a:t>
            </a:r>
            <a:r>
              <a:rPr lang="de">
                <a:ea typeface="+mn-lt"/>
                <a:cs typeface="+mn-lt"/>
              </a:rPr>
              <a:t>+ </a:t>
            </a:r>
            <a:r>
              <a:rPr lang="de" err="1">
                <a:ea typeface="+mn-lt"/>
                <a:cs typeface="+mn-lt"/>
              </a:rPr>
              <a:t>R</a:t>
            </a:r>
            <a:r>
              <a:rPr lang="de" baseline="-25000" err="1">
                <a:ea typeface="+mn-lt"/>
                <a:cs typeface="+mn-lt"/>
              </a:rPr>
              <a:t>x</a:t>
            </a:r>
            <a:r>
              <a:rPr lang="de">
                <a:ea typeface="+mn-lt"/>
                <a:cs typeface="+mn-lt"/>
              </a:rPr>
              <a:t>)</a:t>
            </a:r>
            <a:endParaRPr lang="de-DE"/>
          </a:p>
          <a:p>
            <a:pPr marL="457200" lvl="1" indent="0">
              <a:buNone/>
            </a:pPr>
            <a:endParaRPr lang="de">
              <a:ea typeface="+mn-lt"/>
              <a:cs typeface="+mn-lt"/>
            </a:endParaRPr>
          </a:p>
          <a:p>
            <a:pPr marL="0" indent="0">
              <a:buNone/>
            </a:pPr>
            <a:r>
              <a:rPr lang="de" b="1" err="1">
                <a:ea typeface="+mn-lt"/>
                <a:cs typeface="+mn-lt"/>
              </a:rPr>
              <a:t>Verify</a:t>
            </a:r>
            <a:endParaRPr lang="de" b="1" err="1">
              <a:cs typeface="Calibri" panose="020F0502020204030204"/>
            </a:endParaRPr>
          </a:p>
          <a:p>
            <a:pPr lvl="1"/>
            <a:r>
              <a:rPr lang="de">
                <a:ea typeface="+mn-lt"/>
                <a:cs typeface="+mn-lt"/>
              </a:rPr>
              <a:t>Input: </a:t>
            </a:r>
            <a:r>
              <a:rPr lang="de" err="1">
                <a:ea typeface="+mn-lt"/>
                <a:cs typeface="+mn-lt"/>
              </a:rPr>
              <a:t>crs</a:t>
            </a:r>
            <a:r>
              <a:rPr lang="de" baseline="-25000" err="1">
                <a:ea typeface="+mn-lt"/>
                <a:cs typeface="+mn-lt"/>
              </a:rPr>
              <a:t>link</a:t>
            </a:r>
            <a:r>
              <a:rPr lang="de" baseline="-25000">
                <a:ea typeface="+mn-lt"/>
                <a:cs typeface="+mn-lt"/>
              </a:rPr>
              <a:t> k</a:t>
            </a:r>
            <a:r>
              <a:rPr lang="de">
                <a:ea typeface="+mn-lt"/>
                <a:cs typeface="+mn-lt"/>
              </a:rPr>
              <a:t> , c</a:t>
            </a:r>
            <a:r>
              <a:rPr lang="de" baseline="-25000">
                <a:ea typeface="+mn-lt"/>
                <a:cs typeface="+mn-lt"/>
              </a:rPr>
              <a:t>x</a:t>
            </a:r>
            <a:r>
              <a:rPr lang="de">
                <a:ea typeface="+mn-lt"/>
                <a:cs typeface="+mn-lt"/>
              </a:rPr>
              <a:t>, c</a:t>
            </a:r>
            <a:endParaRPr lang="de-DE"/>
          </a:p>
          <a:p>
            <a:pPr lvl="1"/>
            <a:r>
              <a:rPr lang="de">
                <a:ea typeface="+mn-lt"/>
                <a:cs typeface="+mn-lt"/>
              </a:rPr>
              <a:t>Output: </a:t>
            </a:r>
            <a:r>
              <a:rPr lang="de" err="1">
                <a:ea typeface="+mn-lt"/>
                <a:cs typeface="+mn-lt"/>
              </a:rPr>
              <a:t>checks</a:t>
            </a:r>
            <a:r>
              <a:rPr lang="de">
                <a:ea typeface="+mn-lt"/>
                <a:cs typeface="+mn-lt"/>
              </a:rPr>
              <a:t> </a:t>
            </a:r>
            <a:r>
              <a:rPr lang="de" err="1">
                <a:ea typeface="+mn-lt"/>
                <a:cs typeface="+mn-lt"/>
              </a:rPr>
              <a:t>whether</a:t>
            </a:r>
            <a:r>
              <a:rPr lang="de">
                <a:ea typeface="+mn-lt"/>
                <a:cs typeface="+mn-lt"/>
              </a:rPr>
              <a:t> </a:t>
            </a:r>
            <a:r>
              <a:rPr lang="de" err="1">
                <a:ea typeface="+mn-lt"/>
                <a:cs typeface="+mn-lt"/>
              </a:rPr>
              <a:t>the</a:t>
            </a:r>
            <a:r>
              <a:rPr lang="de">
                <a:ea typeface="+mn-lt"/>
                <a:cs typeface="+mn-lt"/>
              </a:rPr>
              <a:t> </a:t>
            </a:r>
            <a:r>
              <a:rPr lang="de" err="1">
                <a:ea typeface="+mn-lt"/>
                <a:cs typeface="+mn-lt"/>
              </a:rPr>
              <a:t>exponents</a:t>
            </a:r>
            <a:r>
              <a:rPr lang="de">
                <a:ea typeface="+mn-lt"/>
                <a:cs typeface="+mn-lt"/>
              </a:rPr>
              <a:t> </a:t>
            </a:r>
            <a:r>
              <a:rPr lang="de" err="1">
                <a:ea typeface="+mn-lt"/>
                <a:cs typeface="+mn-lt"/>
              </a:rPr>
              <a:t>of</a:t>
            </a:r>
            <a:r>
              <a:rPr lang="de">
                <a:ea typeface="+mn-lt"/>
                <a:cs typeface="+mn-lt"/>
              </a:rPr>
              <a:t> </a:t>
            </a:r>
            <a:r>
              <a:rPr lang="de" err="1">
                <a:ea typeface="+mn-lt"/>
                <a:cs typeface="+mn-lt"/>
              </a:rPr>
              <a:t>the</a:t>
            </a:r>
            <a:r>
              <a:rPr lang="de">
                <a:ea typeface="+mn-lt"/>
                <a:cs typeface="+mn-lt"/>
              </a:rPr>
              <a:t> </a:t>
            </a:r>
            <a:r>
              <a:rPr lang="de" err="1">
                <a:ea typeface="+mn-lt"/>
                <a:cs typeface="+mn-lt"/>
              </a:rPr>
              <a:t>proofs</a:t>
            </a:r>
            <a:r>
              <a:rPr lang="de">
                <a:ea typeface="+mn-lt"/>
                <a:cs typeface="+mn-lt"/>
              </a:rPr>
              <a:t> and </a:t>
            </a:r>
            <a:r>
              <a:rPr lang="de" err="1">
                <a:ea typeface="+mn-lt"/>
                <a:cs typeface="+mn-lt"/>
              </a:rPr>
              <a:t>commitments</a:t>
            </a:r>
            <a:r>
              <a:rPr lang="de">
                <a:ea typeface="+mn-lt"/>
                <a:cs typeface="+mn-lt"/>
              </a:rPr>
              <a:t> </a:t>
            </a:r>
            <a:r>
              <a:rPr lang="de" err="1">
                <a:ea typeface="+mn-lt"/>
                <a:cs typeface="+mn-lt"/>
              </a:rPr>
              <a:t>are</a:t>
            </a:r>
            <a:r>
              <a:rPr lang="de">
                <a:ea typeface="+mn-lt"/>
                <a:cs typeface="+mn-lt"/>
              </a:rPr>
              <a:t> </a:t>
            </a:r>
            <a:r>
              <a:rPr lang="de" err="1">
                <a:ea typeface="+mn-lt"/>
                <a:cs typeface="+mn-lt"/>
              </a:rPr>
              <a:t>equal</a:t>
            </a:r>
            <a:r>
              <a:rPr lang="de">
                <a:ea typeface="+mn-lt"/>
                <a:cs typeface="+mn-lt"/>
              </a:rPr>
              <a:t> </a:t>
            </a:r>
            <a:r>
              <a:rPr lang="de" err="1">
                <a:ea typeface="+mn-lt"/>
                <a:cs typeface="+mn-lt"/>
              </a:rPr>
              <a:t>using</a:t>
            </a:r>
            <a:r>
              <a:rPr lang="de">
                <a:ea typeface="+mn-lt"/>
                <a:cs typeface="+mn-lt"/>
              </a:rPr>
              <a:t> bilinear </a:t>
            </a:r>
            <a:r>
              <a:rPr lang="de" err="1">
                <a:ea typeface="+mn-lt"/>
                <a:cs typeface="+mn-lt"/>
              </a:rPr>
              <a:t>pairing</a:t>
            </a:r>
            <a:r>
              <a:rPr lang="de">
                <a:ea typeface="+mn-lt"/>
                <a:cs typeface="+mn-lt"/>
              </a:rPr>
              <a:t> </a:t>
            </a:r>
            <a:r>
              <a:rPr lang="de" err="1">
                <a:ea typeface="+mn-lt"/>
                <a:cs typeface="+mn-lt"/>
              </a:rPr>
              <a:t>function</a:t>
            </a:r>
            <a:endParaRPr lang="de-DE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1189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/>
              <a:t>4.2 CP-SNARK</a:t>
            </a:r>
            <a:endParaRPr lang="de-DE" sz="3200">
              <a:cs typeface="Calibri Light"/>
            </a:endParaRPr>
          </a:p>
        </p:txBody>
      </p:sp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9E587B87-889B-218E-86CB-6944C24AE6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890996"/>
              </p:ext>
            </p:extLst>
          </p:nvPr>
        </p:nvGraphicFramePr>
        <p:xfrm>
          <a:off x="897201" y="1981360"/>
          <a:ext cx="9481944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3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3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4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5369">
                <a:tc>
                  <a:txBody>
                    <a:bodyPr/>
                    <a:lstStyle/>
                    <a:p>
                      <a:endParaRPr lang="de-DE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b="1"/>
                    </a:p>
                    <a:p>
                      <a:r>
                        <a:rPr lang="de-DE" b="1"/>
                        <a:t>Input</a:t>
                      </a:r>
                    </a:p>
                    <a:p>
                      <a:endParaRPr lang="de-DE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b="1"/>
                    </a:p>
                    <a:p>
                      <a:r>
                        <a:rPr lang="de-DE" b="1"/>
                        <a:t>Output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5999">
                <a:tc>
                  <a:txBody>
                    <a:bodyPr/>
                    <a:lstStyle/>
                    <a:p>
                      <a:endParaRPr lang="de-DE" b="1"/>
                    </a:p>
                    <a:p>
                      <a:r>
                        <a:rPr lang="de-DE" b="1"/>
                        <a:t>Setup (PPT)</a:t>
                      </a:r>
                    </a:p>
                    <a:p>
                      <a:endParaRPr lang="de-DE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b="0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>
                        <a:buNone/>
                      </a:pPr>
                      <a:r>
                        <a:rPr lang="en-US" sz="1800" b="0" i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1800" b="0" i="1" kern="1200" baseline="-250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</a:t>
                      </a:r>
                      <a:r>
                        <a:rPr lang="en-US" sz="1800" b="0" i="1" kern="1200" baseline="-250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1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(</a:t>
                      </a:r>
                      <a:r>
                        <a:rPr lang="en-US" sz="1800" b="0" i="1" kern="1200" baseline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R,ck</a:t>
                      </a:r>
                      <a:r>
                        <a:rPr lang="en-US" sz="1800" b="0" i="1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i="1"/>
                    </a:p>
                    <a:p>
                      <a:r>
                        <a:rPr lang="de-DE" i="1" err="1"/>
                        <a:t>crs</a:t>
                      </a:r>
                      <a:endParaRPr lang="de-DE" i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5999">
                <a:tc>
                  <a:txBody>
                    <a:bodyPr/>
                    <a:lstStyle/>
                    <a:p>
                      <a:endParaRPr lang="de-DE" b="1"/>
                    </a:p>
                    <a:p>
                      <a:r>
                        <a:rPr lang="de-DE" b="1">
                          <a:solidFill>
                            <a:schemeClr val="tx1"/>
                          </a:solidFill>
                        </a:rPr>
                        <a:t>Commit (PPT)</a:t>
                      </a:r>
                    </a:p>
                    <a:p>
                      <a:endParaRPr lang="de-DE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  <a:p>
                      <a:r>
                        <a:rPr lang="de-DE"/>
                        <a:t>crs=</a:t>
                      </a:r>
                      <a:r>
                        <a:rPr lang="de-DE" sz="1800" b="0" i="0" u="none" strike="noStrike" noProof="0">
                          <a:latin typeface="Calibri"/>
                        </a:rPr>
                        <a:t>(~</a:t>
                      </a:r>
                      <a:r>
                        <a:rPr lang="de-DE" sz="1800" b="0" i="1" u="none" strike="noStrike" noProof="0">
                          <a:latin typeface="Calibri"/>
                        </a:rPr>
                        <a:t>c,φ</a:t>
                      </a:r>
                      <a:r>
                        <a:rPr lang="de-DE" sz="1800" b="0" i="0" u="none" strike="noStrike" noProof="0">
                          <a:latin typeface="Calibri"/>
                        </a:rPr>
                        <a:t>), w</a:t>
                      </a:r>
                      <a:r>
                        <a:rPr lang="de-DE" sz="1800" b="0" i="0" u="none" strike="noStrike" baseline="-25000" noProof="0">
                          <a:latin typeface="Calibri"/>
                        </a:rPr>
                        <a:t>cp</a:t>
                      </a:r>
                      <a:r>
                        <a:rPr lang="de-DE" sz="1800" b="0" i="0" u="none" strike="noStrike" baseline="0" noProof="0">
                          <a:latin typeface="Calibri"/>
                        </a:rPr>
                        <a:t>=((~u,~o),w)</a:t>
                      </a:r>
                      <a:r>
                        <a:rPr lang="de" sz="1800" b="0" i="1" u="none" strike="noStrike" noProof="0">
                          <a:latin typeface="Calibri"/>
                        </a:rPr>
                        <a:t>  </a:t>
                      </a:r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  <a:p>
                      <a:pPr lvl="0">
                        <a:buNone/>
                      </a:pPr>
                      <a:r>
                        <a:rPr lang="de-DE" sz="1800" b="0" i="1" u="none" strike="noStrike" noProof="0" err="1">
                          <a:latin typeface="Calibri"/>
                        </a:rPr>
                        <a:t>proof</a:t>
                      </a:r>
                      <a:r>
                        <a:rPr lang="de-DE" sz="1800" b="0" i="1" u="none" strike="noStrike" noProof="0">
                          <a:latin typeface="Calibri"/>
                        </a:rPr>
                        <a:t> </a:t>
                      </a:r>
                      <a:r>
                        <a:rPr lang="de-DE" sz="1800" b="0" i="1" u="none" strike="noStrike" noProof="0"/>
                        <a:t>π*</a:t>
                      </a:r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5999">
                <a:tc>
                  <a:txBody>
                    <a:bodyPr/>
                    <a:lstStyle/>
                    <a:p>
                      <a:endParaRPr lang="de-DE" b="1"/>
                    </a:p>
                    <a:p>
                      <a:r>
                        <a:rPr lang="de-DE" b="1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Verify</a:t>
                      </a:r>
                      <a:r>
                        <a:rPr lang="de-DE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 </a:t>
                      </a:r>
                      <a:r>
                        <a:rPr lang="de-DE" sz="1800" b="1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/>
                        </a:rPr>
                        <a:t>(D)</a:t>
                      </a:r>
                      <a:endParaRPr lang="de-DE" sz="1800" b="0" i="0" u="none" strike="noStrike" noProof="0" err="1">
                        <a:latin typeface="Calibri"/>
                      </a:endParaRPr>
                    </a:p>
                    <a:p>
                      <a:endParaRPr lang="de-DE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  <a:p>
                      <a:r>
                        <a:rPr lang="de-DE" i="1" err="1"/>
                        <a:t>crs</a:t>
                      </a:r>
                      <a:r>
                        <a:rPr lang="de-DE" i="1"/>
                        <a:t>, </a:t>
                      </a:r>
                      <a:r>
                        <a:rPr lang="de-DE" sz="1800" b="0" i="1" u="none" strike="noStrike" noProof="0" err="1">
                          <a:latin typeface="Calibri"/>
                        </a:rPr>
                        <a:t>φ</a:t>
                      </a:r>
                      <a:r>
                        <a:rPr lang="de-DE" sz="1800" b="0" i="1" u="none" strike="noStrike" baseline="-25000" noProof="0" err="1">
                          <a:latin typeface="Calibri"/>
                        </a:rPr>
                        <a:t>cp</a:t>
                      </a:r>
                      <a:r>
                        <a:rPr lang="de-DE" sz="1800" b="0" i="1" u="none" strike="noStrike" baseline="0" noProof="0">
                          <a:latin typeface="Calibri"/>
                        </a:rPr>
                        <a:t>, </a:t>
                      </a:r>
                      <a:r>
                        <a:rPr lang="de-DE" sz="1800" b="0" i="1" u="none" strike="noStrike" baseline="0" noProof="0"/>
                        <a:t>π*</a:t>
                      </a:r>
                      <a:endParaRPr lang="de-DE" i="1" baseline="0" err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  <a:p>
                      <a:r>
                        <a:rPr lang="de-DE" i="1"/>
                        <a:t>0 /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888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092" y="1690688"/>
            <a:ext cx="10124805" cy="494930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65256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/>
              <a:t>5. Implementation</a:t>
            </a:r>
            <a:endParaRPr lang="de-DE" sz="4000">
              <a:cs typeface="Calibri Ligh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1624084" y="4840141"/>
            <a:ext cx="2458873" cy="617627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2265528" y="3062764"/>
            <a:ext cx="2429301" cy="800839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1494754" y="2073102"/>
            <a:ext cx="2711033" cy="855747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5374943" y="2201507"/>
            <a:ext cx="2098668" cy="814744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8917999" y="4333698"/>
            <a:ext cx="2204925" cy="68867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8314305" y="3198921"/>
            <a:ext cx="2647665" cy="69970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5165355" y="4708478"/>
            <a:ext cx="2404281" cy="74670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4082957" y="5538731"/>
            <a:ext cx="2872039" cy="7699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518615" y="3725839"/>
            <a:ext cx="1310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>
              <a:solidFill>
                <a:srgbClr val="FFFF0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49749" y="3997674"/>
            <a:ext cx="1910686" cy="369332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de-DE" b="1"/>
              <a:t>1.Phase: </a:t>
            </a:r>
            <a:r>
              <a:rPr lang="de-DE" b="1" err="1"/>
              <a:t>zkCP</a:t>
            </a:r>
            <a:endParaRPr lang="de-DE" b="1"/>
          </a:p>
        </p:txBody>
      </p:sp>
      <p:sp>
        <p:nvSpPr>
          <p:cNvPr id="16" name="Textfeld 15"/>
          <p:cNvSpPr txBox="1"/>
          <p:nvPr/>
        </p:nvSpPr>
        <p:spPr>
          <a:xfrm>
            <a:off x="5624664" y="1308274"/>
            <a:ext cx="1910686" cy="36933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de-DE" b="1"/>
              <a:t>2.Phase: </a:t>
            </a:r>
            <a:r>
              <a:rPr lang="de-DE" b="1" err="1"/>
              <a:t>zkVCP</a:t>
            </a:r>
            <a:endParaRPr lang="de-DE" b="1"/>
          </a:p>
        </p:txBody>
      </p:sp>
      <p:sp>
        <p:nvSpPr>
          <p:cNvPr id="17" name="Textfeld 16"/>
          <p:cNvSpPr txBox="1"/>
          <p:nvPr/>
        </p:nvSpPr>
        <p:spPr>
          <a:xfrm>
            <a:off x="8533913" y="5833273"/>
            <a:ext cx="1910686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b="1"/>
              <a:t>3.Phase: </a:t>
            </a:r>
            <a:r>
              <a:rPr lang="de-DE" b="1" err="1"/>
              <a:t>zkVPP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485100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/>
              <a:t>Content</a:t>
            </a:r>
            <a:endParaRPr lang="de-DE" sz="4000">
              <a:cs typeface="Calibri Light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049905" y="1688215"/>
            <a:ext cx="10515600" cy="4351338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/>
              <a:t>Motivation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/>
              <a:t>Background &amp; </a:t>
            </a:r>
            <a:r>
              <a:rPr lang="de-DE" err="1"/>
              <a:t>related</a:t>
            </a:r>
            <a:r>
              <a:rPr lang="de-DE"/>
              <a:t> </a:t>
            </a:r>
            <a:r>
              <a:rPr lang="de-DE" err="1"/>
              <a:t>work</a:t>
            </a:r>
            <a:endParaRPr lang="de-DE">
              <a:cs typeface="Calibri" panose="020F0502020204030204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/>
              <a:t>Primitives</a:t>
            </a:r>
            <a:endParaRPr lang="de-DE">
              <a:cs typeface="Calibri" panose="020F0502020204030204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/>
              <a:t>Approach</a:t>
            </a:r>
            <a:endParaRPr lang="de-DE">
              <a:cs typeface="Calibri" panose="020F0502020204030204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/>
              <a:t>Implementation</a:t>
            </a:r>
            <a:endParaRPr lang="de-DE">
              <a:cs typeface="Calibri" panose="020F0502020204030204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/>
              <a:t>Proof </a:t>
            </a:r>
            <a:r>
              <a:rPr lang="de-DE" err="1"/>
              <a:t>of</a:t>
            </a:r>
            <a:r>
              <a:rPr lang="de-DE"/>
              <a:t> Security</a:t>
            </a:r>
            <a:endParaRPr lang="de-DE">
              <a:cs typeface="Calibri" panose="020F0502020204030204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/>
              <a:t>Experiment (Performance </a:t>
            </a:r>
            <a:r>
              <a:rPr lang="de-DE" err="1"/>
              <a:t>proof</a:t>
            </a:r>
            <a:r>
              <a:rPr lang="de-DE"/>
              <a:t>) </a:t>
            </a:r>
            <a:endParaRPr lang="de-DE">
              <a:cs typeface="Calibri" panose="020F0502020204030204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err="1"/>
              <a:t>Conclusion</a:t>
            </a:r>
            <a:endParaRPr lang="de-DE">
              <a:cs typeface="Calibri" panose="020F0502020204030204"/>
            </a:endParaRP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0402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/>
              <a:t>5.1</a:t>
            </a:r>
            <a:r>
              <a:rPr lang="de-DE" sz="3200">
                <a:ea typeface="+mj-lt"/>
                <a:cs typeface="+mj-lt"/>
              </a:rPr>
              <a:t> First </a:t>
            </a:r>
            <a:r>
              <a:rPr lang="en-US" sz="3200">
                <a:ea typeface="+mj-lt"/>
                <a:cs typeface="+mj-lt"/>
              </a:rPr>
              <a:t>Phase: </a:t>
            </a:r>
            <a:br>
              <a:rPr lang="en-US" sz="3200">
                <a:ea typeface="+mj-lt"/>
                <a:cs typeface="+mj-lt"/>
              </a:rPr>
            </a:br>
            <a:r>
              <a:rPr lang="en-US" sz="3200">
                <a:ea typeface="+mj-lt"/>
                <a:cs typeface="+mj-lt"/>
              </a:rPr>
              <a:t>zero-knowledge Claim Phase (</a:t>
            </a:r>
            <a:r>
              <a:rPr lang="en-US" sz="3200" err="1">
                <a:ea typeface="+mj-lt"/>
                <a:cs typeface="+mj-lt"/>
              </a:rPr>
              <a:t>zkCP</a:t>
            </a:r>
            <a:r>
              <a:rPr lang="en-US" sz="3200">
                <a:ea typeface="+mj-lt"/>
                <a:cs typeface="+mj-lt"/>
              </a:rPr>
              <a:t>) </a:t>
            </a:r>
            <a:endParaRPr lang="de-DE" sz="3200">
              <a:ea typeface="+mj-lt"/>
              <a:cs typeface="+mj-lt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32" y="2403523"/>
            <a:ext cx="3135707" cy="34137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925838"/>
                  </p:ext>
                </p:extLst>
              </p:nvPr>
            </p:nvGraphicFramePr>
            <p:xfrm>
              <a:off x="4567293" y="2250350"/>
              <a:ext cx="6745545" cy="36576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095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4294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59307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765369">
                    <a:tc>
                      <a:txBody>
                        <a:bodyPr/>
                        <a:lstStyle/>
                        <a:p>
                          <a:endParaRPr lang="de-DE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 b="1"/>
                        </a:p>
                        <a:p>
                          <a:r>
                            <a:rPr lang="de-DE" b="1"/>
                            <a:t>Input</a:t>
                          </a:r>
                        </a:p>
                        <a:p>
                          <a:endParaRPr lang="de-DE" b="1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 b="1"/>
                        </a:p>
                        <a:p>
                          <a:r>
                            <a:rPr lang="de-DE" b="1"/>
                            <a:t>Output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75999">
                    <a:tc>
                      <a:txBody>
                        <a:bodyPr/>
                        <a:lstStyle/>
                        <a:p>
                          <a:endParaRPr lang="de-DE" b="1"/>
                        </a:p>
                        <a:p>
                          <a:r>
                            <a:rPr lang="de-DE" b="1"/>
                            <a:t>Setup</a:t>
                          </a:r>
                        </a:p>
                        <a:p>
                          <a:endParaRPr lang="de-DE" b="1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b="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r>
                            <a:rPr lang="en-US" sz="1800" b="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λ, N, M</a:t>
                          </a:r>
                          <a:endParaRPr lang="de-DE" i="1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 i="1" dirty="0"/>
                        </a:p>
                        <a:p>
                          <a:r>
                            <a:rPr lang="de-DE" i="1" dirty="0"/>
                            <a:t>pp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75999">
                    <a:tc>
                      <a:txBody>
                        <a:bodyPr/>
                        <a:lstStyle/>
                        <a:p>
                          <a:endParaRPr lang="de-DE" b="1"/>
                        </a:p>
                        <a:p>
                          <a:r>
                            <a:rPr lang="de-DE" b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Gen</a:t>
                          </a:r>
                        </a:p>
                        <a:p>
                          <a:endParaRPr lang="de-DE" b="1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  <a:p>
                          <a:r>
                            <a:rPr lang="de-DE" b="0" i="1" dirty="0"/>
                            <a:t>pp</a:t>
                          </a:r>
                          <a:r>
                            <a:rPr lang="de-DE" dirty="0"/>
                            <a:t>,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18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800" b="0" i="1" kern="1200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b="0" i="1" kern="1200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de-DE" sz="1800" b="0" i="1" kern="1200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  <a:p>
                          <a:r>
                            <a:rPr lang="de-DE" b="0" i="1" baseline="0" dirty="0" err="1"/>
                            <a:t>claim</a:t>
                          </a:r>
                          <a:r>
                            <a:rPr lang="de-DE" b="0" i="1" baseline="0" dirty="0"/>
                            <a:t> =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18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800" b="0" i="1" kern="1200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b="0" i="1" kern="1200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de-DE" sz="1800" b="0" i="1" kern="1200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lang="de-DE" b="0" i="1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de-DE" sz="18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de-DE" b="0" i="1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DE" sz="18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de-DE" b="0" i="1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75999">
                    <a:tc>
                      <a:txBody>
                        <a:bodyPr/>
                        <a:lstStyle/>
                        <a:p>
                          <a:endParaRPr lang="de-DE" b="1"/>
                        </a:p>
                        <a:p>
                          <a:r>
                            <a:rPr lang="de-DE" b="1" err="1">
                              <a:solidFill>
                                <a:srgbClr val="0070C0"/>
                              </a:solidFill>
                            </a:rPr>
                            <a:t>Verify</a:t>
                          </a:r>
                          <a:endParaRPr lang="de-DE" b="1">
                            <a:solidFill>
                              <a:srgbClr val="0070C0"/>
                            </a:solidFill>
                          </a:endParaRPr>
                        </a:p>
                        <a:p>
                          <a:endParaRPr lang="de-DE" b="1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  <a:p>
                          <a:r>
                            <a:rPr lang="de-DE" i="1"/>
                            <a:t>pp, </a:t>
                          </a:r>
                          <a:r>
                            <a:rPr lang="de-DE" i="1" err="1"/>
                            <a:t>claim</a:t>
                          </a:r>
                          <a:endParaRPr lang="de-DE" i="1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  <a:p>
                          <a:r>
                            <a:rPr lang="de-DE" i="1"/>
                            <a:t>0 /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925838"/>
                  </p:ext>
                </p:extLst>
              </p:nvPr>
            </p:nvGraphicFramePr>
            <p:xfrm>
              <a:off x="4567293" y="2250350"/>
              <a:ext cx="6745545" cy="36576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0952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244294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259307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endParaRPr lang="de-DE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 b="1"/>
                        </a:p>
                        <a:p>
                          <a:r>
                            <a:rPr lang="de-DE" b="1"/>
                            <a:t>Input</a:t>
                          </a:r>
                        </a:p>
                        <a:p>
                          <a:endParaRPr lang="de-DE" b="1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 b="1"/>
                        </a:p>
                        <a:p>
                          <a:r>
                            <a:rPr lang="de-DE" b="1"/>
                            <a:t>Output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de-DE" b="1"/>
                        </a:p>
                        <a:p>
                          <a:r>
                            <a:rPr lang="de-DE" b="1"/>
                            <a:t>Setup</a:t>
                          </a:r>
                        </a:p>
                        <a:p>
                          <a:endParaRPr lang="de-DE" b="1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b="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r>
                            <a:rPr lang="en-US" sz="1800" b="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λ, N, M</a:t>
                          </a:r>
                          <a:endParaRPr lang="de-DE" i="1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 i="1" dirty="0"/>
                        </a:p>
                        <a:p>
                          <a:r>
                            <a:rPr lang="de-DE" i="1" dirty="0"/>
                            <a:t>pp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de-DE" b="1"/>
                        </a:p>
                        <a:p>
                          <a:r>
                            <a:rPr lang="de-DE" b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Gen</a:t>
                          </a:r>
                        </a:p>
                        <a:p>
                          <a:endParaRPr lang="de-DE" b="1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70500" t="-201333" r="-107000" b="-10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60094" t="-201333" r="-469" b="-10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de-DE" b="1"/>
                        </a:p>
                        <a:p>
                          <a:r>
                            <a:rPr lang="de-DE" b="1" err="1">
                              <a:solidFill>
                                <a:srgbClr val="0070C0"/>
                              </a:solidFill>
                            </a:rPr>
                            <a:t>Verify</a:t>
                          </a:r>
                          <a:endParaRPr lang="de-DE" b="1">
                            <a:solidFill>
                              <a:srgbClr val="0070C0"/>
                            </a:solidFill>
                          </a:endParaRPr>
                        </a:p>
                        <a:p>
                          <a:endParaRPr lang="de-DE" b="1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  <a:p>
                          <a:r>
                            <a:rPr lang="de-DE" i="1"/>
                            <a:t>pp, </a:t>
                          </a:r>
                          <a:r>
                            <a:rPr lang="de-DE" i="1" err="1"/>
                            <a:t>claim</a:t>
                          </a:r>
                          <a:endParaRPr lang="de-DE" i="1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  <a:p>
                          <a:r>
                            <a:rPr lang="de-DE" i="1"/>
                            <a:t>0 /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03100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502535"/>
            <a:ext cx="10515600" cy="1325563"/>
          </a:xfrm>
        </p:spPr>
        <p:txBody>
          <a:bodyPr/>
          <a:lstStyle/>
          <a:p>
            <a:r>
              <a:rPr lang="en-US" sz="3200">
                <a:ea typeface="+mj-lt"/>
                <a:cs typeface="+mj-lt"/>
              </a:rPr>
              <a:t>5.2 Second Phase:</a:t>
            </a:r>
            <a:br>
              <a:rPr lang="en-US" sz="3200">
                <a:ea typeface="+mj-lt"/>
                <a:cs typeface="+mj-lt"/>
              </a:rPr>
            </a:br>
            <a:r>
              <a:rPr lang="en-US" sz="3200">
                <a:ea typeface="+mj-lt"/>
                <a:cs typeface="+mj-lt"/>
              </a:rPr>
              <a:t>zero-knowledge Verifiable Credential Phase (</a:t>
            </a:r>
            <a:r>
              <a:rPr lang="en-US" sz="3200" err="1">
                <a:ea typeface="+mj-lt"/>
                <a:cs typeface="+mj-lt"/>
              </a:rPr>
              <a:t>zkVCP</a:t>
            </a:r>
            <a:r>
              <a:rPr lang="en-US" sz="3200">
                <a:ea typeface="+mj-lt"/>
                <a:cs typeface="+mj-lt"/>
              </a:rPr>
              <a:t>) </a:t>
            </a:r>
            <a:endParaRPr lang="de-DE" sz="3200">
              <a:ea typeface="+mj-lt"/>
              <a:cs typeface="+mj-lt"/>
            </a:endParaRPr>
          </a:p>
          <a:p>
            <a:endParaRPr lang="de-DE" sz="3200">
              <a:cs typeface="Calibri Light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04" y="3254475"/>
            <a:ext cx="4800195" cy="12384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0809456"/>
                  </p:ext>
                </p:extLst>
              </p:nvPr>
            </p:nvGraphicFramePr>
            <p:xfrm>
              <a:off x="5688362" y="2194826"/>
              <a:ext cx="5872089" cy="36576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095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3064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85609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765369">
                    <a:tc>
                      <a:txBody>
                        <a:bodyPr/>
                        <a:lstStyle/>
                        <a:p>
                          <a:endParaRPr lang="de-DE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 b="1"/>
                        </a:p>
                        <a:p>
                          <a:r>
                            <a:rPr lang="de-DE" b="1"/>
                            <a:t>Input</a:t>
                          </a:r>
                        </a:p>
                        <a:p>
                          <a:endParaRPr lang="de-DE" b="1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 b="1"/>
                        </a:p>
                        <a:p>
                          <a:r>
                            <a:rPr lang="de-DE" b="1"/>
                            <a:t>Output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75999">
                    <a:tc>
                      <a:txBody>
                        <a:bodyPr/>
                        <a:lstStyle/>
                        <a:p>
                          <a:endParaRPr lang="de-DE" b="1"/>
                        </a:p>
                        <a:p>
                          <a:r>
                            <a:rPr lang="de-DE" b="1">
                              <a:solidFill>
                                <a:srgbClr val="0070C0"/>
                              </a:solidFill>
                            </a:rPr>
                            <a:t>Setup</a:t>
                          </a:r>
                        </a:p>
                        <a:p>
                          <a:endParaRPr lang="de-DE" b="1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b="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r>
                            <a:rPr lang="en-US" sz="1800" b="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λ</a:t>
                          </a:r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𝑠𝑘</m:t>
                                  </m:r>
                                </m:e>
                                <m:sub>
                                  <m:r>
                                    <a:rPr lang="de-DE" sz="18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de-DE" i="1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𝑣𝑘</m:t>
                                  </m:r>
                                </m:e>
                                <m:sub>
                                  <m:r>
                                    <a:rPr lang="de-DE" sz="18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de-DE" b="0" i="1"/>
                            <a:t> </a:t>
                          </a:r>
                          <a:endParaRPr lang="de-DE" i="1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75999">
                    <a:tc>
                      <a:txBody>
                        <a:bodyPr/>
                        <a:lstStyle/>
                        <a:p>
                          <a:endParaRPr lang="de-DE" b="1"/>
                        </a:p>
                        <a:p>
                          <a:r>
                            <a:rPr lang="de-DE" b="1">
                              <a:solidFill>
                                <a:srgbClr val="0070C0"/>
                              </a:solidFill>
                            </a:rPr>
                            <a:t>Gen</a:t>
                          </a:r>
                        </a:p>
                        <a:p>
                          <a:endParaRPr lang="de-DE" b="1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  <a:p>
                          <a:r>
                            <a:rPr lang="de-DE" i="1" dirty="0"/>
                            <a:t>pp, </a:t>
                          </a:r>
                          <a:r>
                            <a:rPr lang="de-DE" i="1" dirty="0" err="1"/>
                            <a:t>claim</a:t>
                          </a:r>
                          <a:r>
                            <a:rPr lang="de-DE" i="1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𝑠𝑘</m:t>
                                  </m:r>
                                </m:e>
                                <m:sub>
                                  <m:r>
                                    <a:rPr lang="de-DE" sz="18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endParaRPr lang="de-DE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𝑐𝑟𝑒𝑑</m:t>
                                  </m:r>
                                </m:e>
                                <m:sub>
                                  <m:r>
                                    <a:rPr lang="de-DE" sz="18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de-DE" b="0" i="1"/>
                            <a:t> = </a:t>
                          </a:r>
                          <a14:m>
                            <m:oMath xmlns:m="http://schemas.openxmlformats.org/officeDocument/2006/math">
                              <m:r>
                                <a:rPr lang="de-DE" sz="18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de-DE" sz="18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de-DE" b="0" i="1"/>
                            <a:t>,</a:t>
                          </a:r>
                          <a:r>
                            <a:rPr lang="en-US" sz="1800" b="0" kern="1200">
                              <a:solidFill>
                                <a:schemeClr val="tx1"/>
                              </a:solidFill>
                              <a:effectLst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de-DE" sz="18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de-DE" b="0" i="1"/>
                            <a:t>)  </a:t>
                          </a:r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75999">
                    <a:tc>
                      <a:txBody>
                        <a:bodyPr/>
                        <a:lstStyle/>
                        <a:p>
                          <a:endParaRPr lang="de-DE" b="1"/>
                        </a:p>
                        <a:p>
                          <a:r>
                            <a:rPr lang="de-DE" b="1">
                              <a:solidFill>
                                <a:srgbClr val="00B050"/>
                              </a:solidFill>
                            </a:rPr>
                            <a:t>(</a:t>
                          </a:r>
                          <a:r>
                            <a:rPr lang="de-DE" b="1" err="1">
                              <a:solidFill>
                                <a:srgbClr val="00B050"/>
                              </a:solidFill>
                            </a:rPr>
                            <a:t>Verify</a:t>
                          </a:r>
                          <a:r>
                            <a:rPr lang="de-DE" b="1">
                              <a:solidFill>
                                <a:srgbClr val="00B050"/>
                              </a:solidFill>
                            </a:rPr>
                            <a:t>)</a:t>
                          </a:r>
                        </a:p>
                        <a:p>
                          <a:endParaRPr lang="de-DE" b="1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𝑐𝑟𝑒𝑑</m:t>
                                  </m:r>
                                </m:e>
                                <m:sub>
                                  <m:r>
                                    <a:rPr lang="de-DE" sz="18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de-DE" b="0" i="0"/>
                            <a:t>,</a:t>
                          </a:r>
                          <a:r>
                            <a:rPr lang="de-DE" i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𝑣𝑘</m:t>
                                  </m:r>
                                </m:e>
                                <m:sub>
                                  <m:r>
                                    <a:rPr lang="de-DE" sz="18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de-DE" b="0" i="1"/>
                            <a:t> </a:t>
                          </a:r>
                          <a:endParaRPr lang="de-DE" i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  <a:p>
                          <a:r>
                            <a:rPr lang="de-DE" i="1"/>
                            <a:t>0 /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0809456"/>
                  </p:ext>
                </p:extLst>
              </p:nvPr>
            </p:nvGraphicFramePr>
            <p:xfrm>
              <a:off x="5688362" y="2194826"/>
              <a:ext cx="5872089" cy="36576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095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3064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85609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endParaRPr lang="de-DE" b="1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 b="1"/>
                        </a:p>
                        <a:p>
                          <a:r>
                            <a:rPr lang="de-DE" b="1"/>
                            <a:t>Input</a:t>
                          </a:r>
                        </a:p>
                        <a:p>
                          <a:endParaRPr lang="de-DE" b="1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 b="1"/>
                        </a:p>
                        <a:p>
                          <a:r>
                            <a:rPr lang="de-DE" b="1"/>
                            <a:t>Output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de-DE" b="1"/>
                        </a:p>
                        <a:p>
                          <a:r>
                            <a:rPr lang="de-DE" b="1">
                              <a:solidFill>
                                <a:srgbClr val="0070C0"/>
                              </a:solidFill>
                            </a:rPr>
                            <a:t>Setup</a:t>
                          </a:r>
                        </a:p>
                        <a:p>
                          <a:endParaRPr lang="de-DE" b="1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b="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r>
                            <a:rPr lang="en-US" sz="1800" b="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λ</a:t>
                          </a:r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6393" t="-100000" r="-656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de-DE" b="1"/>
                        </a:p>
                        <a:p>
                          <a:r>
                            <a:rPr lang="de-DE" b="1">
                              <a:solidFill>
                                <a:srgbClr val="0070C0"/>
                              </a:solidFill>
                            </a:rPr>
                            <a:t>Gen</a:t>
                          </a:r>
                        </a:p>
                        <a:p>
                          <a:endParaRPr lang="de-DE" b="1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4603" t="-201333" r="-81217" b="-10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6393" t="-201333" r="-656" b="-10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de-DE" b="1"/>
                        </a:p>
                        <a:p>
                          <a:r>
                            <a:rPr lang="de-DE" b="1">
                              <a:solidFill>
                                <a:srgbClr val="00B050"/>
                              </a:solidFill>
                            </a:rPr>
                            <a:t>(</a:t>
                          </a:r>
                          <a:r>
                            <a:rPr lang="de-DE" b="1" err="1">
                              <a:solidFill>
                                <a:srgbClr val="00B050"/>
                              </a:solidFill>
                            </a:rPr>
                            <a:t>Verify</a:t>
                          </a:r>
                          <a:r>
                            <a:rPr lang="de-DE" b="1">
                              <a:solidFill>
                                <a:srgbClr val="00B050"/>
                              </a:solidFill>
                            </a:rPr>
                            <a:t>)</a:t>
                          </a:r>
                        </a:p>
                        <a:p>
                          <a:endParaRPr lang="de-DE" b="1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4603" t="-301333" r="-81217" b="-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  <a:p>
                          <a:r>
                            <a:rPr lang="de-DE" i="1"/>
                            <a:t>0 /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51928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>
                <a:ea typeface="+mj-lt"/>
                <a:cs typeface="+mj-lt"/>
              </a:rPr>
              <a:t>5.3 Third Phase:</a:t>
            </a:r>
            <a:br>
              <a:rPr lang="en-US" sz="3200">
                <a:ea typeface="+mj-lt"/>
                <a:cs typeface="+mj-lt"/>
              </a:rPr>
            </a:br>
            <a:r>
              <a:rPr lang="en-US" sz="3200">
                <a:ea typeface="+mj-lt"/>
                <a:cs typeface="+mj-lt"/>
              </a:rPr>
              <a:t>zero-knowledge Verifiable Presentation Phase (</a:t>
            </a:r>
            <a:r>
              <a:rPr lang="en-US" sz="3200" err="1">
                <a:ea typeface="+mj-lt"/>
                <a:cs typeface="+mj-lt"/>
              </a:rPr>
              <a:t>zkVPP</a:t>
            </a:r>
            <a:r>
              <a:rPr lang="en-US" sz="3200">
                <a:ea typeface="+mj-lt"/>
                <a:cs typeface="+mj-lt"/>
              </a:rPr>
              <a:t>) </a:t>
            </a:r>
            <a:endParaRPr lang="de-DE" sz="3200">
              <a:ea typeface="+mj-lt"/>
              <a:cs typeface="+mj-lt"/>
            </a:endParaRPr>
          </a:p>
          <a:p>
            <a:endParaRPr lang="de-DE" sz="3200">
              <a:cs typeface="Calibri Light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63" y="2138439"/>
            <a:ext cx="5133956" cy="34713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6014830"/>
                  </p:ext>
                </p:extLst>
              </p:nvPr>
            </p:nvGraphicFramePr>
            <p:xfrm>
              <a:off x="5908177" y="2141453"/>
              <a:ext cx="5910785" cy="36576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5243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8364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37471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765369">
                    <a:tc>
                      <a:txBody>
                        <a:bodyPr/>
                        <a:lstStyle/>
                        <a:p>
                          <a:endParaRPr lang="de-DE" b="1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 b="1"/>
                        </a:p>
                        <a:p>
                          <a:r>
                            <a:rPr lang="de-DE" b="1"/>
                            <a:t>Input</a:t>
                          </a:r>
                        </a:p>
                        <a:p>
                          <a:endParaRPr lang="de-DE" b="1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 b="1"/>
                        </a:p>
                        <a:p>
                          <a:r>
                            <a:rPr lang="de-DE" b="1"/>
                            <a:t>Output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75999">
                    <a:tc>
                      <a:txBody>
                        <a:bodyPr/>
                        <a:lstStyle/>
                        <a:p>
                          <a:endParaRPr lang="de-DE" b="1"/>
                        </a:p>
                        <a:p>
                          <a:r>
                            <a:rPr lang="de-DE" b="1"/>
                            <a:t>Setup</a:t>
                          </a:r>
                        </a:p>
                        <a:p>
                          <a:endParaRPr lang="de-DE" b="1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b="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r>
                            <a:rPr lang="en-US" sz="1800" b="0" i="0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λ, pp,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8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1800" b="0" i="0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de-DE" sz="1800" b="0" i="0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k</m:t>
                                  </m:r>
                                </m:sub>
                                <m:sup>
                                  <m:r>
                                    <a:rPr lang="de-DE" sz="1800" b="0" i="0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∗</m:t>
                                  </m:r>
                                </m:sup>
                              </m:sSubSup>
                            </m:oMath>
                          </a14:m>
                          <a:endParaRPr lang="de-DE" i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𝑐𝑟𝑠</m:t>
                                    </m:r>
                                  </m:e>
                                  <m:sub>
                                    <m:r>
                                      <a:rPr lang="de-DE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75999">
                    <a:tc>
                      <a:txBody>
                        <a:bodyPr/>
                        <a:lstStyle/>
                        <a:p>
                          <a:endParaRPr lang="de-DE" b="1"/>
                        </a:p>
                        <a:p>
                          <a:r>
                            <a:rPr lang="de-DE" b="1">
                              <a:solidFill>
                                <a:schemeClr val="accent2"/>
                              </a:solidFill>
                            </a:rPr>
                            <a:t>Gen</a:t>
                          </a:r>
                        </a:p>
                        <a:p>
                          <a:endParaRPr lang="de-DE" b="1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𝑐𝑟𝑠</m:t>
                                  </m:r>
                                </m:e>
                                <m:sub>
                                  <m:r>
                                    <a:rPr lang="de-DE" sz="18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de-DE" b="0" i="1"/>
                            <a:t>,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18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de-DE" sz="18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𝑐𝑟𝑒𝑑</m:t>
                                  </m:r>
                                </m:e>
                              </m:acc>
                            </m:oMath>
                          </a14:m>
                          <a:r>
                            <a:rPr lang="de-DE" b="0" i="1"/>
                            <a:t>, in, u,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18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de-DE" sz="18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𝑜</m:t>
                                  </m:r>
                                </m:e>
                              </m:acc>
                            </m:oMath>
                          </a14:m>
                          <a:endParaRPr lang="de-DE" b="0" i="1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i="1" err="1"/>
                            <a:t>pres</a:t>
                          </a:r>
                          <a:r>
                            <a:rPr lang="de-DE" i="1"/>
                            <a:t> =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18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de-DE" sz="18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𝑐𝑟𝑒𝑑</m:t>
                                  </m:r>
                                </m:e>
                              </m:acc>
                            </m:oMath>
                          </a14:m>
                          <a:r>
                            <a:rPr lang="de-DE" b="0" i="1"/>
                            <a:t>, in, out, 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oMath>
                          </a14:m>
                          <a:r>
                            <a:rPr lang="de-DE" i="1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75999">
                    <a:tc>
                      <a:txBody>
                        <a:bodyPr/>
                        <a:lstStyle/>
                        <a:p>
                          <a:endParaRPr lang="de-DE" b="1"/>
                        </a:p>
                        <a:p>
                          <a:r>
                            <a:rPr lang="de-DE" b="1" err="1">
                              <a:solidFill>
                                <a:srgbClr val="00B050"/>
                              </a:solidFill>
                            </a:rPr>
                            <a:t>Verify</a:t>
                          </a:r>
                          <a:endParaRPr lang="de-DE" b="1">
                            <a:solidFill>
                              <a:srgbClr val="00B050"/>
                            </a:solidFill>
                          </a:endParaRPr>
                        </a:p>
                        <a:p>
                          <a:endParaRPr lang="de-DE" b="1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 i="1"/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𝑐𝑟𝑠</m:t>
                                  </m:r>
                                </m:e>
                                <m:sub>
                                  <m:r>
                                    <a:rPr lang="de-DE" sz="18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de-DE" i="1"/>
                            <a:t>, </a:t>
                          </a:r>
                          <a:r>
                            <a:rPr lang="de-DE" i="1" err="1"/>
                            <a:t>pres</a:t>
                          </a:r>
                          <a:r>
                            <a:rPr lang="de-DE" i="1"/>
                            <a:t>,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18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de-DE" sz="18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𝑐𝑟𝑒𝑑</m:t>
                                  </m:r>
                                </m:e>
                              </m:acc>
                            </m:oMath>
                          </a14:m>
                          <a:r>
                            <a:rPr lang="de-DE" i="1"/>
                            <a:t>,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18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de-DE" sz="18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𝑣𝑘</m:t>
                                  </m:r>
                                </m:e>
                              </m:acc>
                            </m:oMath>
                          </a14:m>
                          <a:endParaRPr lang="de-DE" i="1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 i="1"/>
                        </a:p>
                        <a:p>
                          <a:r>
                            <a:rPr lang="de-DE" i="1"/>
                            <a:t>0 /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6014830"/>
                  </p:ext>
                </p:extLst>
              </p:nvPr>
            </p:nvGraphicFramePr>
            <p:xfrm>
              <a:off x="5908177" y="2141453"/>
              <a:ext cx="5910785" cy="36576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5243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8364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37471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endParaRPr lang="de-DE" b="1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 b="1"/>
                        </a:p>
                        <a:p>
                          <a:r>
                            <a:rPr lang="de-DE" b="1"/>
                            <a:t>Input</a:t>
                          </a:r>
                        </a:p>
                        <a:p>
                          <a:endParaRPr lang="de-DE" b="1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 b="1"/>
                        </a:p>
                        <a:p>
                          <a:r>
                            <a:rPr lang="de-DE" b="1"/>
                            <a:t>Output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de-DE" b="1"/>
                        </a:p>
                        <a:p>
                          <a:r>
                            <a:rPr lang="de-DE" b="1"/>
                            <a:t>Setup</a:t>
                          </a:r>
                        </a:p>
                        <a:p>
                          <a:endParaRPr lang="de-DE" b="1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2291" t="-100000" r="-10949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8974" t="-100000" r="-513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de-DE" b="1"/>
                        </a:p>
                        <a:p>
                          <a:r>
                            <a:rPr lang="de-DE" b="1">
                              <a:solidFill>
                                <a:schemeClr val="accent2"/>
                              </a:solidFill>
                            </a:rPr>
                            <a:t>Gen</a:t>
                          </a:r>
                        </a:p>
                        <a:p>
                          <a:endParaRPr lang="de-DE" b="1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2291" t="-201333" r="-109497" b="-10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8974" t="-201333" r="-513" b="-10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de-DE" b="1"/>
                        </a:p>
                        <a:p>
                          <a:r>
                            <a:rPr lang="de-DE" b="1" err="1">
                              <a:solidFill>
                                <a:srgbClr val="00B050"/>
                              </a:solidFill>
                            </a:rPr>
                            <a:t>Verify</a:t>
                          </a:r>
                          <a:endParaRPr lang="de-DE" b="1">
                            <a:solidFill>
                              <a:srgbClr val="00B050"/>
                            </a:solidFill>
                          </a:endParaRPr>
                        </a:p>
                        <a:p>
                          <a:endParaRPr lang="de-DE" b="1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2291" t="-301333" r="-109497" b="-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 i="1"/>
                        </a:p>
                        <a:p>
                          <a:r>
                            <a:rPr lang="de-DE" i="1"/>
                            <a:t>0 /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30259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209" y="2009926"/>
            <a:ext cx="8637245" cy="442914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5708" y="202732"/>
            <a:ext cx="10515600" cy="1325563"/>
          </a:xfrm>
        </p:spPr>
        <p:txBody>
          <a:bodyPr>
            <a:normAutofit/>
          </a:bodyPr>
          <a:lstStyle/>
          <a:p>
            <a:r>
              <a:rPr lang="de-DE" sz="3200"/>
              <a:t>5.4 Implementation: </a:t>
            </a:r>
            <a:r>
              <a:rPr lang="en-US" sz="3200">
                <a:ea typeface="+mj-lt"/>
                <a:cs typeface="+mj-lt"/>
              </a:rPr>
              <a:t>Final Overview</a:t>
            </a:r>
            <a:endParaRPr lang="de-DE" sz="3200">
              <a:cs typeface="Calibri Ligh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1680950" y="4404749"/>
            <a:ext cx="2402007" cy="1421037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2483893" y="3278135"/>
            <a:ext cx="2279176" cy="1055563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1558120" y="1881242"/>
            <a:ext cx="2988860" cy="1326096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4856328" y="2009926"/>
            <a:ext cx="2554406" cy="1268209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8235611" y="4459254"/>
            <a:ext cx="2404281" cy="99592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7858965" y="3362613"/>
            <a:ext cx="2404281" cy="89160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5006453" y="4459254"/>
            <a:ext cx="2404281" cy="99592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3965489" y="5455183"/>
            <a:ext cx="3327776" cy="123456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218365" y="3509884"/>
            <a:ext cx="1910686" cy="369332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de-DE" b="1"/>
              <a:t>1.Phase: </a:t>
            </a:r>
            <a:r>
              <a:rPr lang="de-DE" b="1" err="1"/>
              <a:t>zkCP</a:t>
            </a:r>
            <a:endParaRPr lang="de-DE" b="1"/>
          </a:p>
        </p:txBody>
      </p:sp>
      <p:sp>
        <p:nvSpPr>
          <p:cNvPr id="15" name="Textfeld 14"/>
          <p:cNvSpPr txBox="1"/>
          <p:nvPr/>
        </p:nvSpPr>
        <p:spPr>
          <a:xfrm>
            <a:off x="5629377" y="1338384"/>
            <a:ext cx="1910686" cy="36933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de-DE" b="1"/>
              <a:t>2.Phase: </a:t>
            </a:r>
            <a:r>
              <a:rPr lang="de-DE" b="1" err="1"/>
              <a:t>zkVCP</a:t>
            </a:r>
            <a:endParaRPr lang="de-DE" b="1"/>
          </a:p>
        </p:txBody>
      </p:sp>
      <p:sp>
        <p:nvSpPr>
          <p:cNvPr id="16" name="Textfeld 15"/>
          <p:cNvSpPr txBox="1"/>
          <p:nvPr/>
        </p:nvSpPr>
        <p:spPr>
          <a:xfrm>
            <a:off x="8229274" y="6010412"/>
            <a:ext cx="1910686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b="1"/>
              <a:t>3.Phase: </a:t>
            </a:r>
            <a:r>
              <a:rPr lang="de-DE" b="1" err="1"/>
              <a:t>zkVPP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4237277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/>
              <a:t>6. Proof </a:t>
            </a:r>
            <a:r>
              <a:rPr lang="de-DE" sz="4000" err="1"/>
              <a:t>of</a:t>
            </a:r>
            <a:r>
              <a:rPr lang="de-DE" sz="4000"/>
              <a:t> Security: Security </a:t>
            </a:r>
            <a:r>
              <a:rPr lang="de-DE" sz="4000" err="1"/>
              <a:t>model</a:t>
            </a:r>
            <a:endParaRPr lang="de-DE" sz="4000">
              <a:cs typeface="Calibri Light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59987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de-DE" sz="2400" b="1"/>
              <a:t>Ideal </a:t>
            </a:r>
            <a:r>
              <a:rPr lang="de-DE" sz="2400" b="1" err="1"/>
              <a:t>world</a:t>
            </a:r>
            <a:r>
              <a:rPr lang="de-DE" sz="2400" b="1"/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de-DE" sz="2400" err="1"/>
              <a:t>cryptographic</a:t>
            </a:r>
            <a:r>
              <a:rPr lang="de-DE" sz="2400"/>
              <a:t> </a:t>
            </a:r>
            <a:r>
              <a:rPr lang="de-DE" sz="2400" err="1"/>
              <a:t>constructions</a:t>
            </a:r>
            <a:r>
              <a:rPr lang="de-DE" sz="2400"/>
              <a:t> </a:t>
            </a:r>
            <a:r>
              <a:rPr lang="de-DE" sz="2400" err="1"/>
              <a:t>are</a:t>
            </a:r>
            <a:r>
              <a:rPr lang="de-DE" sz="2400"/>
              <a:t> </a:t>
            </a:r>
            <a:r>
              <a:rPr lang="de-DE" sz="2400" err="1"/>
              <a:t>substituted</a:t>
            </a:r>
            <a:r>
              <a:rPr lang="de-DE" sz="2400"/>
              <a:t> </a:t>
            </a:r>
            <a:r>
              <a:rPr lang="de-DE" sz="2400" err="1"/>
              <a:t>to</a:t>
            </a:r>
            <a:r>
              <a:rPr lang="de-DE" sz="2400"/>
              <a:t> TP -&gt; </a:t>
            </a:r>
            <a:r>
              <a:rPr lang="de-DE" sz="2400" err="1"/>
              <a:t>secure</a:t>
            </a:r>
            <a:r>
              <a:rPr lang="de-DE" sz="2400"/>
              <a:t> PIMS</a:t>
            </a:r>
          </a:p>
          <a:p>
            <a:pPr marL="0" indent="0">
              <a:lnSpc>
                <a:spcPct val="110000"/>
              </a:lnSpc>
              <a:buNone/>
            </a:pPr>
            <a:endParaRPr lang="de-DE" sz="2400"/>
          </a:p>
          <a:p>
            <a:pPr marL="0" indent="0">
              <a:lnSpc>
                <a:spcPct val="110000"/>
              </a:lnSpc>
              <a:buNone/>
            </a:pPr>
            <a:r>
              <a:rPr lang="de-DE" sz="2400" b="1"/>
              <a:t>Definition 11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de-DE" sz="2400"/>
              <a:t>A real </a:t>
            </a:r>
            <a:r>
              <a:rPr lang="de-DE" sz="2400" err="1"/>
              <a:t>functionality</a:t>
            </a:r>
            <a:r>
              <a:rPr lang="de-DE" sz="2400"/>
              <a:t> PIMS </a:t>
            </a:r>
            <a:r>
              <a:rPr lang="de-DE" sz="2400" err="1"/>
              <a:t>securely</a:t>
            </a:r>
            <a:r>
              <a:rPr lang="de-DE" sz="2400"/>
              <a:t> </a:t>
            </a:r>
            <a:r>
              <a:rPr lang="de-DE" sz="2400" err="1"/>
              <a:t>emulates</a:t>
            </a:r>
            <a:r>
              <a:rPr lang="de-DE" sz="2400"/>
              <a:t> </a:t>
            </a:r>
            <a:r>
              <a:rPr lang="de-DE" sz="2400" err="1"/>
              <a:t>the</a:t>
            </a:r>
            <a:r>
              <a:rPr lang="de-DE" sz="2400"/>
              <a:t> ideal </a:t>
            </a:r>
            <a:r>
              <a:rPr lang="de-DE" sz="2400" err="1"/>
              <a:t>world</a:t>
            </a:r>
            <a:r>
              <a:rPr lang="de-DE" sz="2400"/>
              <a:t> </a:t>
            </a:r>
            <a:r>
              <a:rPr lang="de-DE" sz="2400" err="1"/>
              <a:t>execution</a:t>
            </a:r>
            <a:r>
              <a:rPr lang="de-DE" sz="2400"/>
              <a:t> </a:t>
            </a:r>
            <a:r>
              <a:rPr lang="de-DE" sz="2400" err="1"/>
              <a:t>if</a:t>
            </a:r>
            <a:r>
              <a:rPr lang="de-DE" sz="2400"/>
              <a:t> </a:t>
            </a:r>
            <a:r>
              <a:rPr lang="de-DE" sz="2400" err="1"/>
              <a:t>there</a:t>
            </a:r>
            <a:r>
              <a:rPr lang="de-DE" sz="2400"/>
              <a:t> </a:t>
            </a:r>
            <a:r>
              <a:rPr lang="de-DE" sz="2400" err="1"/>
              <a:t>exists</a:t>
            </a:r>
            <a:r>
              <a:rPr lang="de-DE" sz="2400"/>
              <a:t> a </a:t>
            </a:r>
            <a:r>
              <a:rPr lang="de-DE" sz="2400" err="1"/>
              <a:t>simulator</a:t>
            </a:r>
            <a:r>
              <a:rPr lang="de-DE" sz="2400"/>
              <a:t> s.t.: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de-DE" sz="2400"/>
              <a:t>	</a:t>
            </a:r>
            <a:r>
              <a:rPr lang="en-US" sz="2400" err="1"/>
              <a:t>Pr</a:t>
            </a:r>
            <a:r>
              <a:rPr lang="en-US" sz="2400"/>
              <a:t>[D(</a:t>
            </a:r>
            <a:r>
              <a:rPr lang="en-US" sz="2400" err="1"/>
              <a:t>Ideal</a:t>
            </a:r>
            <a:r>
              <a:rPr lang="en-US" sz="2400" baseline="-25000" err="1"/>
              <a:t>TP</a:t>
            </a:r>
            <a:r>
              <a:rPr lang="en-US" sz="2400" i="1" baseline="-25000" err="1"/>
              <a:t>,</a:t>
            </a:r>
            <a:r>
              <a:rPr lang="en-US" sz="2400" baseline="-25000" err="1"/>
              <a:t>S</a:t>
            </a:r>
            <a:r>
              <a:rPr lang="en-US" sz="2400" i="1" baseline="-25000" err="1"/>
              <a:t>,Σ</a:t>
            </a:r>
            <a:r>
              <a:rPr lang="en-US" sz="2400"/>
              <a:t>(</a:t>
            </a:r>
            <a:r>
              <a:rPr lang="en-US" sz="2400" i="1"/>
              <a:t>λ</a:t>
            </a:r>
            <a:r>
              <a:rPr lang="en-US" sz="2400"/>
              <a:t>)) = 1] − </a:t>
            </a:r>
            <a:r>
              <a:rPr lang="en-US" sz="2400" err="1"/>
              <a:t>Pr</a:t>
            </a:r>
            <a:r>
              <a:rPr lang="en-US" sz="2400"/>
              <a:t>[D(</a:t>
            </a:r>
            <a:r>
              <a:rPr lang="en-US" sz="2400" err="1"/>
              <a:t>Real</a:t>
            </a:r>
            <a:r>
              <a:rPr lang="en-US" sz="2400" baseline="-25000" err="1"/>
              <a:t>PIMS</a:t>
            </a:r>
            <a:r>
              <a:rPr lang="en-US" sz="2400" i="1" baseline="-25000" err="1"/>
              <a:t>,</a:t>
            </a:r>
            <a:r>
              <a:rPr lang="en-US" sz="2400" baseline="-25000" err="1"/>
              <a:t>A</a:t>
            </a:r>
            <a:r>
              <a:rPr lang="en-US" sz="2400" i="1" baseline="-25000" err="1"/>
              <a:t>,Σ</a:t>
            </a:r>
            <a:r>
              <a:rPr lang="en-US" sz="2400"/>
              <a:t>(</a:t>
            </a:r>
            <a:r>
              <a:rPr lang="en-US" sz="2400" i="1"/>
              <a:t>λ</a:t>
            </a:r>
            <a:r>
              <a:rPr lang="en-US" sz="2400"/>
              <a:t>))] ≈ 0 </a:t>
            </a:r>
          </a:p>
          <a:p>
            <a:pPr marL="0" indent="0">
              <a:lnSpc>
                <a:spcPct val="110000"/>
              </a:lnSpc>
              <a:buNone/>
            </a:pPr>
            <a:endParaRPr lang="de-DE" sz="2400"/>
          </a:p>
          <a:p>
            <a:pPr marL="0" indent="0">
              <a:lnSpc>
                <a:spcPct val="110000"/>
              </a:lnSpc>
              <a:buNone/>
            </a:pPr>
            <a:r>
              <a:rPr lang="en-US" sz="2400" b="1"/>
              <a:t>Theorem 1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/>
              <a:t>The PIMS satisfies Definition 11 given the existence of CP-SNARK, Pedersen Commitment Scheme, Digital Signature Scheme and Verifiable Data Registry. </a:t>
            </a:r>
            <a:endParaRPr lang="de-DE" sz="2400"/>
          </a:p>
        </p:txBody>
      </p:sp>
    </p:spTree>
    <p:extLst>
      <p:ext uri="{BB962C8B-B14F-4D97-AF65-F5344CB8AC3E}">
        <p14:creationId xmlns:p14="http://schemas.microsoft.com/office/powerpoint/2010/main" val="194371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/>
              <a:t>6.1 Proof </a:t>
            </a:r>
            <a:r>
              <a:rPr lang="de-DE" sz="3200" err="1"/>
              <a:t>of</a:t>
            </a:r>
            <a:r>
              <a:rPr lang="de-DE" sz="3200"/>
              <a:t> Theorem 1</a:t>
            </a:r>
            <a:endParaRPr lang="de-DE" sz="3200">
              <a:cs typeface="Calibri Light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5998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/>
              <a:t>Show that simulation is the same as real world execution (at least computationally indistinguishable) with games</a:t>
            </a:r>
            <a:r>
              <a:rPr lang="en-US" sz="2400" b="1"/>
              <a:t>:</a:t>
            </a:r>
            <a:endParaRPr lang="de-DE"/>
          </a:p>
          <a:p>
            <a:pPr marL="0" indent="0">
              <a:lnSpc>
                <a:spcPct val="110000"/>
              </a:lnSpc>
              <a:buNone/>
            </a:pPr>
            <a:endParaRPr lang="en-US" sz="2400" b="1"/>
          </a:p>
          <a:p>
            <a:pPr marL="0" indent="0">
              <a:lnSpc>
                <a:spcPct val="160000"/>
              </a:lnSpc>
              <a:buNone/>
            </a:pPr>
            <a:r>
              <a:rPr lang="en-US" sz="2400"/>
              <a:t>G0: real execution experiment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/>
              <a:t>	G1: replace proof with simulated proof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/>
              <a:t>		G2: replace CP-SNARK with knowledge extractor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/>
              <a:t>			G3: replace commitments with unique random values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/>
              <a:t>				G4: replace signatures by identifiers of issuer</a:t>
            </a:r>
          </a:p>
        </p:txBody>
      </p:sp>
      <p:sp>
        <p:nvSpPr>
          <p:cNvPr id="6" name="Nach rechts gekrümmter Pfeil 5"/>
          <p:cNvSpPr/>
          <p:nvPr/>
        </p:nvSpPr>
        <p:spPr>
          <a:xfrm rot="20227182">
            <a:off x="668576" y="3448914"/>
            <a:ext cx="339250" cy="682453"/>
          </a:xfrm>
          <a:prstGeom prst="curved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" name="Nach rechts gekrümmter Pfeil 9"/>
          <p:cNvSpPr/>
          <p:nvPr/>
        </p:nvSpPr>
        <p:spPr>
          <a:xfrm rot="20132835" flipH="1" flipV="1">
            <a:off x="9269005" y="2628067"/>
            <a:ext cx="1278009" cy="3153597"/>
          </a:xfrm>
          <a:prstGeom prst="curved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Nach rechts gekrümmter Pfeil 10"/>
          <p:cNvSpPr/>
          <p:nvPr/>
        </p:nvSpPr>
        <p:spPr>
          <a:xfrm rot="20227182">
            <a:off x="1456040" y="3919412"/>
            <a:ext cx="339250" cy="682453"/>
          </a:xfrm>
          <a:prstGeom prst="curved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Nach rechts gekrümmter Pfeil 11"/>
          <p:cNvSpPr/>
          <p:nvPr/>
        </p:nvSpPr>
        <p:spPr>
          <a:xfrm rot="20227182">
            <a:off x="2429260" y="4629418"/>
            <a:ext cx="339250" cy="682453"/>
          </a:xfrm>
          <a:prstGeom prst="curved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" name="Nach rechts gekrümmter Pfeil 12"/>
          <p:cNvSpPr/>
          <p:nvPr/>
        </p:nvSpPr>
        <p:spPr>
          <a:xfrm rot="20227182">
            <a:off x="3387460" y="5196618"/>
            <a:ext cx="339250" cy="682453"/>
          </a:xfrm>
          <a:prstGeom prst="curved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306238" y="3510976"/>
            <a:ext cx="67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=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093702" y="4020199"/>
            <a:ext cx="67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=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059412" y="4779200"/>
            <a:ext cx="67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=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3012650" y="5270141"/>
            <a:ext cx="67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=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802877" y="3863759"/>
            <a:ext cx="67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609645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/>
              <a:t>6.2 Proof </a:t>
            </a:r>
            <a:r>
              <a:rPr lang="de-DE" sz="3200" err="1"/>
              <a:t>of</a:t>
            </a:r>
            <a:r>
              <a:rPr lang="de-DE" sz="3200"/>
              <a:t> G0 = G1 </a:t>
            </a:r>
            <a:endParaRPr lang="de-DE" sz="3200">
              <a:cs typeface="Calibri Light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599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fontAlgn="base">
              <a:buNone/>
            </a:pPr>
            <a:r>
              <a:rPr lang="en-US" sz="2400"/>
              <a:t>If proof system is computationally knowledge-sound then: G1 ≈ G2 </a:t>
            </a:r>
            <a:endParaRPr lang="de-DE"/>
          </a:p>
          <a:p>
            <a:pPr marL="0" indent="0" fontAlgn="base">
              <a:buNone/>
            </a:pPr>
            <a:endParaRPr lang="en-US" sz="2400"/>
          </a:p>
          <a:p>
            <a:pPr marL="0" indent="0" fontAlgn="base">
              <a:buNone/>
            </a:pPr>
            <a:r>
              <a:rPr lang="en-US" sz="2400" b="1"/>
              <a:t>Lemma 1</a:t>
            </a:r>
          </a:p>
          <a:p>
            <a:pPr marL="0" indent="0" fontAlgn="base">
              <a:buNone/>
            </a:pPr>
            <a:r>
              <a:rPr lang="en-US" sz="2400"/>
              <a:t>For all PPT adversaries A, if simulation sound CP-SNARK exists, then the advantage of distinguishing G0 and G1 is negligible for A.</a:t>
            </a:r>
          </a:p>
          <a:p>
            <a:pPr marL="0" indent="0" fontAlgn="base">
              <a:buNone/>
            </a:pPr>
            <a:r>
              <a:rPr lang="en-US" sz="2400"/>
              <a:t>-&gt; Simulation fails with negligible probability</a:t>
            </a:r>
          </a:p>
          <a:p>
            <a:pPr marL="0" indent="0" fontAlgn="base">
              <a:buNone/>
            </a:pPr>
            <a:endParaRPr lang="en-US" sz="2400"/>
          </a:p>
          <a:p>
            <a:pPr marL="0" indent="0" fontAlgn="base">
              <a:buNone/>
            </a:pPr>
            <a:r>
              <a:rPr lang="en-US" sz="2400" b="1"/>
              <a:t>Proof of Lemma 1</a:t>
            </a:r>
          </a:p>
          <a:p>
            <a:pPr marL="0" indent="0" fontAlgn="base">
              <a:buNone/>
            </a:pPr>
            <a:r>
              <a:rPr lang="en-US" sz="2400"/>
              <a:t>Simulator operates in the same manner as in real execution and by definition, proof is CP-SNARK with an efficient simulator that fails only with negligible probability. </a:t>
            </a:r>
          </a:p>
        </p:txBody>
      </p:sp>
    </p:spTree>
    <p:extLst>
      <p:ext uri="{BB962C8B-B14F-4D97-AF65-F5344CB8AC3E}">
        <p14:creationId xmlns:p14="http://schemas.microsoft.com/office/powerpoint/2010/main" val="83730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/>
              <a:t>6.3 Proof </a:t>
            </a:r>
            <a:r>
              <a:rPr lang="de-DE" sz="3200" err="1"/>
              <a:t>of</a:t>
            </a:r>
            <a:r>
              <a:rPr lang="de-DE" sz="3200"/>
              <a:t> G1 = G2</a:t>
            </a:r>
            <a:endParaRPr lang="de-DE" sz="3200">
              <a:cs typeface="Calibri Light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599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fontAlgn="base">
              <a:buNone/>
            </a:pPr>
            <a:r>
              <a:rPr lang="en-US" sz="2400" dirty="0"/>
              <a:t>If proof extractor fails with negligible probability then: G1 ≈ G2</a:t>
            </a:r>
            <a:endParaRPr lang="de-DE" dirty="0"/>
          </a:p>
          <a:p>
            <a:pPr marL="0" indent="0" fontAlgn="base">
              <a:buNone/>
            </a:pPr>
            <a:endParaRPr lang="en-US" sz="2400"/>
          </a:p>
          <a:p>
            <a:pPr marL="0" indent="0" fontAlgn="base">
              <a:buNone/>
            </a:pPr>
            <a:r>
              <a:rPr lang="en-US" sz="2400" b="1" dirty="0"/>
              <a:t>Lemma 2</a:t>
            </a:r>
            <a:endParaRPr lang="en-US" sz="2400" dirty="0"/>
          </a:p>
          <a:p>
            <a:pPr marL="0" indent="0" fontAlgn="base">
              <a:buNone/>
            </a:pPr>
            <a:r>
              <a:rPr lang="en-US" sz="2400" dirty="0"/>
              <a:t>For all PPT adversaries A, if a knowledge extractable CP-SNARK exists, then the advantage of distinguishing G1 and G2 is negligible.</a:t>
            </a:r>
            <a:endParaRPr lang="en-US" sz="2400" dirty="0">
              <a:cs typeface="Calibri"/>
            </a:endParaRPr>
          </a:p>
          <a:p>
            <a:pPr marL="0" indent="0" fontAlgn="base">
              <a:buNone/>
            </a:pPr>
            <a:endParaRPr lang="en-US" sz="2400"/>
          </a:p>
          <a:p>
            <a:pPr marL="0" indent="0" fontAlgn="base">
              <a:buNone/>
            </a:pPr>
            <a:r>
              <a:rPr lang="en-US" sz="2400" b="1" dirty="0"/>
              <a:t>Proof of Lemma 2</a:t>
            </a:r>
            <a:endParaRPr lang="en-US" sz="2400" b="1" dirty="0">
              <a:cs typeface="Calibri"/>
            </a:endParaRPr>
          </a:p>
          <a:p>
            <a:pPr marL="0" indent="0" fontAlgn="base">
              <a:buNone/>
            </a:pPr>
            <a:r>
              <a:rPr lang="en-US" sz="2400" dirty="0"/>
              <a:t>Simulator operates in same manner as in real execution and by definition the proof for output is CP-SNARK with knowledge extractor. </a:t>
            </a:r>
            <a:endParaRPr lang="en-US" sz="2400" dirty="0">
              <a:cs typeface="Calibri"/>
            </a:endParaRPr>
          </a:p>
          <a:p>
            <a:pPr marL="0" indent="0" fontAlgn="base">
              <a:buNone/>
            </a:pPr>
            <a:r>
              <a:rPr lang="en-US" sz="2400" dirty="0"/>
              <a:t>-&gt; proof extractor will fail with at most negligible probability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1651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/>
              <a:t>6.4 Proof </a:t>
            </a:r>
            <a:r>
              <a:rPr lang="de-DE" sz="3200" err="1"/>
              <a:t>of</a:t>
            </a:r>
            <a:r>
              <a:rPr lang="de-DE" sz="3200"/>
              <a:t> G2 = G3</a:t>
            </a:r>
            <a:endParaRPr lang="de-DE" sz="3200">
              <a:cs typeface="Calibri Light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599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fontAlgn="base">
              <a:buNone/>
            </a:pPr>
            <a:r>
              <a:rPr lang="en-US" sz="2400"/>
              <a:t>If commitment scheme is secure then: G3 ≈ G2</a:t>
            </a:r>
            <a:endParaRPr lang="de-DE"/>
          </a:p>
          <a:p>
            <a:pPr marL="0" indent="0" fontAlgn="base">
              <a:buNone/>
            </a:pPr>
            <a:endParaRPr lang="en-US" sz="2400"/>
          </a:p>
          <a:p>
            <a:pPr marL="0" indent="0" fontAlgn="base">
              <a:buNone/>
            </a:pPr>
            <a:r>
              <a:rPr lang="en-US" sz="2400" b="1"/>
              <a:t>Lemma 3</a:t>
            </a:r>
          </a:p>
          <a:p>
            <a:pPr marL="0" indent="0" fontAlgn="base">
              <a:buNone/>
            </a:pPr>
            <a:r>
              <a:rPr lang="en-US" sz="2400"/>
              <a:t>For all PPT adversaries A, the advantage of distinguishing G2 and G3 is negligible.</a:t>
            </a:r>
          </a:p>
          <a:p>
            <a:pPr marL="0" indent="0" fontAlgn="base">
              <a:buNone/>
            </a:pPr>
            <a:endParaRPr lang="en-US" sz="2400"/>
          </a:p>
          <a:p>
            <a:pPr marL="0" indent="0" fontAlgn="base">
              <a:buNone/>
            </a:pPr>
            <a:r>
              <a:rPr lang="en-US" sz="2400" b="1"/>
              <a:t>Proof of Lemma 3</a:t>
            </a:r>
          </a:p>
          <a:p>
            <a:pPr marL="0" indent="0" algn="just" fontAlgn="base">
              <a:buNone/>
            </a:pPr>
            <a:r>
              <a:rPr lang="en-US" sz="2400"/>
              <a:t>Simulator operates in same manner as real execution and since commitment construction is a statistically hiding scheme, the probability that A can detect this substitution is negligible.</a:t>
            </a:r>
          </a:p>
        </p:txBody>
      </p:sp>
    </p:spTree>
    <p:extLst>
      <p:ext uri="{BB962C8B-B14F-4D97-AF65-F5344CB8AC3E}">
        <p14:creationId xmlns:p14="http://schemas.microsoft.com/office/powerpoint/2010/main" val="15120915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/>
              <a:t>6.5 Proof </a:t>
            </a:r>
            <a:r>
              <a:rPr lang="de-DE" sz="3200" err="1"/>
              <a:t>of</a:t>
            </a:r>
            <a:r>
              <a:rPr lang="de-DE" sz="3200"/>
              <a:t> G3 = G4</a:t>
            </a:r>
            <a:endParaRPr lang="de-DE" sz="3200">
              <a:cs typeface="Calibri Light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78262"/>
            <a:ext cx="10515600" cy="49097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fontAlgn="base">
              <a:buNone/>
            </a:pPr>
            <a:r>
              <a:rPr lang="en-US" sz="2400"/>
              <a:t>If signature scheme satisfies unforgeability then: G4 ≈ G3</a:t>
            </a:r>
            <a:endParaRPr lang="de-DE"/>
          </a:p>
          <a:p>
            <a:pPr marL="0" indent="0" fontAlgn="base">
              <a:buNone/>
            </a:pPr>
            <a:endParaRPr lang="en-US" sz="2400"/>
          </a:p>
          <a:p>
            <a:pPr marL="0" indent="0" fontAlgn="base">
              <a:buNone/>
            </a:pPr>
            <a:r>
              <a:rPr lang="en-US" sz="2400" b="1"/>
              <a:t>Lemma 4</a:t>
            </a:r>
          </a:p>
          <a:p>
            <a:pPr marL="0" indent="0" fontAlgn="base">
              <a:buNone/>
            </a:pPr>
            <a:r>
              <a:rPr lang="en-US" sz="2400"/>
              <a:t>For all PPT adversaries A, the advantage of distinguishing G3 and G4 is negligible.</a:t>
            </a:r>
          </a:p>
          <a:p>
            <a:pPr marL="0" indent="0" fontAlgn="base">
              <a:buNone/>
            </a:pPr>
            <a:endParaRPr lang="en-US" sz="2400"/>
          </a:p>
          <a:p>
            <a:pPr marL="0" indent="0" fontAlgn="base">
              <a:buNone/>
            </a:pPr>
            <a:r>
              <a:rPr lang="en-US" sz="2400" b="1"/>
              <a:t>Proof of Lemma 4</a:t>
            </a:r>
          </a:p>
          <a:p>
            <a:pPr marL="0" indent="0" algn="just" fontAlgn="base">
              <a:buNone/>
            </a:pPr>
            <a:r>
              <a:rPr lang="en-US" sz="2400"/>
              <a:t>Simulator operates in same manner as real execution but signature is replaced with the issuer identifier value given from TP. Since by construction the signature satisfies unforgeability, the probability for A to forge signature is negligible. </a:t>
            </a: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2802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/>
              <a:t>1. Motivation - </a:t>
            </a:r>
            <a:r>
              <a:rPr lang="en-US" sz="4000"/>
              <a:t>What is the Problem?</a:t>
            </a:r>
            <a:endParaRPr lang="de-DE" sz="4000">
              <a:cs typeface="Calibri Light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39021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lnSpc>
                <a:spcPct val="150000"/>
              </a:lnSpc>
              <a:buNone/>
            </a:pPr>
            <a:r>
              <a:rPr lang="en-US"/>
              <a:t>Provide </a:t>
            </a:r>
            <a:r>
              <a:rPr lang="en-US" b="1"/>
              <a:t>trusted authentication while </a:t>
            </a:r>
            <a:r>
              <a:rPr lang="en-US"/>
              <a:t>…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/>
              <a:t>	… revealing as little as possible …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/>
              <a:t>		… holder is in control of data …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/>
              <a:t>			… using efficient computations …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/>
              <a:t>				… being able to apply any function …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/>
              <a:t>					… maintaining security.</a:t>
            </a:r>
          </a:p>
        </p:txBody>
      </p:sp>
    </p:spTree>
    <p:extLst>
      <p:ext uri="{BB962C8B-B14F-4D97-AF65-F5344CB8AC3E}">
        <p14:creationId xmlns:p14="http://schemas.microsoft.com/office/powerpoint/2010/main" val="11496976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/>
              <a:t>6.6 Security </a:t>
            </a:r>
            <a:r>
              <a:rPr lang="de-DE" sz="3200" err="1"/>
              <a:t>proof</a:t>
            </a:r>
            <a:r>
              <a:rPr lang="de-DE" sz="3200"/>
              <a:t> </a:t>
            </a:r>
            <a:r>
              <a:rPr lang="de-DE" sz="3200" err="1"/>
              <a:t>conclusion</a:t>
            </a:r>
            <a:endParaRPr lang="de-DE" sz="3200" err="1">
              <a:cs typeface="Calibri Light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78262"/>
            <a:ext cx="10515600" cy="49097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>
                <a:cs typeface="Calibri" panose="020F0502020204030204"/>
              </a:rPr>
              <a:t>Proven that: G1</a:t>
            </a:r>
            <a:r>
              <a:rPr lang="en-US" sz="2400">
                <a:ea typeface="+mn-lt"/>
                <a:cs typeface="+mn-lt"/>
              </a:rPr>
              <a:t> ≈ G4 </a:t>
            </a:r>
            <a:endParaRPr lang="de-DE">
              <a:ea typeface="+mn-lt"/>
              <a:cs typeface="+mn-lt"/>
            </a:endParaRPr>
          </a:p>
          <a:p>
            <a:pPr marL="0" indent="0">
              <a:buNone/>
            </a:pPr>
            <a:endParaRPr lang="en-US" sz="24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     -&gt; </a:t>
            </a:r>
            <a:r>
              <a:rPr lang="en-US" sz="2400" err="1">
                <a:ea typeface="+mn-lt"/>
                <a:cs typeface="+mn-lt"/>
              </a:rPr>
              <a:t>Pr</a:t>
            </a:r>
            <a:r>
              <a:rPr lang="en-US" sz="2400">
                <a:ea typeface="+mn-lt"/>
                <a:cs typeface="+mn-lt"/>
              </a:rPr>
              <a:t>[D(</a:t>
            </a:r>
            <a:r>
              <a:rPr lang="en-US" sz="2400" err="1">
                <a:ea typeface="+mn-lt"/>
                <a:cs typeface="+mn-lt"/>
              </a:rPr>
              <a:t>IdealTP</a:t>
            </a:r>
            <a:r>
              <a:rPr lang="en-US" sz="2400" i="1" err="1">
                <a:ea typeface="+mn-lt"/>
                <a:cs typeface="+mn-lt"/>
              </a:rPr>
              <a:t>,</a:t>
            </a:r>
            <a:r>
              <a:rPr lang="en-US" sz="2400" err="1">
                <a:ea typeface="+mn-lt"/>
                <a:cs typeface="+mn-lt"/>
              </a:rPr>
              <a:t>S</a:t>
            </a:r>
            <a:r>
              <a:rPr lang="en-US" sz="2400" i="1" err="1">
                <a:ea typeface="+mn-lt"/>
                <a:cs typeface="+mn-lt"/>
              </a:rPr>
              <a:t>,Σ</a:t>
            </a:r>
            <a:r>
              <a:rPr lang="en-US" sz="2400">
                <a:ea typeface="+mn-lt"/>
                <a:cs typeface="+mn-lt"/>
              </a:rPr>
              <a:t>(</a:t>
            </a:r>
            <a:r>
              <a:rPr lang="en-US" sz="2400" i="1">
                <a:ea typeface="+mn-lt"/>
                <a:cs typeface="+mn-lt"/>
              </a:rPr>
              <a:t>λ</a:t>
            </a:r>
            <a:r>
              <a:rPr lang="en-US" sz="2400">
                <a:ea typeface="+mn-lt"/>
                <a:cs typeface="+mn-lt"/>
              </a:rPr>
              <a:t>)) = 1] − </a:t>
            </a:r>
            <a:r>
              <a:rPr lang="en-US" sz="2400" err="1">
                <a:ea typeface="+mn-lt"/>
                <a:cs typeface="+mn-lt"/>
              </a:rPr>
              <a:t>Pr</a:t>
            </a:r>
            <a:r>
              <a:rPr lang="en-US" sz="2400">
                <a:ea typeface="+mn-lt"/>
                <a:cs typeface="+mn-lt"/>
              </a:rPr>
              <a:t>[D(</a:t>
            </a:r>
            <a:r>
              <a:rPr lang="en-US" sz="2400" err="1">
                <a:ea typeface="+mn-lt"/>
                <a:cs typeface="+mn-lt"/>
              </a:rPr>
              <a:t>RealPIMS</a:t>
            </a:r>
            <a:r>
              <a:rPr lang="en-US" sz="2400" i="1" err="1">
                <a:ea typeface="+mn-lt"/>
                <a:cs typeface="+mn-lt"/>
              </a:rPr>
              <a:t>,</a:t>
            </a:r>
            <a:r>
              <a:rPr lang="en-US" sz="2400" err="1">
                <a:ea typeface="+mn-lt"/>
                <a:cs typeface="+mn-lt"/>
              </a:rPr>
              <a:t>A</a:t>
            </a:r>
            <a:r>
              <a:rPr lang="en-US" sz="2400" i="1" err="1">
                <a:ea typeface="+mn-lt"/>
                <a:cs typeface="+mn-lt"/>
              </a:rPr>
              <a:t>,Σ</a:t>
            </a:r>
            <a:r>
              <a:rPr lang="en-US" sz="2400">
                <a:ea typeface="+mn-lt"/>
                <a:cs typeface="+mn-lt"/>
              </a:rPr>
              <a:t>(</a:t>
            </a:r>
            <a:r>
              <a:rPr lang="en-US" sz="2400" i="1">
                <a:ea typeface="+mn-lt"/>
                <a:cs typeface="+mn-lt"/>
              </a:rPr>
              <a:t>λ</a:t>
            </a:r>
            <a:r>
              <a:rPr lang="en-US" sz="2400">
                <a:ea typeface="+mn-lt"/>
                <a:cs typeface="+mn-lt"/>
              </a:rPr>
              <a:t>))] ≈ 0 </a:t>
            </a:r>
            <a:endParaRPr lang="en-US"/>
          </a:p>
          <a:p>
            <a:pPr marL="0" indent="0">
              <a:buNone/>
            </a:pPr>
            <a:endParaRPr lang="en-US" sz="24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          -&gt; secure emulation of the ideal world execution</a:t>
            </a:r>
          </a:p>
          <a:p>
            <a:pPr marL="0" indent="0">
              <a:buNone/>
            </a:pP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>
                <a:cs typeface="Calibri" panose="020F0502020204030204"/>
              </a:rPr>
              <a:t>               -&gt; </a:t>
            </a:r>
            <a:r>
              <a:rPr lang="en-US" sz="2400" b="1">
                <a:cs typeface="Calibri" panose="020F0502020204030204"/>
              </a:rPr>
              <a:t>secure real world execution</a:t>
            </a:r>
          </a:p>
        </p:txBody>
      </p:sp>
    </p:spTree>
    <p:extLst>
      <p:ext uri="{BB962C8B-B14F-4D97-AF65-F5344CB8AC3E}">
        <p14:creationId xmlns:p14="http://schemas.microsoft.com/office/powerpoint/2010/main" val="29978340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/>
              <a:t>6.7 Resistance </a:t>
            </a:r>
            <a:r>
              <a:rPr lang="de-DE" sz="3200" err="1"/>
              <a:t>against</a:t>
            </a:r>
            <a:r>
              <a:rPr lang="de-DE" sz="3200"/>
              <a:t> </a:t>
            </a:r>
            <a:r>
              <a:rPr lang="de-DE" sz="3200" err="1"/>
              <a:t>replay</a:t>
            </a:r>
            <a:r>
              <a:rPr lang="de-DE" sz="3200"/>
              <a:t> </a:t>
            </a:r>
            <a:r>
              <a:rPr lang="de-DE" sz="3200" err="1"/>
              <a:t>attacks</a:t>
            </a:r>
            <a:endParaRPr lang="de-DE" sz="3200">
              <a:cs typeface="Calibri Light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599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/>
              <a:t>Two approaches:</a:t>
            </a:r>
            <a:endParaRPr lang="de-DE" sz="2400"/>
          </a:p>
          <a:p>
            <a:pPr marL="0" indent="0" fontAlgn="base">
              <a:buNone/>
            </a:pPr>
            <a:endParaRPr lang="en-US" sz="240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859327"/>
              </p:ext>
            </p:extLst>
          </p:nvPr>
        </p:nvGraphicFramePr>
        <p:xfrm>
          <a:off x="1443319" y="2541562"/>
          <a:ext cx="8128000" cy="3474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/>
                    </a:p>
                    <a:p>
                      <a:r>
                        <a:rPr lang="de-DE"/>
                        <a:t>1) Serial </a:t>
                      </a:r>
                      <a:r>
                        <a:rPr lang="de-DE" err="1"/>
                        <a:t>number</a:t>
                      </a:r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  <a:p>
                      <a:r>
                        <a:rPr lang="de-DE"/>
                        <a:t>2) Registration</a:t>
                      </a:r>
                    </a:p>
                    <a:p>
                      <a:endParaRPr lang="de-DE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Holder includes unique serial</a:t>
                      </a:r>
                      <a:r>
                        <a:rPr lang="en-US" sz="1800" b="0" i="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number in data presentation</a:t>
                      </a:r>
                    </a:p>
                    <a:p>
                      <a:endParaRPr lang="en-US" sz="1800" b="0" i="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-&gt; Verifier can check reuse</a:t>
                      </a:r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  <a:p>
                      <a:r>
                        <a:rPr lang="de-DE"/>
                        <a:t>Holder </a:t>
                      </a:r>
                      <a:r>
                        <a:rPr lang="de-DE" err="1"/>
                        <a:t>produces</a:t>
                      </a:r>
                      <a:r>
                        <a:rPr lang="de-DE" baseline="0"/>
                        <a:t> </a:t>
                      </a:r>
                      <a:r>
                        <a:rPr lang="de-DE" baseline="0" err="1"/>
                        <a:t>unique</a:t>
                      </a:r>
                      <a:r>
                        <a:rPr lang="de-DE" baseline="0"/>
                        <a:t> </a:t>
                      </a:r>
                      <a:r>
                        <a:rPr lang="de-DE" baseline="0" err="1"/>
                        <a:t>proofs</a:t>
                      </a:r>
                      <a:r>
                        <a:rPr lang="de-DE" baseline="0"/>
                        <a:t> </a:t>
                      </a:r>
                      <a:r>
                        <a:rPr lang="de-DE" baseline="0" err="1"/>
                        <a:t>with</a:t>
                      </a:r>
                      <a:r>
                        <a:rPr lang="de-DE" baseline="0"/>
                        <a:t> </a:t>
                      </a:r>
                      <a:r>
                        <a:rPr lang="de-DE" baseline="0" err="1"/>
                        <a:t>randomness</a:t>
                      </a:r>
                      <a:endParaRPr lang="de-DE" baseline="0"/>
                    </a:p>
                    <a:p>
                      <a:endParaRPr lang="de-DE" baseline="0"/>
                    </a:p>
                    <a:p>
                      <a:r>
                        <a:rPr lang="de-DE" baseline="0" err="1"/>
                        <a:t>Verifiable</a:t>
                      </a:r>
                      <a:r>
                        <a:rPr lang="de-DE" baseline="0"/>
                        <a:t> </a:t>
                      </a:r>
                      <a:r>
                        <a:rPr lang="de-DE" baseline="0" err="1"/>
                        <a:t>presentation</a:t>
                      </a:r>
                      <a:r>
                        <a:rPr lang="de-DE" baseline="0"/>
                        <a:t> </a:t>
                      </a:r>
                      <a:r>
                        <a:rPr lang="de-DE" baseline="0" err="1"/>
                        <a:t>is</a:t>
                      </a:r>
                      <a:r>
                        <a:rPr lang="de-DE" baseline="0"/>
                        <a:t> </a:t>
                      </a:r>
                      <a:r>
                        <a:rPr lang="de-DE" baseline="0" err="1"/>
                        <a:t>stored</a:t>
                      </a:r>
                      <a:endParaRPr lang="de-DE" baseline="0"/>
                    </a:p>
                    <a:p>
                      <a:endParaRPr lang="de-DE" baseline="0"/>
                    </a:p>
                    <a:p>
                      <a:r>
                        <a:rPr lang="de-DE"/>
                        <a:t>-&gt; </a:t>
                      </a:r>
                      <a:r>
                        <a:rPr lang="de-DE" err="1"/>
                        <a:t>Verifier</a:t>
                      </a:r>
                      <a:r>
                        <a:rPr lang="de-DE" baseline="0"/>
                        <a:t> </a:t>
                      </a:r>
                      <a:r>
                        <a:rPr lang="de-DE" baseline="0" err="1"/>
                        <a:t>can</a:t>
                      </a:r>
                      <a:r>
                        <a:rPr lang="de-DE" baseline="0"/>
                        <a:t> </a:t>
                      </a:r>
                      <a:r>
                        <a:rPr lang="de-DE" baseline="0" err="1"/>
                        <a:t>compare</a:t>
                      </a:r>
                      <a:r>
                        <a:rPr lang="de-DE" baseline="0"/>
                        <a:t> </a:t>
                      </a:r>
                      <a:r>
                        <a:rPr lang="de-DE" baseline="0" err="1"/>
                        <a:t>with</a:t>
                      </a:r>
                      <a:r>
                        <a:rPr lang="de-DE" baseline="0"/>
                        <a:t> </a:t>
                      </a:r>
                      <a:r>
                        <a:rPr lang="de-DE" baseline="0" err="1"/>
                        <a:t>existing</a:t>
                      </a:r>
                      <a:r>
                        <a:rPr lang="de-DE" baseline="0"/>
                        <a:t> </a:t>
                      </a:r>
                      <a:r>
                        <a:rPr lang="de-DE" baseline="0" err="1"/>
                        <a:t>entries</a:t>
                      </a:r>
                      <a:endParaRPr lang="de-DE" baseline="0"/>
                    </a:p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8408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75151" y="2763551"/>
            <a:ext cx="10515600" cy="1325563"/>
          </a:xfrm>
        </p:spPr>
        <p:txBody>
          <a:bodyPr/>
          <a:lstStyle/>
          <a:p>
            <a:r>
              <a:rPr lang="de-DE" sz="4000"/>
              <a:t>7. Experiment (Performance </a:t>
            </a:r>
            <a:r>
              <a:rPr lang="de-DE" sz="4000" err="1"/>
              <a:t>proof</a:t>
            </a:r>
            <a:r>
              <a:rPr lang="de-DE" sz="4000"/>
              <a:t>)</a:t>
            </a:r>
            <a:endParaRPr lang="de-DE" sz="400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982452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/>
              <a:t>7.1 Experiment </a:t>
            </a:r>
            <a:r>
              <a:rPr lang="de-DE" sz="3200" err="1"/>
              <a:t>settings</a:t>
            </a:r>
            <a:endParaRPr lang="de-DE" sz="3200">
              <a:cs typeface="Calibri Light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54502" y="1706053"/>
            <a:ext cx="7712015" cy="43419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sz="2000">
                <a:ea typeface="+mn-lt"/>
                <a:cs typeface="+mn-lt"/>
              </a:rPr>
              <a:t>Hardware:</a:t>
            </a:r>
          </a:p>
          <a:p>
            <a:pPr marL="0" indent="0">
              <a:buNone/>
            </a:pPr>
            <a:endParaRPr lang="de-DE" sz="2000">
              <a:ea typeface="+mn-lt"/>
              <a:cs typeface="+mn-lt"/>
            </a:endParaRPr>
          </a:p>
          <a:p>
            <a:pPr marL="0" indent="0">
              <a:buNone/>
            </a:pPr>
            <a:endParaRPr lang="de-DE" sz="2000">
              <a:ea typeface="+mn-lt"/>
              <a:cs typeface="+mn-lt"/>
            </a:endParaRPr>
          </a:p>
          <a:p>
            <a:pPr marL="0" indent="0">
              <a:buNone/>
            </a:pPr>
            <a:endParaRPr lang="de-DE" sz="2000">
              <a:ea typeface="+mn-lt"/>
              <a:cs typeface="+mn-lt"/>
            </a:endParaRPr>
          </a:p>
          <a:p>
            <a:pPr marL="0" indent="0">
              <a:buNone/>
            </a:pPr>
            <a:endParaRPr lang="de-DE" sz="2000">
              <a:ea typeface="+mn-lt"/>
              <a:cs typeface="+mn-lt"/>
            </a:endParaRPr>
          </a:p>
          <a:p>
            <a:pPr marL="0" indent="0">
              <a:buNone/>
            </a:pPr>
            <a:endParaRPr lang="de-DE" sz="2000">
              <a:ea typeface="+mn-lt"/>
              <a:cs typeface="+mn-lt"/>
            </a:endParaRPr>
          </a:p>
          <a:p>
            <a:pPr marL="0" indent="0">
              <a:buNone/>
            </a:pPr>
            <a:endParaRPr lang="de-DE" sz="2000">
              <a:ea typeface="+mn-lt"/>
              <a:cs typeface="+mn-lt"/>
            </a:endParaRPr>
          </a:p>
          <a:p>
            <a:pPr marL="0" indent="0">
              <a:buNone/>
            </a:pPr>
            <a:r>
              <a:rPr lang="de-DE" sz="2000">
                <a:ea typeface="+mn-lt"/>
                <a:cs typeface="+mn-lt"/>
              </a:rPr>
              <a:t>Software: </a:t>
            </a:r>
          </a:p>
          <a:p>
            <a:pPr marL="0" indent="0">
              <a:buNone/>
            </a:pPr>
            <a:r>
              <a:rPr lang="de-DE" sz="2000" err="1">
                <a:ea typeface="+mn-lt"/>
                <a:cs typeface="+mn-lt"/>
              </a:rPr>
              <a:t>use</a:t>
            </a:r>
            <a:r>
              <a:rPr lang="de-DE" sz="2000">
                <a:ea typeface="+mn-lt"/>
                <a:cs typeface="+mn-lt"/>
              </a:rPr>
              <a:t> JSNARK (</a:t>
            </a:r>
            <a:r>
              <a:rPr lang="de-DE" sz="2000" err="1">
                <a:ea typeface="+mn-lt"/>
                <a:cs typeface="+mn-lt"/>
              </a:rPr>
              <a:t>java</a:t>
            </a:r>
            <a:r>
              <a:rPr lang="de-DE" sz="2000">
                <a:ea typeface="+mn-lt"/>
                <a:cs typeface="+mn-lt"/>
              </a:rPr>
              <a:t> </a:t>
            </a:r>
            <a:r>
              <a:rPr lang="de-DE" sz="2000" err="1">
                <a:ea typeface="+mn-lt"/>
                <a:cs typeface="+mn-lt"/>
              </a:rPr>
              <a:t>library</a:t>
            </a:r>
            <a:r>
              <a:rPr lang="de-DE" sz="2000">
                <a:ea typeface="+mn-lt"/>
                <a:cs typeface="+mn-lt"/>
              </a:rPr>
              <a:t> </a:t>
            </a:r>
            <a:r>
              <a:rPr lang="de-DE" sz="2000" err="1">
                <a:ea typeface="+mn-lt"/>
                <a:cs typeface="+mn-lt"/>
              </a:rPr>
              <a:t>for</a:t>
            </a:r>
            <a:r>
              <a:rPr lang="de-DE" sz="2000">
                <a:ea typeface="+mn-lt"/>
                <a:cs typeface="+mn-lt"/>
              </a:rPr>
              <a:t> </a:t>
            </a:r>
            <a:r>
              <a:rPr lang="de-DE" sz="2000" err="1">
                <a:ea typeface="+mn-lt"/>
                <a:cs typeface="+mn-lt"/>
              </a:rPr>
              <a:t>zk</a:t>
            </a:r>
            <a:r>
              <a:rPr lang="de-DE" sz="2000">
                <a:ea typeface="+mn-lt"/>
                <a:cs typeface="+mn-lt"/>
              </a:rPr>
              <a:t>-SNARK)</a:t>
            </a:r>
            <a:endParaRPr lang="de-DE" sz="2000">
              <a:cs typeface="Calibri"/>
            </a:endParaRPr>
          </a:p>
        </p:txBody>
      </p:sp>
      <p:pic>
        <p:nvPicPr>
          <p:cNvPr id="4" name="Grafik 4" descr="Ein Bild, das Text enthält.&#10;&#10;Beschreibung automatisch generiert.">
            <a:extLst>
              <a:ext uri="{FF2B5EF4-FFF2-40B4-BE49-F238E27FC236}">
                <a16:creationId xmlns:a16="http://schemas.microsoft.com/office/drawing/2014/main" id="{0691B136-C608-B86D-132D-881FC6372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928" y="2262386"/>
            <a:ext cx="6632865" cy="165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155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/>
              <a:t>7.2 Experiment </a:t>
            </a:r>
            <a:r>
              <a:rPr lang="de-DE" sz="3200" err="1"/>
              <a:t>scenarios</a:t>
            </a:r>
            <a:endParaRPr lang="de-DE" sz="3200">
              <a:cs typeface="Calibri Light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560" y="2272042"/>
            <a:ext cx="7429500" cy="1430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" sz="2000">
                <a:ea typeface="+mn-lt"/>
                <a:cs typeface="+mn-lt"/>
              </a:rPr>
              <a:t>3 </a:t>
            </a:r>
            <a:r>
              <a:rPr lang="de" sz="2000" err="1">
                <a:ea typeface="+mn-lt"/>
                <a:cs typeface="+mn-lt"/>
              </a:rPr>
              <a:t>proofs</a:t>
            </a:r>
            <a:r>
              <a:rPr lang="de" sz="2000">
                <a:ea typeface="+mn-lt"/>
                <a:cs typeface="+mn-lt"/>
              </a:rPr>
              <a:t> </a:t>
            </a:r>
            <a:r>
              <a:rPr lang="de" sz="2000" err="1">
                <a:ea typeface="+mn-lt"/>
                <a:cs typeface="+mn-lt"/>
              </a:rPr>
              <a:t>with</a:t>
            </a:r>
            <a:r>
              <a:rPr lang="de" sz="2000">
                <a:ea typeface="+mn-lt"/>
                <a:cs typeface="+mn-lt"/>
              </a:rPr>
              <a:t> different </a:t>
            </a:r>
            <a:r>
              <a:rPr lang="de" sz="2000" err="1">
                <a:ea typeface="+mn-lt"/>
                <a:cs typeface="+mn-lt"/>
              </a:rPr>
              <a:t>number</a:t>
            </a:r>
            <a:r>
              <a:rPr lang="de" sz="2000">
                <a:ea typeface="+mn-lt"/>
                <a:cs typeface="+mn-lt"/>
              </a:rPr>
              <a:t> </a:t>
            </a:r>
            <a:r>
              <a:rPr lang="de" sz="2000" err="1">
                <a:ea typeface="+mn-lt"/>
                <a:cs typeface="+mn-lt"/>
              </a:rPr>
              <a:t>of</a:t>
            </a:r>
            <a:r>
              <a:rPr lang="de" sz="2000">
                <a:ea typeface="+mn-lt"/>
                <a:cs typeface="+mn-lt"/>
              </a:rPr>
              <a:t> </a:t>
            </a:r>
            <a:r>
              <a:rPr lang="de" sz="2000" err="1">
                <a:ea typeface="+mn-lt"/>
                <a:cs typeface="+mn-lt"/>
              </a:rPr>
              <a:t>if</a:t>
            </a:r>
            <a:r>
              <a:rPr lang="de" sz="2000">
                <a:ea typeface="+mn-lt"/>
                <a:cs typeface="+mn-lt"/>
              </a:rPr>
              <a:t>-statements and </a:t>
            </a:r>
            <a:r>
              <a:rPr lang="de" sz="2000" err="1">
                <a:ea typeface="+mn-lt"/>
                <a:cs typeface="+mn-lt"/>
              </a:rPr>
              <a:t>input</a:t>
            </a:r>
            <a:r>
              <a:rPr lang="de" sz="2000">
                <a:ea typeface="+mn-lt"/>
                <a:cs typeface="+mn-lt"/>
              </a:rPr>
              <a:t> sizes:</a:t>
            </a:r>
            <a:endParaRPr lang="de-DE" sz="2000" err="1">
              <a:ea typeface="+mn-lt"/>
              <a:cs typeface="+mn-lt"/>
            </a:endParaRPr>
          </a:p>
        </p:txBody>
      </p:sp>
      <p:pic>
        <p:nvPicPr>
          <p:cNvPr id="7" name="Grafik 7" descr="Ein Bild, das Tisch enthält.&#10;&#10;Beschreibung automatisch generiert.">
            <a:extLst>
              <a:ext uri="{FF2B5EF4-FFF2-40B4-BE49-F238E27FC236}">
                <a16:creationId xmlns:a16="http://schemas.microsoft.com/office/drawing/2014/main" id="{367C1222-9B8A-5493-EF1B-41A43CB07B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96038" y="3272686"/>
            <a:ext cx="10856414" cy="1245564"/>
          </a:xfrm>
        </p:spPr>
      </p:pic>
    </p:spTree>
    <p:extLst>
      <p:ext uri="{BB962C8B-B14F-4D97-AF65-F5344CB8AC3E}">
        <p14:creationId xmlns:p14="http://schemas.microsoft.com/office/powerpoint/2010/main" val="26490668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7.3 Experiment </a:t>
            </a:r>
            <a:r>
              <a:rPr lang="de-DE" sz="3200" dirty="0" err="1"/>
              <a:t>results</a:t>
            </a:r>
            <a:r>
              <a:rPr lang="de-DE" sz="3200" dirty="0"/>
              <a:t>  - time</a:t>
            </a:r>
            <a:endParaRPr lang="de-DE" sz="3200" dirty="0">
              <a:cs typeface="Calibri Light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793755"/>
            <a:ext cx="7627428" cy="7661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de" sz="2000" dirty="0">
                <a:ea typeface="+mn-lt"/>
                <a:cs typeface="+mn-lt"/>
              </a:rPr>
              <a:t>Input </a:t>
            </a:r>
            <a:r>
              <a:rPr lang="de" sz="2000" dirty="0" err="1">
                <a:ea typeface="+mn-lt"/>
                <a:cs typeface="+mn-lt"/>
              </a:rPr>
              <a:t>size</a:t>
            </a:r>
            <a:r>
              <a:rPr lang="de" sz="2000" dirty="0">
                <a:ea typeface="+mn-lt"/>
                <a:cs typeface="+mn-lt"/>
              </a:rPr>
              <a:t> and type </a:t>
            </a:r>
            <a:r>
              <a:rPr lang="de" sz="2000" dirty="0" err="1">
                <a:ea typeface="+mn-lt"/>
                <a:cs typeface="+mn-lt"/>
              </a:rPr>
              <a:t>are</a:t>
            </a:r>
            <a:r>
              <a:rPr lang="de" sz="2000" dirty="0">
                <a:ea typeface="+mn-lt"/>
                <a:cs typeface="+mn-lt"/>
              </a:rPr>
              <a:t> </a:t>
            </a:r>
            <a:r>
              <a:rPr lang="de" sz="2000" dirty="0" err="1">
                <a:ea typeface="+mn-lt"/>
                <a:cs typeface="+mn-lt"/>
              </a:rPr>
              <a:t>much</a:t>
            </a:r>
            <a:r>
              <a:rPr lang="de" sz="2000" dirty="0">
                <a:ea typeface="+mn-lt"/>
                <a:cs typeface="+mn-lt"/>
              </a:rPr>
              <a:t> </a:t>
            </a:r>
            <a:r>
              <a:rPr lang="de" sz="2000" dirty="0" err="1">
                <a:ea typeface="+mn-lt"/>
                <a:cs typeface="+mn-lt"/>
              </a:rPr>
              <a:t>more</a:t>
            </a:r>
            <a:r>
              <a:rPr lang="de" sz="2000" dirty="0">
                <a:ea typeface="+mn-lt"/>
                <a:cs typeface="+mn-lt"/>
              </a:rPr>
              <a:t> </a:t>
            </a:r>
            <a:r>
              <a:rPr lang="de" sz="2000" dirty="0" err="1">
                <a:ea typeface="+mn-lt"/>
                <a:cs typeface="+mn-lt"/>
              </a:rPr>
              <a:t>influencial</a:t>
            </a:r>
            <a:r>
              <a:rPr lang="de" sz="2000" dirty="0">
                <a:ea typeface="+mn-lt"/>
                <a:cs typeface="+mn-lt"/>
              </a:rPr>
              <a:t> </a:t>
            </a:r>
            <a:r>
              <a:rPr lang="de" sz="2000" dirty="0" err="1">
                <a:ea typeface="+mn-lt"/>
                <a:cs typeface="+mn-lt"/>
              </a:rPr>
              <a:t>than</a:t>
            </a:r>
            <a:r>
              <a:rPr lang="de" sz="2000" dirty="0">
                <a:ea typeface="+mn-lt"/>
                <a:cs typeface="+mn-lt"/>
              </a:rPr>
              <a:t> </a:t>
            </a:r>
            <a:r>
              <a:rPr lang="de" sz="2000" dirty="0" err="1">
                <a:ea typeface="+mn-lt"/>
                <a:cs typeface="+mn-lt"/>
              </a:rPr>
              <a:t>curcuit</a:t>
            </a:r>
            <a:r>
              <a:rPr lang="de" sz="2000" dirty="0">
                <a:ea typeface="+mn-lt"/>
                <a:cs typeface="+mn-lt"/>
              </a:rPr>
              <a:t> </a:t>
            </a:r>
            <a:r>
              <a:rPr lang="de" sz="2000" dirty="0" err="1">
                <a:ea typeface="+mn-lt"/>
                <a:cs typeface="+mn-lt"/>
              </a:rPr>
              <a:t>size</a:t>
            </a:r>
            <a:endParaRPr lang="de-DE" dirty="0" err="1">
              <a:cs typeface="Calibri" panose="020F0502020204030204"/>
            </a:endParaRPr>
          </a:p>
          <a:p>
            <a:pPr marL="0" indent="0">
              <a:buNone/>
            </a:pPr>
            <a:endParaRPr lang="de">
              <a:cs typeface="Calibri" panose="020F0502020204030204"/>
            </a:endParaRPr>
          </a:p>
        </p:txBody>
      </p:sp>
      <p:pic>
        <p:nvPicPr>
          <p:cNvPr id="6" name="Grafik 7" descr="Ein Bild, das Tisch enthält.&#10;&#10;Beschreibung automatisch generiert.">
            <a:extLst>
              <a:ext uri="{FF2B5EF4-FFF2-40B4-BE49-F238E27FC236}">
                <a16:creationId xmlns:a16="http://schemas.microsoft.com/office/drawing/2014/main" id="{B2EF12E7-26C0-082C-AD2B-08B4ECA30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89" y="2555820"/>
            <a:ext cx="10190670" cy="358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2039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7.4 Experiment </a:t>
            </a:r>
            <a:r>
              <a:rPr lang="de-DE" sz="3200" dirty="0" err="1"/>
              <a:t>results</a:t>
            </a:r>
            <a:r>
              <a:rPr lang="de-DE" sz="3200" dirty="0"/>
              <a:t>  - </a:t>
            </a:r>
            <a:r>
              <a:rPr lang="de-DE" sz="3200" dirty="0" err="1"/>
              <a:t>size</a:t>
            </a:r>
            <a:endParaRPr lang="de-DE" sz="3200" dirty="0" err="1">
              <a:cs typeface="Calibri Light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709408"/>
            <a:ext cx="9279147" cy="9726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" sz="2000" dirty="0" err="1">
                <a:ea typeface="+mn-lt"/>
                <a:cs typeface="+mn-lt"/>
              </a:rPr>
              <a:t>crs</a:t>
            </a:r>
            <a:r>
              <a:rPr lang="de" sz="2000" dirty="0">
                <a:ea typeface="+mn-lt"/>
                <a:cs typeface="+mn-lt"/>
              </a:rPr>
              <a:t> </a:t>
            </a:r>
            <a:r>
              <a:rPr lang="de" sz="2000" dirty="0" err="1">
                <a:ea typeface="+mn-lt"/>
                <a:cs typeface="+mn-lt"/>
              </a:rPr>
              <a:t>size</a:t>
            </a:r>
            <a:r>
              <a:rPr lang="de" sz="2000" dirty="0">
                <a:ea typeface="+mn-lt"/>
                <a:cs typeface="+mn-lt"/>
              </a:rPr>
              <a:t> </a:t>
            </a:r>
            <a:r>
              <a:rPr lang="de" sz="2000" dirty="0" err="1">
                <a:ea typeface="+mn-lt"/>
                <a:cs typeface="+mn-lt"/>
              </a:rPr>
              <a:t>correlates</a:t>
            </a:r>
            <a:r>
              <a:rPr lang="de" sz="2000" dirty="0">
                <a:ea typeface="+mn-lt"/>
                <a:cs typeface="+mn-lt"/>
              </a:rPr>
              <a:t> </a:t>
            </a:r>
            <a:r>
              <a:rPr lang="de" sz="2000" dirty="0" err="1">
                <a:ea typeface="+mn-lt"/>
                <a:cs typeface="+mn-lt"/>
              </a:rPr>
              <a:t>with</a:t>
            </a:r>
            <a:r>
              <a:rPr lang="de" sz="2000" dirty="0">
                <a:ea typeface="+mn-lt"/>
                <a:cs typeface="+mn-lt"/>
              </a:rPr>
              <a:t> </a:t>
            </a:r>
            <a:r>
              <a:rPr lang="de" sz="2000" dirty="0" err="1">
                <a:ea typeface="+mn-lt"/>
                <a:cs typeface="+mn-lt"/>
              </a:rPr>
              <a:t>input</a:t>
            </a:r>
            <a:r>
              <a:rPr lang="de" sz="2000" dirty="0">
                <a:ea typeface="+mn-lt"/>
                <a:cs typeface="+mn-lt"/>
              </a:rPr>
              <a:t> and </a:t>
            </a:r>
            <a:r>
              <a:rPr lang="de" sz="2000" dirty="0" err="1">
                <a:ea typeface="+mn-lt"/>
                <a:cs typeface="+mn-lt"/>
              </a:rPr>
              <a:t>curcuit</a:t>
            </a:r>
            <a:r>
              <a:rPr lang="de" sz="2000" dirty="0">
                <a:ea typeface="+mn-lt"/>
                <a:cs typeface="+mn-lt"/>
              </a:rPr>
              <a:t> </a:t>
            </a:r>
            <a:r>
              <a:rPr lang="de" sz="2000" dirty="0" err="1">
                <a:ea typeface="+mn-lt"/>
                <a:cs typeface="+mn-lt"/>
              </a:rPr>
              <a:t>size</a:t>
            </a:r>
          </a:p>
          <a:p>
            <a:r>
              <a:rPr lang="de" sz="2000" dirty="0">
                <a:ea typeface="+mn-lt"/>
                <a:cs typeface="+mn-lt"/>
              </a:rPr>
              <a:t>Proof </a:t>
            </a:r>
            <a:r>
              <a:rPr lang="de" sz="2000" dirty="0" err="1">
                <a:ea typeface="+mn-lt"/>
                <a:cs typeface="+mn-lt"/>
              </a:rPr>
              <a:t>size</a:t>
            </a:r>
            <a:r>
              <a:rPr lang="de" sz="2000" dirty="0">
                <a:ea typeface="+mn-lt"/>
                <a:cs typeface="+mn-lt"/>
              </a:rPr>
              <a:t> </a:t>
            </a:r>
            <a:r>
              <a:rPr lang="de" sz="2000" dirty="0" err="1">
                <a:ea typeface="+mn-lt"/>
                <a:cs typeface="+mn-lt"/>
              </a:rPr>
              <a:t>remains</a:t>
            </a:r>
            <a:r>
              <a:rPr lang="de" sz="2000" dirty="0">
                <a:ea typeface="+mn-lt"/>
                <a:cs typeface="+mn-lt"/>
              </a:rPr>
              <a:t> </a:t>
            </a:r>
            <a:r>
              <a:rPr lang="de" sz="2000" dirty="0" err="1">
                <a:ea typeface="+mn-lt"/>
                <a:cs typeface="+mn-lt"/>
              </a:rPr>
              <a:t>the</a:t>
            </a:r>
            <a:r>
              <a:rPr lang="de" sz="2000" dirty="0">
                <a:ea typeface="+mn-lt"/>
                <a:cs typeface="+mn-lt"/>
              </a:rPr>
              <a:t> same</a:t>
            </a:r>
          </a:p>
        </p:txBody>
      </p:sp>
      <p:pic>
        <p:nvPicPr>
          <p:cNvPr id="7" name="Grafik 7" descr="Ein Bild, das Tisch enthält.&#10;&#10;Beschreibung automatisch generiert.">
            <a:extLst>
              <a:ext uri="{FF2B5EF4-FFF2-40B4-BE49-F238E27FC236}">
                <a16:creationId xmlns:a16="http://schemas.microsoft.com/office/drawing/2014/main" id="{B6751B86-DB2F-0026-04CA-4ECEB99CA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910" y="2880754"/>
            <a:ext cx="9443048" cy="260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5013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/>
              <a:t>8. </a:t>
            </a:r>
            <a:r>
              <a:rPr lang="de-DE" sz="4000" err="1"/>
              <a:t>Conclusion</a:t>
            </a:r>
            <a:endParaRPr lang="de-DE" sz="4000">
              <a:cs typeface="Calibri Light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de-DE" err="1">
                <a:ea typeface="+mn-lt"/>
                <a:cs typeface="+mn-lt"/>
              </a:rPr>
              <a:t>Using</a:t>
            </a:r>
            <a:r>
              <a:rPr lang="de-DE">
                <a:ea typeface="+mn-lt"/>
                <a:cs typeface="+mn-lt"/>
              </a:rPr>
              <a:t> </a:t>
            </a:r>
            <a:endParaRPr lang="de-DE">
              <a:cs typeface="Calibri" panose="020F0502020204030204"/>
            </a:endParaRPr>
          </a:p>
          <a:p>
            <a:pPr lvl="1"/>
            <a:r>
              <a:rPr lang="de-DE" err="1">
                <a:ea typeface="+mn-lt"/>
                <a:cs typeface="+mn-lt"/>
              </a:rPr>
              <a:t>zk</a:t>
            </a:r>
            <a:r>
              <a:rPr lang="de-DE">
                <a:ea typeface="+mn-lt"/>
                <a:cs typeface="+mn-lt"/>
              </a:rPr>
              <a:t>-SNARKs </a:t>
            </a:r>
            <a:r>
              <a:rPr lang="de-DE" err="1">
                <a:ea typeface="+mn-lt"/>
                <a:cs typeface="+mn-lt"/>
              </a:rPr>
              <a:t>as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building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blocks</a:t>
            </a:r>
            <a:endParaRPr lang="de-DE">
              <a:cs typeface="Calibri"/>
            </a:endParaRPr>
          </a:p>
          <a:p>
            <a:pPr lvl="1"/>
            <a:r>
              <a:rPr lang="de-DE">
                <a:ea typeface="+mn-lt"/>
                <a:cs typeface="+mn-lt"/>
              </a:rPr>
              <a:t>Commit-and-</a:t>
            </a:r>
            <a:r>
              <a:rPr lang="de-DE" err="1">
                <a:ea typeface="+mn-lt"/>
                <a:cs typeface="+mn-lt"/>
              </a:rPr>
              <a:t>Prove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schemes</a:t>
            </a:r>
            <a:r>
              <a:rPr lang="de-DE">
                <a:ea typeface="+mn-lt"/>
                <a:cs typeface="+mn-lt"/>
              </a:rPr>
              <a:t> (CP-SNARK)</a:t>
            </a:r>
            <a:endParaRPr lang="de-DE">
              <a:cs typeface="Calibri"/>
            </a:endParaRPr>
          </a:p>
          <a:p>
            <a:pPr marL="0" indent="0">
              <a:buNone/>
            </a:pPr>
            <a:endParaRPr lang="de-DE">
              <a:ea typeface="+mn-lt"/>
              <a:cs typeface="+mn-lt"/>
            </a:endParaRPr>
          </a:p>
          <a:p>
            <a:pPr marL="0" indent="0">
              <a:buNone/>
            </a:pPr>
            <a:r>
              <a:rPr lang="de-DE" err="1">
                <a:ea typeface="+mn-lt"/>
                <a:cs typeface="+mn-lt"/>
              </a:rPr>
              <a:t>It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is</a:t>
            </a:r>
            <a:r>
              <a:rPr lang="de-DE">
                <a:ea typeface="+mn-lt"/>
                <a:cs typeface="+mn-lt"/>
              </a:rPr>
              <a:t> possible </a:t>
            </a:r>
            <a:r>
              <a:rPr lang="de-DE" err="1">
                <a:ea typeface="+mn-lt"/>
                <a:cs typeface="+mn-lt"/>
              </a:rPr>
              <a:t>to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build</a:t>
            </a:r>
            <a:r>
              <a:rPr lang="de-DE">
                <a:ea typeface="+mn-lt"/>
                <a:cs typeface="+mn-lt"/>
              </a:rPr>
              <a:t> a </a:t>
            </a:r>
            <a:r>
              <a:rPr lang="de-DE" err="1">
                <a:ea typeface="+mn-lt"/>
                <a:cs typeface="+mn-lt"/>
              </a:rPr>
              <a:t>privacy-preserving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self</a:t>
            </a:r>
            <a:r>
              <a:rPr lang="de-DE">
                <a:ea typeface="+mn-lt"/>
                <a:cs typeface="+mn-lt"/>
              </a:rPr>
              <a:t>-sovereign </a:t>
            </a:r>
            <a:r>
              <a:rPr lang="de-DE" err="1">
                <a:ea typeface="+mn-lt"/>
                <a:cs typeface="+mn-lt"/>
              </a:rPr>
              <a:t>identity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model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that</a:t>
            </a:r>
            <a:endParaRPr lang="de-DE" err="1"/>
          </a:p>
          <a:p>
            <a:pPr lvl="1"/>
            <a:r>
              <a:rPr lang="de-DE">
                <a:ea typeface="+mn-lt"/>
                <a:cs typeface="+mn-lt"/>
              </a:rPr>
              <a:t>Supports </a:t>
            </a:r>
            <a:r>
              <a:rPr lang="de-DE" err="1">
                <a:ea typeface="+mn-lt"/>
                <a:cs typeface="+mn-lt"/>
              </a:rPr>
              <a:t>data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minimization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for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any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relation</a:t>
            </a:r>
          </a:p>
          <a:p>
            <a:pPr lvl="1"/>
            <a:r>
              <a:rPr lang="de-DE">
                <a:ea typeface="+mn-lt"/>
                <a:cs typeface="+mn-lt"/>
              </a:rPr>
              <a:t>Runs </a:t>
            </a:r>
            <a:r>
              <a:rPr lang="de-DE" err="1">
                <a:ea typeface="+mn-lt"/>
                <a:cs typeface="+mn-lt"/>
              </a:rPr>
              <a:t>with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practical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performance</a:t>
            </a:r>
            <a:endParaRPr lang="de-DE">
              <a:ea typeface="+mn-lt"/>
              <a:cs typeface="+mn-lt"/>
            </a:endParaRPr>
          </a:p>
          <a:p>
            <a:pPr lvl="1"/>
            <a:r>
              <a:rPr lang="de-DE" err="1">
                <a:ea typeface="+mn-lt"/>
                <a:cs typeface="+mn-lt"/>
              </a:rPr>
              <a:t>Is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formally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secure</a:t>
            </a:r>
            <a:endParaRPr lang="de-DE">
              <a:cs typeface="Calibri"/>
            </a:endParaRPr>
          </a:p>
          <a:p>
            <a:pPr marL="0" indent="0">
              <a:buNone/>
            </a:pPr>
            <a:endParaRPr lang="de-DE">
              <a:ea typeface="+mn-lt"/>
              <a:cs typeface="+mn-lt"/>
            </a:endParaRPr>
          </a:p>
          <a:p>
            <a:pPr marL="0" indent="0">
              <a:buNone/>
            </a:pPr>
            <a:r>
              <a:rPr lang="de-DE">
                <a:ea typeface="+mn-lt"/>
                <a:cs typeface="+mn-lt"/>
              </a:rPr>
              <a:t>Future Work: </a:t>
            </a:r>
            <a:endParaRPr lang="de-DE">
              <a:cs typeface="Calibri" panose="020F0502020204030204"/>
            </a:endParaRPr>
          </a:p>
          <a:p>
            <a:pPr lvl="1"/>
            <a:r>
              <a:rPr lang="de-DE" err="1">
                <a:ea typeface="+mn-lt"/>
                <a:cs typeface="+mn-lt"/>
              </a:rPr>
              <a:t>further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improvement</a:t>
            </a:r>
            <a:r>
              <a:rPr lang="de-DE">
                <a:ea typeface="+mn-lt"/>
                <a:cs typeface="+mn-lt"/>
              </a:rPr>
              <a:t> in </a:t>
            </a:r>
            <a:r>
              <a:rPr lang="de-DE" err="1">
                <a:ea typeface="+mn-lt"/>
                <a:cs typeface="+mn-lt"/>
              </a:rPr>
              <a:t>performance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of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Cp</a:t>
            </a:r>
            <a:r>
              <a:rPr lang="de-DE">
                <a:ea typeface="+mn-lt"/>
                <a:cs typeface="+mn-lt"/>
              </a:rPr>
              <a:t>-SNARK</a:t>
            </a:r>
            <a:endParaRPr lang="de-DE">
              <a:cs typeface="Calibri"/>
            </a:endParaRPr>
          </a:p>
          <a:p>
            <a:endParaRPr lang="de-DE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28912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AD873-69E9-3479-A398-CADBB200D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848" y="16723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Appendix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24551" y="1230468"/>
            <a:ext cx="10857931" cy="5502801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b="1">
                <a:ea typeface="+mn-lt"/>
                <a:cs typeface="+mn-lt"/>
              </a:rPr>
              <a:t>Paper</a:t>
            </a:r>
            <a:r>
              <a:rPr lang="de-DE">
                <a:ea typeface="+mn-lt"/>
                <a:cs typeface="+mn-lt"/>
              </a:rPr>
              <a:t>: Lee, J. et al.: Privacy-</a:t>
            </a:r>
            <a:r>
              <a:rPr lang="de-DE" err="1">
                <a:ea typeface="+mn-lt"/>
                <a:cs typeface="+mn-lt"/>
              </a:rPr>
              <a:t>preserving</a:t>
            </a:r>
            <a:r>
              <a:rPr lang="de-DE">
                <a:ea typeface="+mn-lt"/>
                <a:cs typeface="+mn-lt"/>
              </a:rPr>
              <a:t> Identity Management System. IACR </a:t>
            </a:r>
            <a:r>
              <a:rPr lang="de-DE" err="1">
                <a:ea typeface="+mn-lt"/>
                <a:cs typeface="+mn-lt"/>
              </a:rPr>
              <a:t>Cryptol</a:t>
            </a:r>
            <a:r>
              <a:rPr lang="de-DE">
                <a:ea typeface="+mn-lt"/>
                <a:cs typeface="+mn-lt"/>
              </a:rPr>
              <a:t>. </a:t>
            </a:r>
            <a:r>
              <a:rPr lang="de-DE" err="1">
                <a:ea typeface="+mn-lt"/>
                <a:cs typeface="+mn-lt"/>
              </a:rPr>
              <a:t>ePrint</a:t>
            </a:r>
            <a:r>
              <a:rPr lang="de-DE">
                <a:ea typeface="+mn-lt"/>
                <a:cs typeface="+mn-lt"/>
              </a:rPr>
              <a:t> Arch. 2021 (2021)</a:t>
            </a:r>
            <a:endParaRPr lang="de-DE"/>
          </a:p>
          <a:p>
            <a:pPr marL="0" indent="0">
              <a:lnSpc>
                <a:spcPct val="150000"/>
              </a:lnSpc>
              <a:buNone/>
            </a:pPr>
            <a:r>
              <a:rPr lang="de-DE" b="1">
                <a:ea typeface="+mn-lt"/>
                <a:cs typeface="+mn-lt"/>
              </a:rPr>
              <a:t>Identity </a:t>
            </a:r>
            <a:r>
              <a:rPr lang="de-DE" b="1" err="1">
                <a:ea typeface="+mn-lt"/>
                <a:cs typeface="+mn-lt"/>
              </a:rPr>
              <a:t>models</a:t>
            </a:r>
            <a:r>
              <a:rPr lang="de-DE" b="1">
                <a:ea typeface="+mn-lt"/>
                <a:cs typeface="+mn-lt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de-DE" b="1" err="1">
                <a:ea typeface="+mn-lt"/>
                <a:cs typeface="+mn-lt"/>
              </a:rPr>
              <a:t>Sovrin</a:t>
            </a:r>
            <a:r>
              <a:rPr lang="de-DE">
                <a:ea typeface="+mn-lt"/>
                <a:cs typeface="+mn-lt"/>
              </a:rPr>
              <a:t>: </a:t>
            </a:r>
            <a:r>
              <a:rPr lang="de-DE" err="1">
                <a:ea typeface="+mn-lt"/>
                <a:cs typeface="+mn-lt"/>
              </a:rPr>
              <a:t>Windley</a:t>
            </a:r>
            <a:r>
              <a:rPr lang="de-DE">
                <a:ea typeface="+mn-lt"/>
                <a:cs typeface="+mn-lt"/>
              </a:rPr>
              <a:t>, P.: </a:t>
            </a:r>
            <a:r>
              <a:rPr lang="de-DE" err="1">
                <a:ea typeface="+mn-lt"/>
                <a:cs typeface="+mn-lt"/>
              </a:rPr>
              <a:t>How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sovrin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works</a:t>
            </a:r>
            <a:r>
              <a:rPr lang="de-DE">
                <a:ea typeface="+mn-lt"/>
                <a:cs typeface="+mn-lt"/>
              </a:rPr>
              <a:t>. </a:t>
            </a:r>
            <a:r>
              <a:rPr lang="de-DE" err="1">
                <a:ea typeface="+mn-lt"/>
                <a:cs typeface="+mn-lt"/>
              </a:rPr>
              <a:t>Sovrin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Foundation</a:t>
            </a:r>
            <a:r>
              <a:rPr lang="de-DE">
                <a:ea typeface="+mn-lt"/>
                <a:cs typeface="+mn-lt"/>
              </a:rPr>
              <a:t> pp. 1-10 (2016)</a:t>
            </a:r>
          </a:p>
          <a:p>
            <a:pPr lvl="1">
              <a:lnSpc>
                <a:spcPct val="150000"/>
              </a:lnSpc>
            </a:pPr>
            <a:r>
              <a:rPr lang="de-DE" b="1">
                <a:ea typeface="+mn-lt"/>
                <a:cs typeface="+mn-lt"/>
              </a:rPr>
              <a:t>Ipv8</a:t>
            </a:r>
            <a:r>
              <a:rPr lang="de-DE">
                <a:ea typeface="+mn-lt"/>
                <a:cs typeface="+mn-lt"/>
              </a:rPr>
              <a:t>: </a:t>
            </a:r>
            <a:r>
              <a:rPr lang="de-DE" err="1">
                <a:ea typeface="+mn-lt"/>
                <a:cs typeface="+mn-lt"/>
              </a:rPr>
              <a:t>Stokkink</a:t>
            </a:r>
            <a:r>
              <a:rPr lang="de-DE">
                <a:ea typeface="+mn-lt"/>
                <a:cs typeface="+mn-lt"/>
              </a:rPr>
              <a:t>, Q. et al.: A </a:t>
            </a:r>
            <a:r>
              <a:rPr lang="de-DE" err="1">
                <a:ea typeface="+mn-lt"/>
                <a:cs typeface="+mn-lt"/>
              </a:rPr>
              <a:t>truly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self</a:t>
            </a:r>
            <a:r>
              <a:rPr lang="de-DE">
                <a:ea typeface="+mn-lt"/>
                <a:cs typeface="+mn-lt"/>
              </a:rPr>
              <a:t>-sovereign </a:t>
            </a:r>
            <a:r>
              <a:rPr lang="de-DE" err="1">
                <a:ea typeface="+mn-lt"/>
                <a:cs typeface="+mn-lt"/>
              </a:rPr>
              <a:t>identity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system</a:t>
            </a:r>
            <a:r>
              <a:rPr lang="de-DE">
                <a:ea typeface="+mn-lt"/>
                <a:cs typeface="+mn-lt"/>
              </a:rPr>
              <a:t>. </a:t>
            </a:r>
            <a:r>
              <a:rPr lang="de-DE" err="1">
                <a:ea typeface="+mn-lt"/>
                <a:cs typeface="+mn-lt"/>
              </a:rPr>
              <a:t>arXiv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preprint</a:t>
            </a:r>
            <a:r>
              <a:rPr lang="de-DE">
                <a:ea typeface="+mn-lt"/>
                <a:cs typeface="+mn-lt"/>
              </a:rPr>
              <a:t> arXiv:2007.00415 (2020)</a:t>
            </a:r>
          </a:p>
          <a:p>
            <a:pPr lvl="1">
              <a:lnSpc>
                <a:spcPct val="150000"/>
              </a:lnSpc>
            </a:pPr>
            <a:r>
              <a:rPr lang="de-DE" b="1">
                <a:ea typeface="+mn-lt"/>
                <a:cs typeface="+mn-lt"/>
              </a:rPr>
              <a:t>YL20</a:t>
            </a:r>
            <a:r>
              <a:rPr lang="de-DE">
                <a:ea typeface="+mn-lt"/>
                <a:cs typeface="+mn-lt"/>
              </a:rPr>
              <a:t>: Yang, X., Li, W.: A zero-</a:t>
            </a:r>
            <a:r>
              <a:rPr lang="de-DE" err="1">
                <a:ea typeface="+mn-lt"/>
                <a:cs typeface="+mn-lt"/>
              </a:rPr>
              <a:t>knowledge</a:t>
            </a:r>
            <a:r>
              <a:rPr lang="de-DE">
                <a:ea typeface="+mn-lt"/>
                <a:cs typeface="+mn-lt"/>
              </a:rPr>
              <a:t>-</a:t>
            </a:r>
            <a:r>
              <a:rPr lang="de-DE" err="1">
                <a:ea typeface="+mn-lt"/>
                <a:cs typeface="+mn-lt"/>
              </a:rPr>
              <a:t>proof-based</a:t>
            </a:r>
            <a:r>
              <a:rPr lang="de-DE">
                <a:ea typeface="+mn-lt"/>
                <a:cs typeface="+mn-lt"/>
              </a:rPr>
              <a:t> digital </a:t>
            </a:r>
            <a:r>
              <a:rPr lang="de-DE" err="1">
                <a:ea typeface="+mn-lt"/>
                <a:cs typeface="+mn-lt"/>
              </a:rPr>
              <a:t>identity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management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scheme</a:t>
            </a:r>
            <a:r>
              <a:rPr lang="de-DE">
                <a:ea typeface="+mn-lt"/>
                <a:cs typeface="+mn-lt"/>
              </a:rPr>
              <a:t> in </a:t>
            </a:r>
            <a:r>
              <a:rPr lang="de-DE" err="1">
                <a:ea typeface="+mn-lt"/>
                <a:cs typeface="+mn-lt"/>
              </a:rPr>
              <a:t>blockchain</a:t>
            </a:r>
            <a:r>
              <a:rPr lang="de-DE">
                <a:ea typeface="+mn-lt"/>
                <a:cs typeface="+mn-lt"/>
              </a:rPr>
              <a:t>. Computers &amp; Security 99, 102050 (2020)</a:t>
            </a:r>
          </a:p>
          <a:p>
            <a:pPr lvl="1">
              <a:lnSpc>
                <a:spcPct val="150000"/>
              </a:lnSpc>
            </a:pPr>
            <a:r>
              <a:rPr lang="de-DE" b="1" err="1">
                <a:ea typeface="+mn-lt"/>
                <a:cs typeface="+mn-lt"/>
              </a:rPr>
              <a:t>Uport</a:t>
            </a:r>
            <a:r>
              <a:rPr lang="de-DE">
                <a:ea typeface="+mn-lt"/>
                <a:cs typeface="+mn-lt"/>
              </a:rPr>
              <a:t>: </a:t>
            </a:r>
            <a:r>
              <a:rPr lang="de-DE" err="1">
                <a:ea typeface="+mn-lt"/>
                <a:cs typeface="+mn-lt"/>
              </a:rPr>
              <a:t>Naik</a:t>
            </a:r>
            <a:r>
              <a:rPr lang="de-DE">
                <a:ea typeface="+mn-lt"/>
                <a:cs typeface="+mn-lt"/>
              </a:rPr>
              <a:t>, N., </a:t>
            </a:r>
            <a:r>
              <a:rPr lang="de-DE" err="1">
                <a:ea typeface="+mn-lt"/>
                <a:cs typeface="+mn-lt"/>
              </a:rPr>
              <a:t>Jenkings</a:t>
            </a:r>
            <a:r>
              <a:rPr lang="de-DE">
                <a:ea typeface="+mn-lt"/>
                <a:cs typeface="+mn-lt"/>
              </a:rPr>
              <a:t>, P.: </a:t>
            </a:r>
            <a:r>
              <a:rPr lang="de-DE" err="1">
                <a:ea typeface="+mn-lt"/>
                <a:cs typeface="+mn-lt"/>
              </a:rPr>
              <a:t>uport</a:t>
            </a:r>
            <a:r>
              <a:rPr lang="de-DE">
                <a:ea typeface="+mn-lt"/>
                <a:cs typeface="+mn-lt"/>
              </a:rPr>
              <a:t> open-source </a:t>
            </a:r>
            <a:r>
              <a:rPr lang="de-DE" err="1">
                <a:ea typeface="+mn-lt"/>
                <a:cs typeface="+mn-lt"/>
              </a:rPr>
              <a:t>identity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management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system</a:t>
            </a:r>
            <a:r>
              <a:rPr lang="de-DE">
                <a:ea typeface="+mn-lt"/>
                <a:cs typeface="+mn-lt"/>
              </a:rPr>
              <a:t>: An </a:t>
            </a:r>
            <a:r>
              <a:rPr lang="de-DE" err="1">
                <a:ea typeface="+mn-lt"/>
                <a:cs typeface="+mn-lt"/>
              </a:rPr>
              <a:t>assessment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of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self</a:t>
            </a:r>
            <a:r>
              <a:rPr lang="de-DE">
                <a:ea typeface="+mn-lt"/>
                <a:cs typeface="+mn-lt"/>
              </a:rPr>
              <a:t>-sovereign </a:t>
            </a:r>
            <a:r>
              <a:rPr lang="de-DE" err="1">
                <a:ea typeface="+mn-lt"/>
                <a:cs typeface="+mn-lt"/>
              </a:rPr>
              <a:t>identity</a:t>
            </a:r>
            <a:r>
              <a:rPr lang="de-DE">
                <a:ea typeface="+mn-lt"/>
                <a:cs typeface="+mn-lt"/>
              </a:rPr>
              <a:t> and user-</a:t>
            </a:r>
            <a:r>
              <a:rPr lang="de-DE" err="1">
                <a:ea typeface="+mn-lt"/>
                <a:cs typeface="+mn-lt"/>
              </a:rPr>
              <a:t>centric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data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platform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built</a:t>
            </a:r>
            <a:r>
              <a:rPr lang="de-DE">
                <a:ea typeface="+mn-lt"/>
                <a:cs typeface="+mn-lt"/>
              </a:rPr>
              <a:t> on </a:t>
            </a:r>
            <a:r>
              <a:rPr lang="de-DE" err="1">
                <a:ea typeface="+mn-lt"/>
                <a:cs typeface="+mn-lt"/>
              </a:rPr>
              <a:t>blockchain</a:t>
            </a:r>
            <a:r>
              <a:rPr lang="de-DE">
                <a:ea typeface="+mn-lt"/>
                <a:cs typeface="+mn-lt"/>
              </a:rPr>
              <a:t>. 2020 IEEE International Symposium on Systems Engineering pp. 1-7 (2020)</a:t>
            </a:r>
          </a:p>
          <a:p>
            <a:pPr marL="0" indent="0">
              <a:buNone/>
            </a:pPr>
            <a:r>
              <a:rPr lang="de-DE" b="1">
                <a:ea typeface="+mn-lt"/>
                <a:cs typeface="+mn-lt"/>
              </a:rPr>
              <a:t>ZK-SNARK: </a:t>
            </a:r>
            <a:endParaRPr lang="de-DE">
              <a:ea typeface="+mn-lt"/>
              <a:cs typeface="+mn-lt"/>
            </a:endParaRPr>
          </a:p>
          <a:p>
            <a:pPr lvl="1">
              <a:lnSpc>
                <a:spcPct val="170000"/>
              </a:lnSpc>
            </a:pPr>
            <a:r>
              <a:rPr lang="de-DE">
                <a:ea typeface="+mn-lt"/>
                <a:cs typeface="+mn-lt"/>
              </a:rPr>
              <a:t>Groth, J., Maller, M.: </a:t>
            </a:r>
            <a:r>
              <a:rPr lang="de-DE" err="1">
                <a:ea typeface="+mn-lt"/>
                <a:cs typeface="+mn-lt"/>
              </a:rPr>
              <a:t>Snarky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signatures</a:t>
            </a:r>
            <a:r>
              <a:rPr lang="de-DE">
                <a:ea typeface="+mn-lt"/>
                <a:cs typeface="+mn-lt"/>
              </a:rPr>
              <a:t>: Minimal </a:t>
            </a:r>
            <a:r>
              <a:rPr lang="de-DE" err="1">
                <a:ea typeface="+mn-lt"/>
                <a:cs typeface="+mn-lt"/>
              </a:rPr>
              <a:t>signatures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of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knowledge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from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simulation-extractable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snarks</a:t>
            </a:r>
            <a:r>
              <a:rPr lang="de-DE">
                <a:ea typeface="+mn-lt"/>
                <a:cs typeface="+mn-lt"/>
              </a:rPr>
              <a:t>. Annual International </a:t>
            </a:r>
            <a:r>
              <a:rPr lang="de-DE" err="1">
                <a:ea typeface="+mn-lt"/>
                <a:cs typeface="+mn-lt"/>
              </a:rPr>
              <a:t>Cryptology</a:t>
            </a:r>
            <a:r>
              <a:rPr lang="de-DE">
                <a:ea typeface="+mn-lt"/>
                <a:cs typeface="+mn-lt"/>
              </a:rPr>
              <a:t> Conference. pp. 581 (2017)</a:t>
            </a:r>
            <a:endParaRPr lang="de-DE">
              <a:cs typeface="Calibri" panose="020F0502020204030204"/>
            </a:endParaRPr>
          </a:p>
          <a:p>
            <a:pPr lvl="1">
              <a:lnSpc>
                <a:spcPct val="170000"/>
              </a:lnSpc>
            </a:pPr>
            <a:r>
              <a:rPr lang="de-DE">
                <a:ea typeface="+mn-lt"/>
                <a:cs typeface="+mn-lt"/>
              </a:rPr>
              <a:t>Kim, J. et al.: Simulation-</a:t>
            </a:r>
            <a:r>
              <a:rPr lang="de-DE" err="1">
                <a:ea typeface="+mn-lt"/>
                <a:cs typeface="+mn-lt"/>
              </a:rPr>
              <a:t>extractable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zk-snark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with</a:t>
            </a:r>
            <a:r>
              <a:rPr lang="de-DE">
                <a:ea typeface="+mn-lt"/>
                <a:cs typeface="+mn-lt"/>
              </a:rPr>
              <a:t> a </a:t>
            </a:r>
            <a:r>
              <a:rPr lang="de-DE" err="1">
                <a:ea typeface="+mn-lt"/>
                <a:cs typeface="+mn-lt"/>
              </a:rPr>
              <a:t>single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verification</a:t>
            </a:r>
            <a:r>
              <a:rPr lang="de-DE">
                <a:ea typeface="+mn-lt"/>
                <a:cs typeface="+mn-lt"/>
              </a:rPr>
              <a:t>. IEEE Access 8 (2020)</a:t>
            </a:r>
            <a:endParaRPr lang="de-DE">
              <a:cs typeface="Calibri" panose="020F0502020204030204"/>
            </a:endParaRPr>
          </a:p>
          <a:p>
            <a:pPr lvl="1"/>
            <a:r>
              <a:rPr lang="de-DE">
                <a:ea typeface="+mn-lt"/>
                <a:cs typeface="+mn-lt"/>
              </a:rPr>
              <a:t>Lee, J. et al.: Forward-</a:t>
            </a:r>
            <a:r>
              <a:rPr lang="de-DE" err="1">
                <a:ea typeface="+mn-lt"/>
                <a:cs typeface="+mn-lt"/>
              </a:rPr>
              <a:t>secure</a:t>
            </a:r>
            <a:r>
              <a:rPr lang="de-DE">
                <a:ea typeface="+mn-lt"/>
                <a:cs typeface="+mn-lt"/>
              </a:rPr>
              <a:t> multi-user </a:t>
            </a:r>
            <a:r>
              <a:rPr lang="de-DE" err="1">
                <a:ea typeface="+mn-lt"/>
                <a:cs typeface="+mn-lt"/>
              </a:rPr>
              <a:t>aggregate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signatures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based</a:t>
            </a:r>
            <a:r>
              <a:rPr lang="de-DE">
                <a:ea typeface="+mn-lt"/>
                <a:cs typeface="+mn-lt"/>
              </a:rPr>
              <a:t> on </a:t>
            </a:r>
            <a:r>
              <a:rPr lang="de-DE" err="1">
                <a:ea typeface="+mn-lt"/>
                <a:cs typeface="+mn-lt"/>
              </a:rPr>
              <a:t>zk-snarks</a:t>
            </a:r>
            <a:r>
              <a:rPr lang="de-DE">
                <a:ea typeface="+mn-lt"/>
                <a:cs typeface="+mn-lt"/>
              </a:rPr>
              <a:t>. IEEE Access 9 (2021)</a:t>
            </a:r>
            <a:endParaRPr lang="de-DE">
              <a:cs typeface="Calibri" panose="020F0502020204030204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de-DE" b="1">
                <a:ea typeface="+mn-lt"/>
                <a:cs typeface="+mn-lt"/>
              </a:rPr>
              <a:t>CP-link</a:t>
            </a:r>
            <a:r>
              <a:rPr lang="de-DE">
                <a:ea typeface="+mn-lt"/>
                <a:cs typeface="+mn-lt"/>
              </a:rPr>
              <a:t>: Fiore, D. et al.: Hash </a:t>
            </a:r>
            <a:r>
              <a:rPr lang="de-DE" err="1">
                <a:ea typeface="+mn-lt"/>
                <a:cs typeface="+mn-lt"/>
              </a:rPr>
              <a:t>first</a:t>
            </a:r>
            <a:r>
              <a:rPr lang="de-DE">
                <a:ea typeface="+mn-lt"/>
                <a:cs typeface="+mn-lt"/>
              </a:rPr>
              <a:t>, </a:t>
            </a:r>
            <a:r>
              <a:rPr lang="de-DE" err="1">
                <a:ea typeface="+mn-lt"/>
                <a:cs typeface="+mn-lt"/>
              </a:rPr>
              <a:t>argue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later</a:t>
            </a:r>
            <a:r>
              <a:rPr lang="de-DE">
                <a:ea typeface="+mn-lt"/>
                <a:cs typeface="+mn-lt"/>
              </a:rPr>
              <a:t>: Adaptive </a:t>
            </a:r>
            <a:r>
              <a:rPr lang="de-DE" err="1">
                <a:ea typeface="+mn-lt"/>
                <a:cs typeface="+mn-lt"/>
              </a:rPr>
              <a:t>veri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able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computations</a:t>
            </a:r>
            <a:r>
              <a:rPr lang="de-DE">
                <a:ea typeface="+mn-lt"/>
                <a:cs typeface="+mn-lt"/>
              </a:rPr>
              <a:t> on </a:t>
            </a:r>
            <a:r>
              <a:rPr lang="de-DE" err="1">
                <a:ea typeface="+mn-lt"/>
                <a:cs typeface="+mn-lt"/>
              </a:rPr>
              <a:t>outsourced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data</a:t>
            </a:r>
            <a:r>
              <a:rPr lang="de-DE">
                <a:ea typeface="+mn-lt"/>
                <a:cs typeface="+mn-lt"/>
              </a:rPr>
              <a:t>. Proceedings </a:t>
            </a:r>
            <a:r>
              <a:rPr lang="de-DE" err="1">
                <a:ea typeface="+mn-lt"/>
                <a:cs typeface="+mn-lt"/>
              </a:rPr>
              <a:t>of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the</a:t>
            </a:r>
            <a:r>
              <a:rPr lang="de-DE">
                <a:ea typeface="+mn-lt"/>
                <a:cs typeface="+mn-lt"/>
              </a:rPr>
              <a:t> 2016 ACM SIGSAC Conference on Computer and Communications Security. pp. 1304-1316 (2016)</a:t>
            </a:r>
            <a:endParaRPr lang="de-DE">
              <a:cs typeface="Calibri" panose="020F0502020204030204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de-DE" b="1">
                <a:ea typeface="+mn-lt"/>
                <a:cs typeface="+mn-lt"/>
              </a:rPr>
              <a:t>CP-SNARK</a:t>
            </a:r>
            <a:r>
              <a:rPr lang="de-DE">
                <a:ea typeface="+mn-lt"/>
                <a:cs typeface="+mn-lt"/>
              </a:rPr>
              <a:t>: </a:t>
            </a:r>
            <a:r>
              <a:rPr lang="de-DE" err="1">
                <a:ea typeface="+mn-lt"/>
                <a:cs typeface="+mn-lt"/>
              </a:rPr>
              <a:t>Campanelli</a:t>
            </a:r>
            <a:r>
              <a:rPr lang="de-DE">
                <a:ea typeface="+mn-lt"/>
                <a:cs typeface="+mn-lt"/>
              </a:rPr>
              <a:t>, M. et al.: </a:t>
            </a:r>
            <a:r>
              <a:rPr lang="de-DE" err="1">
                <a:ea typeface="+mn-lt"/>
                <a:cs typeface="+mn-lt"/>
              </a:rPr>
              <a:t>Legosnark</a:t>
            </a:r>
            <a:r>
              <a:rPr lang="de-DE">
                <a:ea typeface="+mn-lt"/>
                <a:cs typeface="+mn-lt"/>
              </a:rPr>
              <a:t>: Modular design and </a:t>
            </a:r>
            <a:r>
              <a:rPr lang="de-DE" err="1">
                <a:ea typeface="+mn-lt"/>
                <a:cs typeface="+mn-lt"/>
              </a:rPr>
              <a:t>composition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of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succinct</a:t>
            </a:r>
            <a:r>
              <a:rPr lang="de-DE">
                <a:ea typeface="+mn-lt"/>
                <a:cs typeface="+mn-lt"/>
              </a:rPr>
              <a:t> zero-</a:t>
            </a:r>
            <a:r>
              <a:rPr lang="de-DE" err="1">
                <a:ea typeface="+mn-lt"/>
                <a:cs typeface="+mn-lt"/>
              </a:rPr>
              <a:t>knowledge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proofs</a:t>
            </a:r>
            <a:r>
              <a:rPr lang="de-DE">
                <a:ea typeface="+mn-lt"/>
                <a:cs typeface="+mn-lt"/>
              </a:rPr>
              <a:t>. In: Proceedings </a:t>
            </a:r>
            <a:r>
              <a:rPr lang="de-DE" err="1">
                <a:ea typeface="+mn-lt"/>
                <a:cs typeface="+mn-lt"/>
              </a:rPr>
              <a:t>of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the</a:t>
            </a:r>
            <a:r>
              <a:rPr lang="de-DE">
                <a:ea typeface="+mn-lt"/>
                <a:cs typeface="+mn-lt"/>
              </a:rPr>
              <a:t> 2019 ACM SIGSAC Conference on Computer and Communications Security. pp. 2075-2092 (2019)</a:t>
            </a:r>
            <a:endParaRPr lang="de-DE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3616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2102" y="2451256"/>
            <a:ext cx="7430125" cy="1325563"/>
          </a:xfrm>
        </p:spPr>
        <p:txBody>
          <a:bodyPr>
            <a:normAutofit/>
          </a:bodyPr>
          <a:lstStyle/>
          <a:p>
            <a:r>
              <a:rPr lang="de-DE" sz="4000"/>
              <a:t>2. Background &amp; </a:t>
            </a:r>
            <a:r>
              <a:rPr lang="de-DE" sz="4000" err="1"/>
              <a:t>related</a:t>
            </a:r>
            <a:r>
              <a:rPr lang="de-DE" sz="4000"/>
              <a:t> </a:t>
            </a:r>
            <a:r>
              <a:rPr lang="de-DE" sz="4000" err="1"/>
              <a:t>work</a:t>
            </a:r>
            <a:endParaRPr lang="de-DE" sz="400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3882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488" y="2236013"/>
            <a:ext cx="4054334" cy="3946423"/>
          </a:xfrm>
          <a:prstGeom prst="rect">
            <a:avLst/>
          </a:prstGeom>
        </p:spPr>
      </p:pic>
      <p:sp>
        <p:nvSpPr>
          <p:cNvPr id="7" name="Inhaltsplatzhalter 2"/>
          <p:cNvSpPr txBox="1">
            <a:spLocks/>
          </p:cNvSpPr>
          <p:nvPr/>
        </p:nvSpPr>
        <p:spPr>
          <a:xfrm>
            <a:off x="6427716" y="2619115"/>
            <a:ext cx="374744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de-DE" sz="2000" b="1"/>
              <a:t>Problems: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sz="2000" err="1"/>
              <a:t>Vulnerability</a:t>
            </a:r>
            <a:endParaRPr lang="de-DE" sz="2000"/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sz="2000"/>
              <a:t>Low </a:t>
            </a:r>
            <a:r>
              <a:rPr lang="de-DE" sz="2000" err="1"/>
              <a:t>interoperability</a:t>
            </a:r>
            <a:endParaRPr lang="de-DE" sz="2000"/>
          </a:p>
          <a:p>
            <a:pPr marL="0" indent="0" algn="r">
              <a:buFont typeface="Arial" panose="020B0604020202020204" pitchFamily="34" charset="0"/>
              <a:buNone/>
            </a:pPr>
            <a:endParaRPr lang="de-DE" sz="200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5394BE7-438E-014E-B9C8-A90808087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>
                <a:cs typeface="Calibri Light"/>
              </a:rPr>
              <a:t>2.1 </a:t>
            </a:r>
            <a:r>
              <a:rPr lang="de-DE" sz="3200" err="1">
                <a:cs typeface="Calibri Light"/>
              </a:rPr>
              <a:t>Centralized</a:t>
            </a:r>
            <a:r>
              <a:rPr lang="de-DE" sz="3200">
                <a:cs typeface="Calibri Light"/>
              </a:rPr>
              <a:t> </a:t>
            </a:r>
            <a:r>
              <a:rPr lang="de-DE" sz="3200" err="1">
                <a:cs typeface="Calibri Light"/>
              </a:rPr>
              <a:t>identity</a:t>
            </a:r>
            <a:r>
              <a:rPr lang="de-DE" sz="3200">
                <a:cs typeface="Calibri Light"/>
              </a:rPr>
              <a:t> </a:t>
            </a:r>
            <a:r>
              <a:rPr lang="de-DE" sz="3200" err="1">
                <a:cs typeface="Calibri Light"/>
              </a:rPr>
              <a:t>model</a:t>
            </a:r>
            <a:endParaRPr lang="de-DE" sz="320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56490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4" t="1901" r="5603" b="10148"/>
          <a:stretch/>
        </p:blipFill>
        <p:spPr>
          <a:xfrm>
            <a:off x="582304" y="2033516"/>
            <a:ext cx="5513696" cy="454470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/>
              <a:t>2.2 </a:t>
            </a:r>
            <a:r>
              <a:rPr lang="de-DE" sz="3200" err="1"/>
              <a:t>Federated</a:t>
            </a:r>
            <a:r>
              <a:rPr lang="de-DE" sz="3200"/>
              <a:t> </a:t>
            </a:r>
            <a:r>
              <a:rPr lang="de-DE" sz="3200" err="1"/>
              <a:t>identity</a:t>
            </a:r>
            <a:r>
              <a:rPr lang="de-DE" sz="3200"/>
              <a:t> </a:t>
            </a:r>
            <a:r>
              <a:rPr lang="de-DE" sz="3200" err="1"/>
              <a:t>model</a:t>
            </a:r>
            <a:endParaRPr lang="de-DE" sz="3200">
              <a:cs typeface="Calibri Light"/>
            </a:endParaRP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6859137" y="1825625"/>
            <a:ext cx="50030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de-DE" sz="2000" b="1"/>
              <a:t>New:</a:t>
            </a:r>
          </a:p>
          <a:p>
            <a:pPr>
              <a:lnSpc>
                <a:spcPct val="120000"/>
              </a:lnSpc>
              <a:buFont typeface="Symbol" panose="05050102010706020507" pitchFamily="18" charset="2"/>
              <a:buChar char="-"/>
            </a:pPr>
            <a:r>
              <a:rPr lang="de-DE" sz="2000"/>
              <a:t>Identity </a:t>
            </a:r>
            <a:r>
              <a:rPr lang="de-DE" sz="2000" err="1"/>
              <a:t>provider</a:t>
            </a:r>
            <a:r>
              <a:rPr lang="de-DE" sz="2000"/>
              <a:t> != </a:t>
            </a:r>
            <a:r>
              <a:rPr lang="de-DE" sz="2000" err="1"/>
              <a:t>service</a:t>
            </a:r>
            <a:r>
              <a:rPr lang="de-DE" sz="2000"/>
              <a:t> </a:t>
            </a:r>
            <a:r>
              <a:rPr lang="de-DE" sz="2000" err="1"/>
              <a:t>provider</a:t>
            </a:r>
            <a:endParaRPr lang="de-DE" sz="2000"/>
          </a:p>
          <a:p>
            <a:pPr>
              <a:lnSpc>
                <a:spcPct val="120000"/>
              </a:lnSpc>
              <a:buFont typeface="Symbol" panose="05050102010706020507" pitchFamily="18" charset="2"/>
              <a:buChar char="-"/>
            </a:pPr>
            <a:r>
              <a:rPr lang="de-DE" sz="2000" err="1"/>
              <a:t>Federated</a:t>
            </a:r>
            <a:r>
              <a:rPr lang="de-DE" sz="2000"/>
              <a:t> </a:t>
            </a:r>
            <a:r>
              <a:rPr lang="de-DE" sz="2000" err="1"/>
              <a:t>groups</a:t>
            </a:r>
            <a:endParaRPr lang="de-DE" sz="2000"/>
          </a:p>
          <a:p>
            <a:pPr>
              <a:lnSpc>
                <a:spcPct val="120000"/>
              </a:lnSpc>
              <a:buFont typeface="Symbol" panose="05050102010706020507" pitchFamily="18" charset="2"/>
              <a:buChar char="-"/>
            </a:pPr>
            <a:r>
              <a:rPr lang="de-DE" sz="2000"/>
              <a:t>Identity </a:t>
            </a:r>
            <a:r>
              <a:rPr lang="de-DE" sz="2000" err="1"/>
              <a:t>reuse</a:t>
            </a:r>
            <a:endParaRPr lang="de-DE" sz="2000"/>
          </a:p>
          <a:p>
            <a:pPr>
              <a:lnSpc>
                <a:spcPct val="120000"/>
              </a:lnSpc>
              <a:buFont typeface="Symbol" panose="05050102010706020507" pitchFamily="18" charset="2"/>
              <a:buChar char="-"/>
            </a:pPr>
            <a:endParaRPr lang="de-DE" sz="2000"/>
          </a:p>
          <a:p>
            <a:pPr marL="0" indent="0">
              <a:lnSpc>
                <a:spcPct val="120000"/>
              </a:lnSpc>
              <a:buNone/>
            </a:pPr>
            <a:r>
              <a:rPr lang="de-DE" sz="2000" b="1" err="1"/>
              <a:t>Solves</a:t>
            </a:r>
            <a:r>
              <a:rPr lang="de-DE" sz="2000" b="1"/>
              <a:t>:</a:t>
            </a:r>
          </a:p>
          <a:p>
            <a:pPr>
              <a:lnSpc>
                <a:spcPct val="120000"/>
              </a:lnSpc>
              <a:buFont typeface="Symbol" panose="05050102010706020507" pitchFamily="18" charset="2"/>
              <a:buChar char="-"/>
            </a:pPr>
            <a:r>
              <a:rPr lang="de-DE" sz="2000" err="1"/>
              <a:t>Improves</a:t>
            </a:r>
            <a:r>
              <a:rPr lang="de-DE" sz="2000"/>
              <a:t> </a:t>
            </a:r>
            <a:r>
              <a:rPr lang="de-DE" sz="2000" err="1"/>
              <a:t>interoperability</a:t>
            </a:r>
            <a:endParaRPr lang="de-DE" sz="2000"/>
          </a:p>
          <a:p>
            <a:pPr marL="0" indent="0">
              <a:lnSpc>
                <a:spcPct val="120000"/>
              </a:lnSpc>
              <a:buNone/>
            </a:pPr>
            <a:endParaRPr lang="de-DE" sz="200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de-DE" sz="2000" b="1"/>
              <a:t>Problems: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de-DE" sz="2000" err="1"/>
              <a:t>Vulnerability</a:t>
            </a:r>
            <a:endParaRPr lang="de-DE" sz="2000"/>
          </a:p>
          <a:p>
            <a:pPr>
              <a:lnSpc>
                <a:spcPct val="120000"/>
              </a:lnSpc>
              <a:buFontTx/>
              <a:buChar char="-"/>
            </a:pPr>
            <a:r>
              <a:rPr lang="de-DE" sz="2000"/>
              <a:t>Trust </a:t>
            </a:r>
            <a:r>
              <a:rPr lang="de-DE" sz="2000" err="1"/>
              <a:t>required</a:t>
            </a:r>
            <a:endParaRPr lang="de-DE" sz="2000"/>
          </a:p>
          <a:p>
            <a:pPr>
              <a:buFont typeface="Symbol" panose="05050102010706020507" pitchFamily="18" charset="2"/>
              <a:buChar char="-"/>
            </a:pPr>
            <a:endParaRPr lang="de-DE" sz="2000"/>
          </a:p>
          <a:p>
            <a:pPr marL="0" indent="0">
              <a:buFont typeface="Arial" panose="020B0604020202020204" pitchFamily="34" charset="0"/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6242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21" y="2041538"/>
            <a:ext cx="6121959" cy="4072659"/>
          </a:xfrm>
          <a:prstGeom prst="rect">
            <a:avLst/>
          </a:prstGeom>
        </p:spPr>
      </p:pic>
      <p:sp>
        <p:nvSpPr>
          <p:cNvPr id="8" name="Inhaltsplatzhalter 2"/>
          <p:cNvSpPr txBox="1">
            <a:spLocks/>
          </p:cNvSpPr>
          <p:nvPr/>
        </p:nvSpPr>
        <p:spPr>
          <a:xfrm>
            <a:off x="6741794" y="2224585"/>
            <a:ext cx="4162766" cy="37258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b="1"/>
              <a:t>New: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000"/>
              <a:t>User </a:t>
            </a:r>
            <a:r>
              <a:rPr lang="de-DE" sz="2000" err="1"/>
              <a:t>can</a:t>
            </a:r>
            <a:r>
              <a:rPr lang="de-DE" sz="2000"/>
              <a:t> pick </a:t>
            </a:r>
            <a:r>
              <a:rPr lang="de-DE" sz="2000" err="1"/>
              <a:t>any</a:t>
            </a:r>
            <a:r>
              <a:rPr lang="de-DE" sz="2000"/>
              <a:t> </a:t>
            </a:r>
            <a:r>
              <a:rPr lang="de-DE" sz="2000" err="1"/>
              <a:t>identity</a:t>
            </a:r>
            <a:r>
              <a:rPr lang="de-DE" sz="2000"/>
              <a:t> </a:t>
            </a:r>
            <a:r>
              <a:rPr lang="de-DE" sz="2000" err="1"/>
              <a:t>provider</a:t>
            </a:r>
            <a:r>
              <a:rPr lang="de-DE" sz="2000"/>
              <a:t> </a:t>
            </a:r>
            <a:r>
              <a:rPr lang="de-DE" sz="2000" err="1"/>
              <a:t>to</a:t>
            </a:r>
            <a:r>
              <a:rPr lang="de-DE" sz="2000"/>
              <a:t> </a:t>
            </a:r>
            <a:r>
              <a:rPr lang="de-DE" sz="2000" err="1"/>
              <a:t>access</a:t>
            </a:r>
            <a:r>
              <a:rPr lang="de-DE" sz="2000"/>
              <a:t> </a:t>
            </a:r>
            <a:r>
              <a:rPr lang="de-DE" sz="2000" err="1"/>
              <a:t>any</a:t>
            </a:r>
            <a:r>
              <a:rPr lang="de-DE" sz="2000"/>
              <a:t> </a:t>
            </a:r>
            <a:r>
              <a:rPr lang="de-DE" sz="2000" err="1"/>
              <a:t>service</a:t>
            </a:r>
            <a:endParaRPr lang="de-DE" sz="2000"/>
          </a:p>
          <a:p>
            <a:pPr marL="0" indent="0">
              <a:buFont typeface="Arial" panose="020B0604020202020204" pitchFamily="34" charset="0"/>
              <a:buNone/>
            </a:pPr>
            <a:endParaRPr lang="de-DE" sz="2000"/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b="1" err="1"/>
              <a:t>Solves</a:t>
            </a:r>
            <a:r>
              <a:rPr lang="de-DE" sz="2000" b="1"/>
              <a:t>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000" err="1"/>
              <a:t>Improves</a:t>
            </a:r>
            <a:r>
              <a:rPr lang="de-DE" sz="2000"/>
              <a:t> </a:t>
            </a:r>
            <a:r>
              <a:rPr lang="de-DE" sz="2000" err="1"/>
              <a:t>interoperability</a:t>
            </a:r>
            <a:endParaRPr lang="de-DE" sz="2000"/>
          </a:p>
          <a:p>
            <a:pPr>
              <a:buFont typeface="Symbol" panose="05050102010706020507" pitchFamily="18" charset="2"/>
              <a:buChar char="-"/>
            </a:pPr>
            <a:r>
              <a:rPr lang="de-DE" sz="2000" err="1"/>
              <a:t>Less</a:t>
            </a:r>
            <a:r>
              <a:rPr lang="de-DE" sz="2000"/>
              <a:t> </a:t>
            </a:r>
            <a:r>
              <a:rPr lang="de-DE" sz="2000" err="1"/>
              <a:t>trust</a:t>
            </a:r>
            <a:r>
              <a:rPr lang="de-DE" sz="2000"/>
              <a:t> </a:t>
            </a:r>
            <a:r>
              <a:rPr lang="de-DE" sz="2000" err="1"/>
              <a:t>required</a:t>
            </a:r>
            <a:endParaRPr lang="de-DE" sz="2000"/>
          </a:p>
          <a:p>
            <a:pPr>
              <a:buFont typeface="Symbol" panose="05050102010706020507" pitchFamily="18" charset="2"/>
              <a:buChar char="-"/>
            </a:pPr>
            <a:endParaRPr lang="de-DE" sz="2000"/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b="1"/>
              <a:t>Problems: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000"/>
              <a:t>Control </a:t>
            </a:r>
            <a:r>
              <a:rPr lang="de-DE" sz="2000" err="1"/>
              <a:t>issues</a:t>
            </a:r>
            <a:r>
              <a:rPr lang="de-DE" sz="2000"/>
              <a:t> -&gt; </a:t>
            </a:r>
            <a:r>
              <a:rPr lang="de-DE" sz="2000" err="1"/>
              <a:t>vulnerablility</a:t>
            </a:r>
            <a:endParaRPr lang="de-DE" sz="1600"/>
          </a:p>
          <a:p>
            <a:pPr marL="0" indent="0">
              <a:buFont typeface="Arial" panose="020B0604020202020204" pitchFamily="34" charset="0"/>
              <a:buNone/>
            </a:pPr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2E69834-9E37-100D-DAFE-8CD5266E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>
                <a:cs typeface="Calibri Light"/>
              </a:rPr>
              <a:t>2.3 User </a:t>
            </a:r>
            <a:r>
              <a:rPr lang="de-DE" sz="3200" err="1">
                <a:cs typeface="Calibri Light"/>
              </a:rPr>
              <a:t>centric</a:t>
            </a:r>
            <a:r>
              <a:rPr lang="de-DE" sz="3200">
                <a:cs typeface="Calibri Light"/>
              </a:rPr>
              <a:t> </a:t>
            </a:r>
            <a:r>
              <a:rPr lang="de-DE" sz="3200" err="1">
                <a:cs typeface="Calibri Light"/>
              </a:rPr>
              <a:t>model</a:t>
            </a:r>
            <a:endParaRPr lang="de-DE" sz="3200" err="1"/>
          </a:p>
        </p:txBody>
      </p:sp>
    </p:spTree>
    <p:extLst>
      <p:ext uri="{BB962C8B-B14F-4D97-AF65-F5344CB8AC3E}">
        <p14:creationId xmlns:p14="http://schemas.microsoft.com/office/powerpoint/2010/main" val="383438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63" t="2314" r="18574" b="21015"/>
          <a:stretch/>
        </p:blipFill>
        <p:spPr>
          <a:xfrm>
            <a:off x="838199" y="2326079"/>
            <a:ext cx="5480713" cy="379951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>
                <a:ea typeface="+mj-lt"/>
                <a:cs typeface="+mj-lt"/>
              </a:rPr>
              <a:t>2.4 Self-sovereign </a:t>
            </a:r>
            <a:r>
              <a:rPr lang="de-DE" sz="3200" err="1">
                <a:ea typeface="+mj-lt"/>
                <a:cs typeface="+mj-lt"/>
              </a:rPr>
              <a:t>model</a:t>
            </a:r>
            <a:endParaRPr lang="de-DE" sz="3200">
              <a:ea typeface="+mj-lt"/>
              <a:cs typeface="+mj-lt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6926236" y="2050164"/>
            <a:ext cx="44787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sz="2000" b="1"/>
              <a:t>New: </a:t>
            </a:r>
          </a:p>
          <a:p>
            <a:pPr fontAlgn="base">
              <a:buFont typeface="Symbol" panose="05050102010706020507" pitchFamily="18" charset="2"/>
              <a:buChar char="-"/>
            </a:pPr>
            <a:r>
              <a:rPr lang="en-US" sz="2000"/>
              <a:t>No identity provider </a:t>
            </a:r>
          </a:p>
          <a:p>
            <a:pPr marL="0" indent="0" fontAlgn="base">
              <a:buNone/>
            </a:pPr>
            <a:endParaRPr lang="en-US" sz="2000"/>
          </a:p>
          <a:p>
            <a:pPr marL="0" indent="0" fontAlgn="base">
              <a:buNone/>
            </a:pPr>
            <a:r>
              <a:rPr lang="en-US" sz="2000" b="1"/>
              <a:t>Solves: </a:t>
            </a:r>
          </a:p>
          <a:p>
            <a:pPr fontAlgn="base">
              <a:buFont typeface="Symbol" panose="05050102010706020507" pitchFamily="18" charset="2"/>
              <a:buChar char="-"/>
            </a:pPr>
            <a:r>
              <a:rPr lang="en-US" sz="2000"/>
              <a:t>Provides identity persistence</a:t>
            </a:r>
          </a:p>
          <a:p>
            <a:pPr fontAlgn="base">
              <a:buFont typeface="Symbol" panose="05050102010706020507" pitchFamily="18" charset="2"/>
              <a:buChar char="-"/>
            </a:pPr>
            <a:r>
              <a:rPr lang="en-US" sz="2000"/>
              <a:t>Gives user control over identity </a:t>
            </a:r>
          </a:p>
          <a:p>
            <a:pPr marL="0" indent="0" fontAlgn="base">
              <a:buNone/>
            </a:pPr>
            <a:endParaRPr lang="en-US" sz="2000"/>
          </a:p>
          <a:p>
            <a:pPr marL="0" indent="0" fontAlgn="base">
              <a:buNone/>
            </a:pPr>
            <a:r>
              <a:rPr lang="en-US" sz="2000" b="1"/>
              <a:t>Problem: </a:t>
            </a:r>
          </a:p>
          <a:p>
            <a:pPr fontAlgn="base">
              <a:buFont typeface="Symbol" panose="05050102010706020507" pitchFamily="18" charset="2"/>
              <a:buChar char="-"/>
            </a:pPr>
            <a:r>
              <a:rPr lang="en-US" sz="2000"/>
              <a:t>Privacy issues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0" y="3902669"/>
            <a:ext cx="1801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/>
              <a:t>Credentials</a:t>
            </a:r>
            <a:r>
              <a:rPr lang="de-DE"/>
              <a:t> / </a:t>
            </a:r>
            <a:r>
              <a:rPr lang="de-DE" err="1"/>
              <a:t>data</a:t>
            </a:r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250176" y="2237397"/>
            <a:ext cx="1801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/>
              <a:t>authenticated</a:t>
            </a:r>
            <a:r>
              <a:rPr lang="de-DE"/>
              <a:t> </a:t>
            </a:r>
            <a:r>
              <a:rPr lang="de-DE" err="1"/>
              <a:t>data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3684895" y="3902668"/>
            <a:ext cx="1897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/>
              <a:t>download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verification</a:t>
            </a:r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2018164" y="5404295"/>
            <a:ext cx="2265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Data </a:t>
            </a:r>
            <a:r>
              <a:rPr lang="de-DE" err="1"/>
              <a:t>presentation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authentification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9212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>
                <a:ea typeface="+mj-lt"/>
                <a:cs typeface="+mj-lt"/>
              </a:rPr>
              <a:t>2.5 Self-sovereign </a:t>
            </a:r>
            <a:r>
              <a:rPr lang="de-DE" sz="3200" err="1">
                <a:ea typeface="+mj-lt"/>
                <a:cs typeface="+mj-lt"/>
              </a:rPr>
              <a:t>model</a:t>
            </a:r>
            <a:r>
              <a:rPr lang="de-DE" sz="3200">
                <a:ea typeface="+mj-lt"/>
                <a:cs typeface="+mj-lt"/>
              </a:rPr>
              <a:t>: Improvements</a:t>
            </a: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6613478" y="1539022"/>
            <a:ext cx="4252415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sz="200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660920"/>
              </p:ext>
            </p:extLst>
          </p:nvPr>
        </p:nvGraphicFramePr>
        <p:xfrm>
          <a:off x="1376907" y="2006695"/>
          <a:ext cx="81280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/>
                    </a:p>
                    <a:p>
                      <a:r>
                        <a:rPr lang="de-DE"/>
                        <a:t>New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  <a:p>
                      <a:r>
                        <a:rPr lang="de-DE"/>
                        <a:t>ZKP</a:t>
                      </a:r>
                    </a:p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  <a:p>
                      <a:r>
                        <a:rPr lang="de-DE"/>
                        <a:t>CL-</a:t>
                      </a:r>
                      <a:r>
                        <a:rPr lang="de-DE" err="1"/>
                        <a:t>Signature</a:t>
                      </a:r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  <a:p>
                      <a:r>
                        <a:rPr lang="de-DE" err="1"/>
                        <a:t>Zk</a:t>
                      </a:r>
                      <a:r>
                        <a:rPr lang="de-DE"/>
                        <a:t>-SNARK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  <a:p>
                      <a:r>
                        <a:rPr lang="de-DE" err="1"/>
                        <a:t>Solves</a:t>
                      </a:r>
                      <a:endParaRPr lang="de-DE"/>
                    </a:p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endParaRPr lang="de-DE"/>
                    </a:p>
                    <a:p>
                      <a:pPr algn="ctr"/>
                      <a:r>
                        <a:rPr lang="de-DE"/>
                        <a:t>Privacy </a:t>
                      </a:r>
                      <a:r>
                        <a:rPr lang="de-DE" err="1"/>
                        <a:t>issues</a:t>
                      </a:r>
                      <a:endParaRPr lang="de-DE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  <a:p>
                      <a:r>
                        <a:rPr lang="de-DE"/>
                        <a:t>Problem</a:t>
                      </a:r>
                    </a:p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endParaRPr lang="de-DE"/>
                    </a:p>
                    <a:p>
                      <a:pPr algn="ctr"/>
                      <a:r>
                        <a:rPr lang="de-DE" err="1"/>
                        <a:t>No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complex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computations</a:t>
                      </a:r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480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3AE38D89B8D1D4D9CB615938D66B3FD" ma:contentTypeVersion="8" ma:contentTypeDescription="Ein neues Dokument erstellen." ma:contentTypeScope="" ma:versionID="c3a55ae5e78018e5e9d3cfb3336e40c7">
  <xsd:schema xmlns:xsd="http://www.w3.org/2001/XMLSchema" xmlns:xs="http://www.w3.org/2001/XMLSchema" xmlns:p="http://schemas.microsoft.com/office/2006/metadata/properties" xmlns:ns2="99baf28a-82e9-4c87-9b96-ad37a2c3c6a3" targetNamespace="http://schemas.microsoft.com/office/2006/metadata/properties" ma:root="true" ma:fieldsID="5d3a7ff58e39295082c73157c0d35e17" ns2:_="">
    <xsd:import namespace="99baf28a-82e9-4c87-9b96-ad37a2c3c6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baf28a-82e9-4c87-9b96-ad37a2c3c6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2733F20-0B1D-4F88-9472-8F6C1BCF591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5BFB8D0-93E6-447C-96C1-80B915F0C421}"/>
</file>

<file path=customXml/itemProps3.xml><?xml version="1.0" encoding="utf-8"?>
<ds:datastoreItem xmlns:ds="http://schemas.openxmlformats.org/officeDocument/2006/customXml" ds:itemID="{C93B16DA-84F2-4F90-AE2C-F6B0E16991F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937</Words>
  <Application>Microsoft Office PowerPoint</Application>
  <PresentationFormat>Breitbild</PresentationFormat>
  <Paragraphs>398</Paragraphs>
  <Slides>38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39" baseType="lpstr">
      <vt:lpstr>Office Theme</vt:lpstr>
      <vt:lpstr>Privacy Practice  - Paper Presentation: Privacy-preserving Identity Management System (Lee et al. 2021)</vt:lpstr>
      <vt:lpstr>Content</vt:lpstr>
      <vt:lpstr>1. Motivation - What is the Problem?</vt:lpstr>
      <vt:lpstr>2. Background &amp; related work</vt:lpstr>
      <vt:lpstr>2.1 Centralized identity model</vt:lpstr>
      <vt:lpstr>2.2 Federated identity model</vt:lpstr>
      <vt:lpstr>2.3 User centric model</vt:lpstr>
      <vt:lpstr>2.4 Self-sovereign model</vt:lpstr>
      <vt:lpstr>2.5 Self-sovereign model: Improvements</vt:lpstr>
      <vt:lpstr>2.6 Self-sovereign model:  Comparison</vt:lpstr>
      <vt:lpstr>3. Primitives</vt:lpstr>
      <vt:lpstr>3.1 Commitment</vt:lpstr>
      <vt:lpstr>3.2 (digital) Signature</vt:lpstr>
      <vt:lpstr>3.3 zk-SNARK</vt:lpstr>
      <vt:lpstr>3.4 Billinear Pair Function</vt:lpstr>
      <vt:lpstr>4. Approach</vt:lpstr>
      <vt:lpstr>4.1 CP link</vt:lpstr>
      <vt:lpstr>4.2 CP-SNARK</vt:lpstr>
      <vt:lpstr>5. Implementation</vt:lpstr>
      <vt:lpstr>5.1 First Phase:  zero-knowledge Claim Phase (zkCP) </vt:lpstr>
      <vt:lpstr>5.2 Second Phase: zero-knowledge Verifiable Credential Phase (zkVCP)  </vt:lpstr>
      <vt:lpstr>5.3 Third Phase: zero-knowledge Verifiable Presentation Phase (zkVPP)  </vt:lpstr>
      <vt:lpstr>5.4 Implementation: Final Overview</vt:lpstr>
      <vt:lpstr>6. Proof of Security: Security model</vt:lpstr>
      <vt:lpstr>6.1 Proof of Theorem 1</vt:lpstr>
      <vt:lpstr>6.2 Proof of G0 = G1 </vt:lpstr>
      <vt:lpstr>6.3 Proof of G1 = G2</vt:lpstr>
      <vt:lpstr>6.4 Proof of G2 = G3</vt:lpstr>
      <vt:lpstr>6.5 Proof of G3 = G4</vt:lpstr>
      <vt:lpstr>6.6 Security proof conclusion</vt:lpstr>
      <vt:lpstr>6.7 Resistance against replay attacks</vt:lpstr>
      <vt:lpstr>7. Experiment (Performance proof)</vt:lpstr>
      <vt:lpstr>7.1 Experiment settings</vt:lpstr>
      <vt:lpstr>7.2 Experiment scenarios</vt:lpstr>
      <vt:lpstr>7.3 Experiment results  - time</vt:lpstr>
      <vt:lpstr>7.4 Experiment results  - size</vt:lpstr>
      <vt:lpstr>8. 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Privacy Practice Paper Presentation: Privacy-Preserving Identity Management System</dc:title>
  <dc:creator>Hamsterboi</dc:creator>
  <cp:lastModifiedBy>Hamsterboi</cp:lastModifiedBy>
  <cp:revision>43</cp:revision>
  <dcterms:created xsi:type="dcterms:W3CDTF">2022-04-18T13:27:15Z</dcterms:created>
  <dcterms:modified xsi:type="dcterms:W3CDTF">2022-04-24T20:55:13Z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0x01010073AE38D89B8D1D4D9CB615938D66B3FD</vt:lpwstr>
  </property>
</Properties>
</file>