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7" r:id="rId2"/>
    <p:sldId id="256" r:id="rId3"/>
    <p:sldId id="262" r:id="rId4"/>
    <p:sldId id="258" r:id="rId5"/>
    <p:sldId id="259" r:id="rId6"/>
    <p:sldId id="261" r:id="rId7"/>
    <p:sldId id="260" r:id="rId8"/>
    <p:sldId id="265" r:id="rId9"/>
    <p:sldId id="266" r:id="rId10"/>
    <p:sldId id="263" r:id="rId11"/>
    <p:sldId id="264" r:id="rId12"/>
    <p:sldId id="289" r:id="rId13"/>
    <p:sldId id="268" r:id="rId14"/>
    <p:sldId id="269" r:id="rId15"/>
    <p:sldId id="271" r:id="rId16"/>
    <p:sldId id="270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96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668"/>
  </p:normalViewPr>
  <p:slideViewPr>
    <p:cSldViewPr snapToGrid="0" snapToObjects="1" showGuides="1">
      <p:cViewPr varScale="1">
        <p:scale>
          <a:sx n="108" d="100"/>
          <a:sy n="108" d="100"/>
        </p:scale>
        <p:origin x="73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7A9D1-78F6-8744-9D6A-29257BD06331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2EA62-E77D-D648-8641-13808F1C2D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14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2EA62-E77D-D648-8641-13808F1C2DBD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09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rgbClr val="EFD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2D03-04EC-A948-B2E1-DC92EE2817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4116" y="2876718"/>
            <a:ext cx="7803767" cy="11045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 b="1" i="0">
                <a:latin typeface="PT Sans Caption" panose="020B0603020203020204" pitchFamily="34" charset="77"/>
              </a:defRPr>
            </a:lvl1pPr>
          </a:lstStyle>
          <a:p>
            <a:r>
              <a:rPr lang="en-US" dirty="0"/>
              <a:t>Heading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37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(Whit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2D03-04EC-A948-B2E1-DC92EE2817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11074" y="2876718"/>
            <a:ext cx="5769851" cy="11045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 b="1" i="0">
                <a:latin typeface="PT Sans Caption" panose="020B0603020203020204" pitchFamily="34" charset="77"/>
              </a:defRPr>
            </a:lvl1pPr>
          </a:lstStyle>
          <a:p>
            <a:r>
              <a:rPr lang="en-US" dirty="0"/>
              <a:t>Heading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4643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B4821-539F-BD43-8472-47EDFBE2BC8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9827" y="6205812"/>
            <a:ext cx="11272345" cy="37892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buNone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 Caption" panose="020B0603020203020204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24250715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B4821-539F-BD43-8472-47EDFBE2BC8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9827" y="6205812"/>
            <a:ext cx="11272345" cy="37892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buNone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 Caption" panose="020B0603020203020204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CA1B31B-045E-EE40-B243-F21FC9998AC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9827" y="293742"/>
            <a:ext cx="11272345" cy="3789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T Mono" panose="02060509020205020204" pitchFamily="49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file.ext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44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(B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B4821-539F-BD43-8472-47EDFBE2BC8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9827" y="6205812"/>
            <a:ext cx="11272345" cy="37892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buNone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 Caption" panose="020B0603020203020204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19BD6-7503-3542-AE4F-C0A77151F6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9826" y="2885404"/>
            <a:ext cx="11272345" cy="1087191"/>
          </a:xfrm>
          <a:prstGeom prst="roundRect">
            <a:avLst>
              <a:gd name="adj" fmla="val 2923"/>
            </a:avLst>
          </a:prstGeom>
          <a:solidFill>
            <a:srgbClr val="F9F9F9"/>
          </a:solidFill>
        </p:spPr>
        <p:txBody>
          <a:bodyPr lIns="180000" tIns="108000" rIns="180000" bIns="108000"/>
          <a:lstStyle>
            <a:lvl1pPr marL="0" indent="0">
              <a:buNone/>
              <a:defRPr sz="580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711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B93E-28EF-E347-AF20-3D299A3EFA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8883" y="365126"/>
            <a:ext cx="11519338" cy="748972"/>
          </a:xfrm>
          <a:prstGeom prst="rect">
            <a:avLst/>
          </a:prstGeom>
        </p:spPr>
        <p:txBody>
          <a:bodyPr/>
          <a:lstStyle>
            <a:lvl1pPr>
              <a:defRPr sz="5400" b="1" i="0">
                <a:latin typeface="PT Sans Caption" panose="020B0603020203020204" pitchFamily="34" charset="77"/>
              </a:defRPr>
            </a:lvl1pPr>
          </a:lstStyle>
          <a:p>
            <a:r>
              <a:rPr lang="en-US" dirty="0"/>
              <a:t>Title Placeholder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404E-E951-0647-88E3-62A0D69B01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1271588"/>
            <a:ext cx="11518900" cy="531812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PT Sans" panose="020B0503020203020204" pitchFamily="34" charset="77"/>
              </a:defRPr>
            </a:lvl1pPr>
            <a:lvl2pPr>
              <a:defRPr sz="2800">
                <a:latin typeface="PT Sans" panose="020B0503020203020204" pitchFamily="34" charset="77"/>
              </a:defRPr>
            </a:lvl2pPr>
            <a:lvl3pPr>
              <a:defRPr sz="2400">
                <a:latin typeface="PT Sans" panose="020B0503020203020204" pitchFamily="34" charset="77"/>
              </a:defRPr>
            </a:lvl3pPr>
            <a:lvl4pPr>
              <a:defRPr sz="2000">
                <a:latin typeface="PT Sans" panose="020B0503020203020204" pitchFamily="34" charset="77"/>
              </a:defRPr>
            </a:lvl4pPr>
            <a:lvl5pPr>
              <a:defRPr sz="2000">
                <a:latin typeface="PT Sans" panose="020B0503020203020204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88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04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9138B2-B431-F646-8D00-BEEF7458A2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layout in question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444CD9-CA96-C74A-9C60-490A2A639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699" y="2087835"/>
            <a:ext cx="81026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4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1DF780-D3A8-2145-A30D-249A06D600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position: absolute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3000C-A603-A745-8DC5-C0FD93CF6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971800"/>
            <a:ext cx="8496300" cy="914400"/>
          </a:xfrm>
          <a:prstGeom prst="rect">
            <a:avLst/>
          </a:prstGeom>
          <a:effectLst>
            <a:outerShdw blurRad="381000" sx="101000" sy="101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792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055239-6503-7645-8176-5F22EF55F7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7BE22-381F-DE44-BEAE-10CD18E1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787650"/>
            <a:ext cx="8458200" cy="1282700"/>
          </a:xfrm>
          <a:prstGeom prst="rect">
            <a:avLst/>
          </a:prstGeom>
          <a:effectLst>
            <a:outerShdw blurRad="381000" sx="101000" sy="101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633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2473-45CC-F648-B23C-E19E5CCBE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err="1"/>
              <a:t>FlexBox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46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133C94-04AB-5D42-B229-AEB10EE7D2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flex</a:t>
            </a: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C4DC8-2D65-7F47-A5BE-A3BAB29C157E}"/>
              </a:ext>
            </a:extLst>
          </p:cNvPr>
          <p:cNvSpPr txBox="1">
            <a:spLocks/>
          </p:cNvSpPr>
          <p:nvPr/>
        </p:nvSpPr>
        <p:spPr>
          <a:xfrm>
            <a:off x="459826" y="191265"/>
            <a:ext cx="11272345" cy="3789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T Mono" panose="02060509020205020204" pitchFamily="49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main.css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E6B37-9CEA-2D41-837B-AEF9DD13757B}"/>
              </a:ext>
            </a:extLst>
          </p:cNvPr>
          <p:cNvSpPr txBox="1"/>
          <p:nvPr/>
        </p:nvSpPr>
        <p:spPr>
          <a:xfrm>
            <a:off x="459825" y="570185"/>
            <a:ext cx="11272345" cy="1411784"/>
          </a:xfrm>
          <a:prstGeom prst="roundRect">
            <a:avLst>
              <a:gd name="adj" fmla="val 3629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6"/>
                </a:solidFill>
                <a:latin typeface="PT Mono" panose="02060509020205020204" pitchFamily="49" charset="77"/>
              </a:rPr>
              <a:t>todo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{</a:t>
            </a:r>
            <a:b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</a:b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	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display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: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flex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;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  <a:endParaRPr lang="en-US" sz="2800" dirty="0">
              <a:solidFill>
                <a:schemeClr val="accent2"/>
              </a:solidFill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9961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A59BCF-D40F-1A44-A811-498D00C3F7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flex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1BF331-5FCC-8C46-A079-A8FFA5C0D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2914650"/>
            <a:ext cx="8509000" cy="1028700"/>
          </a:xfrm>
          <a:prstGeom prst="rect">
            <a:avLst/>
          </a:prstGeom>
          <a:effectLst>
            <a:outerShdw blurRad="381000" sx="101000" sy="101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948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133C94-04AB-5D42-B229-AEB10EE7D2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flex</a:t>
            </a: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C4DC8-2D65-7F47-A5BE-A3BAB29C157E}"/>
              </a:ext>
            </a:extLst>
          </p:cNvPr>
          <p:cNvSpPr txBox="1">
            <a:spLocks/>
          </p:cNvSpPr>
          <p:nvPr/>
        </p:nvSpPr>
        <p:spPr>
          <a:xfrm>
            <a:off x="459826" y="191265"/>
            <a:ext cx="11272345" cy="3789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T Mono" panose="02060509020205020204" pitchFamily="49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main.css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E6B37-9CEA-2D41-837B-AEF9DD13757B}"/>
              </a:ext>
            </a:extLst>
          </p:cNvPr>
          <p:cNvSpPr txBox="1"/>
          <p:nvPr/>
        </p:nvSpPr>
        <p:spPr>
          <a:xfrm>
            <a:off x="459825" y="570185"/>
            <a:ext cx="11272345" cy="3168670"/>
          </a:xfrm>
          <a:prstGeom prst="roundRect">
            <a:avLst>
              <a:gd name="adj" fmla="val 3629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6"/>
                </a:solidFill>
                <a:latin typeface="PT Mono" panose="02060509020205020204" pitchFamily="49" charset="77"/>
              </a:rPr>
              <a:t>todo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{</a:t>
            </a:r>
            <a:b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</a:b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	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display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: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flex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;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6"/>
                </a:solidFill>
                <a:latin typeface="PT Mono" panose="02060509020205020204" pitchFamily="49" charset="77"/>
              </a:rPr>
              <a:t>todo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-text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	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flex-grow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: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1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;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6509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52268F-1442-594C-9120-7A6E41859F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flex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19D711-E785-914E-ADC7-9C019DB7B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3035300"/>
            <a:ext cx="8039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6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664B-B25C-9E4A-B625-11B85C49B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476" y="2876718"/>
            <a:ext cx="8177047" cy="1104564"/>
          </a:xfrm>
        </p:spPr>
        <p:txBody>
          <a:bodyPr/>
          <a:lstStyle/>
          <a:p>
            <a:r>
              <a:rPr lang="en-US" dirty="0"/>
              <a:t>Flex QOL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1810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133C94-04AB-5D42-B229-AEB10EE7D2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flex</a:t>
            </a: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C4DC8-2D65-7F47-A5BE-A3BAB29C157E}"/>
              </a:ext>
            </a:extLst>
          </p:cNvPr>
          <p:cNvSpPr txBox="1">
            <a:spLocks/>
          </p:cNvSpPr>
          <p:nvPr/>
        </p:nvSpPr>
        <p:spPr>
          <a:xfrm>
            <a:off x="459826" y="191265"/>
            <a:ext cx="11272345" cy="3789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T Mono" panose="02060509020205020204" pitchFamily="49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E6B37-9CEA-2D41-837B-AEF9DD13757B}"/>
              </a:ext>
            </a:extLst>
          </p:cNvPr>
          <p:cNvSpPr txBox="1"/>
          <p:nvPr/>
        </p:nvSpPr>
        <p:spPr>
          <a:xfrm>
            <a:off x="459827" y="570185"/>
            <a:ext cx="11272345" cy="2729448"/>
          </a:xfrm>
          <a:prstGeom prst="roundRect">
            <a:avLst>
              <a:gd name="adj" fmla="val 3629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&lt;div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class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=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"blocks"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&gt;</a:t>
            </a:r>
          </a:p>
          <a:p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 &lt;div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class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=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"block one"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&gt;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1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&lt;/div&gt;</a:t>
            </a:r>
          </a:p>
          <a:p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 &lt;div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class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=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"block two"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&gt;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2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&lt;/div&gt;</a:t>
            </a:r>
          </a:p>
          <a:p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 &lt;div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class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=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"block three"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&gt;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3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&lt;/div&gt;</a:t>
            </a:r>
          </a:p>
          <a:p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 &lt;div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class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=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"block four"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&gt;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4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&lt;/div&gt;</a:t>
            </a:r>
          </a:p>
          <a:p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190569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BCB7A5-1C72-FC40-A612-D7DBC5FF2A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flex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FB389A-37A1-6344-AE43-21F7F96E5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8"/>
          <a:stretch/>
        </p:blipFill>
        <p:spPr>
          <a:xfrm>
            <a:off x="1813978" y="1818290"/>
            <a:ext cx="8564042" cy="32559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CD7221-40F7-AA47-830A-755A98BAE064}"/>
              </a:ext>
            </a:extLst>
          </p:cNvPr>
          <p:cNvSpPr txBox="1"/>
          <p:nvPr/>
        </p:nvSpPr>
        <p:spPr>
          <a:xfrm>
            <a:off x="3494688" y="1295070"/>
            <a:ext cx="5202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flex-direction</a:t>
            </a:r>
            <a:r>
              <a:rPr lang="en-US" sz="2800" dirty="0">
                <a:latin typeface="PT Mono" panose="02060509020205020204" pitchFamily="49" charset="77"/>
              </a:rPr>
              <a:t>: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row</a:t>
            </a:r>
            <a:r>
              <a:rPr lang="en-US" sz="2800" dirty="0">
                <a:latin typeface="PT Mono" panose="02060509020205020204" pitchFamily="49" charset="77"/>
              </a:rPr>
              <a:t>;</a:t>
            </a:r>
            <a:endParaRPr lang="ru-RU" sz="2800" dirty="0"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7156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9138B2-B431-F646-8D00-BEEF7458A2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layout in question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444CD9-CA96-C74A-9C60-490A2A639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699" y="2087835"/>
            <a:ext cx="8102600" cy="774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89EC89-2547-0342-8375-E6AFCD1117B1}"/>
              </a:ext>
            </a:extLst>
          </p:cNvPr>
          <p:cNvSpPr/>
          <p:nvPr/>
        </p:nvSpPr>
        <p:spPr>
          <a:xfrm>
            <a:off x="2044700" y="3429000"/>
            <a:ext cx="8102600" cy="641130"/>
          </a:xfrm>
          <a:prstGeom prst="rect">
            <a:avLst/>
          </a:prstGeom>
          <a:noFill/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0944C4-86D5-6B4B-B028-7BE5CB4A3743}"/>
              </a:ext>
            </a:extLst>
          </p:cNvPr>
          <p:cNvSpPr/>
          <p:nvPr/>
        </p:nvSpPr>
        <p:spPr>
          <a:xfrm>
            <a:off x="2171864" y="3774035"/>
            <a:ext cx="6900699" cy="47296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1BFEC-B2BE-4544-87C0-B1265B6B65BD}"/>
              </a:ext>
            </a:extLst>
          </p:cNvPr>
          <p:cNvSpPr/>
          <p:nvPr/>
        </p:nvSpPr>
        <p:spPr>
          <a:xfrm>
            <a:off x="9217572" y="3774035"/>
            <a:ext cx="1056892" cy="47296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56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BCB7A5-1C72-FC40-A612-D7DBC5FF2A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flex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0F68E-9D43-414F-B993-487EF18AF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6"/>
          <a:stretch/>
        </p:blipFill>
        <p:spPr>
          <a:xfrm>
            <a:off x="1627781" y="1744716"/>
            <a:ext cx="8936436" cy="34262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75477B-6830-484A-AA95-0007C67BB5FB}"/>
              </a:ext>
            </a:extLst>
          </p:cNvPr>
          <p:cNvSpPr txBox="1"/>
          <p:nvPr/>
        </p:nvSpPr>
        <p:spPr>
          <a:xfrm>
            <a:off x="2787867" y="1221496"/>
            <a:ext cx="661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flex-direction</a:t>
            </a:r>
            <a:r>
              <a:rPr lang="en-US" sz="2800" dirty="0">
                <a:latin typeface="PT Mono" panose="02060509020205020204" pitchFamily="49" charset="77"/>
              </a:rPr>
              <a:t>: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row-reverse</a:t>
            </a:r>
            <a:r>
              <a:rPr lang="en-US" sz="2800" dirty="0">
                <a:latin typeface="PT Mono" panose="02060509020205020204" pitchFamily="49" charset="77"/>
              </a:rPr>
              <a:t>;</a:t>
            </a:r>
            <a:endParaRPr lang="ru-RU" sz="2800" dirty="0"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2194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73AC8E-93FF-AA43-8898-476AB0A939C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flex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1ADFD6-6773-FD47-A8C0-7C525FF50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27" y="0"/>
            <a:ext cx="264419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9C3D25-2663-494B-901B-B6BDFC19F711}"/>
              </a:ext>
            </a:extLst>
          </p:cNvPr>
          <p:cNvSpPr txBox="1"/>
          <p:nvPr/>
        </p:nvSpPr>
        <p:spPr>
          <a:xfrm>
            <a:off x="3254264" y="3167390"/>
            <a:ext cx="5683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flex-direction</a:t>
            </a:r>
            <a:r>
              <a:rPr lang="en-US" sz="2800" dirty="0">
                <a:latin typeface="PT Mono" panose="02060509020205020204" pitchFamily="49" charset="77"/>
              </a:rPr>
              <a:t>: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column</a:t>
            </a:r>
            <a:r>
              <a:rPr lang="en-US" sz="2800" dirty="0">
                <a:latin typeface="PT Mono" panose="02060509020205020204" pitchFamily="49" charset="77"/>
              </a:rPr>
              <a:t>;</a:t>
            </a:r>
            <a:endParaRPr lang="ru-RU" sz="2800" dirty="0"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81793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F472A4-1C52-0C4D-9C23-ADEDA89DC5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flex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B096A-BBCF-4843-B265-D2345B321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619" y="0"/>
            <a:ext cx="264885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30D2C7-08B5-2844-BB1A-1820BE419F57}"/>
              </a:ext>
            </a:extLst>
          </p:cNvPr>
          <p:cNvSpPr txBox="1"/>
          <p:nvPr/>
        </p:nvSpPr>
        <p:spPr>
          <a:xfrm>
            <a:off x="1068113" y="3167390"/>
            <a:ext cx="711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flex-direction</a:t>
            </a:r>
            <a:r>
              <a:rPr lang="en-US" sz="2800" dirty="0">
                <a:latin typeface="PT Mono" panose="02060509020205020204" pitchFamily="49" charset="77"/>
              </a:rPr>
              <a:t>: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column-reverse</a:t>
            </a:r>
            <a:r>
              <a:rPr lang="en-US" sz="2800" dirty="0">
                <a:latin typeface="PT Mono" panose="02060509020205020204" pitchFamily="49" charset="77"/>
              </a:rPr>
              <a:t>;</a:t>
            </a:r>
            <a:endParaRPr lang="ru-RU" sz="2800" dirty="0"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3096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ED3402-A899-164D-93DF-EF09FB5A47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FA9632-1EC2-2B4B-8F16-EF6020DE0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417" y="1778000"/>
            <a:ext cx="8525164" cy="330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B1E073-8C3D-4640-8AE4-B60E694E55D2}"/>
              </a:ext>
            </a:extLst>
          </p:cNvPr>
          <p:cNvSpPr txBox="1"/>
          <p:nvPr/>
        </p:nvSpPr>
        <p:spPr>
          <a:xfrm>
            <a:off x="2741227" y="1254780"/>
            <a:ext cx="6709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justify-content</a:t>
            </a:r>
            <a:r>
              <a:rPr lang="en-US" sz="2800" dirty="0">
                <a:latin typeface="PT Mono" panose="02060509020205020204" pitchFamily="49" charset="77"/>
              </a:rPr>
              <a:t>: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flex-start</a:t>
            </a:r>
            <a:r>
              <a:rPr lang="en-US" sz="2800" dirty="0">
                <a:latin typeface="PT Mono" panose="02060509020205020204" pitchFamily="49" charset="77"/>
              </a:rPr>
              <a:t>;</a:t>
            </a:r>
            <a:endParaRPr lang="ru-RU" sz="2800" dirty="0"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66218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C7C516-D488-1641-9413-E343E411EE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flex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F97B41-9C9F-B549-BE5D-CC28629C3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692" y="1825601"/>
            <a:ext cx="8340616" cy="3206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A2F5AC-D675-8E48-A97E-DC1A65FBB0FF}"/>
              </a:ext>
            </a:extLst>
          </p:cNvPr>
          <p:cNvSpPr txBox="1"/>
          <p:nvPr/>
        </p:nvSpPr>
        <p:spPr>
          <a:xfrm>
            <a:off x="3254264" y="1302381"/>
            <a:ext cx="5683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justify-content</a:t>
            </a:r>
            <a:r>
              <a:rPr lang="en-US" sz="2800" dirty="0">
                <a:latin typeface="PT Mono" panose="02060509020205020204" pitchFamily="49" charset="77"/>
              </a:rPr>
              <a:t>: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center</a:t>
            </a:r>
            <a:r>
              <a:rPr lang="en-US" sz="2800" dirty="0">
                <a:latin typeface="PT Mono" panose="02060509020205020204" pitchFamily="49" charset="77"/>
              </a:rPr>
              <a:t>;</a:t>
            </a:r>
            <a:endParaRPr lang="ru-RU" sz="2800" dirty="0"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65596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5C717E-4E35-7141-99BB-726208E764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flex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16AD2C-95EF-8846-85B5-40AF280D5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66" y="1782239"/>
            <a:ext cx="8551067" cy="32935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1E8650-4B9C-314E-BFB4-0D8CC041DBDD}"/>
              </a:ext>
            </a:extLst>
          </p:cNvPr>
          <p:cNvSpPr txBox="1"/>
          <p:nvPr/>
        </p:nvSpPr>
        <p:spPr>
          <a:xfrm>
            <a:off x="3093325" y="1265010"/>
            <a:ext cx="600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justify-content</a:t>
            </a:r>
            <a:r>
              <a:rPr lang="en-US" sz="2800" dirty="0">
                <a:latin typeface="PT Mono" panose="02060509020205020204" pitchFamily="49" charset="77"/>
              </a:rPr>
              <a:t>: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flex-end</a:t>
            </a:r>
            <a:r>
              <a:rPr lang="en-US" sz="2800" dirty="0">
                <a:latin typeface="PT Mono" panose="02060509020205020204" pitchFamily="49" charset="77"/>
              </a:rPr>
              <a:t>;</a:t>
            </a:r>
            <a:endParaRPr lang="ru-RU" sz="2800" dirty="0"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16626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626DFD-9E06-8C4C-81FD-F4C9F64DF24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flex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A5DEBB-1282-8C4F-BDD5-5BB165BE6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70" y="1810626"/>
            <a:ext cx="8463057" cy="3236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2BAE73-069D-B74C-A710-A40B6ACC090C}"/>
              </a:ext>
            </a:extLst>
          </p:cNvPr>
          <p:cNvSpPr txBox="1"/>
          <p:nvPr/>
        </p:nvSpPr>
        <p:spPr>
          <a:xfrm>
            <a:off x="2702798" y="1287406"/>
            <a:ext cx="678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justify-content</a:t>
            </a:r>
            <a:r>
              <a:rPr lang="en-US" sz="2800" dirty="0">
                <a:latin typeface="PT Mono" panose="02060509020205020204" pitchFamily="49" charset="77"/>
              </a:rPr>
              <a:t>: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space-around</a:t>
            </a:r>
            <a:r>
              <a:rPr lang="en-US" sz="2800" dirty="0">
                <a:latin typeface="PT Mono" panose="02060509020205020204" pitchFamily="49" charset="77"/>
              </a:rPr>
              <a:t>;</a:t>
            </a:r>
            <a:endParaRPr lang="ru-RU" sz="2800" dirty="0"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06089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8F9F-845A-8D4F-B5CF-795AC4F818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flex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7CBE39-418B-DD43-802A-188136327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29" y="1854747"/>
            <a:ext cx="8194739" cy="31485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4AA5C9-6328-D941-A24F-124301F4207A}"/>
              </a:ext>
            </a:extLst>
          </p:cNvPr>
          <p:cNvSpPr txBox="1"/>
          <p:nvPr/>
        </p:nvSpPr>
        <p:spPr>
          <a:xfrm>
            <a:off x="2702798" y="1287406"/>
            <a:ext cx="6786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justify-content</a:t>
            </a:r>
            <a:r>
              <a:rPr lang="en-US" sz="2800" dirty="0">
                <a:latin typeface="PT Mono" panose="02060509020205020204" pitchFamily="49" charset="77"/>
              </a:rPr>
              <a:t>: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space-between</a:t>
            </a:r>
            <a:r>
              <a:rPr lang="en-US" sz="2800" dirty="0">
                <a:latin typeface="PT Mono" panose="02060509020205020204" pitchFamily="49" charset="77"/>
              </a:rPr>
              <a:t>;</a:t>
            </a:r>
            <a:endParaRPr lang="ru-RU" sz="2800" dirty="0"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0939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ED3402-A899-164D-93DF-EF09FB5A47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flex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FA9632-1EC2-2B4B-8F16-EF6020DE0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417" y="1778000"/>
            <a:ext cx="8525164" cy="330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B1E073-8C3D-4640-8AE4-B60E694E55D2}"/>
              </a:ext>
            </a:extLst>
          </p:cNvPr>
          <p:cNvSpPr txBox="1"/>
          <p:nvPr/>
        </p:nvSpPr>
        <p:spPr>
          <a:xfrm>
            <a:off x="2741227" y="1254780"/>
            <a:ext cx="6709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align-items</a:t>
            </a:r>
            <a:r>
              <a:rPr lang="en-US" sz="2800" dirty="0">
                <a:latin typeface="PT Mono" panose="02060509020205020204" pitchFamily="49" charset="77"/>
              </a:rPr>
              <a:t>: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flex-start</a:t>
            </a:r>
            <a:r>
              <a:rPr lang="en-US" sz="2800" dirty="0">
                <a:latin typeface="PT Mono" panose="02060509020205020204" pitchFamily="49" charset="77"/>
              </a:rPr>
              <a:t>;</a:t>
            </a:r>
            <a:endParaRPr lang="ru-RU" sz="2800" dirty="0"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75026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DD8856-EDA1-F94F-BAAB-5AC5C4CE296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flex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A0516C-2C11-C641-8C04-7C6243294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412" y="1797926"/>
            <a:ext cx="8405174" cy="32621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6D121-A40E-4C41-8E28-7B5F3109796A}"/>
              </a:ext>
            </a:extLst>
          </p:cNvPr>
          <p:cNvSpPr txBox="1"/>
          <p:nvPr/>
        </p:nvSpPr>
        <p:spPr>
          <a:xfrm>
            <a:off x="2741227" y="1254780"/>
            <a:ext cx="6709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align-items</a:t>
            </a:r>
            <a:r>
              <a:rPr lang="en-US" sz="2800" dirty="0">
                <a:latin typeface="PT Mono" panose="02060509020205020204" pitchFamily="49" charset="77"/>
              </a:rPr>
              <a:t>: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center</a:t>
            </a:r>
            <a:r>
              <a:rPr lang="en-US" sz="2800" dirty="0">
                <a:latin typeface="PT Mono" panose="02060509020205020204" pitchFamily="49" charset="77"/>
              </a:rPr>
              <a:t>;</a:t>
            </a:r>
            <a:endParaRPr lang="ru-RU" sz="2800" dirty="0"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2076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8432-9D1D-EE42-AA57-4D6BC1027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117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1A46C6-70F2-A44B-9D51-3EB0DB2FCE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flex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C4E6E6-B87B-EF4C-B821-69F823B6F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096" y="1788510"/>
            <a:ext cx="8485805" cy="32809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C7A697-61C4-BB45-9C47-9B43C32F979D}"/>
              </a:ext>
            </a:extLst>
          </p:cNvPr>
          <p:cNvSpPr txBox="1"/>
          <p:nvPr/>
        </p:nvSpPr>
        <p:spPr>
          <a:xfrm>
            <a:off x="2741227" y="1254780"/>
            <a:ext cx="6709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align-items</a:t>
            </a:r>
            <a:r>
              <a:rPr lang="en-US" sz="2800" dirty="0">
                <a:latin typeface="PT Mono" panose="02060509020205020204" pitchFamily="49" charset="77"/>
              </a:rPr>
              <a:t>: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flex-end</a:t>
            </a:r>
            <a:r>
              <a:rPr lang="en-US" sz="2800" dirty="0">
                <a:latin typeface="PT Mono" panose="02060509020205020204" pitchFamily="49" charset="77"/>
              </a:rPr>
              <a:t>;</a:t>
            </a:r>
            <a:endParaRPr lang="ru-RU" sz="2800" dirty="0"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03093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ED3402-A899-164D-93DF-EF09FB5A47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flex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FA9632-1EC2-2B4B-8F16-EF6020DE0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417" y="1778000"/>
            <a:ext cx="8525164" cy="330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B1E073-8C3D-4640-8AE4-B60E694E55D2}"/>
              </a:ext>
            </a:extLst>
          </p:cNvPr>
          <p:cNvSpPr txBox="1"/>
          <p:nvPr/>
        </p:nvSpPr>
        <p:spPr>
          <a:xfrm>
            <a:off x="2741227" y="844876"/>
            <a:ext cx="6709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justify-content</a:t>
            </a:r>
            <a:endParaRPr lang="ru-RU" sz="2800" dirty="0">
              <a:latin typeface="PT Mono" panose="02060509020205020204" pitchFamily="49" charset="77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1466B1-DA18-B245-9312-49902A060536}"/>
              </a:ext>
            </a:extLst>
          </p:cNvPr>
          <p:cNvCxnSpPr/>
          <p:nvPr/>
        </p:nvCxnSpPr>
        <p:spPr>
          <a:xfrm>
            <a:off x="1954924" y="1460938"/>
            <a:ext cx="8271642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67F4C5-2C7A-AF4C-94B8-5F2AB1220E60}"/>
              </a:ext>
            </a:extLst>
          </p:cNvPr>
          <p:cNvCxnSpPr>
            <a:cxnSpLocks/>
          </p:cNvCxnSpPr>
          <p:nvPr/>
        </p:nvCxnSpPr>
        <p:spPr>
          <a:xfrm>
            <a:off x="1613338" y="1778000"/>
            <a:ext cx="0" cy="318288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2E14C3-66D9-E444-BF85-C5B12BBBF2E8}"/>
              </a:ext>
            </a:extLst>
          </p:cNvPr>
          <p:cNvSpPr txBox="1"/>
          <p:nvPr/>
        </p:nvSpPr>
        <p:spPr>
          <a:xfrm rot="16200000">
            <a:off x="-524050" y="2933535"/>
            <a:ext cx="3531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align-items</a:t>
            </a:r>
            <a:endParaRPr lang="ru-RU" sz="2800" dirty="0">
              <a:latin typeface="PT Mono" panose="02060509020205020204" pitchFamily="49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D7AC5-F6D2-654F-A61E-FB8352111311}"/>
              </a:ext>
            </a:extLst>
          </p:cNvPr>
          <p:cNvSpPr txBox="1"/>
          <p:nvPr/>
        </p:nvSpPr>
        <p:spPr>
          <a:xfrm>
            <a:off x="4977832" y="5321738"/>
            <a:ext cx="2225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main axis</a:t>
            </a: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722E5D-8C10-5142-9A07-687AAC8273E1}"/>
              </a:ext>
            </a:extLst>
          </p:cNvPr>
          <p:cNvCxnSpPr>
            <a:cxnSpLocks/>
          </p:cNvCxnSpPr>
          <p:nvPr/>
        </p:nvCxnSpPr>
        <p:spPr>
          <a:xfrm>
            <a:off x="1954924" y="5944749"/>
            <a:ext cx="8271642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13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73AC8E-93FF-AA43-8898-476AB0A939C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flex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1ADFD6-6773-FD47-A8C0-7C525FF502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517"/>
          <a:stretch/>
        </p:blipFill>
        <p:spPr>
          <a:xfrm>
            <a:off x="880240" y="874986"/>
            <a:ext cx="2644194" cy="510802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55B143-6414-9C42-8FE0-265429E26C85}"/>
              </a:ext>
            </a:extLst>
          </p:cNvPr>
          <p:cNvCxnSpPr>
            <a:cxnSpLocks/>
          </p:cNvCxnSpPr>
          <p:nvPr/>
        </p:nvCxnSpPr>
        <p:spPr>
          <a:xfrm>
            <a:off x="880240" y="725214"/>
            <a:ext cx="2644194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1C5468-A256-1947-94F2-B0DE187AFCB3}"/>
              </a:ext>
            </a:extLst>
          </p:cNvPr>
          <p:cNvSpPr txBox="1"/>
          <p:nvPr/>
        </p:nvSpPr>
        <p:spPr>
          <a:xfrm>
            <a:off x="859850" y="127109"/>
            <a:ext cx="2684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align-items</a:t>
            </a:r>
            <a:endParaRPr lang="ru-RU" sz="2800" dirty="0">
              <a:latin typeface="PT Mono" panose="02060509020205020204" pitchFamily="49" charset="77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D262D1-3BBC-9B44-BCC2-696F7A97A877}"/>
              </a:ext>
            </a:extLst>
          </p:cNvPr>
          <p:cNvCxnSpPr>
            <a:cxnSpLocks/>
          </p:cNvCxnSpPr>
          <p:nvPr/>
        </p:nvCxnSpPr>
        <p:spPr>
          <a:xfrm>
            <a:off x="719959" y="874986"/>
            <a:ext cx="0" cy="510802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17CBB16-FCD6-6D43-8A4F-734B738651A0}"/>
              </a:ext>
            </a:extLst>
          </p:cNvPr>
          <p:cNvSpPr txBox="1"/>
          <p:nvPr/>
        </p:nvSpPr>
        <p:spPr>
          <a:xfrm rot="16200000">
            <a:off x="-1388719" y="3166461"/>
            <a:ext cx="3533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justify-content</a:t>
            </a:r>
            <a:endParaRPr lang="ru-RU" sz="2800" dirty="0">
              <a:latin typeface="PT Mono" panose="02060509020205020204" pitchFamily="49" charset="77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305A96-AC0D-CE48-BAD7-16FE9247B909}"/>
              </a:ext>
            </a:extLst>
          </p:cNvPr>
          <p:cNvCxnSpPr>
            <a:cxnSpLocks/>
          </p:cNvCxnSpPr>
          <p:nvPr/>
        </p:nvCxnSpPr>
        <p:spPr>
          <a:xfrm>
            <a:off x="10825656" y="725214"/>
            <a:ext cx="0" cy="510802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DCE67C-2482-E44B-AF3F-5508CFF428E0}"/>
              </a:ext>
            </a:extLst>
          </p:cNvPr>
          <p:cNvSpPr txBox="1"/>
          <p:nvPr/>
        </p:nvSpPr>
        <p:spPr>
          <a:xfrm rot="16200000">
            <a:off x="9370993" y="3167390"/>
            <a:ext cx="2225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main axis</a:t>
            </a: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19448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AA50-003E-C54E-BD49-EA6156A16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@media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401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133C94-04AB-5D42-B229-AEB10EE7D2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necessary meta</a:t>
            </a: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C4DC8-2D65-7F47-A5BE-A3BAB29C157E}"/>
              </a:ext>
            </a:extLst>
          </p:cNvPr>
          <p:cNvSpPr txBox="1">
            <a:spLocks/>
          </p:cNvSpPr>
          <p:nvPr/>
        </p:nvSpPr>
        <p:spPr>
          <a:xfrm>
            <a:off x="459826" y="191265"/>
            <a:ext cx="11272345" cy="3789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T Mono" panose="02060509020205020204" pitchFamily="49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main.css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E6B37-9CEA-2D41-837B-AEF9DD13757B}"/>
              </a:ext>
            </a:extLst>
          </p:cNvPr>
          <p:cNvSpPr txBox="1"/>
          <p:nvPr/>
        </p:nvSpPr>
        <p:spPr>
          <a:xfrm>
            <a:off x="459827" y="570185"/>
            <a:ext cx="11272345" cy="972562"/>
          </a:xfrm>
          <a:prstGeom prst="roundRect">
            <a:avLst>
              <a:gd name="adj" fmla="val 3629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&lt;meta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name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=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"viewport"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 content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=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"width=device-width, initial-scale=1"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34173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133C94-04AB-5D42-B229-AEB10EE7D2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@media</a:t>
            </a: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C4DC8-2D65-7F47-A5BE-A3BAB29C157E}"/>
              </a:ext>
            </a:extLst>
          </p:cNvPr>
          <p:cNvSpPr txBox="1">
            <a:spLocks/>
          </p:cNvSpPr>
          <p:nvPr/>
        </p:nvSpPr>
        <p:spPr>
          <a:xfrm>
            <a:off x="459826" y="191265"/>
            <a:ext cx="11272345" cy="3789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T Mono" panose="02060509020205020204" pitchFamily="49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main.css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E6B37-9CEA-2D41-837B-AEF9DD13757B}"/>
              </a:ext>
            </a:extLst>
          </p:cNvPr>
          <p:cNvSpPr txBox="1"/>
          <p:nvPr/>
        </p:nvSpPr>
        <p:spPr>
          <a:xfrm>
            <a:off x="459827" y="570185"/>
            <a:ext cx="11272345" cy="2290227"/>
          </a:xfrm>
          <a:prstGeom prst="roundRect">
            <a:avLst>
              <a:gd name="adj" fmla="val 3629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@media screen and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min-width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: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512px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 {</a:t>
            </a:r>
          </a:p>
          <a:p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	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selector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{</a:t>
            </a:r>
          </a:p>
          <a:p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		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property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: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value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;</a:t>
            </a:r>
          </a:p>
          <a:p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	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0527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133C94-04AB-5D42-B229-AEB10EE7D2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@media</a:t>
            </a: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C4DC8-2D65-7F47-A5BE-A3BAB29C157E}"/>
              </a:ext>
            </a:extLst>
          </p:cNvPr>
          <p:cNvSpPr txBox="1">
            <a:spLocks/>
          </p:cNvSpPr>
          <p:nvPr/>
        </p:nvSpPr>
        <p:spPr>
          <a:xfrm>
            <a:off x="459826" y="191265"/>
            <a:ext cx="11272345" cy="3789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T Mono" panose="02060509020205020204" pitchFamily="49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main.css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E6B37-9CEA-2D41-837B-AEF9DD13757B}"/>
              </a:ext>
            </a:extLst>
          </p:cNvPr>
          <p:cNvSpPr txBox="1"/>
          <p:nvPr/>
        </p:nvSpPr>
        <p:spPr>
          <a:xfrm>
            <a:off x="459827" y="570185"/>
            <a:ext cx="11272345" cy="2290227"/>
          </a:xfrm>
          <a:prstGeom prst="roundRect">
            <a:avLst>
              <a:gd name="adj" fmla="val 3629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@media screen and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min-width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: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512px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 {</a:t>
            </a:r>
          </a:p>
          <a:p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	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selector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{</a:t>
            </a:r>
          </a:p>
          <a:p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		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property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: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value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;</a:t>
            </a:r>
          </a:p>
          <a:p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	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7C07D5-BED8-9241-9E98-60D0B8309CE5}"/>
              </a:ext>
            </a:extLst>
          </p:cNvPr>
          <p:cNvSpPr/>
          <p:nvPr/>
        </p:nvSpPr>
        <p:spPr>
          <a:xfrm>
            <a:off x="2039007" y="683172"/>
            <a:ext cx="1345324" cy="36786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02A3A-6400-1249-8434-12CC32C213A6}"/>
              </a:ext>
            </a:extLst>
          </p:cNvPr>
          <p:cNvSpPr txBox="1"/>
          <p:nvPr/>
        </p:nvSpPr>
        <p:spPr>
          <a:xfrm>
            <a:off x="1319048" y="2905780"/>
            <a:ext cx="278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media type</a:t>
            </a:r>
            <a:endParaRPr lang="ru-RU" sz="2800" dirty="0">
              <a:solidFill>
                <a:schemeClr val="accent5"/>
              </a:solidFill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14858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133C94-04AB-5D42-B229-AEB10EE7D2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@media</a:t>
            </a: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C4DC8-2D65-7F47-A5BE-A3BAB29C157E}"/>
              </a:ext>
            </a:extLst>
          </p:cNvPr>
          <p:cNvSpPr txBox="1">
            <a:spLocks/>
          </p:cNvSpPr>
          <p:nvPr/>
        </p:nvSpPr>
        <p:spPr>
          <a:xfrm>
            <a:off x="459826" y="191265"/>
            <a:ext cx="11272345" cy="3789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T Mono" panose="02060509020205020204" pitchFamily="49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main.css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E6B37-9CEA-2D41-837B-AEF9DD13757B}"/>
              </a:ext>
            </a:extLst>
          </p:cNvPr>
          <p:cNvSpPr txBox="1"/>
          <p:nvPr/>
        </p:nvSpPr>
        <p:spPr>
          <a:xfrm>
            <a:off x="459827" y="570185"/>
            <a:ext cx="11272345" cy="2290227"/>
          </a:xfrm>
          <a:prstGeom prst="roundRect">
            <a:avLst>
              <a:gd name="adj" fmla="val 3629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@media screen and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min-width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: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512px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 {</a:t>
            </a:r>
          </a:p>
          <a:p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	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selector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{</a:t>
            </a:r>
          </a:p>
          <a:p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		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property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: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value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;</a:t>
            </a:r>
          </a:p>
          <a:p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	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7C07D5-BED8-9241-9E98-60D0B8309CE5}"/>
              </a:ext>
            </a:extLst>
          </p:cNvPr>
          <p:cNvSpPr/>
          <p:nvPr/>
        </p:nvSpPr>
        <p:spPr>
          <a:xfrm>
            <a:off x="4403833" y="683172"/>
            <a:ext cx="3846787" cy="3993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02A3A-6400-1249-8434-12CC32C213A6}"/>
              </a:ext>
            </a:extLst>
          </p:cNvPr>
          <p:cNvSpPr txBox="1"/>
          <p:nvPr/>
        </p:nvSpPr>
        <p:spPr>
          <a:xfrm>
            <a:off x="4934605" y="2905780"/>
            <a:ext cx="278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media query</a:t>
            </a:r>
            <a:endParaRPr lang="ru-RU" sz="2800" dirty="0">
              <a:solidFill>
                <a:schemeClr val="accent5"/>
              </a:solidFill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55619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133C94-04AB-5D42-B229-AEB10EE7D2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@media</a:t>
            </a: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C4DC8-2D65-7F47-A5BE-A3BAB29C157E}"/>
              </a:ext>
            </a:extLst>
          </p:cNvPr>
          <p:cNvSpPr txBox="1">
            <a:spLocks/>
          </p:cNvSpPr>
          <p:nvPr/>
        </p:nvSpPr>
        <p:spPr>
          <a:xfrm>
            <a:off x="459826" y="191265"/>
            <a:ext cx="11272345" cy="3789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T Mono" panose="02060509020205020204" pitchFamily="49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main.css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E6B37-9CEA-2D41-837B-AEF9DD13757B}"/>
              </a:ext>
            </a:extLst>
          </p:cNvPr>
          <p:cNvSpPr txBox="1"/>
          <p:nvPr/>
        </p:nvSpPr>
        <p:spPr>
          <a:xfrm>
            <a:off x="459827" y="570185"/>
            <a:ext cx="11272345" cy="4047113"/>
          </a:xfrm>
          <a:prstGeom prst="roundRect">
            <a:avLst>
              <a:gd name="adj" fmla="val 3629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body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{</a:t>
            </a:r>
          </a:p>
          <a:p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	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background-color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: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red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;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  <a:p>
            <a:endParaRPr lang="en-US" sz="2800" dirty="0">
              <a:solidFill>
                <a:schemeClr val="accent1"/>
              </a:solidFill>
              <a:latin typeface="PT Mono" panose="02060509020205020204" pitchFamily="49" charset="77"/>
            </a:endParaRPr>
          </a:p>
          <a:p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@media screen and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(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min-width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: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512px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) {</a:t>
            </a:r>
          </a:p>
          <a:p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	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body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{</a:t>
            </a:r>
          </a:p>
          <a:p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		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background-color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: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green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;</a:t>
            </a:r>
          </a:p>
          <a:p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	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  <a:p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6589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78B577-6969-BA4C-B4ED-9BA2205CF1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@media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5A9149-FC24-264D-ACBD-97F4B514C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69" y="1856900"/>
            <a:ext cx="10456461" cy="31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8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133C94-04AB-5D42-B229-AEB10EE7D2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float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6F74-18C5-1248-959C-22C65AAB8D3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index.html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B233A-F429-C34D-8F55-1EEE95BC366A}"/>
              </a:ext>
            </a:extLst>
          </p:cNvPr>
          <p:cNvSpPr txBox="1"/>
          <p:nvPr/>
        </p:nvSpPr>
        <p:spPr>
          <a:xfrm>
            <a:off x="459826" y="672662"/>
            <a:ext cx="11272345" cy="2729448"/>
          </a:xfrm>
          <a:prstGeom prst="roundRect">
            <a:avLst>
              <a:gd name="adj" fmla="val 3629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&lt;div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class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=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‘</a:t>
            </a:r>
            <a:r>
              <a:rPr lang="en-US" sz="2800" dirty="0" err="1">
                <a:solidFill>
                  <a:schemeClr val="accent6"/>
                </a:solidFill>
                <a:latin typeface="PT Mono" panose="02060509020205020204" pitchFamily="49" charset="77"/>
              </a:rPr>
              <a:t>todo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’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&gt;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	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&lt;div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class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=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‘</a:t>
            </a:r>
            <a:r>
              <a:rPr lang="en-US" sz="2800" dirty="0" err="1">
                <a:solidFill>
                  <a:schemeClr val="accent6"/>
                </a:solidFill>
                <a:latin typeface="PT Mono" panose="02060509020205020204" pitchFamily="49" charset="77"/>
              </a:rPr>
              <a:t>todo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-text’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&gt;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something idk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&lt;/div&gt;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	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&lt;div </a:t>
            </a:r>
            <a:r>
              <a:rPr lang="en-US" sz="2800" dirty="0">
                <a:solidFill>
                  <a:schemeClr val="accent1"/>
                </a:solidFill>
                <a:latin typeface="PT Mono" panose="02060509020205020204" pitchFamily="49" charset="77"/>
              </a:rPr>
              <a:t>class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=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‘action’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&gt;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		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&lt;</a:t>
            </a:r>
            <a:r>
              <a:rPr lang="en-US" sz="2800" dirty="0" err="1">
                <a:solidFill>
                  <a:schemeClr val="accent2"/>
                </a:solidFill>
                <a:latin typeface="PT Mono" panose="02060509020205020204" pitchFamily="49" charset="77"/>
              </a:rPr>
              <a:t>img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PT Mono" panose="02060509020205020204" pitchFamily="49" charset="77"/>
              </a:rPr>
              <a:t>src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=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‘</a:t>
            </a:r>
            <a:r>
              <a:rPr lang="en-US" sz="2800" dirty="0" err="1">
                <a:solidFill>
                  <a:schemeClr val="accent6"/>
                </a:solidFill>
                <a:latin typeface="PT Mono" panose="02060509020205020204" pitchFamily="49" charset="77"/>
              </a:rPr>
              <a:t>delete.png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’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/&gt;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	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&lt;/div&gt;</a:t>
            </a:r>
          </a:p>
          <a:p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&lt;/div&gt;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C4DC8-2D65-7F47-A5BE-A3BAB29C157E}"/>
              </a:ext>
            </a:extLst>
          </p:cNvPr>
          <p:cNvSpPr txBox="1">
            <a:spLocks/>
          </p:cNvSpPr>
          <p:nvPr/>
        </p:nvSpPr>
        <p:spPr>
          <a:xfrm>
            <a:off x="459824" y="3529689"/>
            <a:ext cx="11272345" cy="3789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T Mono" panose="02060509020205020204" pitchFamily="49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main.css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E6B37-9CEA-2D41-837B-AEF9DD13757B}"/>
              </a:ext>
            </a:extLst>
          </p:cNvPr>
          <p:cNvSpPr txBox="1"/>
          <p:nvPr/>
        </p:nvSpPr>
        <p:spPr>
          <a:xfrm>
            <a:off x="459825" y="3908609"/>
            <a:ext cx="11272345" cy="1411784"/>
          </a:xfrm>
          <a:prstGeom prst="roundRect">
            <a:avLst>
              <a:gd name="adj" fmla="val 3629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.action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	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float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: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right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;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  <a:endParaRPr lang="en-US" sz="2800" dirty="0">
              <a:solidFill>
                <a:schemeClr val="accent2"/>
              </a:solidFill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24896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6E15AF-9532-6244-93C2-5EE754A9287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@media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B130BB-CB9C-774A-8B02-2B0BFB16E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269"/>
          <a:stretch/>
        </p:blipFill>
        <p:spPr>
          <a:xfrm>
            <a:off x="2049133" y="1047470"/>
            <a:ext cx="8093733" cy="4763059"/>
          </a:xfrm>
          <a:prstGeom prst="rect">
            <a:avLst/>
          </a:prstGeom>
          <a:effectLst>
            <a:outerShdw blurRad="381000" sx="101000" sy="101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403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D686DF-CE76-1849-88A5-2B87B286CE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float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CCE49F-6B7B-1740-A54F-69F70924C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50" y="2984500"/>
            <a:ext cx="8470900" cy="889000"/>
          </a:xfrm>
          <a:prstGeom prst="rect">
            <a:avLst/>
          </a:prstGeom>
          <a:effectLst>
            <a:outerShdw blurRad="381000" sx="101000" sy="101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224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ACCE85-5AB7-334F-B5D6-3FBECCE50D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9F0B33-79C7-7D42-8F00-09703A84B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825750"/>
            <a:ext cx="8420100" cy="1206500"/>
          </a:xfrm>
          <a:prstGeom prst="rect">
            <a:avLst/>
          </a:prstGeom>
          <a:effectLst>
            <a:outerShdw blurRad="381000" sx="101000" sy="101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143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2C96CB-465D-D247-9368-D907B4CF00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caveats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87C972-B061-1046-94CA-A0977D09A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2825750"/>
            <a:ext cx="8585200" cy="1206500"/>
          </a:xfrm>
          <a:prstGeom prst="rect">
            <a:avLst/>
          </a:prstGeom>
          <a:effectLst>
            <a:outerShdw blurRad="381000" sx="101000" sy="101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62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ACC4-30BD-A44E-8D19-B9569703D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Position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31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133C94-04AB-5D42-B229-AEB10EE7D2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position: absolute</a:t>
            </a:r>
            <a:endParaRPr lang="ru-R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3C4DC8-2D65-7F47-A5BE-A3BAB29C157E}"/>
              </a:ext>
            </a:extLst>
          </p:cNvPr>
          <p:cNvSpPr txBox="1">
            <a:spLocks/>
          </p:cNvSpPr>
          <p:nvPr/>
        </p:nvSpPr>
        <p:spPr>
          <a:xfrm>
            <a:off x="459826" y="191265"/>
            <a:ext cx="11272345" cy="3789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T Mono" panose="02060509020205020204" pitchFamily="49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main.css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E6B37-9CEA-2D41-837B-AEF9DD13757B}"/>
              </a:ext>
            </a:extLst>
          </p:cNvPr>
          <p:cNvSpPr txBox="1"/>
          <p:nvPr/>
        </p:nvSpPr>
        <p:spPr>
          <a:xfrm>
            <a:off x="459827" y="570185"/>
            <a:ext cx="11272345" cy="4047113"/>
          </a:xfrm>
          <a:prstGeom prst="roundRect">
            <a:avLst>
              <a:gd name="adj" fmla="val 3629"/>
            </a:avLst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.action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{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	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position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: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absolute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;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	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top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: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10px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;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	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right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: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10px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;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PT Mono" panose="02060509020205020204" pitchFamily="49" charset="77"/>
            </a:endParaRPr>
          </a:p>
          <a:p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.</a:t>
            </a:r>
            <a:r>
              <a:rPr lang="en-US" sz="2800" dirty="0" err="1">
                <a:solidFill>
                  <a:schemeClr val="accent6"/>
                </a:solidFill>
                <a:latin typeface="PT Mono" panose="02060509020205020204" pitchFamily="49" charset="77"/>
              </a:rPr>
              <a:t>todo</a:t>
            </a:r>
            <a:r>
              <a:rPr lang="en-US" sz="2800" dirty="0">
                <a:solidFill>
                  <a:schemeClr val="accent6"/>
                </a:solidFill>
                <a:latin typeface="PT Mono" panose="02060509020205020204" pitchFamily="49" charset="77"/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{</a:t>
            </a:r>
            <a:b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</a:b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	</a:t>
            </a:r>
            <a:r>
              <a:rPr lang="en-US" sz="2800" dirty="0">
                <a:solidFill>
                  <a:schemeClr val="accent2"/>
                </a:solidFill>
                <a:latin typeface="PT Mono" panose="02060509020205020204" pitchFamily="49" charset="77"/>
              </a:rPr>
              <a:t>position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: </a:t>
            </a:r>
            <a:r>
              <a:rPr lang="en-US" sz="2800" dirty="0">
                <a:solidFill>
                  <a:schemeClr val="accent5"/>
                </a:solidFill>
                <a:latin typeface="PT Mono" panose="02060509020205020204" pitchFamily="49" charset="77"/>
              </a:rPr>
              <a:t>relative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;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T Mono" panose="02060509020205020204" pitchFamily="49" charset="77"/>
              </a:rPr>
              <a:t>}</a:t>
            </a:r>
            <a:endParaRPr lang="en-US" sz="2800" dirty="0">
              <a:solidFill>
                <a:schemeClr val="accent2"/>
              </a:solidFill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37648165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-slides-new">
  <a:themeElements>
    <a:clrScheme name="Course Slides">
      <a:dk1>
        <a:srgbClr val="000000"/>
      </a:dk1>
      <a:lt1>
        <a:srgbClr val="FFFFFF"/>
      </a:lt1>
      <a:dk2>
        <a:srgbClr val="393E41"/>
      </a:dk2>
      <a:lt2>
        <a:srgbClr val="F7EBEC"/>
      </a:lt2>
      <a:accent1>
        <a:srgbClr val="4472C4"/>
      </a:accent1>
      <a:accent2>
        <a:srgbClr val="EF7684"/>
      </a:accent2>
      <a:accent3>
        <a:srgbClr val="A5A5A5"/>
      </a:accent3>
      <a:accent4>
        <a:srgbClr val="F0DB4F"/>
      </a:accent4>
      <a:accent5>
        <a:srgbClr val="5B9BD5"/>
      </a:accent5>
      <a:accent6>
        <a:srgbClr val="5FAD5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-slides-new" id="{367D8C2A-4C32-DA44-97E3-1262A8C2D80E}" vid="{2695BB22-0CF1-8C4E-AE30-2894C3662E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course-slides-new</Template>
  <TotalTime>1523</TotalTime>
  <Words>274</Words>
  <Application>Microsoft Macintosh PowerPoint</Application>
  <PresentationFormat>Widescreen</PresentationFormat>
  <Paragraphs>127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PT Mono</vt:lpstr>
      <vt:lpstr>PT Sans</vt:lpstr>
      <vt:lpstr>PT Sans Caption</vt:lpstr>
      <vt:lpstr>course-slides-new</vt:lpstr>
      <vt:lpstr>PowerPoint Presentation</vt:lpstr>
      <vt:lpstr>PowerPoint Presentation</vt:lpstr>
      <vt:lpstr>Float</vt:lpstr>
      <vt:lpstr>PowerPoint Presentation</vt:lpstr>
      <vt:lpstr>PowerPoint Presentation</vt:lpstr>
      <vt:lpstr>PowerPoint Presentation</vt:lpstr>
      <vt:lpstr>PowerPoint Presentation</vt:lpstr>
      <vt:lpstr>Position</vt:lpstr>
      <vt:lpstr>PowerPoint Presentation</vt:lpstr>
      <vt:lpstr>PowerPoint Presentation</vt:lpstr>
      <vt:lpstr>PowerPoint Presentation</vt:lpstr>
      <vt:lpstr>CSS FlexBox</vt:lpstr>
      <vt:lpstr>PowerPoint Presentation</vt:lpstr>
      <vt:lpstr>PowerPoint Presentation</vt:lpstr>
      <vt:lpstr>PowerPoint Presentation</vt:lpstr>
      <vt:lpstr>PowerPoint Presentation</vt:lpstr>
      <vt:lpstr>Flex QOL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@media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Данил Кузнецов</dc:creator>
  <cp:lastModifiedBy>Данил Кузнецов</cp:lastModifiedBy>
  <cp:revision>53</cp:revision>
  <dcterms:created xsi:type="dcterms:W3CDTF">2018-11-26T17:13:29Z</dcterms:created>
  <dcterms:modified xsi:type="dcterms:W3CDTF">2018-11-27T18:36:52Z</dcterms:modified>
</cp:coreProperties>
</file>