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0" r:id="rId3"/>
    <p:sldId id="257" r:id="rId4"/>
    <p:sldId id="26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620" autoAdjust="0"/>
  </p:normalViewPr>
  <p:slideViewPr>
    <p:cSldViewPr snapToGrid="0" showGuides="1">
      <p:cViewPr>
        <p:scale>
          <a:sx n="75" d="100"/>
          <a:sy n="75" d="100"/>
        </p:scale>
        <p:origin x="696" y="60"/>
      </p:cViewPr>
      <p:guideLst>
        <p:guide orient="horz" pos="2160"/>
        <p:guide pos="44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F0087-84C9-435D-A15C-E1E51E59E38E}"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9A78B2B6-2DA3-47AD-B0E2-8CF6F2C8C7BA}">
      <dgm:prSet phldrT="[Text]"/>
      <dgm:spPr/>
      <dgm:t>
        <a:bodyPr/>
        <a:lstStyle/>
        <a:p>
          <a:r>
            <a:rPr lang="en-US" dirty="0">
              <a:solidFill>
                <a:srgbClr val="C00000"/>
              </a:solidFill>
            </a:rPr>
            <a:t>Frequent Pattern mining</a:t>
          </a:r>
        </a:p>
      </dgm:t>
    </dgm:pt>
    <dgm:pt modelId="{68EFAE7B-74C7-41B5-BB43-C4F6E8D1032C}" type="parTrans" cxnId="{AD1765E0-A2B2-4120-9306-ED5D8766FB62}">
      <dgm:prSet/>
      <dgm:spPr/>
      <dgm:t>
        <a:bodyPr/>
        <a:lstStyle/>
        <a:p>
          <a:endParaRPr lang="en-US"/>
        </a:p>
      </dgm:t>
    </dgm:pt>
    <dgm:pt modelId="{669236BE-A119-4755-B13E-BF94A6D8083E}" type="sibTrans" cxnId="{AD1765E0-A2B2-4120-9306-ED5D8766FB62}">
      <dgm:prSet/>
      <dgm:spPr/>
      <dgm:t>
        <a:bodyPr/>
        <a:lstStyle/>
        <a:p>
          <a:endParaRPr lang="en-US"/>
        </a:p>
      </dgm:t>
    </dgm:pt>
    <dgm:pt modelId="{EAAA58D2-044F-4E9F-BD63-88551D197257}">
      <dgm:prSet phldrT="[Text]" custT="1"/>
      <dgm:spPr/>
      <dgm:t>
        <a:bodyPr/>
        <a:lstStyle/>
        <a:p>
          <a:pPr algn="ctr"/>
          <a:r>
            <a:rPr lang="en-US" sz="2000" dirty="0">
              <a:solidFill>
                <a:srgbClr val="C00000"/>
              </a:solidFill>
            </a:rPr>
            <a:t>Frequent Closed Pattern Mining</a:t>
          </a:r>
        </a:p>
      </dgm:t>
    </dgm:pt>
    <dgm:pt modelId="{4C6801CD-F9DE-43C5-BF82-2B1D9D6A11FF}" type="parTrans" cxnId="{C8061A41-1477-437B-B2F1-2CC4F62BBD09}">
      <dgm:prSet/>
      <dgm:spPr/>
      <dgm:t>
        <a:bodyPr/>
        <a:lstStyle/>
        <a:p>
          <a:endParaRPr lang="en-US"/>
        </a:p>
      </dgm:t>
    </dgm:pt>
    <dgm:pt modelId="{015DF842-804E-4250-807B-55E3F73C9F91}" type="sibTrans" cxnId="{C8061A41-1477-437B-B2F1-2CC4F62BBD09}">
      <dgm:prSet/>
      <dgm:spPr/>
      <dgm:t>
        <a:bodyPr/>
        <a:lstStyle/>
        <a:p>
          <a:endParaRPr lang="en-US"/>
        </a:p>
      </dgm:t>
    </dgm:pt>
    <dgm:pt modelId="{5B2D9DDA-6822-4ED5-A130-F9EB845AD161}">
      <dgm:prSet phldrT="[Text]"/>
      <dgm:spPr/>
      <dgm:t>
        <a:bodyPr/>
        <a:lstStyle/>
        <a:p>
          <a:r>
            <a:rPr lang="en-US" dirty="0">
              <a:solidFill>
                <a:srgbClr val="C00000"/>
              </a:solidFill>
            </a:rPr>
            <a:t>Text Mining</a:t>
          </a:r>
        </a:p>
      </dgm:t>
    </dgm:pt>
    <dgm:pt modelId="{19477E63-43AC-41D3-A574-19C8DBD1AEE0}" type="parTrans" cxnId="{BB5E78C3-A912-43AA-9FFE-279C7C22609D}">
      <dgm:prSet/>
      <dgm:spPr/>
      <dgm:t>
        <a:bodyPr/>
        <a:lstStyle/>
        <a:p>
          <a:endParaRPr lang="en-US"/>
        </a:p>
      </dgm:t>
    </dgm:pt>
    <dgm:pt modelId="{9216D8A2-D1B6-4BCA-9215-BFEB73EA83B0}" type="sibTrans" cxnId="{BB5E78C3-A912-43AA-9FFE-279C7C22609D}">
      <dgm:prSet/>
      <dgm:spPr/>
      <dgm:t>
        <a:bodyPr/>
        <a:lstStyle/>
        <a:p>
          <a:endParaRPr lang="en-US"/>
        </a:p>
      </dgm:t>
    </dgm:pt>
    <dgm:pt modelId="{A7462C3D-8269-4D74-821F-868767C470BF}">
      <dgm:prSet phldrT="[Text]"/>
      <dgm:spPr/>
      <dgm:t>
        <a:bodyPr/>
        <a:lstStyle/>
        <a:p>
          <a:r>
            <a:rPr lang="en-US" dirty="0">
              <a:solidFill>
                <a:srgbClr val="C00000"/>
              </a:solidFill>
            </a:rPr>
            <a:t>Information Retrieval</a:t>
          </a:r>
        </a:p>
      </dgm:t>
    </dgm:pt>
    <dgm:pt modelId="{6FBA2C9C-38BA-47DA-8FC1-F7F21075E87B}" type="parTrans" cxnId="{D486AA56-094C-4FCD-B4CD-D79E9698FB62}">
      <dgm:prSet/>
      <dgm:spPr/>
      <dgm:t>
        <a:bodyPr/>
        <a:lstStyle/>
        <a:p>
          <a:endParaRPr lang="en-US"/>
        </a:p>
      </dgm:t>
    </dgm:pt>
    <dgm:pt modelId="{A1E66719-5492-40DA-94FC-8C06E1D58021}" type="sibTrans" cxnId="{D486AA56-094C-4FCD-B4CD-D79E9698FB62}">
      <dgm:prSet/>
      <dgm:spPr/>
      <dgm:t>
        <a:bodyPr/>
        <a:lstStyle/>
        <a:p>
          <a:endParaRPr lang="en-US"/>
        </a:p>
      </dgm:t>
    </dgm:pt>
    <dgm:pt modelId="{F5373E54-9D30-45A9-B182-14ED83DD2656}" type="pres">
      <dgm:prSet presAssocID="{038F0087-84C9-435D-A15C-E1E51E59E38E}" presName="Name0" presStyleCnt="0">
        <dgm:presLayoutVars>
          <dgm:chMax val="11"/>
          <dgm:chPref val="11"/>
          <dgm:dir/>
          <dgm:resizeHandles/>
        </dgm:presLayoutVars>
      </dgm:prSet>
      <dgm:spPr/>
    </dgm:pt>
    <dgm:pt modelId="{6C806031-BACD-4262-82FA-19C84A406254}" type="pres">
      <dgm:prSet presAssocID="{A7462C3D-8269-4D74-821F-868767C470BF}" presName="Accent4" presStyleCnt="0"/>
      <dgm:spPr/>
    </dgm:pt>
    <dgm:pt modelId="{C553866C-3849-437A-A0FD-9C69C7C17F5C}" type="pres">
      <dgm:prSet presAssocID="{A7462C3D-8269-4D74-821F-868767C470BF}" presName="Accent" presStyleLbl="node1" presStyleIdx="0" presStyleCnt="4" custLinFactNeighborX="46122" custLinFactNeighborY="-163"/>
      <dgm:spPr/>
    </dgm:pt>
    <dgm:pt modelId="{FD6DDD7D-F077-429A-A9F0-F4EC280D5552}" type="pres">
      <dgm:prSet presAssocID="{A7462C3D-8269-4D74-821F-868767C470BF}" presName="ParentBackground4" presStyleCnt="0"/>
      <dgm:spPr/>
    </dgm:pt>
    <dgm:pt modelId="{E31DE860-B887-4E5F-9D9E-C67698BEBF28}" type="pres">
      <dgm:prSet presAssocID="{A7462C3D-8269-4D74-821F-868767C470BF}" presName="ParentBackground" presStyleLbl="fgAcc1" presStyleIdx="0" presStyleCnt="4" custLinFactNeighborX="49405" custLinFactNeighborY="-184"/>
      <dgm:spPr/>
    </dgm:pt>
    <dgm:pt modelId="{BCC13799-1523-4208-9C72-6AFB017F1816}" type="pres">
      <dgm:prSet presAssocID="{A7462C3D-8269-4D74-821F-868767C470BF}" presName="Parent4" presStyleLbl="revTx" presStyleIdx="0" presStyleCnt="0">
        <dgm:presLayoutVars>
          <dgm:chMax val="1"/>
          <dgm:chPref val="1"/>
          <dgm:bulletEnabled val="1"/>
        </dgm:presLayoutVars>
      </dgm:prSet>
      <dgm:spPr/>
    </dgm:pt>
    <dgm:pt modelId="{E2BAD74D-6E09-4A57-8013-1F7CB3687435}" type="pres">
      <dgm:prSet presAssocID="{5B2D9DDA-6822-4ED5-A130-F9EB845AD161}" presName="Accent3" presStyleCnt="0"/>
      <dgm:spPr/>
    </dgm:pt>
    <dgm:pt modelId="{B3035412-7BF2-4110-81C5-B74A1D2D65B0}" type="pres">
      <dgm:prSet presAssocID="{5B2D9DDA-6822-4ED5-A130-F9EB845AD161}" presName="Accent" presStyleLbl="node1" presStyleIdx="1" presStyleCnt="4" custLinFactNeighborX="32569" custLinFactNeighborY="-845"/>
      <dgm:spPr/>
    </dgm:pt>
    <dgm:pt modelId="{DFC268CC-4F88-403B-9433-DF9A0E4938CA}" type="pres">
      <dgm:prSet presAssocID="{5B2D9DDA-6822-4ED5-A130-F9EB845AD161}" presName="ParentBackground3" presStyleCnt="0"/>
      <dgm:spPr/>
    </dgm:pt>
    <dgm:pt modelId="{E0629D69-9333-4F39-A37E-2FDCEFD47AF4}" type="pres">
      <dgm:prSet presAssocID="{5B2D9DDA-6822-4ED5-A130-F9EB845AD161}" presName="ParentBackground" presStyleLbl="fgAcc1" presStyleIdx="1" presStyleCnt="4" custLinFactNeighborX="49550" custLinFactNeighborY="-1451"/>
      <dgm:spPr/>
    </dgm:pt>
    <dgm:pt modelId="{B68CE915-0C67-4346-BDAF-C92E3BFD2862}" type="pres">
      <dgm:prSet presAssocID="{5B2D9DDA-6822-4ED5-A130-F9EB845AD161}" presName="Parent3" presStyleLbl="revTx" presStyleIdx="0" presStyleCnt="0">
        <dgm:presLayoutVars>
          <dgm:chMax val="1"/>
          <dgm:chPref val="1"/>
          <dgm:bulletEnabled val="1"/>
        </dgm:presLayoutVars>
      </dgm:prSet>
      <dgm:spPr/>
    </dgm:pt>
    <dgm:pt modelId="{842920FE-25BB-45B0-BE8E-792314172AF7}" type="pres">
      <dgm:prSet presAssocID="{EAAA58D2-044F-4E9F-BD63-88551D197257}" presName="Accent2" presStyleCnt="0"/>
      <dgm:spPr/>
    </dgm:pt>
    <dgm:pt modelId="{E69873EC-7393-4FFE-A411-DCA26B0A788B}" type="pres">
      <dgm:prSet presAssocID="{EAAA58D2-044F-4E9F-BD63-88551D197257}" presName="Accent" presStyleLbl="node1" presStyleIdx="2" presStyleCnt="4" custScaleX="186076" custScaleY="168394"/>
      <dgm:spPr/>
    </dgm:pt>
    <dgm:pt modelId="{86614800-C4F6-4AF2-ADA1-B45A2D2EF1CB}" type="pres">
      <dgm:prSet presAssocID="{EAAA58D2-044F-4E9F-BD63-88551D197257}" presName="ParentBackground2" presStyleCnt="0"/>
      <dgm:spPr/>
    </dgm:pt>
    <dgm:pt modelId="{16783309-5849-4F71-87E6-101192D794AF}" type="pres">
      <dgm:prSet presAssocID="{EAAA58D2-044F-4E9F-BD63-88551D197257}" presName="ParentBackground" presStyleLbl="fgAcc1" presStyleIdx="2" presStyleCnt="4" custScaleX="164090" custScaleY="161294"/>
      <dgm:spPr/>
    </dgm:pt>
    <dgm:pt modelId="{636D9EA0-C95A-49C3-9048-3835AB71E1B8}" type="pres">
      <dgm:prSet presAssocID="{EAAA58D2-044F-4E9F-BD63-88551D197257}" presName="Parent2" presStyleLbl="revTx" presStyleIdx="0" presStyleCnt="0">
        <dgm:presLayoutVars>
          <dgm:chMax val="1"/>
          <dgm:chPref val="1"/>
          <dgm:bulletEnabled val="1"/>
        </dgm:presLayoutVars>
      </dgm:prSet>
      <dgm:spPr/>
    </dgm:pt>
    <dgm:pt modelId="{0B0CD082-B194-49A0-829E-15EC174CCEF9}" type="pres">
      <dgm:prSet presAssocID="{9A78B2B6-2DA3-47AD-B0E2-8CF6F2C8C7BA}" presName="Accent1" presStyleCnt="0"/>
      <dgm:spPr/>
    </dgm:pt>
    <dgm:pt modelId="{0FEDFE8C-4525-42F8-839B-583F94C22A01}" type="pres">
      <dgm:prSet presAssocID="{9A78B2B6-2DA3-47AD-B0E2-8CF6F2C8C7BA}" presName="Accent" presStyleLbl="node1" presStyleIdx="3" presStyleCnt="4" custLinFactNeighborX="-25844"/>
      <dgm:spPr/>
    </dgm:pt>
    <dgm:pt modelId="{7A938DFF-253E-4DCE-A037-6C5FCCAC6399}" type="pres">
      <dgm:prSet presAssocID="{9A78B2B6-2DA3-47AD-B0E2-8CF6F2C8C7BA}" presName="ParentBackground1" presStyleCnt="0"/>
      <dgm:spPr/>
    </dgm:pt>
    <dgm:pt modelId="{E9B4D82E-2989-40FE-B0BC-A56CF962AC31}" type="pres">
      <dgm:prSet presAssocID="{9A78B2B6-2DA3-47AD-B0E2-8CF6F2C8C7BA}" presName="ParentBackground" presStyleLbl="fgAcc1" presStyleIdx="3" presStyleCnt="4" custLinFactNeighborX="-39152"/>
      <dgm:spPr/>
    </dgm:pt>
    <dgm:pt modelId="{823C19E1-DCC6-4D64-802A-1769FDB836F5}" type="pres">
      <dgm:prSet presAssocID="{9A78B2B6-2DA3-47AD-B0E2-8CF6F2C8C7BA}" presName="Parent1" presStyleLbl="revTx" presStyleIdx="0" presStyleCnt="0">
        <dgm:presLayoutVars>
          <dgm:chMax val="1"/>
          <dgm:chPref val="1"/>
          <dgm:bulletEnabled val="1"/>
        </dgm:presLayoutVars>
      </dgm:prSet>
      <dgm:spPr/>
    </dgm:pt>
  </dgm:ptLst>
  <dgm:cxnLst>
    <dgm:cxn modelId="{4D429F13-D006-4F7F-881C-3A116A5419DB}" type="presOf" srcId="{5B2D9DDA-6822-4ED5-A130-F9EB845AD161}" destId="{B68CE915-0C67-4346-BDAF-C92E3BFD2862}" srcOrd="1" destOrd="0" presId="urn:microsoft.com/office/officeart/2011/layout/CircleProcess"/>
    <dgm:cxn modelId="{FCF3CC18-5948-4A52-B81E-1A93F0FAFFE9}" type="presOf" srcId="{EAAA58D2-044F-4E9F-BD63-88551D197257}" destId="{16783309-5849-4F71-87E6-101192D794AF}" srcOrd="0" destOrd="0" presId="urn:microsoft.com/office/officeart/2011/layout/CircleProcess"/>
    <dgm:cxn modelId="{BA0BE460-3561-4665-8ACC-DF675B64987B}" type="presOf" srcId="{038F0087-84C9-435D-A15C-E1E51E59E38E}" destId="{F5373E54-9D30-45A9-B182-14ED83DD2656}" srcOrd="0" destOrd="0" presId="urn:microsoft.com/office/officeart/2011/layout/CircleProcess"/>
    <dgm:cxn modelId="{C8061A41-1477-437B-B2F1-2CC4F62BBD09}" srcId="{038F0087-84C9-435D-A15C-E1E51E59E38E}" destId="{EAAA58D2-044F-4E9F-BD63-88551D197257}" srcOrd="1" destOrd="0" parTransId="{4C6801CD-F9DE-43C5-BF82-2B1D9D6A11FF}" sibTransId="{015DF842-804E-4250-807B-55E3F73C9F91}"/>
    <dgm:cxn modelId="{622E3841-9B6A-4D76-9026-ADBBE8588A48}" type="presOf" srcId="{EAAA58D2-044F-4E9F-BD63-88551D197257}" destId="{636D9EA0-C95A-49C3-9048-3835AB71E1B8}" srcOrd="1" destOrd="0" presId="urn:microsoft.com/office/officeart/2011/layout/CircleProcess"/>
    <dgm:cxn modelId="{CC263848-E474-4089-AA10-7BC66ACBFEA8}" type="presOf" srcId="{9A78B2B6-2DA3-47AD-B0E2-8CF6F2C8C7BA}" destId="{823C19E1-DCC6-4D64-802A-1769FDB836F5}" srcOrd="1" destOrd="0" presId="urn:microsoft.com/office/officeart/2011/layout/CircleProcess"/>
    <dgm:cxn modelId="{D486AA56-094C-4FCD-B4CD-D79E9698FB62}" srcId="{038F0087-84C9-435D-A15C-E1E51E59E38E}" destId="{A7462C3D-8269-4D74-821F-868767C470BF}" srcOrd="3" destOrd="0" parTransId="{6FBA2C9C-38BA-47DA-8FC1-F7F21075E87B}" sibTransId="{A1E66719-5492-40DA-94FC-8C06E1D58021}"/>
    <dgm:cxn modelId="{20EDB583-1829-4F8D-BE28-351938D3CFF2}" type="presOf" srcId="{A7462C3D-8269-4D74-821F-868767C470BF}" destId="{BCC13799-1523-4208-9C72-6AFB017F1816}" srcOrd="1" destOrd="0" presId="urn:microsoft.com/office/officeart/2011/layout/CircleProcess"/>
    <dgm:cxn modelId="{DF37FD9E-5D35-4C71-B211-1CBB8588923A}" type="presOf" srcId="{5B2D9DDA-6822-4ED5-A130-F9EB845AD161}" destId="{E0629D69-9333-4F39-A37E-2FDCEFD47AF4}" srcOrd="0" destOrd="0" presId="urn:microsoft.com/office/officeart/2011/layout/CircleProcess"/>
    <dgm:cxn modelId="{DE08D6AB-D935-438B-9051-1F604F3ED7A5}" type="presOf" srcId="{A7462C3D-8269-4D74-821F-868767C470BF}" destId="{E31DE860-B887-4E5F-9D9E-C67698BEBF28}" srcOrd="0" destOrd="0" presId="urn:microsoft.com/office/officeart/2011/layout/CircleProcess"/>
    <dgm:cxn modelId="{BB5E78C3-A912-43AA-9FFE-279C7C22609D}" srcId="{038F0087-84C9-435D-A15C-E1E51E59E38E}" destId="{5B2D9DDA-6822-4ED5-A130-F9EB845AD161}" srcOrd="2" destOrd="0" parTransId="{19477E63-43AC-41D3-A574-19C8DBD1AEE0}" sibTransId="{9216D8A2-D1B6-4BCA-9215-BFEB73EA83B0}"/>
    <dgm:cxn modelId="{AD1765E0-A2B2-4120-9306-ED5D8766FB62}" srcId="{038F0087-84C9-435D-A15C-E1E51E59E38E}" destId="{9A78B2B6-2DA3-47AD-B0E2-8CF6F2C8C7BA}" srcOrd="0" destOrd="0" parTransId="{68EFAE7B-74C7-41B5-BB43-C4F6E8D1032C}" sibTransId="{669236BE-A119-4755-B13E-BF94A6D8083E}"/>
    <dgm:cxn modelId="{B0A87BED-C215-47BF-BE17-A043F5A4F653}" type="presOf" srcId="{9A78B2B6-2DA3-47AD-B0E2-8CF6F2C8C7BA}" destId="{E9B4D82E-2989-40FE-B0BC-A56CF962AC31}" srcOrd="0" destOrd="0" presId="urn:microsoft.com/office/officeart/2011/layout/CircleProcess"/>
    <dgm:cxn modelId="{E95649DE-16C7-4F53-897A-D60A6AF97A68}" type="presParOf" srcId="{F5373E54-9D30-45A9-B182-14ED83DD2656}" destId="{6C806031-BACD-4262-82FA-19C84A406254}" srcOrd="0" destOrd="0" presId="urn:microsoft.com/office/officeart/2011/layout/CircleProcess"/>
    <dgm:cxn modelId="{3536FCF9-4364-48EF-876E-97D04BAEB205}" type="presParOf" srcId="{6C806031-BACD-4262-82FA-19C84A406254}" destId="{C553866C-3849-437A-A0FD-9C69C7C17F5C}" srcOrd="0" destOrd="0" presId="urn:microsoft.com/office/officeart/2011/layout/CircleProcess"/>
    <dgm:cxn modelId="{19405143-89D9-45D7-B57F-B0661148AD32}" type="presParOf" srcId="{F5373E54-9D30-45A9-B182-14ED83DD2656}" destId="{FD6DDD7D-F077-429A-A9F0-F4EC280D5552}" srcOrd="1" destOrd="0" presId="urn:microsoft.com/office/officeart/2011/layout/CircleProcess"/>
    <dgm:cxn modelId="{A39DBE81-840E-4B3F-8AF0-E6D445110FF9}" type="presParOf" srcId="{FD6DDD7D-F077-429A-A9F0-F4EC280D5552}" destId="{E31DE860-B887-4E5F-9D9E-C67698BEBF28}" srcOrd="0" destOrd="0" presId="urn:microsoft.com/office/officeart/2011/layout/CircleProcess"/>
    <dgm:cxn modelId="{0815B9A7-422C-4A85-A031-EB9837EC15F7}" type="presParOf" srcId="{F5373E54-9D30-45A9-B182-14ED83DD2656}" destId="{BCC13799-1523-4208-9C72-6AFB017F1816}" srcOrd="2" destOrd="0" presId="urn:microsoft.com/office/officeart/2011/layout/CircleProcess"/>
    <dgm:cxn modelId="{01C02555-95EE-4927-B1AF-CC544B6C7239}" type="presParOf" srcId="{F5373E54-9D30-45A9-B182-14ED83DD2656}" destId="{E2BAD74D-6E09-4A57-8013-1F7CB3687435}" srcOrd="3" destOrd="0" presId="urn:microsoft.com/office/officeart/2011/layout/CircleProcess"/>
    <dgm:cxn modelId="{0DFEF236-B043-430D-9D91-3AAC61DCD5D9}" type="presParOf" srcId="{E2BAD74D-6E09-4A57-8013-1F7CB3687435}" destId="{B3035412-7BF2-4110-81C5-B74A1D2D65B0}" srcOrd="0" destOrd="0" presId="urn:microsoft.com/office/officeart/2011/layout/CircleProcess"/>
    <dgm:cxn modelId="{B9FBC56F-75EC-4140-AC71-3277F07F7AC7}" type="presParOf" srcId="{F5373E54-9D30-45A9-B182-14ED83DD2656}" destId="{DFC268CC-4F88-403B-9433-DF9A0E4938CA}" srcOrd="4" destOrd="0" presId="urn:microsoft.com/office/officeart/2011/layout/CircleProcess"/>
    <dgm:cxn modelId="{0E984258-BFD4-40CF-94C1-03C631EB35C7}" type="presParOf" srcId="{DFC268CC-4F88-403B-9433-DF9A0E4938CA}" destId="{E0629D69-9333-4F39-A37E-2FDCEFD47AF4}" srcOrd="0" destOrd="0" presId="urn:microsoft.com/office/officeart/2011/layout/CircleProcess"/>
    <dgm:cxn modelId="{19829C9D-CAF4-448F-A862-9F1D0A7C7E6C}" type="presParOf" srcId="{F5373E54-9D30-45A9-B182-14ED83DD2656}" destId="{B68CE915-0C67-4346-BDAF-C92E3BFD2862}" srcOrd="5" destOrd="0" presId="urn:microsoft.com/office/officeart/2011/layout/CircleProcess"/>
    <dgm:cxn modelId="{08E88F5B-18FD-4D7A-B248-477104288C69}" type="presParOf" srcId="{F5373E54-9D30-45A9-B182-14ED83DD2656}" destId="{842920FE-25BB-45B0-BE8E-792314172AF7}" srcOrd="6" destOrd="0" presId="urn:microsoft.com/office/officeart/2011/layout/CircleProcess"/>
    <dgm:cxn modelId="{AB74F027-9F22-49E9-BF91-F54F1540E426}" type="presParOf" srcId="{842920FE-25BB-45B0-BE8E-792314172AF7}" destId="{E69873EC-7393-4FFE-A411-DCA26B0A788B}" srcOrd="0" destOrd="0" presId="urn:microsoft.com/office/officeart/2011/layout/CircleProcess"/>
    <dgm:cxn modelId="{530846ED-7E25-48C1-AA26-38D0F0AF65A0}" type="presParOf" srcId="{F5373E54-9D30-45A9-B182-14ED83DD2656}" destId="{86614800-C4F6-4AF2-ADA1-B45A2D2EF1CB}" srcOrd="7" destOrd="0" presId="urn:microsoft.com/office/officeart/2011/layout/CircleProcess"/>
    <dgm:cxn modelId="{7DE9CAB5-BC40-4710-85B1-B9E480306E0B}" type="presParOf" srcId="{86614800-C4F6-4AF2-ADA1-B45A2D2EF1CB}" destId="{16783309-5849-4F71-87E6-101192D794AF}" srcOrd="0" destOrd="0" presId="urn:microsoft.com/office/officeart/2011/layout/CircleProcess"/>
    <dgm:cxn modelId="{BE64E59A-77F0-4A94-BBF5-544069908009}" type="presParOf" srcId="{F5373E54-9D30-45A9-B182-14ED83DD2656}" destId="{636D9EA0-C95A-49C3-9048-3835AB71E1B8}" srcOrd="8" destOrd="0" presId="urn:microsoft.com/office/officeart/2011/layout/CircleProcess"/>
    <dgm:cxn modelId="{AF86988A-7918-4F3D-BB7F-EEE5F02EADDB}" type="presParOf" srcId="{F5373E54-9D30-45A9-B182-14ED83DD2656}" destId="{0B0CD082-B194-49A0-829E-15EC174CCEF9}" srcOrd="9" destOrd="0" presId="urn:microsoft.com/office/officeart/2011/layout/CircleProcess"/>
    <dgm:cxn modelId="{0F2C65C3-FE2F-48F3-B968-11C3E5CE7FEC}" type="presParOf" srcId="{0B0CD082-B194-49A0-829E-15EC174CCEF9}" destId="{0FEDFE8C-4525-42F8-839B-583F94C22A01}" srcOrd="0" destOrd="0" presId="urn:microsoft.com/office/officeart/2011/layout/CircleProcess"/>
    <dgm:cxn modelId="{23E3C4AD-B737-41FF-81FE-AC4C7D46E318}" type="presParOf" srcId="{F5373E54-9D30-45A9-B182-14ED83DD2656}" destId="{7A938DFF-253E-4DCE-A037-6C5FCCAC6399}" srcOrd="10" destOrd="0" presId="urn:microsoft.com/office/officeart/2011/layout/CircleProcess"/>
    <dgm:cxn modelId="{C2996D07-3B17-4D56-994D-DFBDAF63800D}" type="presParOf" srcId="{7A938DFF-253E-4DCE-A037-6C5FCCAC6399}" destId="{E9B4D82E-2989-40FE-B0BC-A56CF962AC31}" srcOrd="0" destOrd="0" presId="urn:microsoft.com/office/officeart/2011/layout/CircleProcess"/>
    <dgm:cxn modelId="{B4213C9E-C2D2-4F57-9580-6685EDB290DC}" type="presParOf" srcId="{F5373E54-9D30-45A9-B182-14ED83DD2656}" destId="{823C19E1-DCC6-4D64-802A-1769FDB836F5}"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5D3E0-3A83-444F-987A-4151AD2A9781}" type="doc">
      <dgm:prSet loTypeId="urn:microsoft.com/office/officeart/2018/5/layout/IconCircleLabelList" loCatId="icon" qsTypeId="urn:microsoft.com/office/officeart/2005/8/quickstyle/simple4" qsCatId="simple" csTypeId="urn:microsoft.com/office/officeart/2005/8/colors/colorful3" csCatId="colorful" phldr="1"/>
      <dgm:spPr/>
      <dgm:t>
        <a:bodyPr/>
        <a:lstStyle/>
        <a:p>
          <a:endParaRPr lang="en-US"/>
        </a:p>
      </dgm:t>
    </dgm:pt>
    <dgm:pt modelId="{D020A7A7-092E-47CC-98E9-F308F15363CB}">
      <dgm:prSet/>
      <dgm:spPr/>
      <dgm:t>
        <a:bodyPr/>
        <a:lstStyle/>
        <a:p>
          <a:pPr>
            <a:lnSpc>
              <a:spcPct val="100000"/>
            </a:lnSpc>
            <a:defRPr cap="all"/>
          </a:pPr>
          <a:r>
            <a:rPr lang="en-US" dirty="0"/>
            <a:t>Reduce the complexity of the algorithms to be faster </a:t>
          </a:r>
        </a:p>
      </dgm:t>
    </dgm:pt>
    <dgm:pt modelId="{5116B7F5-F24C-4BE2-93B8-8AE3E8CFC5B3}" type="parTrans" cxnId="{31055317-0F84-485C-8B70-CBF1E5FBAED5}">
      <dgm:prSet/>
      <dgm:spPr/>
      <dgm:t>
        <a:bodyPr/>
        <a:lstStyle/>
        <a:p>
          <a:endParaRPr lang="en-US"/>
        </a:p>
      </dgm:t>
    </dgm:pt>
    <dgm:pt modelId="{655C8EF5-BFF0-4D13-B39D-AABB2B86A6A2}" type="sibTrans" cxnId="{31055317-0F84-485C-8B70-CBF1E5FBAED5}">
      <dgm:prSet/>
      <dgm:spPr/>
      <dgm:t>
        <a:bodyPr/>
        <a:lstStyle/>
        <a:p>
          <a:endParaRPr lang="en-US"/>
        </a:p>
      </dgm:t>
    </dgm:pt>
    <dgm:pt modelId="{A1743971-3ABE-443A-B428-84110CEBF754}">
      <dgm:prSet/>
      <dgm:spPr/>
      <dgm:t>
        <a:bodyPr/>
        <a:lstStyle/>
        <a:p>
          <a:pPr>
            <a:lnSpc>
              <a:spcPct val="100000"/>
            </a:lnSpc>
            <a:defRPr cap="all"/>
          </a:pPr>
          <a:r>
            <a:rPr lang="en-US" dirty="0"/>
            <a:t>Create a method to consume less memory</a:t>
          </a:r>
        </a:p>
      </dgm:t>
    </dgm:pt>
    <dgm:pt modelId="{239D5B3C-D9FA-4278-B797-FC5184546C12}" type="parTrans" cxnId="{28FB156B-E73B-4671-B1E5-C27283A1828B}">
      <dgm:prSet/>
      <dgm:spPr/>
      <dgm:t>
        <a:bodyPr/>
        <a:lstStyle/>
        <a:p>
          <a:endParaRPr lang="en-US"/>
        </a:p>
      </dgm:t>
    </dgm:pt>
    <dgm:pt modelId="{6B2EFA04-E2F3-45C4-8DB8-2C95C6662BD2}" type="sibTrans" cxnId="{28FB156B-E73B-4671-B1E5-C27283A1828B}">
      <dgm:prSet/>
      <dgm:spPr/>
      <dgm:t>
        <a:bodyPr/>
        <a:lstStyle/>
        <a:p>
          <a:endParaRPr lang="en-US"/>
        </a:p>
      </dgm:t>
    </dgm:pt>
    <dgm:pt modelId="{ADB7DB75-82B5-4F4F-9EB1-57AF99CDB291}" type="pres">
      <dgm:prSet presAssocID="{9A35D3E0-3A83-444F-987A-4151AD2A9781}" presName="root" presStyleCnt="0">
        <dgm:presLayoutVars>
          <dgm:dir/>
          <dgm:resizeHandles val="exact"/>
        </dgm:presLayoutVars>
      </dgm:prSet>
      <dgm:spPr/>
    </dgm:pt>
    <dgm:pt modelId="{28E00EC1-4260-4756-A11A-5B8570335EAB}" type="pres">
      <dgm:prSet presAssocID="{D020A7A7-092E-47CC-98E9-F308F15363CB}" presName="compNode" presStyleCnt="0"/>
      <dgm:spPr/>
    </dgm:pt>
    <dgm:pt modelId="{0C3CAF18-736C-4F6A-9805-6CB634BC64D6}" type="pres">
      <dgm:prSet presAssocID="{D020A7A7-092E-47CC-98E9-F308F15363CB}" presName="iconBgRect" presStyleLbl="bgShp" presStyleIdx="0" presStyleCnt="2"/>
      <dgm:spPr/>
    </dgm:pt>
    <dgm:pt modelId="{AAE10B2A-7738-4C11-A947-B030F311D31A}" type="pres">
      <dgm:prSet presAssocID="{D020A7A7-092E-47CC-98E9-F308F15363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E5CA038F-7A3A-442B-A120-62E94FE1C693}" type="pres">
      <dgm:prSet presAssocID="{D020A7A7-092E-47CC-98E9-F308F15363CB}" presName="spaceRect" presStyleCnt="0"/>
      <dgm:spPr/>
    </dgm:pt>
    <dgm:pt modelId="{F7B5B701-366C-4186-941B-17CB22D9422F}" type="pres">
      <dgm:prSet presAssocID="{D020A7A7-092E-47CC-98E9-F308F15363CB}" presName="textRect" presStyleLbl="revTx" presStyleIdx="0" presStyleCnt="2" custLinFactNeighborX="770" custLinFactNeighborY="-64591">
        <dgm:presLayoutVars>
          <dgm:chMax val="1"/>
          <dgm:chPref val="1"/>
        </dgm:presLayoutVars>
      </dgm:prSet>
      <dgm:spPr/>
    </dgm:pt>
    <dgm:pt modelId="{5172FA93-7014-47D9-A3B8-FDEAF9F64FB6}" type="pres">
      <dgm:prSet presAssocID="{655C8EF5-BFF0-4D13-B39D-AABB2B86A6A2}" presName="sibTrans" presStyleCnt="0"/>
      <dgm:spPr/>
    </dgm:pt>
    <dgm:pt modelId="{6A7F1A5D-3B70-49F1-A324-898B229310F5}" type="pres">
      <dgm:prSet presAssocID="{A1743971-3ABE-443A-B428-84110CEBF754}" presName="compNode" presStyleCnt="0"/>
      <dgm:spPr/>
    </dgm:pt>
    <dgm:pt modelId="{B2ED504F-A553-43B8-931F-23D9E0506754}" type="pres">
      <dgm:prSet presAssocID="{A1743971-3ABE-443A-B428-84110CEBF754}" presName="iconBgRect" presStyleLbl="bgShp" presStyleIdx="1" presStyleCnt="2"/>
      <dgm:spPr/>
    </dgm:pt>
    <dgm:pt modelId="{E8F8E06F-117D-4BE2-894E-0D0B8DE1D069}" type="pres">
      <dgm:prSet presAssocID="{A1743971-3ABE-443A-B428-84110CEBF7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2B37D26E-C8F8-4BAB-B722-4C9B708D1D7C}" type="pres">
      <dgm:prSet presAssocID="{A1743971-3ABE-443A-B428-84110CEBF754}" presName="spaceRect" presStyleCnt="0"/>
      <dgm:spPr/>
    </dgm:pt>
    <dgm:pt modelId="{B11F748A-D369-4424-BB48-A8477C458B07}" type="pres">
      <dgm:prSet presAssocID="{A1743971-3ABE-443A-B428-84110CEBF754}" presName="textRect" presStyleLbl="revTx" presStyleIdx="1" presStyleCnt="2" custLinFactNeighborX="3335" custLinFactNeighborY="-64591">
        <dgm:presLayoutVars>
          <dgm:chMax val="1"/>
          <dgm:chPref val="1"/>
        </dgm:presLayoutVars>
      </dgm:prSet>
      <dgm:spPr/>
    </dgm:pt>
  </dgm:ptLst>
  <dgm:cxnLst>
    <dgm:cxn modelId="{2BBBBA04-B632-4D10-B330-3839F5007D5B}" type="presOf" srcId="{A1743971-3ABE-443A-B428-84110CEBF754}" destId="{B11F748A-D369-4424-BB48-A8477C458B07}" srcOrd="0" destOrd="0" presId="urn:microsoft.com/office/officeart/2018/5/layout/IconCircleLabelList"/>
    <dgm:cxn modelId="{31055317-0F84-485C-8B70-CBF1E5FBAED5}" srcId="{9A35D3E0-3A83-444F-987A-4151AD2A9781}" destId="{D020A7A7-092E-47CC-98E9-F308F15363CB}" srcOrd="0" destOrd="0" parTransId="{5116B7F5-F24C-4BE2-93B8-8AE3E8CFC5B3}" sibTransId="{655C8EF5-BFF0-4D13-B39D-AABB2B86A6A2}"/>
    <dgm:cxn modelId="{2F290267-FC15-4933-A52A-C61D5CDFE082}" type="presOf" srcId="{D020A7A7-092E-47CC-98E9-F308F15363CB}" destId="{F7B5B701-366C-4186-941B-17CB22D9422F}" srcOrd="0" destOrd="0" presId="urn:microsoft.com/office/officeart/2018/5/layout/IconCircleLabelList"/>
    <dgm:cxn modelId="{28FB156B-E73B-4671-B1E5-C27283A1828B}" srcId="{9A35D3E0-3A83-444F-987A-4151AD2A9781}" destId="{A1743971-3ABE-443A-B428-84110CEBF754}" srcOrd="1" destOrd="0" parTransId="{239D5B3C-D9FA-4278-B797-FC5184546C12}" sibTransId="{6B2EFA04-E2F3-45C4-8DB8-2C95C6662BD2}"/>
    <dgm:cxn modelId="{E49D31DE-38AA-4297-B858-8D2114E500ED}" type="presOf" srcId="{9A35D3E0-3A83-444F-987A-4151AD2A9781}" destId="{ADB7DB75-82B5-4F4F-9EB1-57AF99CDB291}" srcOrd="0" destOrd="0" presId="urn:microsoft.com/office/officeart/2018/5/layout/IconCircleLabelList"/>
    <dgm:cxn modelId="{7A92966E-06E4-4874-ADE7-5FAC9CC42279}" type="presParOf" srcId="{ADB7DB75-82B5-4F4F-9EB1-57AF99CDB291}" destId="{28E00EC1-4260-4756-A11A-5B8570335EAB}" srcOrd="0" destOrd="0" presId="urn:microsoft.com/office/officeart/2018/5/layout/IconCircleLabelList"/>
    <dgm:cxn modelId="{90BA8291-B9AC-494A-BA4E-E0195EF43D34}" type="presParOf" srcId="{28E00EC1-4260-4756-A11A-5B8570335EAB}" destId="{0C3CAF18-736C-4F6A-9805-6CB634BC64D6}" srcOrd="0" destOrd="0" presId="urn:microsoft.com/office/officeart/2018/5/layout/IconCircleLabelList"/>
    <dgm:cxn modelId="{13D917EA-E3C5-463C-A6F2-9E8B885B1355}" type="presParOf" srcId="{28E00EC1-4260-4756-A11A-5B8570335EAB}" destId="{AAE10B2A-7738-4C11-A947-B030F311D31A}" srcOrd="1" destOrd="0" presId="urn:microsoft.com/office/officeart/2018/5/layout/IconCircleLabelList"/>
    <dgm:cxn modelId="{E627AFBB-D73B-4352-9BCE-020022AE1ABC}" type="presParOf" srcId="{28E00EC1-4260-4756-A11A-5B8570335EAB}" destId="{E5CA038F-7A3A-442B-A120-62E94FE1C693}" srcOrd="2" destOrd="0" presId="urn:microsoft.com/office/officeart/2018/5/layout/IconCircleLabelList"/>
    <dgm:cxn modelId="{A57FBD22-7986-490F-B840-0B2779023E47}" type="presParOf" srcId="{28E00EC1-4260-4756-A11A-5B8570335EAB}" destId="{F7B5B701-366C-4186-941B-17CB22D9422F}" srcOrd="3" destOrd="0" presId="urn:microsoft.com/office/officeart/2018/5/layout/IconCircleLabelList"/>
    <dgm:cxn modelId="{33D9BE30-A9B7-4B7B-9032-E4694ECE4555}" type="presParOf" srcId="{ADB7DB75-82B5-4F4F-9EB1-57AF99CDB291}" destId="{5172FA93-7014-47D9-A3B8-FDEAF9F64FB6}" srcOrd="1" destOrd="0" presId="urn:microsoft.com/office/officeart/2018/5/layout/IconCircleLabelList"/>
    <dgm:cxn modelId="{5643ABFA-D5A7-4C5A-AC3A-3FB5A60D3A0F}" type="presParOf" srcId="{ADB7DB75-82B5-4F4F-9EB1-57AF99CDB291}" destId="{6A7F1A5D-3B70-49F1-A324-898B229310F5}" srcOrd="2" destOrd="0" presId="urn:microsoft.com/office/officeart/2018/5/layout/IconCircleLabelList"/>
    <dgm:cxn modelId="{500619D4-5BCE-49AA-AC55-65B304351AE8}" type="presParOf" srcId="{6A7F1A5D-3B70-49F1-A324-898B229310F5}" destId="{B2ED504F-A553-43B8-931F-23D9E0506754}" srcOrd="0" destOrd="0" presId="urn:microsoft.com/office/officeart/2018/5/layout/IconCircleLabelList"/>
    <dgm:cxn modelId="{7A957691-A4A0-408E-BDBD-854D1DC6D1CA}" type="presParOf" srcId="{6A7F1A5D-3B70-49F1-A324-898B229310F5}" destId="{E8F8E06F-117D-4BE2-894E-0D0B8DE1D069}" srcOrd="1" destOrd="0" presId="urn:microsoft.com/office/officeart/2018/5/layout/IconCircleLabelList"/>
    <dgm:cxn modelId="{4C4969AF-B50A-4C17-A411-44B02DEC2E17}" type="presParOf" srcId="{6A7F1A5D-3B70-49F1-A324-898B229310F5}" destId="{2B37D26E-C8F8-4BAB-B722-4C9B708D1D7C}" srcOrd="2" destOrd="0" presId="urn:microsoft.com/office/officeart/2018/5/layout/IconCircleLabelList"/>
    <dgm:cxn modelId="{4CF835DC-6C5D-4D49-B06A-D786F42DA405}" type="presParOf" srcId="{6A7F1A5D-3B70-49F1-A324-898B229310F5}" destId="{B11F748A-D369-4424-BB48-A8477C458B0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4DA7DA-CA66-4601-91EA-01B68D7F33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65A6216-18A6-4C3D-B15A-1E7B1A8D588A}">
      <dgm:prSet/>
      <dgm:spPr/>
      <dgm:t>
        <a:bodyPr/>
        <a:lstStyle/>
        <a:p>
          <a:pPr>
            <a:lnSpc>
              <a:spcPct val="100000"/>
            </a:lnSpc>
          </a:pPr>
          <a:endParaRPr lang="en-US" dirty="0"/>
        </a:p>
      </dgm:t>
    </dgm:pt>
    <dgm:pt modelId="{6C19AE23-8C5B-4148-8F04-A1407B2072E4}" type="parTrans" cxnId="{C7C13EED-AA06-4B68-95FD-CC656802D9B1}">
      <dgm:prSet/>
      <dgm:spPr/>
      <dgm:t>
        <a:bodyPr/>
        <a:lstStyle/>
        <a:p>
          <a:endParaRPr lang="en-US"/>
        </a:p>
      </dgm:t>
    </dgm:pt>
    <dgm:pt modelId="{F942B144-9C6D-4360-9AA1-716A1DEE027A}" type="sibTrans" cxnId="{C7C13EED-AA06-4B68-95FD-CC656802D9B1}">
      <dgm:prSet/>
      <dgm:spPr/>
      <dgm:t>
        <a:bodyPr/>
        <a:lstStyle/>
        <a:p>
          <a:endParaRPr lang="en-US"/>
        </a:p>
      </dgm:t>
    </dgm:pt>
    <dgm:pt modelId="{10B09D05-63A5-40A2-9809-5CFBC15EB727}">
      <dgm:prSet/>
      <dgm:spPr/>
      <dgm:t>
        <a:bodyPr/>
        <a:lstStyle/>
        <a:p>
          <a:pPr>
            <a:lnSpc>
              <a:spcPct val="100000"/>
            </a:lnSpc>
          </a:pPr>
          <a:r>
            <a:rPr lang="en-AU"/>
            <a:t>An overall view of the pattern mining field and its basics </a:t>
          </a:r>
          <a:endParaRPr lang="en-US"/>
        </a:p>
      </dgm:t>
    </dgm:pt>
    <dgm:pt modelId="{93FB0363-3E4C-4F33-A135-3B3C95AAD182}" type="parTrans" cxnId="{2DE3B16A-8F38-4561-BEF3-AD3840E083F6}">
      <dgm:prSet/>
      <dgm:spPr/>
      <dgm:t>
        <a:bodyPr/>
        <a:lstStyle/>
        <a:p>
          <a:endParaRPr lang="en-US"/>
        </a:p>
      </dgm:t>
    </dgm:pt>
    <dgm:pt modelId="{5CFCA27A-2D1C-4568-9060-5EBBCE40D829}" type="sibTrans" cxnId="{2DE3B16A-8F38-4561-BEF3-AD3840E083F6}">
      <dgm:prSet/>
      <dgm:spPr/>
      <dgm:t>
        <a:bodyPr/>
        <a:lstStyle/>
        <a:p>
          <a:endParaRPr lang="en-US"/>
        </a:p>
      </dgm:t>
    </dgm:pt>
    <dgm:pt modelId="{B1A52400-4B3C-4DA5-8ED9-33204862BD1A}">
      <dgm:prSet/>
      <dgm:spPr/>
      <dgm:t>
        <a:bodyPr/>
        <a:lstStyle/>
        <a:p>
          <a:pPr>
            <a:lnSpc>
              <a:spcPct val="100000"/>
            </a:lnSpc>
          </a:pPr>
          <a:r>
            <a:rPr lang="en-AU" dirty="0"/>
            <a:t>recognized specific fields in frequent closed pattern mining which have the potential to make a considerable changes</a:t>
          </a:r>
          <a:endParaRPr lang="en-US" dirty="0"/>
        </a:p>
      </dgm:t>
    </dgm:pt>
    <dgm:pt modelId="{5F614A9F-C991-4B5D-B176-1001DB6FA87B}" type="parTrans" cxnId="{6B01261B-FAE7-47A8-9EC2-168C73655FA2}">
      <dgm:prSet/>
      <dgm:spPr/>
      <dgm:t>
        <a:bodyPr/>
        <a:lstStyle/>
        <a:p>
          <a:endParaRPr lang="en-US"/>
        </a:p>
      </dgm:t>
    </dgm:pt>
    <dgm:pt modelId="{08A72C05-BF88-44E6-8C32-34C1D34A8350}" type="sibTrans" cxnId="{6B01261B-FAE7-47A8-9EC2-168C73655FA2}">
      <dgm:prSet/>
      <dgm:spPr/>
      <dgm:t>
        <a:bodyPr/>
        <a:lstStyle/>
        <a:p>
          <a:endParaRPr lang="en-US"/>
        </a:p>
      </dgm:t>
    </dgm:pt>
    <dgm:pt modelId="{ABEEAC25-DD94-4414-9D6E-70FB6BF3A201}">
      <dgm:prSet/>
      <dgm:spPr/>
      <dgm:t>
        <a:bodyPr/>
        <a:lstStyle/>
        <a:p>
          <a:pPr>
            <a:lnSpc>
              <a:spcPct val="100000"/>
            </a:lnSpc>
          </a:pPr>
          <a:r>
            <a:rPr lang="en-US"/>
            <a:t>Project plan</a:t>
          </a:r>
        </a:p>
      </dgm:t>
    </dgm:pt>
    <dgm:pt modelId="{F4E8A5C6-3F40-466E-BD46-D9C3BBF0E360}" type="parTrans" cxnId="{C002B884-9426-4D10-B155-302501A60724}">
      <dgm:prSet/>
      <dgm:spPr/>
      <dgm:t>
        <a:bodyPr/>
        <a:lstStyle/>
        <a:p>
          <a:endParaRPr lang="en-US"/>
        </a:p>
      </dgm:t>
    </dgm:pt>
    <dgm:pt modelId="{2C1F0A51-ABDD-49BC-98D2-12F1A7F5360A}" type="sibTrans" cxnId="{C002B884-9426-4D10-B155-302501A60724}">
      <dgm:prSet/>
      <dgm:spPr/>
      <dgm:t>
        <a:bodyPr/>
        <a:lstStyle/>
        <a:p>
          <a:endParaRPr lang="en-US"/>
        </a:p>
      </dgm:t>
    </dgm:pt>
    <dgm:pt modelId="{00FD298A-4CEB-4CED-A992-10872FEB42CA}">
      <dgm:prSet/>
      <dgm:spPr/>
      <dgm:t>
        <a:bodyPr/>
        <a:lstStyle/>
        <a:p>
          <a:pPr>
            <a:lnSpc>
              <a:spcPct val="100000"/>
            </a:lnSpc>
          </a:pPr>
          <a:r>
            <a:rPr lang="en-US"/>
            <a:t>Student agreement</a:t>
          </a:r>
        </a:p>
      </dgm:t>
    </dgm:pt>
    <dgm:pt modelId="{D237555E-AD14-49A7-879F-9C9DC5C7661D}" type="parTrans" cxnId="{D8D1E8F5-3053-4931-B9CC-57D00A66195A}">
      <dgm:prSet/>
      <dgm:spPr/>
      <dgm:t>
        <a:bodyPr/>
        <a:lstStyle/>
        <a:p>
          <a:endParaRPr lang="en-US"/>
        </a:p>
      </dgm:t>
    </dgm:pt>
    <dgm:pt modelId="{7B33CA10-3B8A-4467-A13C-8593C8F6A476}" type="sibTrans" cxnId="{D8D1E8F5-3053-4931-B9CC-57D00A66195A}">
      <dgm:prSet/>
      <dgm:spPr/>
      <dgm:t>
        <a:bodyPr/>
        <a:lstStyle/>
        <a:p>
          <a:endParaRPr lang="en-US"/>
        </a:p>
      </dgm:t>
    </dgm:pt>
    <dgm:pt modelId="{0D6B65C3-A70A-4DB3-ADA8-D435099337F5}" type="pres">
      <dgm:prSet presAssocID="{4C4DA7DA-CA66-4601-91EA-01B68D7F3330}" presName="root" presStyleCnt="0">
        <dgm:presLayoutVars>
          <dgm:dir/>
          <dgm:resizeHandles val="exact"/>
        </dgm:presLayoutVars>
      </dgm:prSet>
      <dgm:spPr/>
    </dgm:pt>
    <dgm:pt modelId="{FAE0A80D-7415-42C3-AB87-F48B5CA7F2D0}" type="pres">
      <dgm:prSet presAssocID="{165A6216-18A6-4C3D-B15A-1E7B1A8D588A}" presName="compNode" presStyleCnt="0"/>
      <dgm:spPr/>
    </dgm:pt>
    <dgm:pt modelId="{32FA05FC-D208-48CA-B6BD-A99811905693}" type="pres">
      <dgm:prSet presAssocID="{165A6216-18A6-4C3D-B15A-1E7B1A8D588A}" presName="bgRect" presStyleLbl="bgShp" presStyleIdx="0" presStyleCnt="5" custLinFactY="-15649" custLinFactNeighborX="-9170" custLinFactNeighborY="-100000"/>
      <dgm:spPr>
        <a:noFill/>
      </dgm:spPr>
    </dgm:pt>
    <dgm:pt modelId="{3F72C189-FA66-406B-957E-4E447BD0D3B3}" type="pres">
      <dgm:prSet presAssocID="{165A6216-18A6-4C3D-B15A-1E7B1A8D588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46A41D4-C806-4F3F-9681-1C0C8A765B31}" type="pres">
      <dgm:prSet presAssocID="{165A6216-18A6-4C3D-B15A-1E7B1A8D588A}" presName="spaceRect" presStyleCnt="0"/>
      <dgm:spPr/>
    </dgm:pt>
    <dgm:pt modelId="{668BD258-869B-45C1-BCF7-DF71D537F7FD}" type="pres">
      <dgm:prSet presAssocID="{165A6216-18A6-4C3D-B15A-1E7B1A8D588A}" presName="parTx" presStyleLbl="revTx" presStyleIdx="0" presStyleCnt="5">
        <dgm:presLayoutVars>
          <dgm:chMax val="0"/>
          <dgm:chPref val="0"/>
        </dgm:presLayoutVars>
      </dgm:prSet>
      <dgm:spPr/>
    </dgm:pt>
    <dgm:pt modelId="{B5CDD75C-3C85-4FD0-B72C-EE398A925C60}" type="pres">
      <dgm:prSet presAssocID="{F942B144-9C6D-4360-9AA1-716A1DEE027A}" presName="sibTrans" presStyleCnt="0"/>
      <dgm:spPr/>
    </dgm:pt>
    <dgm:pt modelId="{835D1428-B1BD-43FD-AFA0-CF0388F3EE78}" type="pres">
      <dgm:prSet presAssocID="{10B09D05-63A5-40A2-9809-5CFBC15EB727}" presName="compNode" presStyleCnt="0"/>
      <dgm:spPr/>
    </dgm:pt>
    <dgm:pt modelId="{A52106D6-8E87-443C-9F9B-493D8CFE40CF}" type="pres">
      <dgm:prSet presAssocID="{10B09D05-63A5-40A2-9809-5CFBC15EB727}" presName="bgRect" presStyleLbl="bgShp" presStyleIdx="1" presStyleCnt="5"/>
      <dgm:spPr/>
    </dgm:pt>
    <dgm:pt modelId="{B978D76E-7B01-462A-A644-80B47CE595DF}" type="pres">
      <dgm:prSet presAssocID="{10B09D05-63A5-40A2-9809-5CFBC15EB727}"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ead with Gears"/>
        </a:ext>
      </dgm:extLst>
    </dgm:pt>
    <dgm:pt modelId="{CB46476C-60B0-4E6D-A280-405EED2E4CCE}" type="pres">
      <dgm:prSet presAssocID="{10B09D05-63A5-40A2-9809-5CFBC15EB727}" presName="spaceRect" presStyleCnt="0"/>
      <dgm:spPr/>
    </dgm:pt>
    <dgm:pt modelId="{710B48D8-9DE9-40B1-BC84-2DB53DEB64B6}" type="pres">
      <dgm:prSet presAssocID="{10B09D05-63A5-40A2-9809-5CFBC15EB727}" presName="parTx" presStyleLbl="revTx" presStyleIdx="1" presStyleCnt="5">
        <dgm:presLayoutVars>
          <dgm:chMax val="0"/>
          <dgm:chPref val="0"/>
        </dgm:presLayoutVars>
      </dgm:prSet>
      <dgm:spPr/>
    </dgm:pt>
    <dgm:pt modelId="{C605A9A1-8A1D-4FCA-971A-E39CF4840E9B}" type="pres">
      <dgm:prSet presAssocID="{5CFCA27A-2D1C-4568-9060-5EBBCE40D829}" presName="sibTrans" presStyleCnt="0"/>
      <dgm:spPr/>
    </dgm:pt>
    <dgm:pt modelId="{A38907C4-3791-4ED6-9920-EAEA8F06A741}" type="pres">
      <dgm:prSet presAssocID="{B1A52400-4B3C-4DA5-8ED9-33204862BD1A}" presName="compNode" presStyleCnt="0"/>
      <dgm:spPr/>
    </dgm:pt>
    <dgm:pt modelId="{68A2F821-99F2-4EB8-9954-1CD6D639F6E9}" type="pres">
      <dgm:prSet presAssocID="{B1A52400-4B3C-4DA5-8ED9-33204862BD1A}" presName="bgRect" presStyleLbl="bgShp" presStyleIdx="2" presStyleCnt="5"/>
      <dgm:spPr/>
    </dgm:pt>
    <dgm:pt modelId="{83273132-7ED3-4490-AEF5-D740242BE0FB}" type="pres">
      <dgm:prSet presAssocID="{B1A52400-4B3C-4DA5-8ED9-33204862BD1A}"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oks"/>
        </a:ext>
      </dgm:extLst>
    </dgm:pt>
    <dgm:pt modelId="{6FDCBB6B-067E-40C3-8CA1-0086FB677C61}" type="pres">
      <dgm:prSet presAssocID="{B1A52400-4B3C-4DA5-8ED9-33204862BD1A}" presName="spaceRect" presStyleCnt="0"/>
      <dgm:spPr/>
    </dgm:pt>
    <dgm:pt modelId="{59F22321-3D3B-49EF-B4CA-D5B2D840F1A3}" type="pres">
      <dgm:prSet presAssocID="{B1A52400-4B3C-4DA5-8ED9-33204862BD1A}" presName="parTx" presStyleLbl="revTx" presStyleIdx="2" presStyleCnt="5">
        <dgm:presLayoutVars>
          <dgm:chMax val="0"/>
          <dgm:chPref val="0"/>
        </dgm:presLayoutVars>
      </dgm:prSet>
      <dgm:spPr/>
    </dgm:pt>
    <dgm:pt modelId="{AA1CCB80-B285-4820-8539-C07131FF4A0C}" type="pres">
      <dgm:prSet presAssocID="{08A72C05-BF88-44E6-8C32-34C1D34A8350}" presName="sibTrans" presStyleCnt="0"/>
      <dgm:spPr/>
    </dgm:pt>
    <dgm:pt modelId="{25B323A6-3FF2-4387-B269-8B71425C6274}" type="pres">
      <dgm:prSet presAssocID="{ABEEAC25-DD94-4414-9D6E-70FB6BF3A201}" presName="compNode" presStyleCnt="0"/>
      <dgm:spPr/>
    </dgm:pt>
    <dgm:pt modelId="{3EFBCE69-03F7-42E9-A8D1-91581A105C55}" type="pres">
      <dgm:prSet presAssocID="{ABEEAC25-DD94-4414-9D6E-70FB6BF3A201}" presName="bgRect" presStyleLbl="bgShp" presStyleIdx="3" presStyleCnt="5"/>
      <dgm:spPr/>
    </dgm:pt>
    <dgm:pt modelId="{2063DC5A-C94E-4CFE-B391-952472A76456}" type="pres">
      <dgm:prSet presAssocID="{ABEEAC25-DD94-4414-9D6E-70FB6BF3A20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ily Calendar"/>
        </a:ext>
      </dgm:extLst>
    </dgm:pt>
    <dgm:pt modelId="{6BA02DB7-7219-4502-853E-9FE5A44D6AE7}" type="pres">
      <dgm:prSet presAssocID="{ABEEAC25-DD94-4414-9D6E-70FB6BF3A201}" presName="spaceRect" presStyleCnt="0"/>
      <dgm:spPr/>
    </dgm:pt>
    <dgm:pt modelId="{D2083AF5-9A8B-4499-84E1-29F87E8602E4}" type="pres">
      <dgm:prSet presAssocID="{ABEEAC25-DD94-4414-9D6E-70FB6BF3A201}" presName="parTx" presStyleLbl="revTx" presStyleIdx="3" presStyleCnt="5">
        <dgm:presLayoutVars>
          <dgm:chMax val="0"/>
          <dgm:chPref val="0"/>
        </dgm:presLayoutVars>
      </dgm:prSet>
      <dgm:spPr/>
    </dgm:pt>
    <dgm:pt modelId="{693B3DB2-DDC8-490A-9792-599C76259D40}" type="pres">
      <dgm:prSet presAssocID="{2C1F0A51-ABDD-49BC-98D2-12F1A7F5360A}" presName="sibTrans" presStyleCnt="0"/>
      <dgm:spPr/>
    </dgm:pt>
    <dgm:pt modelId="{E7457C2F-FB1C-4127-92CB-34CB5D3E6A2C}" type="pres">
      <dgm:prSet presAssocID="{00FD298A-4CEB-4CED-A992-10872FEB42CA}" presName="compNode" presStyleCnt="0"/>
      <dgm:spPr/>
    </dgm:pt>
    <dgm:pt modelId="{142465C9-06A7-45F2-A85A-972E62809934}" type="pres">
      <dgm:prSet presAssocID="{00FD298A-4CEB-4CED-A992-10872FEB42CA}" presName="bgRect" presStyleLbl="bgShp" presStyleIdx="4" presStyleCnt="5"/>
      <dgm:spPr/>
    </dgm:pt>
    <dgm:pt modelId="{8FC0C2F1-BA7D-4A78-88C8-16DB91AED79D}" type="pres">
      <dgm:prSet presAssocID="{00FD298A-4CEB-4CED-A992-10872FEB42C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E8D42328-D2E6-4766-9B48-381C1E53EE79}" type="pres">
      <dgm:prSet presAssocID="{00FD298A-4CEB-4CED-A992-10872FEB42CA}" presName="spaceRect" presStyleCnt="0"/>
      <dgm:spPr/>
    </dgm:pt>
    <dgm:pt modelId="{46CDED5C-301A-4BC4-80AF-62224AAC8574}" type="pres">
      <dgm:prSet presAssocID="{00FD298A-4CEB-4CED-A992-10872FEB42CA}" presName="parTx" presStyleLbl="revTx" presStyleIdx="4" presStyleCnt="5">
        <dgm:presLayoutVars>
          <dgm:chMax val="0"/>
          <dgm:chPref val="0"/>
        </dgm:presLayoutVars>
      </dgm:prSet>
      <dgm:spPr/>
    </dgm:pt>
  </dgm:ptLst>
  <dgm:cxnLst>
    <dgm:cxn modelId="{D5C59515-CA31-4324-840F-654695FC6FC2}" type="presOf" srcId="{165A6216-18A6-4C3D-B15A-1E7B1A8D588A}" destId="{668BD258-869B-45C1-BCF7-DF71D537F7FD}" srcOrd="0" destOrd="0" presId="urn:microsoft.com/office/officeart/2018/2/layout/IconVerticalSolidList"/>
    <dgm:cxn modelId="{6B01261B-FAE7-47A8-9EC2-168C73655FA2}" srcId="{4C4DA7DA-CA66-4601-91EA-01B68D7F3330}" destId="{B1A52400-4B3C-4DA5-8ED9-33204862BD1A}" srcOrd="2" destOrd="0" parTransId="{5F614A9F-C991-4B5D-B176-1001DB6FA87B}" sibTransId="{08A72C05-BF88-44E6-8C32-34C1D34A8350}"/>
    <dgm:cxn modelId="{BF637837-8523-4D1D-91F8-3DA42FCABA6F}" type="presOf" srcId="{00FD298A-4CEB-4CED-A992-10872FEB42CA}" destId="{46CDED5C-301A-4BC4-80AF-62224AAC8574}" srcOrd="0" destOrd="0" presId="urn:microsoft.com/office/officeart/2018/2/layout/IconVerticalSolidList"/>
    <dgm:cxn modelId="{2DE3B16A-8F38-4561-BEF3-AD3840E083F6}" srcId="{4C4DA7DA-CA66-4601-91EA-01B68D7F3330}" destId="{10B09D05-63A5-40A2-9809-5CFBC15EB727}" srcOrd="1" destOrd="0" parTransId="{93FB0363-3E4C-4F33-A135-3B3C95AAD182}" sibTransId="{5CFCA27A-2D1C-4568-9060-5EBBCE40D829}"/>
    <dgm:cxn modelId="{B2C5F14B-46C3-40DB-A672-37F7BA7A4F64}" type="presOf" srcId="{4C4DA7DA-CA66-4601-91EA-01B68D7F3330}" destId="{0D6B65C3-A70A-4DB3-ADA8-D435099337F5}" srcOrd="0" destOrd="0" presId="urn:microsoft.com/office/officeart/2018/2/layout/IconVerticalSolidList"/>
    <dgm:cxn modelId="{0EC4127A-70D6-4362-89F4-BF204C653B75}" type="presOf" srcId="{10B09D05-63A5-40A2-9809-5CFBC15EB727}" destId="{710B48D8-9DE9-40B1-BC84-2DB53DEB64B6}" srcOrd="0" destOrd="0" presId="urn:microsoft.com/office/officeart/2018/2/layout/IconVerticalSolidList"/>
    <dgm:cxn modelId="{C002B884-9426-4D10-B155-302501A60724}" srcId="{4C4DA7DA-CA66-4601-91EA-01B68D7F3330}" destId="{ABEEAC25-DD94-4414-9D6E-70FB6BF3A201}" srcOrd="3" destOrd="0" parTransId="{F4E8A5C6-3F40-466E-BD46-D9C3BBF0E360}" sibTransId="{2C1F0A51-ABDD-49BC-98D2-12F1A7F5360A}"/>
    <dgm:cxn modelId="{23583891-AEE6-4C6C-A912-D627312FBCA6}" type="presOf" srcId="{ABEEAC25-DD94-4414-9D6E-70FB6BF3A201}" destId="{D2083AF5-9A8B-4499-84E1-29F87E8602E4}" srcOrd="0" destOrd="0" presId="urn:microsoft.com/office/officeart/2018/2/layout/IconVerticalSolidList"/>
    <dgm:cxn modelId="{C7C13EED-AA06-4B68-95FD-CC656802D9B1}" srcId="{4C4DA7DA-CA66-4601-91EA-01B68D7F3330}" destId="{165A6216-18A6-4C3D-B15A-1E7B1A8D588A}" srcOrd="0" destOrd="0" parTransId="{6C19AE23-8C5B-4148-8F04-A1407B2072E4}" sibTransId="{F942B144-9C6D-4360-9AA1-716A1DEE027A}"/>
    <dgm:cxn modelId="{046E34F2-2406-4FDE-A7C4-3CBBCACDE023}" type="presOf" srcId="{B1A52400-4B3C-4DA5-8ED9-33204862BD1A}" destId="{59F22321-3D3B-49EF-B4CA-D5B2D840F1A3}" srcOrd="0" destOrd="0" presId="urn:microsoft.com/office/officeart/2018/2/layout/IconVerticalSolidList"/>
    <dgm:cxn modelId="{D8D1E8F5-3053-4931-B9CC-57D00A66195A}" srcId="{4C4DA7DA-CA66-4601-91EA-01B68D7F3330}" destId="{00FD298A-4CEB-4CED-A992-10872FEB42CA}" srcOrd="4" destOrd="0" parTransId="{D237555E-AD14-49A7-879F-9C9DC5C7661D}" sibTransId="{7B33CA10-3B8A-4467-A13C-8593C8F6A476}"/>
    <dgm:cxn modelId="{E9BCAB37-D7F1-4CFD-A924-684C32B4B2F0}" type="presParOf" srcId="{0D6B65C3-A70A-4DB3-ADA8-D435099337F5}" destId="{FAE0A80D-7415-42C3-AB87-F48B5CA7F2D0}" srcOrd="0" destOrd="0" presId="urn:microsoft.com/office/officeart/2018/2/layout/IconVerticalSolidList"/>
    <dgm:cxn modelId="{B679F933-F977-4F7C-A897-F1A13E3A8E71}" type="presParOf" srcId="{FAE0A80D-7415-42C3-AB87-F48B5CA7F2D0}" destId="{32FA05FC-D208-48CA-B6BD-A99811905693}" srcOrd="0" destOrd="0" presId="urn:microsoft.com/office/officeart/2018/2/layout/IconVerticalSolidList"/>
    <dgm:cxn modelId="{9A7AC387-439B-4132-B18F-C6104161B29C}" type="presParOf" srcId="{FAE0A80D-7415-42C3-AB87-F48B5CA7F2D0}" destId="{3F72C189-FA66-406B-957E-4E447BD0D3B3}" srcOrd="1" destOrd="0" presId="urn:microsoft.com/office/officeart/2018/2/layout/IconVerticalSolidList"/>
    <dgm:cxn modelId="{FC732338-1C74-42BF-9529-5511533386D4}" type="presParOf" srcId="{FAE0A80D-7415-42C3-AB87-F48B5CA7F2D0}" destId="{A46A41D4-C806-4F3F-9681-1C0C8A765B31}" srcOrd="2" destOrd="0" presId="urn:microsoft.com/office/officeart/2018/2/layout/IconVerticalSolidList"/>
    <dgm:cxn modelId="{51D7A2F4-6EC7-43E5-A380-D10A8126F609}" type="presParOf" srcId="{FAE0A80D-7415-42C3-AB87-F48B5CA7F2D0}" destId="{668BD258-869B-45C1-BCF7-DF71D537F7FD}" srcOrd="3" destOrd="0" presId="urn:microsoft.com/office/officeart/2018/2/layout/IconVerticalSolidList"/>
    <dgm:cxn modelId="{77AFA2CF-C00C-4FBD-993D-BF2BD6462BC2}" type="presParOf" srcId="{0D6B65C3-A70A-4DB3-ADA8-D435099337F5}" destId="{B5CDD75C-3C85-4FD0-B72C-EE398A925C60}" srcOrd="1" destOrd="0" presId="urn:microsoft.com/office/officeart/2018/2/layout/IconVerticalSolidList"/>
    <dgm:cxn modelId="{F51AFFF6-D1D9-4B1A-984F-CCF48D36142F}" type="presParOf" srcId="{0D6B65C3-A70A-4DB3-ADA8-D435099337F5}" destId="{835D1428-B1BD-43FD-AFA0-CF0388F3EE78}" srcOrd="2" destOrd="0" presId="urn:microsoft.com/office/officeart/2018/2/layout/IconVerticalSolidList"/>
    <dgm:cxn modelId="{427935DE-F558-4C08-B2FD-39D0026A09CF}" type="presParOf" srcId="{835D1428-B1BD-43FD-AFA0-CF0388F3EE78}" destId="{A52106D6-8E87-443C-9F9B-493D8CFE40CF}" srcOrd="0" destOrd="0" presId="urn:microsoft.com/office/officeart/2018/2/layout/IconVerticalSolidList"/>
    <dgm:cxn modelId="{DCBCE878-D289-4031-ABB1-A7A0F1D34A4C}" type="presParOf" srcId="{835D1428-B1BD-43FD-AFA0-CF0388F3EE78}" destId="{B978D76E-7B01-462A-A644-80B47CE595DF}" srcOrd="1" destOrd="0" presId="urn:microsoft.com/office/officeart/2018/2/layout/IconVerticalSolidList"/>
    <dgm:cxn modelId="{5CE8156B-1FB7-44DA-B63C-2EB1C566A2B0}" type="presParOf" srcId="{835D1428-B1BD-43FD-AFA0-CF0388F3EE78}" destId="{CB46476C-60B0-4E6D-A280-405EED2E4CCE}" srcOrd="2" destOrd="0" presId="urn:microsoft.com/office/officeart/2018/2/layout/IconVerticalSolidList"/>
    <dgm:cxn modelId="{558A8B9D-BA4F-4FBE-82EE-B8E1D22BFF44}" type="presParOf" srcId="{835D1428-B1BD-43FD-AFA0-CF0388F3EE78}" destId="{710B48D8-9DE9-40B1-BC84-2DB53DEB64B6}" srcOrd="3" destOrd="0" presId="urn:microsoft.com/office/officeart/2018/2/layout/IconVerticalSolidList"/>
    <dgm:cxn modelId="{A092FC2E-C546-41B5-A6B6-E4C04494FF12}" type="presParOf" srcId="{0D6B65C3-A70A-4DB3-ADA8-D435099337F5}" destId="{C605A9A1-8A1D-4FCA-971A-E39CF4840E9B}" srcOrd="3" destOrd="0" presId="urn:microsoft.com/office/officeart/2018/2/layout/IconVerticalSolidList"/>
    <dgm:cxn modelId="{3E24926A-95ED-4EB3-B14D-F52C5E7686D9}" type="presParOf" srcId="{0D6B65C3-A70A-4DB3-ADA8-D435099337F5}" destId="{A38907C4-3791-4ED6-9920-EAEA8F06A741}" srcOrd="4" destOrd="0" presId="urn:microsoft.com/office/officeart/2018/2/layout/IconVerticalSolidList"/>
    <dgm:cxn modelId="{1A568C2D-A54B-4242-A420-41F94FB89F3A}" type="presParOf" srcId="{A38907C4-3791-4ED6-9920-EAEA8F06A741}" destId="{68A2F821-99F2-4EB8-9954-1CD6D639F6E9}" srcOrd="0" destOrd="0" presId="urn:microsoft.com/office/officeart/2018/2/layout/IconVerticalSolidList"/>
    <dgm:cxn modelId="{50847E19-F402-49E0-9F3F-7A13E5388A92}" type="presParOf" srcId="{A38907C4-3791-4ED6-9920-EAEA8F06A741}" destId="{83273132-7ED3-4490-AEF5-D740242BE0FB}" srcOrd="1" destOrd="0" presId="urn:microsoft.com/office/officeart/2018/2/layout/IconVerticalSolidList"/>
    <dgm:cxn modelId="{32ABA95E-2620-4C65-8647-8CD58DC7D455}" type="presParOf" srcId="{A38907C4-3791-4ED6-9920-EAEA8F06A741}" destId="{6FDCBB6B-067E-40C3-8CA1-0086FB677C61}" srcOrd="2" destOrd="0" presId="urn:microsoft.com/office/officeart/2018/2/layout/IconVerticalSolidList"/>
    <dgm:cxn modelId="{888CE1AB-7468-439B-8FFC-F5B543634AA0}" type="presParOf" srcId="{A38907C4-3791-4ED6-9920-EAEA8F06A741}" destId="{59F22321-3D3B-49EF-B4CA-D5B2D840F1A3}" srcOrd="3" destOrd="0" presId="urn:microsoft.com/office/officeart/2018/2/layout/IconVerticalSolidList"/>
    <dgm:cxn modelId="{A751ABED-B48E-41AB-B161-03B5A4EDF218}" type="presParOf" srcId="{0D6B65C3-A70A-4DB3-ADA8-D435099337F5}" destId="{AA1CCB80-B285-4820-8539-C07131FF4A0C}" srcOrd="5" destOrd="0" presId="urn:microsoft.com/office/officeart/2018/2/layout/IconVerticalSolidList"/>
    <dgm:cxn modelId="{5D899652-FBBE-451B-8460-647393BFAB3E}" type="presParOf" srcId="{0D6B65C3-A70A-4DB3-ADA8-D435099337F5}" destId="{25B323A6-3FF2-4387-B269-8B71425C6274}" srcOrd="6" destOrd="0" presId="urn:microsoft.com/office/officeart/2018/2/layout/IconVerticalSolidList"/>
    <dgm:cxn modelId="{3F197DE5-B293-4181-A4B6-9B665AF7F442}" type="presParOf" srcId="{25B323A6-3FF2-4387-B269-8B71425C6274}" destId="{3EFBCE69-03F7-42E9-A8D1-91581A105C55}" srcOrd="0" destOrd="0" presId="urn:microsoft.com/office/officeart/2018/2/layout/IconVerticalSolidList"/>
    <dgm:cxn modelId="{7C98660A-E970-46F2-B4FA-C8153F9F6A32}" type="presParOf" srcId="{25B323A6-3FF2-4387-B269-8B71425C6274}" destId="{2063DC5A-C94E-4CFE-B391-952472A76456}" srcOrd="1" destOrd="0" presId="urn:microsoft.com/office/officeart/2018/2/layout/IconVerticalSolidList"/>
    <dgm:cxn modelId="{B56D82B5-6B2E-4CC6-B077-619C2623D6FE}" type="presParOf" srcId="{25B323A6-3FF2-4387-B269-8B71425C6274}" destId="{6BA02DB7-7219-4502-853E-9FE5A44D6AE7}" srcOrd="2" destOrd="0" presId="urn:microsoft.com/office/officeart/2018/2/layout/IconVerticalSolidList"/>
    <dgm:cxn modelId="{D17A20BB-5863-434A-A1B1-13F91703D353}" type="presParOf" srcId="{25B323A6-3FF2-4387-B269-8B71425C6274}" destId="{D2083AF5-9A8B-4499-84E1-29F87E8602E4}" srcOrd="3" destOrd="0" presId="urn:microsoft.com/office/officeart/2018/2/layout/IconVerticalSolidList"/>
    <dgm:cxn modelId="{B0691779-EBF9-4513-9B00-ECF8AD1A02E1}" type="presParOf" srcId="{0D6B65C3-A70A-4DB3-ADA8-D435099337F5}" destId="{693B3DB2-DDC8-490A-9792-599C76259D40}" srcOrd="7" destOrd="0" presId="urn:microsoft.com/office/officeart/2018/2/layout/IconVerticalSolidList"/>
    <dgm:cxn modelId="{C64B09BF-A93F-4DC2-9792-E972F41C4DFB}" type="presParOf" srcId="{0D6B65C3-A70A-4DB3-ADA8-D435099337F5}" destId="{E7457C2F-FB1C-4127-92CB-34CB5D3E6A2C}" srcOrd="8" destOrd="0" presId="urn:microsoft.com/office/officeart/2018/2/layout/IconVerticalSolidList"/>
    <dgm:cxn modelId="{F31E0727-16A8-4B69-8BE6-913F927084FE}" type="presParOf" srcId="{E7457C2F-FB1C-4127-92CB-34CB5D3E6A2C}" destId="{142465C9-06A7-45F2-A85A-972E62809934}" srcOrd="0" destOrd="0" presId="urn:microsoft.com/office/officeart/2018/2/layout/IconVerticalSolidList"/>
    <dgm:cxn modelId="{210DCB5F-884A-4518-BB7A-A47DD07B5880}" type="presParOf" srcId="{E7457C2F-FB1C-4127-92CB-34CB5D3E6A2C}" destId="{8FC0C2F1-BA7D-4A78-88C8-16DB91AED79D}" srcOrd="1" destOrd="0" presId="urn:microsoft.com/office/officeart/2018/2/layout/IconVerticalSolidList"/>
    <dgm:cxn modelId="{38A5008E-4673-4230-817B-751E8B1EC730}" type="presParOf" srcId="{E7457C2F-FB1C-4127-92CB-34CB5D3E6A2C}" destId="{E8D42328-D2E6-4766-9B48-381C1E53EE79}" srcOrd="2" destOrd="0" presId="urn:microsoft.com/office/officeart/2018/2/layout/IconVerticalSolidList"/>
    <dgm:cxn modelId="{BD50C134-F5B0-4E27-A8FE-645B511AD020}" type="presParOf" srcId="{E7457C2F-FB1C-4127-92CB-34CB5D3E6A2C}" destId="{46CDED5C-301A-4BC4-80AF-62224AAC85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9A8DD7-2D75-4A97-A975-4E543A1CB80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0916D3C-F249-47C5-9B18-9F15E55AC1A8}">
      <dgm:prSet/>
      <dgm:spPr/>
      <dgm:t>
        <a:bodyPr/>
        <a:lstStyle/>
        <a:p>
          <a:pPr>
            <a:defRPr cap="all"/>
          </a:pPr>
          <a:r>
            <a:rPr lang="en-AU"/>
            <a:t>Final results would be provided in some documents  </a:t>
          </a:r>
          <a:endParaRPr lang="en-US"/>
        </a:p>
      </dgm:t>
    </dgm:pt>
    <dgm:pt modelId="{13B2A3D6-9D9F-480A-B59F-9C6D94D9DA85}" type="parTrans" cxnId="{10982805-497D-467D-9AA0-7EAC518400AF}">
      <dgm:prSet/>
      <dgm:spPr/>
      <dgm:t>
        <a:bodyPr/>
        <a:lstStyle/>
        <a:p>
          <a:endParaRPr lang="en-US"/>
        </a:p>
      </dgm:t>
    </dgm:pt>
    <dgm:pt modelId="{2E55C375-C4BF-4969-85CA-048E17A349E3}" type="sibTrans" cxnId="{10982805-497D-467D-9AA0-7EAC518400AF}">
      <dgm:prSet/>
      <dgm:spPr/>
      <dgm:t>
        <a:bodyPr/>
        <a:lstStyle/>
        <a:p>
          <a:endParaRPr lang="en-US"/>
        </a:p>
      </dgm:t>
    </dgm:pt>
    <dgm:pt modelId="{CA1F9BEC-1B20-4421-9932-F30983920D1F}">
      <dgm:prSet/>
      <dgm:spPr/>
      <dgm:t>
        <a:bodyPr/>
        <a:lstStyle/>
        <a:p>
          <a:pPr>
            <a:defRPr cap="all"/>
          </a:pPr>
          <a:r>
            <a:rPr lang="en-AU"/>
            <a:t>The project presentation on week 13 </a:t>
          </a:r>
          <a:endParaRPr lang="en-US"/>
        </a:p>
      </dgm:t>
    </dgm:pt>
    <dgm:pt modelId="{6BA8423E-A7F9-46D1-9EED-616377BF8472}" type="parTrans" cxnId="{91515284-1F8A-4570-B444-E95D8BC3231F}">
      <dgm:prSet/>
      <dgm:spPr/>
      <dgm:t>
        <a:bodyPr/>
        <a:lstStyle/>
        <a:p>
          <a:endParaRPr lang="en-US"/>
        </a:p>
      </dgm:t>
    </dgm:pt>
    <dgm:pt modelId="{072A67CC-D163-43ED-9B5D-596271F0142E}" type="sibTrans" cxnId="{91515284-1F8A-4570-B444-E95D8BC3231F}">
      <dgm:prSet/>
      <dgm:spPr/>
      <dgm:t>
        <a:bodyPr/>
        <a:lstStyle/>
        <a:p>
          <a:endParaRPr lang="en-US"/>
        </a:p>
      </dgm:t>
    </dgm:pt>
    <dgm:pt modelId="{C98AFE47-EEDC-44DA-BD70-10914AE95F6B}">
      <dgm:prSet/>
      <dgm:spPr/>
      <dgm:t>
        <a:bodyPr/>
        <a:lstStyle/>
        <a:p>
          <a:pPr>
            <a:defRPr cap="all"/>
          </a:pPr>
          <a:r>
            <a:rPr lang="en-AU"/>
            <a:t>The project report</a:t>
          </a:r>
          <a:endParaRPr lang="en-US"/>
        </a:p>
      </dgm:t>
    </dgm:pt>
    <dgm:pt modelId="{2E574242-21BA-41F0-BFB9-2762B9B3F030}" type="parTrans" cxnId="{FFE005E5-7C53-4725-82AC-81EDB04EE3D9}">
      <dgm:prSet/>
      <dgm:spPr/>
      <dgm:t>
        <a:bodyPr/>
        <a:lstStyle/>
        <a:p>
          <a:endParaRPr lang="en-US"/>
        </a:p>
      </dgm:t>
    </dgm:pt>
    <dgm:pt modelId="{C627D8C7-D6D0-442F-B942-00F1B3FEADDA}" type="sibTrans" cxnId="{FFE005E5-7C53-4725-82AC-81EDB04EE3D9}">
      <dgm:prSet/>
      <dgm:spPr/>
      <dgm:t>
        <a:bodyPr/>
        <a:lstStyle/>
        <a:p>
          <a:endParaRPr lang="en-US"/>
        </a:p>
      </dgm:t>
    </dgm:pt>
    <dgm:pt modelId="{3E26D745-4713-4C6D-8050-D75DACBEC7D2}" type="pres">
      <dgm:prSet presAssocID="{AF9A8DD7-2D75-4A97-A975-4E543A1CB806}" presName="root" presStyleCnt="0">
        <dgm:presLayoutVars>
          <dgm:dir/>
          <dgm:resizeHandles val="exact"/>
        </dgm:presLayoutVars>
      </dgm:prSet>
      <dgm:spPr/>
    </dgm:pt>
    <dgm:pt modelId="{470FB0FE-00F4-4451-9445-DEEB46AA3CAF}" type="pres">
      <dgm:prSet presAssocID="{D0916D3C-F249-47C5-9B18-9F15E55AC1A8}" presName="compNode" presStyleCnt="0"/>
      <dgm:spPr/>
    </dgm:pt>
    <dgm:pt modelId="{1F2269E0-A129-47D1-80A2-F67580D57AC6}" type="pres">
      <dgm:prSet presAssocID="{D0916D3C-F249-47C5-9B18-9F15E55AC1A8}" presName="iconBgRect" presStyleLbl="bgShp" presStyleIdx="0" presStyleCnt="3"/>
      <dgm:spPr>
        <a:prstGeom prst="round2DiagRect">
          <a:avLst>
            <a:gd name="adj1" fmla="val 29727"/>
            <a:gd name="adj2" fmla="val 0"/>
          </a:avLst>
        </a:prstGeom>
      </dgm:spPr>
    </dgm:pt>
    <dgm:pt modelId="{20F5905B-B420-4A8B-B183-6EBB1EE6DC97}" type="pres">
      <dgm:prSet presAssocID="{D0916D3C-F249-47C5-9B18-9F15E55AC1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B4D14E5-FF1C-48CA-9B02-7BDB89056772}" type="pres">
      <dgm:prSet presAssocID="{D0916D3C-F249-47C5-9B18-9F15E55AC1A8}" presName="spaceRect" presStyleCnt="0"/>
      <dgm:spPr/>
    </dgm:pt>
    <dgm:pt modelId="{CD70FF3B-C656-4479-838A-F7C8A1935B97}" type="pres">
      <dgm:prSet presAssocID="{D0916D3C-F249-47C5-9B18-9F15E55AC1A8}" presName="textRect" presStyleLbl="revTx" presStyleIdx="0" presStyleCnt="3">
        <dgm:presLayoutVars>
          <dgm:chMax val="1"/>
          <dgm:chPref val="1"/>
        </dgm:presLayoutVars>
      </dgm:prSet>
      <dgm:spPr/>
    </dgm:pt>
    <dgm:pt modelId="{06D56E92-EE87-4655-9743-4EAC0E9A9030}" type="pres">
      <dgm:prSet presAssocID="{2E55C375-C4BF-4969-85CA-048E17A349E3}" presName="sibTrans" presStyleCnt="0"/>
      <dgm:spPr/>
    </dgm:pt>
    <dgm:pt modelId="{33BBEAC3-D394-4199-903A-F18A07B5F7B4}" type="pres">
      <dgm:prSet presAssocID="{CA1F9BEC-1B20-4421-9932-F30983920D1F}" presName="compNode" presStyleCnt="0"/>
      <dgm:spPr/>
    </dgm:pt>
    <dgm:pt modelId="{0684D8BB-44CF-4FF0-9B7A-0A7E6C08B4EC}" type="pres">
      <dgm:prSet presAssocID="{CA1F9BEC-1B20-4421-9932-F30983920D1F}" presName="iconBgRect" presStyleLbl="bgShp" presStyleIdx="1" presStyleCnt="3"/>
      <dgm:spPr>
        <a:prstGeom prst="round2DiagRect">
          <a:avLst>
            <a:gd name="adj1" fmla="val 29727"/>
            <a:gd name="adj2" fmla="val 0"/>
          </a:avLst>
        </a:prstGeom>
      </dgm:spPr>
    </dgm:pt>
    <dgm:pt modelId="{CEF2FFE5-F7C4-400C-B529-B632957A47CA}" type="pres">
      <dgm:prSet presAssocID="{CA1F9BEC-1B20-4421-9932-F30983920D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screen"/>
        </a:ext>
      </dgm:extLst>
    </dgm:pt>
    <dgm:pt modelId="{BE2914E6-FD54-4FFD-BB71-7D5D554D93A7}" type="pres">
      <dgm:prSet presAssocID="{CA1F9BEC-1B20-4421-9932-F30983920D1F}" presName="spaceRect" presStyleCnt="0"/>
      <dgm:spPr/>
    </dgm:pt>
    <dgm:pt modelId="{3FE04007-FC73-4627-8AA0-6A93C54938D0}" type="pres">
      <dgm:prSet presAssocID="{CA1F9BEC-1B20-4421-9932-F30983920D1F}" presName="textRect" presStyleLbl="revTx" presStyleIdx="1" presStyleCnt="3">
        <dgm:presLayoutVars>
          <dgm:chMax val="1"/>
          <dgm:chPref val="1"/>
        </dgm:presLayoutVars>
      </dgm:prSet>
      <dgm:spPr/>
    </dgm:pt>
    <dgm:pt modelId="{34356E9B-2B75-4E58-8DD0-DB2C79F0A8F4}" type="pres">
      <dgm:prSet presAssocID="{072A67CC-D163-43ED-9B5D-596271F0142E}" presName="sibTrans" presStyleCnt="0"/>
      <dgm:spPr/>
    </dgm:pt>
    <dgm:pt modelId="{CAAFA46D-9EBB-4A9E-A017-5C6D58361676}" type="pres">
      <dgm:prSet presAssocID="{C98AFE47-EEDC-44DA-BD70-10914AE95F6B}" presName="compNode" presStyleCnt="0"/>
      <dgm:spPr/>
    </dgm:pt>
    <dgm:pt modelId="{AD0CFBD4-FFC2-49F0-886C-D68EFDE945AD}" type="pres">
      <dgm:prSet presAssocID="{C98AFE47-EEDC-44DA-BD70-10914AE95F6B}" presName="iconBgRect" presStyleLbl="bgShp" presStyleIdx="2" presStyleCnt="3"/>
      <dgm:spPr>
        <a:prstGeom prst="round2DiagRect">
          <a:avLst>
            <a:gd name="adj1" fmla="val 29727"/>
            <a:gd name="adj2" fmla="val 0"/>
          </a:avLst>
        </a:prstGeom>
      </dgm:spPr>
    </dgm:pt>
    <dgm:pt modelId="{3843D3A9-A813-4FFE-B57F-3FCC4A87467F}" type="pres">
      <dgm:prSet presAssocID="{C98AFE47-EEDC-44DA-BD70-10914AE95F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
        </a:ext>
      </dgm:extLst>
    </dgm:pt>
    <dgm:pt modelId="{7949F7FD-3371-48DC-B057-2CC435645EB9}" type="pres">
      <dgm:prSet presAssocID="{C98AFE47-EEDC-44DA-BD70-10914AE95F6B}" presName="spaceRect" presStyleCnt="0"/>
      <dgm:spPr/>
    </dgm:pt>
    <dgm:pt modelId="{C5682000-78DD-4D00-82CC-8E805E53D599}" type="pres">
      <dgm:prSet presAssocID="{C98AFE47-EEDC-44DA-BD70-10914AE95F6B}" presName="textRect" presStyleLbl="revTx" presStyleIdx="2" presStyleCnt="3">
        <dgm:presLayoutVars>
          <dgm:chMax val="1"/>
          <dgm:chPref val="1"/>
        </dgm:presLayoutVars>
      </dgm:prSet>
      <dgm:spPr/>
    </dgm:pt>
  </dgm:ptLst>
  <dgm:cxnLst>
    <dgm:cxn modelId="{10982805-497D-467D-9AA0-7EAC518400AF}" srcId="{AF9A8DD7-2D75-4A97-A975-4E543A1CB806}" destId="{D0916D3C-F249-47C5-9B18-9F15E55AC1A8}" srcOrd="0" destOrd="0" parTransId="{13B2A3D6-9D9F-480A-B59F-9C6D94D9DA85}" sibTransId="{2E55C375-C4BF-4969-85CA-048E17A349E3}"/>
    <dgm:cxn modelId="{2C9BFC72-BF2C-4FC0-B4F7-0C53E3FBC2C9}" type="presOf" srcId="{D0916D3C-F249-47C5-9B18-9F15E55AC1A8}" destId="{CD70FF3B-C656-4479-838A-F7C8A1935B97}" srcOrd="0" destOrd="0" presId="urn:microsoft.com/office/officeart/2018/5/layout/IconLeafLabelList"/>
    <dgm:cxn modelId="{91515284-1F8A-4570-B444-E95D8BC3231F}" srcId="{AF9A8DD7-2D75-4A97-A975-4E543A1CB806}" destId="{CA1F9BEC-1B20-4421-9932-F30983920D1F}" srcOrd="1" destOrd="0" parTransId="{6BA8423E-A7F9-46D1-9EED-616377BF8472}" sibTransId="{072A67CC-D163-43ED-9B5D-596271F0142E}"/>
    <dgm:cxn modelId="{9165428D-DBD1-4794-AECB-9AA83D674B22}" type="presOf" srcId="{CA1F9BEC-1B20-4421-9932-F30983920D1F}" destId="{3FE04007-FC73-4627-8AA0-6A93C54938D0}" srcOrd="0" destOrd="0" presId="urn:microsoft.com/office/officeart/2018/5/layout/IconLeafLabelList"/>
    <dgm:cxn modelId="{302C7E8E-7776-4E03-B0CE-CDFB7A41DABD}" type="presOf" srcId="{C98AFE47-EEDC-44DA-BD70-10914AE95F6B}" destId="{C5682000-78DD-4D00-82CC-8E805E53D599}" srcOrd="0" destOrd="0" presId="urn:microsoft.com/office/officeart/2018/5/layout/IconLeafLabelList"/>
    <dgm:cxn modelId="{FFE005E5-7C53-4725-82AC-81EDB04EE3D9}" srcId="{AF9A8DD7-2D75-4A97-A975-4E543A1CB806}" destId="{C98AFE47-EEDC-44DA-BD70-10914AE95F6B}" srcOrd="2" destOrd="0" parTransId="{2E574242-21BA-41F0-BFB9-2762B9B3F030}" sibTransId="{C627D8C7-D6D0-442F-B942-00F1B3FEADDA}"/>
    <dgm:cxn modelId="{F56D45F4-25F6-4290-9AD6-34A6DA176568}" type="presOf" srcId="{AF9A8DD7-2D75-4A97-A975-4E543A1CB806}" destId="{3E26D745-4713-4C6D-8050-D75DACBEC7D2}" srcOrd="0" destOrd="0" presId="urn:microsoft.com/office/officeart/2018/5/layout/IconLeafLabelList"/>
    <dgm:cxn modelId="{C705A4C2-46B0-4682-A088-EFB8F0EF3C05}" type="presParOf" srcId="{3E26D745-4713-4C6D-8050-D75DACBEC7D2}" destId="{470FB0FE-00F4-4451-9445-DEEB46AA3CAF}" srcOrd="0" destOrd="0" presId="urn:microsoft.com/office/officeart/2018/5/layout/IconLeafLabelList"/>
    <dgm:cxn modelId="{0C7C4179-C463-4769-B888-834DAEF3ABAA}" type="presParOf" srcId="{470FB0FE-00F4-4451-9445-DEEB46AA3CAF}" destId="{1F2269E0-A129-47D1-80A2-F67580D57AC6}" srcOrd="0" destOrd="0" presId="urn:microsoft.com/office/officeart/2018/5/layout/IconLeafLabelList"/>
    <dgm:cxn modelId="{3C246D16-E625-4BDA-9FB9-49E13457A657}" type="presParOf" srcId="{470FB0FE-00F4-4451-9445-DEEB46AA3CAF}" destId="{20F5905B-B420-4A8B-B183-6EBB1EE6DC97}" srcOrd="1" destOrd="0" presId="urn:microsoft.com/office/officeart/2018/5/layout/IconLeafLabelList"/>
    <dgm:cxn modelId="{4F79FC3B-930D-4E66-B9D8-CECDCF065E61}" type="presParOf" srcId="{470FB0FE-00F4-4451-9445-DEEB46AA3CAF}" destId="{7B4D14E5-FF1C-48CA-9B02-7BDB89056772}" srcOrd="2" destOrd="0" presId="urn:microsoft.com/office/officeart/2018/5/layout/IconLeafLabelList"/>
    <dgm:cxn modelId="{9B0E68D9-1599-45EF-87B2-3EC7C8CED419}" type="presParOf" srcId="{470FB0FE-00F4-4451-9445-DEEB46AA3CAF}" destId="{CD70FF3B-C656-4479-838A-F7C8A1935B97}" srcOrd="3" destOrd="0" presId="urn:microsoft.com/office/officeart/2018/5/layout/IconLeafLabelList"/>
    <dgm:cxn modelId="{C98DFCA8-1FDE-4DB6-B9DD-0D435517B720}" type="presParOf" srcId="{3E26D745-4713-4C6D-8050-D75DACBEC7D2}" destId="{06D56E92-EE87-4655-9743-4EAC0E9A9030}" srcOrd="1" destOrd="0" presId="urn:microsoft.com/office/officeart/2018/5/layout/IconLeafLabelList"/>
    <dgm:cxn modelId="{92B8D514-ECE5-42E8-8196-4B9B3B3564AA}" type="presParOf" srcId="{3E26D745-4713-4C6D-8050-D75DACBEC7D2}" destId="{33BBEAC3-D394-4199-903A-F18A07B5F7B4}" srcOrd="2" destOrd="0" presId="urn:microsoft.com/office/officeart/2018/5/layout/IconLeafLabelList"/>
    <dgm:cxn modelId="{47BDCE22-63DD-4C39-B59F-CD1230F0110F}" type="presParOf" srcId="{33BBEAC3-D394-4199-903A-F18A07B5F7B4}" destId="{0684D8BB-44CF-4FF0-9B7A-0A7E6C08B4EC}" srcOrd="0" destOrd="0" presId="urn:microsoft.com/office/officeart/2018/5/layout/IconLeafLabelList"/>
    <dgm:cxn modelId="{A240CE2B-52CA-49F9-9CA4-855516B2816A}" type="presParOf" srcId="{33BBEAC3-D394-4199-903A-F18A07B5F7B4}" destId="{CEF2FFE5-F7C4-400C-B529-B632957A47CA}" srcOrd="1" destOrd="0" presId="urn:microsoft.com/office/officeart/2018/5/layout/IconLeafLabelList"/>
    <dgm:cxn modelId="{E475DEBE-3A64-4EA9-9E39-FE0FA90E9AA8}" type="presParOf" srcId="{33BBEAC3-D394-4199-903A-F18A07B5F7B4}" destId="{BE2914E6-FD54-4FFD-BB71-7D5D554D93A7}" srcOrd="2" destOrd="0" presId="urn:microsoft.com/office/officeart/2018/5/layout/IconLeafLabelList"/>
    <dgm:cxn modelId="{E7321364-0D8D-4F1E-9E38-0F8E4B150D7C}" type="presParOf" srcId="{33BBEAC3-D394-4199-903A-F18A07B5F7B4}" destId="{3FE04007-FC73-4627-8AA0-6A93C54938D0}" srcOrd="3" destOrd="0" presId="urn:microsoft.com/office/officeart/2018/5/layout/IconLeafLabelList"/>
    <dgm:cxn modelId="{EBE82382-A666-42CE-B3B9-5743AB4D5D8C}" type="presParOf" srcId="{3E26D745-4713-4C6D-8050-D75DACBEC7D2}" destId="{34356E9B-2B75-4E58-8DD0-DB2C79F0A8F4}" srcOrd="3" destOrd="0" presId="urn:microsoft.com/office/officeart/2018/5/layout/IconLeafLabelList"/>
    <dgm:cxn modelId="{332D5A0C-0B4E-4FCE-A5F1-F7703672C1D5}" type="presParOf" srcId="{3E26D745-4713-4C6D-8050-D75DACBEC7D2}" destId="{CAAFA46D-9EBB-4A9E-A017-5C6D58361676}" srcOrd="4" destOrd="0" presId="urn:microsoft.com/office/officeart/2018/5/layout/IconLeafLabelList"/>
    <dgm:cxn modelId="{10EA7ABD-98B1-4870-9E51-D08B26BD55A4}" type="presParOf" srcId="{CAAFA46D-9EBB-4A9E-A017-5C6D58361676}" destId="{AD0CFBD4-FFC2-49F0-886C-D68EFDE945AD}" srcOrd="0" destOrd="0" presId="urn:microsoft.com/office/officeart/2018/5/layout/IconLeafLabelList"/>
    <dgm:cxn modelId="{7703C8D0-1CE2-4769-B8F1-C8B69A79367A}" type="presParOf" srcId="{CAAFA46D-9EBB-4A9E-A017-5C6D58361676}" destId="{3843D3A9-A813-4FFE-B57F-3FCC4A87467F}" srcOrd="1" destOrd="0" presId="urn:microsoft.com/office/officeart/2018/5/layout/IconLeafLabelList"/>
    <dgm:cxn modelId="{0479E6A9-4EE4-48B1-84AB-27F77E9A5A2A}" type="presParOf" srcId="{CAAFA46D-9EBB-4A9E-A017-5C6D58361676}" destId="{7949F7FD-3371-48DC-B057-2CC435645EB9}" srcOrd="2" destOrd="0" presId="urn:microsoft.com/office/officeart/2018/5/layout/IconLeafLabelList"/>
    <dgm:cxn modelId="{CEBF776F-14D8-4B80-8942-563F129A042A}" type="presParOf" srcId="{CAAFA46D-9EBB-4A9E-A017-5C6D58361676}" destId="{C5682000-78DD-4D00-82CC-8E805E53D59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BDB59C-6AE8-4B32-A0FF-2DBEC4EF0DC7}" type="doc">
      <dgm:prSet loTypeId="urn:microsoft.com/office/officeart/2005/8/layout/bProcess4" loCatId="process" qsTypeId="urn:microsoft.com/office/officeart/2005/8/quickstyle/simple2" qsCatId="simple" csTypeId="urn:microsoft.com/office/officeart/2005/8/colors/colorful4" csCatId="colorful" phldr="1"/>
      <dgm:spPr/>
      <dgm:t>
        <a:bodyPr/>
        <a:lstStyle/>
        <a:p>
          <a:endParaRPr lang="en-US"/>
        </a:p>
      </dgm:t>
    </dgm:pt>
    <dgm:pt modelId="{70C791FE-A56F-445A-815A-2325DC3D36B1}">
      <dgm:prSet/>
      <dgm:spPr/>
      <dgm:t>
        <a:bodyPr/>
        <a:lstStyle/>
        <a:p>
          <a:r>
            <a:rPr lang="en-US" dirty="0"/>
            <a:t>Get a text data</a:t>
          </a:r>
        </a:p>
      </dgm:t>
    </dgm:pt>
    <dgm:pt modelId="{DD37681E-6789-4973-BD67-AB28D6D90750}" type="parTrans" cxnId="{3A0F99B6-480C-4367-AF5A-69D0A83EFF9B}">
      <dgm:prSet/>
      <dgm:spPr/>
      <dgm:t>
        <a:bodyPr/>
        <a:lstStyle/>
        <a:p>
          <a:endParaRPr lang="en-US"/>
        </a:p>
      </dgm:t>
    </dgm:pt>
    <dgm:pt modelId="{A6C8C6EF-E820-494B-882D-A52226145C5B}" type="sibTrans" cxnId="{3A0F99B6-480C-4367-AF5A-69D0A83EFF9B}">
      <dgm:prSet/>
      <dgm:spPr/>
      <dgm:t>
        <a:bodyPr/>
        <a:lstStyle/>
        <a:p>
          <a:endParaRPr lang="en-US"/>
        </a:p>
      </dgm:t>
    </dgm:pt>
    <dgm:pt modelId="{D332CABD-EB35-42DB-B2F0-7972FC7AAD07}">
      <dgm:prSet/>
      <dgm:spPr/>
      <dgm:t>
        <a:bodyPr/>
        <a:lstStyle/>
        <a:p>
          <a:r>
            <a:rPr lang="en-US" dirty="0"/>
            <a:t>Converts the data to a list of words</a:t>
          </a:r>
        </a:p>
      </dgm:t>
    </dgm:pt>
    <dgm:pt modelId="{55DDD707-6FBD-47D1-AEE0-01C3019CE24D}" type="parTrans" cxnId="{F5FF749C-F2E0-47F4-8F16-C6B23513FB0E}">
      <dgm:prSet/>
      <dgm:spPr/>
      <dgm:t>
        <a:bodyPr/>
        <a:lstStyle/>
        <a:p>
          <a:endParaRPr lang="en-US"/>
        </a:p>
      </dgm:t>
    </dgm:pt>
    <dgm:pt modelId="{4BBBDE9F-C61E-4FB4-A6DA-B7FD843ADB12}" type="sibTrans" cxnId="{F5FF749C-F2E0-47F4-8F16-C6B23513FB0E}">
      <dgm:prSet/>
      <dgm:spPr/>
      <dgm:t>
        <a:bodyPr/>
        <a:lstStyle/>
        <a:p>
          <a:endParaRPr lang="en-US"/>
        </a:p>
      </dgm:t>
    </dgm:pt>
    <dgm:pt modelId="{C65A7A20-5C8E-4FC3-882B-13721DC489D9}">
      <dgm:prSet/>
      <dgm:spPr/>
      <dgm:t>
        <a:bodyPr/>
        <a:lstStyle/>
        <a:p>
          <a:r>
            <a:rPr lang="en-US" dirty="0"/>
            <a:t>Eliminates stop words such as ‘The', 'a’, and…</a:t>
          </a:r>
        </a:p>
      </dgm:t>
    </dgm:pt>
    <dgm:pt modelId="{11ECC383-AC96-4B80-8E4B-427D32FE5DD1}" type="parTrans" cxnId="{431DCB24-70E7-4E26-A4F9-8FB04DD7540D}">
      <dgm:prSet/>
      <dgm:spPr/>
      <dgm:t>
        <a:bodyPr/>
        <a:lstStyle/>
        <a:p>
          <a:endParaRPr lang="en-US"/>
        </a:p>
      </dgm:t>
    </dgm:pt>
    <dgm:pt modelId="{6D1254BE-0E53-43BE-88A3-DA96803243DC}" type="sibTrans" cxnId="{431DCB24-70E7-4E26-A4F9-8FB04DD7540D}">
      <dgm:prSet/>
      <dgm:spPr/>
      <dgm:t>
        <a:bodyPr/>
        <a:lstStyle/>
        <a:p>
          <a:endParaRPr lang="en-US"/>
        </a:p>
      </dgm:t>
    </dgm:pt>
    <dgm:pt modelId="{71B6F20E-C1B0-4420-A221-3079730BE037}">
      <dgm:prSet/>
      <dgm:spPr/>
      <dgm:t>
        <a:bodyPr/>
        <a:lstStyle/>
        <a:p>
          <a:r>
            <a:rPr lang="en-US" dirty="0"/>
            <a:t>Stemming words ( driving =&gt; drive)</a:t>
          </a:r>
        </a:p>
      </dgm:t>
    </dgm:pt>
    <dgm:pt modelId="{B225DC02-1231-4BB1-864E-C0833DD7B0FE}" type="parTrans" cxnId="{196500F8-109D-4BCA-BE5F-E32AB593BFD6}">
      <dgm:prSet/>
      <dgm:spPr/>
      <dgm:t>
        <a:bodyPr/>
        <a:lstStyle/>
        <a:p>
          <a:endParaRPr lang="en-US"/>
        </a:p>
      </dgm:t>
    </dgm:pt>
    <dgm:pt modelId="{AB533CBB-7D8B-4961-A595-539D761336B4}" type="sibTrans" cxnId="{196500F8-109D-4BCA-BE5F-E32AB593BFD6}">
      <dgm:prSet/>
      <dgm:spPr/>
      <dgm:t>
        <a:bodyPr/>
        <a:lstStyle/>
        <a:p>
          <a:endParaRPr lang="en-US"/>
        </a:p>
      </dgm:t>
    </dgm:pt>
    <dgm:pt modelId="{C29BB5DE-0CB2-4F77-8E9B-CBD2FC10F2C1}">
      <dgm:prSet/>
      <dgm:spPr/>
      <dgm:t>
        <a:bodyPr/>
        <a:lstStyle/>
        <a:p>
          <a:r>
            <a:rPr lang="en-US" dirty="0"/>
            <a:t>Evaluate each words frequency</a:t>
          </a:r>
        </a:p>
      </dgm:t>
    </dgm:pt>
    <dgm:pt modelId="{7C979AF6-F61A-4510-8104-DC6110D76B34}" type="parTrans" cxnId="{6DCB43C1-E9AC-4576-88C1-FEDD9865D112}">
      <dgm:prSet/>
      <dgm:spPr/>
      <dgm:t>
        <a:bodyPr/>
        <a:lstStyle/>
        <a:p>
          <a:endParaRPr lang="en-US"/>
        </a:p>
      </dgm:t>
    </dgm:pt>
    <dgm:pt modelId="{92AF9DDF-9101-4D28-B7C8-7421C026B5CA}" type="sibTrans" cxnId="{6DCB43C1-E9AC-4576-88C1-FEDD9865D112}">
      <dgm:prSet/>
      <dgm:spPr/>
      <dgm:t>
        <a:bodyPr/>
        <a:lstStyle/>
        <a:p>
          <a:endParaRPr lang="en-US"/>
        </a:p>
      </dgm:t>
    </dgm:pt>
    <dgm:pt modelId="{FD227A5B-C140-403F-B137-0621F2826D69}">
      <dgm:prSet/>
      <dgm:spPr/>
      <dgm:t>
        <a:bodyPr/>
        <a:lstStyle/>
        <a:p>
          <a:r>
            <a:rPr lang="en-US" dirty="0"/>
            <a:t>Eliminate ones with lower frequency than minimum support</a:t>
          </a:r>
        </a:p>
      </dgm:t>
    </dgm:pt>
    <dgm:pt modelId="{7D2CDE17-B915-440D-96DE-BC1932F8825C}" type="parTrans" cxnId="{DD5CE391-4916-4066-A4FE-3AF2EBFC8A2B}">
      <dgm:prSet/>
      <dgm:spPr/>
      <dgm:t>
        <a:bodyPr/>
        <a:lstStyle/>
        <a:p>
          <a:endParaRPr lang="en-US"/>
        </a:p>
      </dgm:t>
    </dgm:pt>
    <dgm:pt modelId="{1040F8DF-ECC9-4237-A077-5A33BE1186F4}" type="sibTrans" cxnId="{DD5CE391-4916-4066-A4FE-3AF2EBFC8A2B}">
      <dgm:prSet/>
      <dgm:spPr/>
      <dgm:t>
        <a:bodyPr/>
        <a:lstStyle/>
        <a:p>
          <a:endParaRPr lang="en-US"/>
        </a:p>
      </dgm:t>
    </dgm:pt>
    <dgm:pt modelId="{079493DC-4A6B-4547-A954-590996E58FE2}">
      <dgm:prSet/>
      <dgm:spPr/>
      <dgm:t>
        <a:bodyPr/>
        <a:lstStyle/>
        <a:p>
          <a:r>
            <a:rPr lang="en-US" dirty="0"/>
            <a:t>Convert the list to a tree</a:t>
          </a:r>
        </a:p>
      </dgm:t>
    </dgm:pt>
    <dgm:pt modelId="{6A025014-8796-40DF-97C5-2A82A89949AB}" type="parTrans" cxnId="{ED54808B-48B5-4A18-B7FE-77682677260C}">
      <dgm:prSet/>
      <dgm:spPr/>
      <dgm:t>
        <a:bodyPr/>
        <a:lstStyle/>
        <a:p>
          <a:endParaRPr lang="en-US"/>
        </a:p>
      </dgm:t>
    </dgm:pt>
    <dgm:pt modelId="{464C2D9F-2B17-4A09-ADD1-8CD7FB67C2D5}" type="sibTrans" cxnId="{ED54808B-48B5-4A18-B7FE-77682677260C}">
      <dgm:prSet/>
      <dgm:spPr/>
      <dgm:t>
        <a:bodyPr/>
        <a:lstStyle/>
        <a:p>
          <a:endParaRPr lang="en-US"/>
        </a:p>
      </dgm:t>
    </dgm:pt>
    <dgm:pt modelId="{ED2A9B24-8BC2-41DD-AC74-80545F1AAE70}">
      <dgm:prSet/>
      <dgm:spPr/>
      <dgm:t>
        <a:bodyPr/>
        <a:lstStyle/>
        <a:p>
          <a:r>
            <a:rPr lang="en-US" dirty="0"/>
            <a:t>Convert tree to a N-List</a:t>
          </a:r>
        </a:p>
      </dgm:t>
    </dgm:pt>
    <dgm:pt modelId="{180D0512-BDC6-40FF-9FBB-1FA1AC2A4255}" type="parTrans" cxnId="{F26FA5C3-E856-4D4D-A747-0FD578342C98}">
      <dgm:prSet/>
      <dgm:spPr/>
      <dgm:t>
        <a:bodyPr/>
        <a:lstStyle/>
        <a:p>
          <a:endParaRPr lang="en-US"/>
        </a:p>
      </dgm:t>
    </dgm:pt>
    <dgm:pt modelId="{6F8A3632-ECA9-4D9C-A0B3-842DE304A796}" type="sibTrans" cxnId="{F26FA5C3-E856-4D4D-A747-0FD578342C98}">
      <dgm:prSet/>
      <dgm:spPr/>
      <dgm:t>
        <a:bodyPr/>
        <a:lstStyle/>
        <a:p>
          <a:endParaRPr lang="en-US"/>
        </a:p>
      </dgm:t>
    </dgm:pt>
    <dgm:pt modelId="{4596803C-6D60-404A-8766-DB6AA319DA2C}">
      <dgm:prSet/>
      <dgm:spPr/>
      <dgm:t>
        <a:bodyPr/>
        <a:lstStyle/>
        <a:p>
          <a:r>
            <a:rPr lang="en-US" dirty="0"/>
            <a:t>Use N-List to find frequent closed patterns</a:t>
          </a:r>
        </a:p>
      </dgm:t>
    </dgm:pt>
    <dgm:pt modelId="{65703AD9-C004-4009-A199-29278CC14D9F}" type="parTrans" cxnId="{EABA9E5A-60DB-4012-80B3-0903A1AA274A}">
      <dgm:prSet/>
      <dgm:spPr/>
      <dgm:t>
        <a:bodyPr/>
        <a:lstStyle/>
        <a:p>
          <a:endParaRPr lang="en-US"/>
        </a:p>
      </dgm:t>
    </dgm:pt>
    <dgm:pt modelId="{564BBA95-840D-4261-94C1-6E21E1A06A48}" type="sibTrans" cxnId="{EABA9E5A-60DB-4012-80B3-0903A1AA274A}">
      <dgm:prSet/>
      <dgm:spPr/>
      <dgm:t>
        <a:bodyPr/>
        <a:lstStyle/>
        <a:p>
          <a:endParaRPr lang="en-US"/>
        </a:p>
      </dgm:t>
    </dgm:pt>
    <dgm:pt modelId="{79F14C0B-E61D-46E4-BEE4-D7A9E104863A}" type="pres">
      <dgm:prSet presAssocID="{43BDB59C-6AE8-4B32-A0FF-2DBEC4EF0DC7}" presName="Name0" presStyleCnt="0">
        <dgm:presLayoutVars>
          <dgm:dir/>
          <dgm:resizeHandles/>
        </dgm:presLayoutVars>
      </dgm:prSet>
      <dgm:spPr/>
    </dgm:pt>
    <dgm:pt modelId="{D1459BA0-55CE-4495-A7C9-4E7B31F43BC6}" type="pres">
      <dgm:prSet presAssocID="{70C791FE-A56F-445A-815A-2325DC3D36B1}" presName="compNode" presStyleCnt="0"/>
      <dgm:spPr/>
    </dgm:pt>
    <dgm:pt modelId="{5116831B-F47E-4ACF-BCB1-32599723588C}" type="pres">
      <dgm:prSet presAssocID="{70C791FE-A56F-445A-815A-2325DC3D36B1}" presName="dummyConnPt" presStyleCnt="0"/>
      <dgm:spPr/>
    </dgm:pt>
    <dgm:pt modelId="{9C20FC67-22A5-4A1B-A0DE-403643DC6B68}" type="pres">
      <dgm:prSet presAssocID="{70C791FE-A56F-445A-815A-2325DC3D36B1}" presName="node" presStyleLbl="node1" presStyleIdx="0" presStyleCnt="9">
        <dgm:presLayoutVars>
          <dgm:bulletEnabled val="1"/>
        </dgm:presLayoutVars>
      </dgm:prSet>
      <dgm:spPr/>
    </dgm:pt>
    <dgm:pt modelId="{8FA2A963-02F0-4188-8BA0-52BFDDAF928B}" type="pres">
      <dgm:prSet presAssocID="{A6C8C6EF-E820-494B-882D-A52226145C5B}" presName="sibTrans" presStyleLbl="bgSibTrans2D1" presStyleIdx="0" presStyleCnt="8"/>
      <dgm:spPr/>
    </dgm:pt>
    <dgm:pt modelId="{B2B73FA0-684F-4EE2-940E-54D17E527638}" type="pres">
      <dgm:prSet presAssocID="{D332CABD-EB35-42DB-B2F0-7972FC7AAD07}" presName="compNode" presStyleCnt="0"/>
      <dgm:spPr/>
    </dgm:pt>
    <dgm:pt modelId="{79410868-438D-4783-95FF-890C267F2313}" type="pres">
      <dgm:prSet presAssocID="{D332CABD-EB35-42DB-B2F0-7972FC7AAD07}" presName="dummyConnPt" presStyleCnt="0"/>
      <dgm:spPr/>
    </dgm:pt>
    <dgm:pt modelId="{C4F19FE3-1599-402A-8863-886613685391}" type="pres">
      <dgm:prSet presAssocID="{D332CABD-EB35-42DB-B2F0-7972FC7AAD07}" presName="node" presStyleLbl="node1" presStyleIdx="1" presStyleCnt="9">
        <dgm:presLayoutVars>
          <dgm:bulletEnabled val="1"/>
        </dgm:presLayoutVars>
      </dgm:prSet>
      <dgm:spPr/>
    </dgm:pt>
    <dgm:pt modelId="{3F5B1D6C-9BCC-4090-9968-920AA29E95A8}" type="pres">
      <dgm:prSet presAssocID="{4BBBDE9F-C61E-4FB4-A6DA-B7FD843ADB12}" presName="sibTrans" presStyleLbl="bgSibTrans2D1" presStyleIdx="1" presStyleCnt="8"/>
      <dgm:spPr/>
    </dgm:pt>
    <dgm:pt modelId="{EF319C53-D402-4A52-9750-27A8D8050B6B}" type="pres">
      <dgm:prSet presAssocID="{C65A7A20-5C8E-4FC3-882B-13721DC489D9}" presName="compNode" presStyleCnt="0"/>
      <dgm:spPr/>
    </dgm:pt>
    <dgm:pt modelId="{8C21733F-A1F3-41AF-81A3-6A58E44956E0}" type="pres">
      <dgm:prSet presAssocID="{C65A7A20-5C8E-4FC3-882B-13721DC489D9}" presName="dummyConnPt" presStyleCnt="0"/>
      <dgm:spPr/>
    </dgm:pt>
    <dgm:pt modelId="{94B66438-5283-4863-AFD5-7F1616656A85}" type="pres">
      <dgm:prSet presAssocID="{C65A7A20-5C8E-4FC3-882B-13721DC489D9}" presName="node" presStyleLbl="node1" presStyleIdx="2" presStyleCnt="9">
        <dgm:presLayoutVars>
          <dgm:bulletEnabled val="1"/>
        </dgm:presLayoutVars>
      </dgm:prSet>
      <dgm:spPr/>
    </dgm:pt>
    <dgm:pt modelId="{6C8CBD49-D43E-4073-9905-D3327481454D}" type="pres">
      <dgm:prSet presAssocID="{6D1254BE-0E53-43BE-88A3-DA96803243DC}" presName="sibTrans" presStyleLbl="bgSibTrans2D1" presStyleIdx="2" presStyleCnt="8"/>
      <dgm:spPr/>
    </dgm:pt>
    <dgm:pt modelId="{91921F04-86FC-48F7-86FB-3B532F25C46D}" type="pres">
      <dgm:prSet presAssocID="{71B6F20E-C1B0-4420-A221-3079730BE037}" presName="compNode" presStyleCnt="0"/>
      <dgm:spPr/>
    </dgm:pt>
    <dgm:pt modelId="{A3DE9763-97E5-4258-9BFD-16ECB1B88742}" type="pres">
      <dgm:prSet presAssocID="{71B6F20E-C1B0-4420-A221-3079730BE037}" presName="dummyConnPt" presStyleCnt="0"/>
      <dgm:spPr/>
    </dgm:pt>
    <dgm:pt modelId="{4ADCE49C-936F-47C6-BF97-B5D4312E15DD}" type="pres">
      <dgm:prSet presAssocID="{71B6F20E-C1B0-4420-A221-3079730BE037}" presName="node" presStyleLbl="node1" presStyleIdx="3" presStyleCnt="9">
        <dgm:presLayoutVars>
          <dgm:bulletEnabled val="1"/>
        </dgm:presLayoutVars>
      </dgm:prSet>
      <dgm:spPr/>
    </dgm:pt>
    <dgm:pt modelId="{936E9AE6-A7D0-42C8-898A-53F288BC11E9}" type="pres">
      <dgm:prSet presAssocID="{AB533CBB-7D8B-4961-A595-539D761336B4}" presName="sibTrans" presStyleLbl="bgSibTrans2D1" presStyleIdx="3" presStyleCnt="8"/>
      <dgm:spPr/>
    </dgm:pt>
    <dgm:pt modelId="{C124A1A2-72AB-4B08-92BB-5AA928840848}" type="pres">
      <dgm:prSet presAssocID="{C29BB5DE-0CB2-4F77-8E9B-CBD2FC10F2C1}" presName="compNode" presStyleCnt="0"/>
      <dgm:spPr/>
    </dgm:pt>
    <dgm:pt modelId="{8A6A45A2-DCAA-4093-9DD1-5EC0291F3FA4}" type="pres">
      <dgm:prSet presAssocID="{C29BB5DE-0CB2-4F77-8E9B-CBD2FC10F2C1}" presName="dummyConnPt" presStyleCnt="0"/>
      <dgm:spPr/>
    </dgm:pt>
    <dgm:pt modelId="{F8459AD6-2E79-4483-9334-A1199D37C23B}" type="pres">
      <dgm:prSet presAssocID="{C29BB5DE-0CB2-4F77-8E9B-CBD2FC10F2C1}" presName="node" presStyleLbl="node1" presStyleIdx="4" presStyleCnt="9">
        <dgm:presLayoutVars>
          <dgm:bulletEnabled val="1"/>
        </dgm:presLayoutVars>
      </dgm:prSet>
      <dgm:spPr/>
    </dgm:pt>
    <dgm:pt modelId="{6F761894-1687-4209-82FF-0EC486AD6253}" type="pres">
      <dgm:prSet presAssocID="{92AF9DDF-9101-4D28-B7C8-7421C026B5CA}" presName="sibTrans" presStyleLbl="bgSibTrans2D1" presStyleIdx="4" presStyleCnt="8"/>
      <dgm:spPr/>
    </dgm:pt>
    <dgm:pt modelId="{526D74E1-1AEF-4E2A-9B29-B166909B0535}" type="pres">
      <dgm:prSet presAssocID="{FD227A5B-C140-403F-B137-0621F2826D69}" presName="compNode" presStyleCnt="0"/>
      <dgm:spPr/>
    </dgm:pt>
    <dgm:pt modelId="{8D9C2E80-D8B7-42F0-82E2-50C46F9A9B67}" type="pres">
      <dgm:prSet presAssocID="{FD227A5B-C140-403F-B137-0621F2826D69}" presName="dummyConnPt" presStyleCnt="0"/>
      <dgm:spPr/>
    </dgm:pt>
    <dgm:pt modelId="{FB858A97-0717-4AF4-A449-ABA23F19191B}" type="pres">
      <dgm:prSet presAssocID="{FD227A5B-C140-403F-B137-0621F2826D69}" presName="node" presStyleLbl="node1" presStyleIdx="5" presStyleCnt="9">
        <dgm:presLayoutVars>
          <dgm:bulletEnabled val="1"/>
        </dgm:presLayoutVars>
      </dgm:prSet>
      <dgm:spPr/>
    </dgm:pt>
    <dgm:pt modelId="{F60E19C6-CF8E-4F0A-A818-649D47550008}" type="pres">
      <dgm:prSet presAssocID="{1040F8DF-ECC9-4237-A077-5A33BE1186F4}" presName="sibTrans" presStyleLbl="bgSibTrans2D1" presStyleIdx="5" presStyleCnt="8"/>
      <dgm:spPr/>
    </dgm:pt>
    <dgm:pt modelId="{370B22D9-98FA-46FC-9AFD-E3C6D430451C}" type="pres">
      <dgm:prSet presAssocID="{079493DC-4A6B-4547-A954-590996E58FE2}" presName="compNode" presStyleCnt="0"/>
      <dgm:spPr/>
    </dgm:pt>
    <dgm:pt modelId="{70E8BF3B-4098-4F01-B8DA-37EA4294EC4E}" type="pres">
      <dgm:prSet presAssocID="{079493DC-4A6B-4547-A954-590996E58FE2}" presName="dummyConnPt" presStyleCnt="0"/>
      <dgm:spPr/>
    </dgm:pt>
    <dgm:pt modelId="{153E61B0-00D3-4400-9716-1472F676212B}" type="pres">
      <dgm:prSet presAssocID="{079493DC-4A6B-4547-A954-590996E58FE2}" presName="node" presStyleLbl="node1" presStyleIdx="6" presStyleCnt="9">
        <dgm:presLayoutVars>
          <dgm:bulletEnabled val="1"/>
        </dgm:presLayoutVars>
      </dgm:prSet>
      <dgm:spPr/>
    </dgm:pt>
    <dgm:pt modelId="{7666E034-ABA9-49E9-9CC7-6AF7C5752825}" type="pres">
      <dgm:prSet presAssocID="{464C2D9F-2B17-4A09-ADD1-8CD7FB67C2D5}" presName="sibTrans" presStyleLbl="bgSibTrans2D1" presStyleIdx="6" presStyleCnt="8"/>
      <dgm:spPr/>
    </dgm:pt>
    <dgm:pt modelId="{FFA8E447-BDA5-40F2-A2BA-15638AD9BF03}" type="pres">
      <dgm:prSet presAssocID="{ED2A9B24-8BC2-41DD-AC74-80545F1AAE70}" presName="compNode" presStyleCnt="0"/>
      <dgm:spPr/>
    </dgm:pt>
    <dgm:pt modelId="{D9A652BE-7345-4404-B5B3-F5C96CB7E59A}" type="pres">
      <dgm:prSet presAssocID="{ED2A9B24-8BC2-41DD-AC74-80545F1AAE70}" presName="dummyConnPt" presStyleCnt="0"/>
      <dgm:spPr/>
    </dgm:pt>
    <dgm:pt modelId="{DBF042DC-9A07-4F3E-B97A-73750BA329B0}" type="pres">
      <dgm:prSet presAssocID="{ED2A9B24-8BC2-41DD-AC74-80545F1AAE70}" presName="node" presStyleLbl="node1" presStyleIdx="7" presStyleCnt="9">
        <dgm:presLayoutVars>
          <dgm:bulletEnabled val="1"/>
        </dgm:presLayoutVars>
      </dgm:prSet>
      <dgm:spPr/>
    </dgm:pt>
    <dgm:pt modelId="{4BD1CCF6-147D-4D26-AB71-810911A2DDA4}" type="pres">
      <dgm:prSet presAssocID="{6F8A3632-ECA9-4D9C-A0B3-842DE304A796}" presName="sibTrans" presStyleLbl="bgSibTrans2D1" presStyleIdx="7" presStyleCnt="8"/>
      <dgm:spPr/>
    </dgm:pt>
    <dgm:pt modelId="{5381CFB3-E96D-4794-B7A7-49731B0C6FD2}" type="pres">
      <dgm:prSet presAssocID="{4596803C-6D60-404A-8766-DB6AA319DA2C}" presName="compNode" presStyleCnt="0"/>
      <dgm:spPr/>
    </dgm:pt>
    <dgm:pt modelId="{93991CEB-F2E1-49FA-BECB-77798300FBEC}" type="pres">
      <dgm:prSet presAssocID="{4596803C-6D60-404A-8766-DB6AA319DA2C}" presName="dummyConnPt" presStyleCnt="0"/>
      <dgm:spPr/>
    </dgm:pt>
    <dgm:pt modelId="{02F4D9A6-5C07-4F45-98DE-C86E8B89DE49}" type="pres">
      <dgm:prSet presAssocID="{4596803C-6D60-404A-8766-DB6AA319DA2C}" presName="node" presStyleLbl="node1" presStyleIdx="8" presStyleCnt="9">
        <dgm:presLayoutVars>
          <dgm:bulletEnabled val="1"/>
        </dgm:presLayoutVars>
      </dgm:prSet>
      <dgm:spPr/>
    </dgm:pt>
  </dgm:ptLst>
  <dgm:cxnLst>
    <dgm:cxn modelId="{CC9E7C07-BEFE-4B8F-9993-6990524209FF}" type="presOf" srcId="{4BBBDE9F-C61E-4FB4-A6DA-B7FD843ADB12}" destId="{3F5B1D6C-9BCC-4090-9968-920AA29E95A8}" srcOrd="0" destOrd="0" presId="urn:microsoft.com/office/officeart/2005/8/layout/bProcess4"/>
    <dgm:cxn modelId="{8848061A-7818-402C-BA7B-B4BB9189CE41}" type="presOf" srcId="{FD227A5B-C140-403F-B137-0621F2826D69}" destId="{FB858A97-0717-4AF4-A449-ABA23F19191B}" srcOrd="0" destOrd="0" presId="urn:microsoft.com/office/officeart/2005/8/layout/bProcess4"/>
    <dgm:cxn modelId="{431DCB24-70E7-4E26-A4F9-8FB04DD7540D}" srcId="{43BDB59C-6AE8-4B32-A0FF-2DBEC4EF0DC7}" destId="{C65A7A20-5C8E-4FC3-882B-13721DC489D9}" srcOrd="2" destOrd="0" parTransId="{11ECC383-AC96-4B80-8E4B-427D32FE5DD1}" sibTransId="{6D1254BE-0E53-43BE-88A3-DA96803243DC}"/>
    <dgm:cxn modelId="{81915828-5B15-4263-9466-733FD9F035AF}" type="presOf" srcId="{6F8A3632-ECA9-4D9C-A0B3-842DE304A796}" destId="{4BD1CCF6-147D-4D26-AB71-810911A2DDA4}" srcOrd="0" destOrd="0" presId="urn:microsoft.com/office/officeart/2005/8/layout/bProcess4"/>
    <dgm:cxn modelId="{18F54D3D-57D0-4F54-AEC2-91205F01C81C}" type="presOf" srcId="{1040F8DF-ECC9-4237-A077-5A33BE1186F4}" destId="{F60E19C6-CF8E-4F0A-A818-649D47550008}" srcOrd="0" destOrd="0" presId="urn:microsoft.com/office/officeart/2005/8/layout/bProcess4"/>
    <dgm:cxn modelId="{2C18365F-6C3A-4A22-9FCC-D4AB3DBF21A0}" type="presOf" srcId="{70C791FE-A56F-445A-815A-2325DC3D36B1}" destId="{9C20FC67-22A5-4A1B-A0DE-403643DC6B68}" srcOrd="0" destOrd="0" presId="urn:microsoft.com/office/officeart/2005/8/layout/bProcess4"/>
    <dgm:cxn modelId="{D941A842-3161-462E-81BF-DBA9D936A38E}" type="presOf" srcId="{92AF9DDF-9101-4D28-B7C8-7421C026B5CA}" destId="{6F761894-1687-4209-82FF-0EC486AD6253}" srcOrd="0" destOrd="0" presId="urn:microsoft.com/office/officeart/2005/8/layout/bProcess4"/>
    <dgm:cxn modelId="{6E865343-DA16-49D3-9B07-3EFA895E363B}" type="presOf" srcId="{AB533CBB-7D8B-4961-A595-539D761336B4}" destId="{936E9AE6-A7D0-42C8-898A-53F288BC11E9}" srcOrd="0" destOrd="0" presId="urn:microsoft.com/office/officeart/2005/8/layout/bProcess4"/>
    <dgm:cxn modelId="{A1C78D4B-4228-46D5-826B-CCD8FE424336}" type="presOf" srcId="{A6C8C6EF-E820-494B-882D-A52226145C5B}" destId="{8FA2A963-02F0-4188-8BA0-52BFDDAF928B}" srcOrd="0" destOrd="0" presId="urn:microsoft.com/office/officeart/2005/8/layout/bProcess4"/>
    <dgm:cxn modelId="{1E007276-19DE-4BD0-BC95-FB20315180F5}" type="presOf" srcId="{079493DC-4A6B-4547-A954-590996E58FE2}" destId="{153E61B0-00D3-4400-9716-1472F676212B}" srcOrd="0" destOrd="0" presId="urn:microsoft.com/office/officeart/2005/8/layout/bProcess4"/>
    <dgm:cxn modelId="{CB727D57-DD25-4C01-8784-7C0DF17FA1DC}" type="presOf" srcId="{6D1254BE-0E53-43BE-88A3-DA96803243DC}" destId="{6C8CBD49-D43E-4073-9905-D3327481454D}" srcOrd="0" destOrd="0" presId="urn:microsoft.com/office/officeart/2005/8/layout/bProcess4"/>
    <dgm:cxn modelId="{EABA9E5A-60DB-4012-80B3-0903A1AA274A}" srcId="{43BDB59C-6AE8-4B32-A0FF-2DBEC4EF0DC7}" destId="{4596803C-6D60-404A-8766-DB6AA319DA2C}" srcOrd="8" destOrd="0" parTransId="{65703AD9-C004-4009-A199-29278CC14D9F}" sibTransId="{564BBA95-840D-4261-94C1-6E21E1A06A48}"/>
    <dgm:cxn modelId="{E2D60A7E-66BB-4FB5-A97D-4E2EE7FA06DB}" type="presOf" srcId="{71B6F20E-C1B0-4420-A221-3079730BE037}" destId="{4ADCE49C-936F-47C6-BF97-B5D4312E15DD}" srcOrd="0" destOrd="0" presId="urn:microsoft.com/office/officeart/2005/8/layout/bProcess4"/>
    <dgm:cxn modelId="{E1A29F83-F341-49F1-BC81-E21D0C245CF0}" type="presOf" srcId="{C65A7A20-5C8E-4FC3-882B-13721DC489D9}" destId="{94B66438-5283-4863-AFD5-7F1616656A85}" srcOrd="0" destOrd="0" presId="urn:microsoft.com/office/officeart/2005/8/layout/bProcess4"/>
    <dgm:cxn modelId="{ED54808B-48B5-4A18-B7FE-77682677260C}" srcId="{43BDB59C-6AE8-4B32-A0FF-2DBEC4EF0DC7}" destId="{079493DC-4A6B-4547-A954-590996E58FE2}" srcOrd="6" destOrd="0" parTransId="{6A025014-8796-40DF-97C5-2A82A89949AB}" sibTransId="{464C2D9F-2B17-4A09-ADD1-8CD7FB67C2D5}"/>
    <dgm:cxn modelId="{DD5CE391-4916-4066-A4FE-3AF2EBFC8A2B}" srcId="{43BDB59C-6AE8-4B32-A0FF-2DBEC4EF0DC7}" destId="{FD227A5B-C140-403F-B137-0621F2826D69}" srcOrd="5" destOrd="0" parTransId="{7D2CDE17-B915-440D-96DE-BC1932F8825C}" sibTransId="{1040F8DF-ECC9-4237-A077-5A33BE1186F4}"/>
    <dgm:cxn modelId="{F5FF749C-F2E0-47F4-8F16-C6B23513FB0E}" srcId="{43BDB59C-6AE8-4B32-A0FF-2DBEC4EF0DC7}" destId="{D332CABD-EB35-42DB-B2F0-7972FC7AAD07}" srcOrd="1" destOrd="0" parTransId="{55DDD707-6FBD-47D1-AEE0-01C3019CE24D}" sibTransId="{4BBBDE9F-C61E-4FB4-A6DA-B7FD843ADB12}"/>
    <dgm:cxn modelId="{CF58D3AC-E4DF-43EC-9896-9E959D849F89}" type="presOf" srcId="{4596803C-6D60-404A-8766-DB6AA319DA2C}" destId="{02F4D9A6-5C07-4F45-98DE-C86E8B89DE49}" srcOrd="0" destOrd="0" presId="urn:microsoft.com/office/officeart/2005/8/layout/bProcess4"/>
    <dgm:cxn modelId="{AEADC2B0-305D-419A-BA7F-E3AF1A726B23}" type="presOf" srcId="{464C2D9F-2B17-4A09-ADD1-8CD7FB67C2D5}" destId="{7666E034-ABA9-49E9-9CC7-6AF7C5752825}" srcOrd="0" destOrd="0" presId="urn:microsoft.com/office/officeart/2005/8/layout/bProcess4"/>
    <dgm:cxn modelId="{3A0F99B6-480C-4367-AF5A-69D0A83EFF9B}" srcId="{43BDB59C-6AE8-4B32-A0FF-2DBEC4EF0DC7}" destId="{70C791FE-A56F-445A-815A-2325DC3D36B1}" srcOrd="0" destOrd="0" parTransId="{DD37681E-6789-4973-BD67-AB28D6D90750}" sibTransId="{A6C8C6EF-E820-494B-882D-A52226145C5B}"/>
    <dgm:cxn modelId="{27B663BA-0A0F-4EE7-840F-696C30D2A6A6}" type="presOf" srcId="{C29BB5DE-0CB2-4F77-8E9B-CBD2FC10F2C1}" destId="{F8459AD6-2E79-4483-9334-A1199D37C23B}" srcOrd="0" destOrd="0" presId="urn:microsoft.com/office/officeart/2005/8/layout/bProcess4"/>
    <dgm:cxn modelId="{6DCB43C1-E9AC-4576-88C1-FEDD9865D112}" srcId="{43BDB59C-6AE8-4B32-A0FF-2DBEC4EF0DC7}" destId="{C29BB5DE-0CB2-4F77-8E9B-CBD2FC10F2C1}" srcOrd="4" destOrd="0" parTransId="{7C979AF6-F61A-4510-8104-DC6110D76B34}" sibTransId="{92AF9DDF-9101-4D28-B7C8-7421C026B5CA}"/>
    <dgm:cxn modelId="{F26FA5C3-E856-4D4D-A747-0FD578342C98}" srcId="{43BDB59C-6AE8-4B32-A0FF-2DBEC4EF0DC7}" destId="{ED2A9B24-8BC2-41DD-AC74-80545F1AAE70}" srcOrd="7" destOrd="0" parTransId="{180D0512-BDC6-40FF-9FBB-1FA1AC2A4255}" sibTransId="{6F8A3632-ECA9-4D9C-A0B3-842DE304A796}"/>
    <dgm:cxn modelId="{F15C4BD3-523D-4AA5-8DC9-B498F9188D09}" type="presOf" srcId="{43BDB59C-6AE8-4B32-A0FF-2DBEC4EF0DC7}" destId="{79F14C0B-E61D-46E4-BEE4-D7A9E104863A}" srcOrd="0" destOrd="0" presId="urn:microsoft.com/office/officeart/2005/8/layout/bProcess4"/>
    <dgm:cxn modelId="{9FFC0DE9-22B0-43FD-87CA-0881666394A0}" type="presOf" srcId="{ED2A9B24-8BC2-41DD-AC74-80545F1AAE70}" destId="{DBF042DC-9A07-4F3E-B97A-73750BA329B0}" srcOrd="0" destOrd="0" presId="urn:microsoft.com/office/officeart/2005/8/layout/bProcess4"/>
    <dgm:cxn modelId="{196500F8-109D-4BCA-BE5F-E32AB593BFD6}" srcId="{43BDB59C-6AE8-4B32-A0FF-2DBEC4EF0DC7}" destId="{71B6F20E-C1B0-4420-A221-3079730BE037}" srcOrd="3" destOrd="0" parTransId="{B225DC02-1231-4BB1-864E-C0833DD7B0FE}" sibTransId="{AB533CBB-7D8B-4961-A595-539D761336B4}"/>
    <dgm:cxn modelId="{EA7610F9-3C0E-482C-A7FC-8BCFECFBC368}" type="presOf" srcId="{D332CABD-EB35-42DB-B2F0-7972FC7AAD07}" destId="{C4F19FE3-1599-402A-8863-886613685391}" srcOrd="0" destOrd="0" presId="urn:microsoft.com/office/officeart/2005/8/layout/bProcess4"/>
    <dgm:cxn modelId="{425306D6-4259-41E0-9676-6015FABD644A}" type="presParOf" srcId="{79F14C0B-E61D-46E4-BEE4-D7A9E104863A}" destId="{D1459BA0-55CE-4495-A7C9-4E7B31F43BC6}" srcOrd="0" destOrd="0" presId="urn:microsoft.com/office/officeart/2005/8/layout/bProcess4"/>
    <dgm:cxn modelId="{291534CE-05EB-4946-8EE5-0CAAA97D6C56}" type="presParOf" srcId="{D1459BA0-55CE-4495-A7C9-4E7B31F43BC6}" destId="{5116831B-F47E-4ACF-BCB1-32599723588C}" srcOrd="0" destOrd="0" presId="urn:microsoft.com/office/officeart/2005/8/layout/bProcess4"/>
    <dgm:cxn modelId="{BBAFD953-BA65-4164-939C-60D154ADD7C6}" type="presParOf" srcId="{D1459BA0-55CE-4495-A7C9-4E7B31F43BC6}" destId="{9C20FC67-22A5-4A1B-A0DE-403643DC6B68}" srcOrd="1" destOrd="0" presId="urn:microsoft.com/office/officeart/2005/8/layout/bProcess4"/>
    <dgm:cxn modelId="{16BE48D8-AEB5-421B-A5CA-FB8A7B7D5675}" type="presParOf" srcId="{79F14C0B-E61D-46E4-BEE4-D7A9E104863A}" destId="{8FA2A963-02F0-4188-8BA0-52BFDDAF928B}" srcOrd="1" destOrd="0" presId="urn:microsoft.com/office/officeart/2005/8/layout/bProcess4"/>
    <dgm:cxn modelId="{59E5A6A5-11F4-43A4-BF0C-65A5E7A64A03}" type="presParOf" srcId="{79F14C0B-E61D-46E4-BEE4-D7A9E104863A}" destId="{B2B73FA0-684F-4EE2-940E-54D17E527638}" srcOrd="2" destOrd="0" presId="urn:microsoft.com/office/officeart/2005/8/layout/bProcess4"/>
    <dgm:cxn modelId="{1D6389AC-02CD-4443-A531-79F3C97D3DCA}" type="presParOf" srcId="{B2B73FA0-684F-4EE2-940E-54D17E527638}" destId="{79410868-438D-4783-95FF-890C267F2313}" srcOrd="0" destOrd="0" presId="urn:microsoft.com/office/officeart/2005/8/layout/bProcess4"/>
    <dgm:cxn modelId="{0382879F-3B01-4012-B404-B8E6E725EDEA}" type="presParOf" srcId="{B2B73FA0-684F-4EE2-940E-54D17E527638}" destId="{C4F19FE3-1599-402A-8863-886613685391}" srcOrd="1" destOrd="0" presId="urn:microsoft.com/office/officeart/2005/8/layout/bProcess4"/>
    <dgm:cxn modelId="{C8C91AD3-7812-4086-84A0-CA8CB6A645A5}" type="presParOf" srcId="{79F14C0B-E61D-46E4-BEE4-D7A9E104863A}" destId="{3F5B1D6C-9BCC-4090-9968-920AA29E95A8}" srcOrd="3" destOrd="0" presId="urn:microsoft.com/office/officeart/2005/8/layout/bProcess4"/>
    <dgm:cxn modelId="{A800B6BD-3D6C-430A-9798-5CD8B6F50D50}" type="presParOf" srcId="{79F14C0B-E61D-46E4-BEE4-D7A9E104863A}" destId="{EF319C53-D402-4A52-9750-27A8D8050B6B}" srcOrd="4" destOrd="0" presId="urn:microsoft.com/office/officeart/2005/8/layout/bProcess4"/>
    <dgm:cxn modelId="{2AD4CE22-D35F-47F2-9FDD-98A0689B1BB7}" type="presParOf" srcId="{EF319C53-D402-4A52-9750-27A8D8050B6B}" destId="{8C21733F-A1F3-41AF-81A3-6A58E44956E0}" srcOrd="0" destOrd="0" presId="urn:microsoft.com/office/officeart/2005/8/layout/bProcess4"/>
    <dgm:cxn modelId="{793DB72D-E3F5-4A44-B7A2-8AD8C8E3C9D8}" type="presParOf" srcId="{EF319C53-D402-4A52-9750-27A8D8050B6B}" destId="{94B66438-5283-4863-AFD5-7F1616656A85}" srcOrd="1" destOrd="0" presId="urn:microsoft.com/office/officeart/2005/8/layout/bProcess4"/>
    <dgm:cxn modelId="{A8E768FF-40F7-4457-89DA-DA6DE2E5B623}" type="presParOf" srcId="{79F14C0B-E61D-46E4-BEE4-D7A9E104863A}" destId="{6C8CBD49-D43E-4073-9905-D3327481454D}" srcOrd="5" destOrd="0" presId="urn:microsoft.com/office/officeart/2005/8/layout/bProcess4"/>
    <dgm:cxn modelId="{8E0DEED8-62A4-430A-BF26-35FB66825A97}" type="presParOf" srcId="{79F14C0B-E61D-46E4-BEE4-D7A9E104863A}" destId="{91921F04-86FC-48F7-86FB-3B532F25C46D}" srcOrd="6" destOrd="0" presId="urn:microsoft.com/office/officeart/2005/8/layout/bProcess4"/>
    <dgm:cxn modelId="{180087FC-BB22-4A9D-BF25-F68439885349}" type="presParOf" srcId="{91921F04-86FC-48F7-86FB-3B532F25C46D}" destId="{A3DE9763-97E5-4258-9BFD-16ECB1B88742}" srcOrd="0" destOrd="0" presId="urn:microsoft.com/office/officeart/2005/8/layout/bProcess4"/>
    <dgm:cxn modelId="{0FB9D1FF-9D13-4232-A11E-978A6C1C7B3C}" type="presParOf" srcId="{91921F04-86FC-48F7-86FB-3B532F25C46D}" destId="{4ADCE49C-936F-47C6-BF97-B5D4312E15DD}" srcOrd="1" destOrd="0" presId="urn:microsoft.com/office/officeart/2005/8/layout/bProcess4"/>
    <dgm:cxn modelId="{20F4D5CD-5C6D-46FC-A6D4-62FF8ACA5448}" type="presParOf" srcId="{79F14C0B-E61D-46E4-BEE4-D7A9E104863A}" destId="{936E9AE6-A7D0-42C8-898A-53F288BC11E9}" srcOrd="7" destOrd="0" presId="urn:microsoft.com/office/officeart/2005/8/layout/bProcess4"/>
    <dgm:cxn modelId="{BBD5CDAC-5C27-4D89-A33C-124625BF97B4}" type="presParOf" srcId="{79F14C0B-E61D-46E4-BEE4-D7A9E104863A}" destId="{C124A1A2-72AB-4B08-92BB-5AA928840848}" srcOrd="8" destOrd="0" presId="urn:microsoft.com/office/officeart/2005/8/layout/bProcess4"/>
    <dgm:cxn modelId="{A76C9A50-B8DB-4C99-98A4-023A7C9910CC}" type="presParOf" srcId="{C124A1A2-72AB-4B08-92BB-5AA928840848}" destId="{8A6A45A2-DCAA-4093-9DD1-5EC0291F3FA4}" srcOrd="0" destOrd="0" presId="urn:microsoft.com/office/officeart/2005/8/layout/bProcess4"/>
    <dgm:cxn modelId="{E3ECFE9B-9C30-46AC-B045-5038BC4FEFB9}" type="presParOf" srcId="{C124A1A2-72AB-4B08-92BB-5AA928840848}" destId="{F8459AD6-2E79-4483-9334-A1199D37C23B}" srcOrd="1" destOrd="0" presId="urn:microsoft.com/office/officeart/2005/8/layout/bProcess4"/>
    <dgm:cxn modelId="{C650C05A-2B39-49ED-BEEC-0C738A0BCE2D}" type="presParOf" srcId="{79F14C0B-E61D-46E4-BEE4-D7A9E104863A}" destId="{6F761894-1687-4209-82FF-0EC486AD6253}" srcOrd="9" destOrd="0" presId="urn:microsoft.com/office/officeart/2005/8/layout/bProcess4"/>
    <dgm:cxn modelId="{3DCDC537-AA77-40BB-A02F-5FD6CBFCDDC1}" type="presParOf" srcId="{79F14C0B-E61D-46E4-BEE4-D7A9E104863A}" destId="{526D74E1-1AEF-4E2A-9B29-B166909B0535}" srcOrd="10" destOrd="0" presId="urn:microsoft.com/office/officeart/2005/8/layout/bProcess4"/>
    <dgm:cxn modelId="{0EA81680-7263-4211-A502-814D1023DA32}" type="presParOf" srcId="{526D74E1-1AEF-4E2A-9B29-B166909B0535}" destId="{8D9C2E80-D8B7-42F0-82E2-50C46F9A9B67}" srcOrd="0" destOrd="0" presId="urn:microsoft.com/office/officeart/2005/8/layout/bProcess4"/>
    <dgm:cxn modelId="{D8BE8AC8-95EB-4A69-B586-3BBDA8F253F1}" type="presParOf" srcId="{526D74E1-1AEF-4E2A-9B29-B166909B0535}" destId="{FB858A97-0717-4AF4-A449-ABA23F19191B}" srcOrd="1" destOrd="0" presId="urn:microsoft.com/office/officeart/2005/8/layout/bProcess4"/>
    <dgm:cxn modelId="{E8976DA4-1144-4061-B449-653622DAFDDD}" type="presParOf" srcId="{79F14C0B-E61D-46E4-BEE4-D7A9E104863A}" destId="{F60E19C6-CF8E-4F0A-A818-649D47550008}" srcOrd="11" destOrd="0" presId="urn:microsoft.com/office/officeart/2005/8/layout/bProcess4"/>
    <dgm:cxn modelId="{A8850524-3437-4DC5-AE2B-35F444E0D6B4}" type="presParOf" srcId="{79F14C0B-E61D-46E4-BEE4-D7A9E104863A}" destId="{370B22D9-98FA-46FC-9AFD-E3C6D430451C}" srcOrd="12" destOrd="0" presId="urn:microsoft.com/office/officeart/2005/8/layout/bProcess4"/>
    <dgm:cxn modelId="{8D3881D7-5BFB-452E-9C56-44A4EFAB31BC}" type="presParOf" srcId="{370B22D9-98FA-46FC-9AFD-E3C6D430451C}" destId="{70E8BF3B-4098-4F01-B8DA-37EA4294EC4E}" srcOrd="0" destOrd="0" presId="urn:microsoft.com/office/officeart/2005/8/layout/bProcess4"/>
    <dgm:cxn modelId="{9D156832-A7AE-4043-BE0D-134FAB1E35CD}" type="presParOf" srcId="{370B22D9-98FA-46FC-9AFD-E3C6D430451C}" destId="{153E61B0-00D3-4400-9716-1472F676212B}" srcOrd="1" destOrd="0" presId="urn:microsoft.com/office/officeart/2005/8/layout/bProcess4"/>
    <dgm:cxn modelId="{68E625F3-6369-438A-BA7F-DEF87AE5D15A}" type="presParOf" srcId="{79F14C0B-E61D-46E4-BEE4-D7A9E104863A}" destId="{7666E034-ABA9-49E9-9CC7-6AF7C5752825}" srcOrd="13" destOrd="0" presId="urn:microsoft.com/office/officeart/2005/8/layout/bProcess4"/>
    <dgm:cxn modelId="{15AD4B8B-FD9E-4B7E-BB67-76948FD7BA86}" type="presParOf" srcId="{79F14C0B-E61D-46E4-BEE4-D7A9E104863A}" destId="{FFA8E447-BDA5-40F2-A2BA-15638AD9BF03}" srcOrd="14" destOrd="0" presId="urn:microsoft.com/office/officeart/2005/8/layout/bProcess4"/>
    <dgm:cxn modelId="{9EE9EDE1-6E3B-4AA5-8A3D-F2C702052046}" type="presParOf" srcId="{FFA8E447-BDA5-40F2-A2BA-15638AD9BF03}" destId="{D9A652BE-7345-4404-B5B3-F5C96CB7E59A}" srcOrd="0" destOrd="0" presId="urn:microsoft.com/office/officeart/2005/8/layout/bProcess4"/>
    <dgm:cxn modelId="{EBABCB2D-4215-4430-B5DE-5824B667E58E}" type="presParOf" srcId="{FFA8E447-BDA5-40F2-A2BA-15638AD9BF03}" destId="{DBF042DC-9A07-4F3E-B97A-73750BA329B0}" srcOrd="1" destOrd="0" presId="urn:microsoft.com/office/officeart/2005/8/layout/bProcess4"/>
    <dgm:cxn modelId="{226E3122-34C7-493E-9AD8-0FD077D9B455}" type="presParOf" srcId="{79F14C0B-E61D-46E4-BEE4-D7A9E104863A}" destId="{4BD1CCF6-147D-4D26-AB71-810911A2DDA4}" srcOrd="15" destOrd="0" presId="urn:microsoft.com/office/officeart/2005/8/layout/bProcess4"/>
    <dgm:cxn modelId="{3B3DC945-B5B7-40C6-95CC-72967897321F}" type="presParOf" srcId="{79F14C0B-E61D-46E4-BEE4-D7A9E104863A}" destId="{5381CFB3-E96D-4794-B7A7-49731B0C6FD2}" srcOrd="16" destOrd="0" presId="urn:microsoft.com/office/officeart/2005/8/layout/bProcess4"/>
    <dgm:cxn modelId="{A3CE9C8F-4DD1-484E-8A1F-698F8407D89F}" type="presParOf" srcId="{5381CFB3-E96D-4794-B7A7-49731B0C6FD2}" destId="{93991CEB-F2E1-49FA-BECB-77798300FBEC}" srcOrd="0" destOrd="0" presId="urn:microsoft.com/office/officeart/2005/8/layout/bProcess4"/>
    <dgm:cxn modelId="{2C4ED43A-75E9-4380-898D-109E8477D124}" type="presParOf" srcId="{5381CFB3-E96D-4794-B7A7-49731B0C6FD2}" destId="{02F4D9A6-5C07-4F45-98DE-C86E8B89DE4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E32FA-DD0E-4C49-A661-D70669E321C2}"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9118BFC-6567-4D37-995E-53D4C8248787}">
      <dgm:prSet/>
      <dgm:spPr/>
      <dgm:t>
        <a:bodyPr/>
        <a:lstStyle/>
        <a:p>
          <a:pPr>
            <a:defRPr cap="all"/>
          </a:pPr>
          <a:r>
            <a:rPr lang="en-US" b="0" i="0"/>
            <a:t>Finding similar items</a:t>
          </a:r>
          <a:endParaRPr lang="en-US"/>
        </a:p>
      </dgm:t>
    </dgm:pt>
    <dgm:pt modelId="{8E46DF70-560C-4171-B26A-3F63425B9FD0}" type="parTrans" cxnId="{A912A6AD-01AF-4F56-AC65-77F1AA51EE00}">
      <dgm:prSet/>
      <dgm:spPr/>
      <dgm:t>
        <a:bodyPr/>
        <a:lstStyle/>
        <a:p>
          <a:endParaRPr lang="en-US"/>
        </a:p>
      </dgm:t>
    </dgm:pt>
    <dgm:pt modelId="{4ECCC61B-0EFA-42B6-B0D5-F2250AFA7D68}" type="sibTrans" cxnId="{A912A6AD-01AF-4F56-AC65-77F1AA51EE00}">
      <dgm:prSet/>
      <dgm:spPr/>
      <dgm:t>
        <a:bodyPr/>
        <a:lstStyle/>
        <a:p>
          <a:endParaRPr lang="en-US"/>
        </a:p>
      </dgm:t>
    </dgm:pt>
    <dgm:pt modelId="{07F80496-1081-434C-BE49-5E06832EE486}">
      <dgm:prSet/>
      <dgm:spPr/>
      <dgm:t>
        <a:bodyPr/>
        <a:lstStyle/>
        <a:p>
          <a:pPr>
            <a:defRPr cap="all"/>
          </a:pPr>
          <a:r>
            <a:rPr lang="en-US" b="0" i="0"/>
            <a:t>Documents Classification </a:t>
          </a:r>
          <a:endParaRPr lang="en-US"/>
        </a:p>
      </dgm:t>
    </dgm:pt>
    <dgm:pt modelId="{EA32E884-6F26-4E54-9B5B-88FC21C00246}" type="parTrans" cxnId="{C077C7A5-62C2-4033-86E4-1EDF39A783CF}">
      <dgm:prSet/>
      <dgm:spPr/>
      <dgm:t>
        <a:bodyPr/>
        <a:lstStyle/>
        <a:p>
          <a:endParaRPr lang="en-US"/>
        </a:p>
      </dgm:t>
    </dgm:pt>
    <dgm:pt modelId="{E2027A4B-DEFC-4D2B-8E5F-004289851FCB}" type="sibTrans" cxnId="{C077C7A5-62C2-4033-86E4-1EDF39A783CF}">
      <dgm:prSet/>
      <dgm:spPr/>
      <dgm:t>
        <a:bodyPr/>
        <a:lstStyle/>
        <a:p>
          <a:endParaRPr lang="en-US"/>
        </a:p>
      </dgm:t>
    </dgm:pt>
    <dgm:pt modelId="{6A97EC53-3078-404D-B2A7-2B5015E16E31}">
      <dgm:prSet/>
      <dgm:spPr/>
      <dgm:t>
        <a:bodyPr/>
        <a:lstStyle/>
        <a:p>
          <a:pPr>
            <a:defRPr cap="all"/>
          </a:pPr>
          <a:r>
            <a:rPr lang="en-US" b="0" i="0"/>
            <a:t>Information extraction</a:t>
          </a:r>
          <a:endParaRPr lang="en-US"/>
        </a:p>
      </dgm:t>
    </dgm:pt>
    <dgm:pt modelId="{4341B25F-FCCD-474F-B660-36D89CB4EE88}" type="parTrans" cxnId="{4E0038E8-ED0B-4805-AB09-28328E19A58D}">
      <dgm:prSet/>
      <dgm:spPr/>
      <dgm:t>
        <a:bodyPr/>
        <a:lstStyle/>
        <a:p>
          <a:endParaRPr lang="en-US"/>
        </a:p>
      </dgm:t>
    </dgm:pt>
    <dgm:pt modelId="{0CE22BF8-660A-4018-A322-BAA65DD3104A}" type="sibTrans" cxnId="{4E0038E8-ED0B-4805-AB09-28328E19A58D}">
      <dgm:prSet/>
      <dgm:spPr/>
      <dgm:t>
        <a:bodyPr/>
        <a:lstStyle/>
        <a:p>
          <a:endParaRPr lang="en-US"/>
        </a:p>
      </dgm:t>
    </dgm:pt>
    <dgm:pt modelId="{689B5980-37E5-4688-B213-43A910C7874B}" type="pres">
      <dgm:prSet presAssocID="{063E32FA-DD0E-4C49-A661-D70669E321C2}" presName="root" presStyleCnt="0">
        <dgm:presLayoutVars>
          <dgm:dir/>
          <dgm:resizeHandles val="exact"/>
        </dgm:presLayoutVars>
      </dgm:prSet>
      <dgm:spPr/>
    </dgm:pt>
    <dgm:pt modelId="{830F5EF3-932F-40FE-B9AC-DA615F6054CB}" type="pres">
      <dgm:prSet presAssocID="{99118BFC-6567-4D37-995E-53D4C8248787}" presName="compNode" presStyleCnt="0"/>
      <dgm:spPr/>
    </dgm:pt>
    <dgm:pt modelId="{743D97B9-6F52-423D-B584-07CABC3DDE53}" type="pres">
      <dgm:prSet presAssocID="{99118BFC-6567-4D37-995E-53D4C8248787}" presName="iconBgRect" presStyleLbl="bgShp" presStyleIdx="0" presStyleCnt="3"/>
      <dgm:spPr>
        <a:prstGeom prst="round2DiagRect">
          <a:avLst>
            <a:gd name="adj1" fmla="val 29727"/>
            <a:gd name="adj2" fmla="val 0"/>
          </a:avLst>
        </a:prstGeom>
      </dgm:spPr>
    </dgm:pt>
    <dgm:pt modelId="{C8607D94-9136-4767-B13E-6E00080B8BEE}" type="pres">
      <dgm:prSet presAssocID="{99118BFC-6567-4D37-995E-53D4C8248787}"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ooks"/>
        </a:ext>
      </dgm:extLst>
    </dgm:pt>
    <dgm:pt modelId="{0615DC4F-70F2-4E4D-80F6-C35DC7E433F0}" type="pres">
      <dgm:prSet presAssocID="{99118BFC-6567-4D37-995E-53D4C8248787}" presName="spaceRect" presStyleCnt="0"/>
      <dgm:spPr/>
    </dgm:pt>
    <dgm:pt modelId="{6CF9B7C4-4A5A-4AEC-87CB-D62E71AC0426}" type="pres">
      <dgm:prSet presAssocID="{99118BFC-6567-4D37-995E-53D4C8248787}" presName="textRect" presStyleLbl="revTx" presStyleIdx="0" presStyleCnt="3">
        <dgm:presLayoutVars>
          <dgm:chMax val="1"/>
          <dgm:chPref val="1"/>
        </dgm:presLayoutVars>
      </dgm:prSet>
      <dgm:spPr/>
    </dgm:pt>
    <dgm:pt modelId="{23B110D7-0894-4CF7-A6DE-E63F2210121D}" type="pres">
      <dgm:prSet presAssocID="{4ECCC61B-0EFA-42B6-B0D5-F2250AFA7D68}" presName="sibTrans" presStyleCnt="0"/>
      <dgm:spPr/>
    </dgm:pt>
    <dgm:pt modelId="{E2003413-65ED-43B5-9F46-6325BF4C4D05}" type="pres">
      <dgm:prSet presAssocID="{07F80496-1081-434C-BE49-5E06832EE486}" presName="compNode" presStyleCnt="0"/>
      <dgm:spPr/>
    </dgm:pt>
    <dgm:pt modelId="{C9C206A4-7159-49A3-89F8-8D671C8527F4}" type="pres">
      <dgm:prSet presAssocID="{07F80496-1081-434C-BE49-5E06832EE486}" presName="iconBgRect" presStyleLbl="bgShp" presStyleIdx="1" presStyleCnt="3"/>
      <dgm:spPr>
        <a:prstGeom prst="round2DiagRect">
          <a:avLst>
            <a:gd name="adj1" fmla="val 29727"/>
            <a:gd name="adj2" fmla="val 0"/>
          </a:avLst>
        </a:prstGeom>
      </dgm:spPr>
    </dgm:pt>
    <dgm:pt modelId="{A8F54F50-E7BF-4E8B-B4FC-0F20BA7DD765}" type="pres">
      <dgm:prSet presAssocID="{07F80496-1081-434C-BE49-5E06832EE4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E989C741-51BE-441E-993D-18D1FE4CE869}" type="pres">
      <dgm:prSet presAssocID="{07F80496-1081-434C-BE49-5E06832EE486}" presName="spaceRect" presStyleCnt="0"/>
      <dgm:spPr/>
    </dgm:pt>
    <dgm:pt modelId="{D71319A4-0C1B-422E-ACE7-883E6C358F9B}" type="pres">
      <dgm:prSet presAssocID="{07F80496-1081-434C-BE49-5E06832EE486}" presName="textRect" presStyleLbl="revTx" presStyleIdx="1" presStyleCnt="3">
        <dgm:presLayoutVars>
          <dgm:chMax val="1"/>
          <dgm:chPref val="1"/>
        </dgm:presLayoutVars>
      </dgm:prSet>
      <dgm:spPr/>
    </dgm:pt>
    <dgm:pt modelId="{B96D3760-3385-474D-BF33-1CBD8AD62177}" type="pres">
      <dgm:prSet presAssocID="{E2027A4B-DEFC-4D2B-8E5F-004289851FCB}" presName="sibTrans" presStyleCnt="0"/>
      <dgm:spPr/>
    </dgm:pt>
    <dgm:pt modelId="{C08A4822-C5F4-4CC6-A69E-8A0A4C0BBCF0}" type="pres">
      <dgm:prSet presAssocID="{6A97EC53-3078-404D-B2A7-2B5015E16E31}" presName="compNode" presStyleCnt="0"/>
      <dgm:spPr/>
    </dgm:pt>
    <dgm:pt modelId="{C23EBC17-4E32-4B4F-9ACE-20455912531C}" type="pres">
      <dgm:prSet presAssocID="{6A97EC53-3078-404D-B2A7-2B5015E16E31}" presName="iconBgRect" presStyleLbl="bgShp" presStyleIdx="2" presStyleCnt="3"/>
      <dgm:spPr>
        <a:prstGeom prst="round2DiagRect">
          <a:avLst>
            <a:gd name="adj1" fmla="val 29727"/>
            <a:gd name="adj2" fmla="val 0"/>
          </a:avLst>
        </a:prstGeom>
      </dgm:spPr>
    </dgm:pt>
    <dgm:pt modelId="{5A266BF8-5E6A-4DE0-B1F8-4C6DC1646720}" type="pres">
      <dgm:prSet presAssocID="{6A97EC53-3078-404D-B2A7-2B5015E16E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chart"/>
        </a:ext>
      </dgm:extLst>
    </dgm:pt>
    <dgm:pt modelId="{59B2F232-D3F8-497C-84AF-795D4CA58CD8}" type="pres">
      <dgm:prSet presAssocID="{6A97EC53-3078-404D-B2A7-2B5015E16E31}" presName="spaceRect" presStyleCnt="0"/>
      <dgm:spPr/>
    </dgm:pt>
    <dgm:pt modelId="{8BBF6A7C-1644-4482-AD18-06F1D2A5CED4}" type="pres">
      <dgm:prSet presAssocID="{6A97EC53-3078-404D-B2A7-2B5015E16E31}" presName="textRect" presStyleLbl="revTx" presStyleIdx="2" presStyleCnt="3">
        <dgm:presLayoutVars>
          <dgm:chMax val="1"/>
          <dgm:chPref val="1"/>
        </dgm:presLayoutVars>
      </dgm:prSet>
      <dgm:spPr/>
    </dgm:pt>
  </dgm:ptLst>
  <dgm:cxnLst>
    <dgm:cxn modelId="{2E75F890-2EC1-45D6-9C26-703B86A50E64}" type="presOf" srcId="{6A97EC53-3078-404D-B2A7-2B5015E16E31}" destId="{8BBF6A7C-1644-4482-AD18-06F1D2A5CED4}" srcOrd="0" destOrd="0" presId="urn:microsoft.com/office/officeart/2018/5/layout/IconLeafLabelList"/>
    <dgm:cxn modelId="{37E42A97-684F-40D4-A75B-26B7287A11D4}" type="presOf" srcId="{063E32FA-DD0E-4C49-A661-D70669E321C2}" destId="{689B5980-37E5-4688-B213-43A910C7874B}" srcOrd="0" destOrd="0" presId="urn:microsoft.com/office/officeart/2018/5/layout/IconLeafLabelList"/>
    <dgm:cxn modelId="{C077C7A5-62C2-4033-86E4-1EDF39A783CF}" srcId="{063E32FA-DD0E-4C49-A661-D70669E321C2}" destId="{07F80496-1081-434C-BE49-5E06832EE486}" srcOrd="1" destOrd="0" parTransId="{EA32E884-6F26-4E54-9B5B-88FC21C00246}" sibTransId="{E2027A4B-DEFC-4D2B-8E5F-004289851FCB}"/>
    <dgm:cxn modelId="{A912A6AD-01AF-4F56-AC65-77F1AA51EE00}" srcId="{063E32FA-DD0E-4C49-A661-D70669E321C2}" destId="{99118BFC-6567-4D37-995E-53D4C8248787}" srcOrd="0" destOrd="0" parTransId="{8E46DF70-560C-4171-B26A-3F63425B9FD0}" sibTransId="{4ECCC61B-0EFA-42B6-B0D5-F2250AFA7D68}"/>
    <dgm:cxn modelId="{E533B4BF-0FCC-4D79-92B6-41707B09A27A}" type="presOf" srcId="{99118BFC-6567-4D37-995E-53D4C8248787}" destId="{6CF9B7C4-4A5A-4AEC-87CB-D62E71AC0426}" srcOrd="0" destOrd="0" presId="urn:microsoft.com/office/officeart/2018/5/layout/IconLeafLabelList"/>
    <dgm:cxn modelId="{4E0038E8-ED0B-4805-AB09-28328E19A58D}" srcId="{063E32FA-DD0E-4C49-A661-D70669E321C2}" destId="{6A97EC53-3078-404D-B2A7-2B5015E16E31}" srcOrd="2" destOrd="0" parTransId="{4341B25F-FCCD-474F-B660-36D89CB4EE88}" sibTransId="{0CE22BF8-660A-4018-A322-BAA65DD3104A}"/>
    <dgm:cxn modelId="{8AE37CFD-0D0D-453E-8D40-168649C57BF4}" type="presOf" srcId="{07F80496-1081-434C-BE49-5E06832EE486}" destId="{D71319A4-0C1B-422E-ACE7-883E6C358F9B}" srcOrd="0" destOrd="0" presId="urn:microsoft.com/office/officeart/2018/5/layout/IconLeafLabelList"/>
    <dgm:cxn modelId="{DDE37419-A828-4448-96F6-E8DBDFBAF29D}" type="presParOf" srcId="{689B5980-37E5-4688-B213-43A910C7874B}" destId="{830F5EF3-932F-40FE-B9AC-DA615F6054CB}" srcOrd="0" destOrd="0" presId="urn:microsoft.com/office/officeart/2018/5/layout/IconLeafLabelList"/>
    <dgm:cxn modelId="{54F1F4BB-9ABB-4B68-9913-3DFD1E73624E}" type="presParOf" srcId="{830F5EF3-932F-40FE-B9AC-DA615F6054CB}" destId="{743D97B9-6F52-423D-B584-07CABC3DDE53}" srcOrd="0" destOrd="0" presId="urn:microsoft.com/office/officeart/2018/5/layout/IconLeafLabelList"/>
    <dgm:cxn modelId="{BF469D5A-E23F-436C-AED8-33B1BC33CF4F}" type="presParOf" srcId="{830F5EF3-932F-40FE-B9AC-DA615F6054CB}" destId="{C8607D94-9136-4767-B13E-6E00080B8BEE}" srcOrd="1" destOrd="0" presId="urn:microsoft.com/office/officeart/2018/5/layout/IconLeafLabelList"/>
    <dgm:cxn modelId="{A3EBA2CB-61FB-453E-A05D-D0F4C8BA0AD6}" type="presParOf" srcId="{830F5EF3-932F-40FE-B9AC-DA615F6054CB}" destId="{0615DC4F-70F2-4E4D-80F6-C35DC7E433F0}" srcOrd="2" destOrd="0" presId="urn:microsoft.com/office/officeart/2018/5/layout/IconLeafLabelList"/>
    <dgm:cxn modelId="{32687CD4-78CA-4D82-9732-F6AF06D62043}" type="presParOf" srcId="{830F5EF3-932F-40FE-B9AC-DA615F6054CB}" destId="{6CF9B7C4-4A5A-4AEC-87CB-D62E71AC0426}" srcOrd="3" destOrd="0" presId="urn:microsoft.com/office/officeart/2018/5/layout/IconLeafLabelList"/>
    <dgm:cxn modelId="{7AA7184F-0A86-4E2F-9FD7-F3585BF923B4}" type="presParOf" srcId="{689B5980-37E5-4688-B213-43A910C7874B}" destId="{23B110D7-0894-4CF7-A6DE-E63F2210121D}" srcOrd="1" destOrd="0" presId="urn:microsoft.com/office/officeart/2018/5/layout/IconLeafLabelList"/>
    <dgm:cxn modelId="{D19D075D-BFFF-40D1-8E05-915427A930DC}" type="presParOf" srcId="{689B5980-37E5-4688-B213-43A910C7874B}" destId="{E2003413-65ED-43B5-9F46-6325BF4C4D05}" srcOrd="2" destOrd="0" presId="urn:microsoft.com/office/officeart/2018/5/layout/IconLeafLabelList"/>
    <dgm:cxn modelId="{E903A53F-6129-411A-98A4-12417B873A24}" type="presParOf" srcId="{E2003413-65ED-43B5-9F46-6325BF4C4D05}" destId="{C9C206A4-7159-49A3-89F8-8D671C8527F4}" srcOrd="0" destOrd="0" presId="urn:microsoft.com/office/officeart/2018/5/layout/IconLeafLabelList"/>
    <dgm:cxn modelId="{7938A26F-E402-4462-9A5F-289356514D3E}" type="presParOf" srcId="{E2003413-65ED-43B5-9F46-6325BF4C4D05}" destId="{A8F54F50-E7BF-4E8B-B4FC-0F20BA7DD765}" srcOrd="1" destOrd="0" presId="urn:microsoft.com/office/officeart/2018/5/layout/IconLeafLabelList"/>
    <dgm:cxn modelId="{A2EDB3F7-E976-4182-879D-BBB03B6CA1D8}" type="presParOf" srcId="{E2003413-65ED-43B5-9F46-6325BF4C4D05}" destId="{E989C741-51BE-441E-993D-18D1FE4CE869}" srcOrd="2" destOrd="0" presId="urn:microsoft.com/office/officeart/2018/5/layout/IconLeafLabelList"/>
    <dgm:cxn modelId="{AFE77F73-D78E-4270-B9C1-DDD10D4D3128}" type="presParOf" srcId="{E2003413-65ED-43B5-9F46-6325BF4C4D05}" destId="{D71319A4-0C1B-422E-ACE7-883E6C358F9B}" srcOrd="3" destOrd="0" presId="urn:microsoft.com/office/officeart/2018/5/layout/IconLeafLabelList"/>
    <dgm:cxn modelId="{F20FA3F3-69CF-4C3A-A640-F5DAD4DA429A}" type="presParOf" srcId="{689B5980-37E5-4688-B213-43A910C7874B}" destId="{B96D3760-3385-474D-BF33-1CBD8AD62177}" srcOrd="3" destOrd="0" presId="urn:microsoft.com/office/officeart/2018/5/layout/IconLeafLabelList"/>
    <dgm:cxn modelId="{E814A9B1-42D4-4809-BEF6-A0697AC1BB3A}" type="presParOf" srcId="{689B5980-37E5-4688-B213-43A910C7874B}" destId="{C08A4822-C5F4-4CC6-A69E-8A0A4C0BBCF0}" srcOrd="4" destOrd="0" presId="urn:microsoft.com/office/officeart/2018/5/layout/IconLeafLabelList"/>
    <dgm:cxn modelId="{3D4011AF-074A-4C41-8BEC-DB49F86B0226}" type="presParOf" srcId="{C08A4822-C5F4-4CC6-A69E-8A0A4C0BBCF0}" destId="{C23EBC17-4E32-4B4F-9ACE-20455912531C}" srcOrd="0" destOrd="0" presId="urn:microsoft.com/office/officeart/2018/5/layout/IconLeafLabelList"/>
    <dgm:cxn modelId="{36A7116F-C4C7-481E-8170-3F47846C3052}" type="presParOf" srcId="{C08A4822-C5F4-4CC6-A69E-8A0A4C0BBCF0}" destId="{5A266BF8-5E6A-4DE0-B1F8-4C6DC1646720}" srcOrd="1" destOrd="0" presId="urn:microsoft.com/office/officeart/2018/5/layout/IconLeafLabelList"/>
    <dgm:cxn modelId="{16CD1149-686C-4E70-9845-8F514BFC7F7B}" type="presParOf" srcId="{C08A4822-C5F4-4CC6-A69E-8A0A4C0BBCF0}" destId="{59B2F232-D3F8-497C-84AF-795D4CA58CD8}" srcOrd="2" destOrd="0" presId="urn:microsoft.com/office/officeart/2018/5/layout/IconLeafLabelList"/>
    <dgm:cxn modelId="{026EA919-E7AD-462C-A847-E00A9BC730A5}" type="presParOf" srcId="{C08A4822-C5F4-4CC6-A69E-8A0A4C0BBCF0}" destId="{8BBF6A7C-1644-4482-AD18-06F1D2A5CED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3866C-3849-437A-A0FD-9C69C7C17F5C}">
      <dsp:nvSpPr>
        <dsp:cNvPr id="0" name=""/>
        <dsp:cNvSpPr/>
      </dsp:nvSpPr>
      <dsp:spPr>
        <a:xfrm>
          <a:off x="8100161" y="2453449"/>
          <a:ext cx="1475217" cy="1475293"/>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DE860-B887-4E5F-9D9E-C67698BEBF28}">
      <dsp:nvSpPr>
        <dsp:cNvPr id="0" name=""/>
        <dsp:cNvSpPr/>
      </dsp:nvSpPr>
      <dsp:spPr>
        <a:xfrm>
          <a:off x="8149492" y="2502506"/>
          <a:ext cx="1377165" cy="1376923"/>
        </a:xfrm>
        <a:prstGeom prst="ellips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Information Retrieval</a:t>
          </a:r>
        </a:p>
      </dsp:txBody>
      <dsp:txXfrm>
        <a:off x="8346230" y="2699246"/>
        <a:ext cx="983689" cy="983442"/>
      </dsp:txXfrm>
    </dsp:sp>
    <dsp:sp modelId="{B3035412-7BF2-4110-81C5-B74A1D2D65B0}">
      <dsp:nvSpPr>
        <dsp:cNvPr id="0" name=""/>
        <dsp:cNvSpPr/>
      </dsp:nvSpPr>
      <dsp:spPr>
        <a:xfrm rot="2700000">
          <a:off x="6568352" y="2438120"/>
          <a:ext cx="1475242" cy="1475242"/>
        </a:xfrm>
        <a:prstGeom prst="teardrop">
          <a:avLst>
            <a:gd name="adj" fmla="val 100000"/>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629D69-9333-4F39-A37E-2FDCEFD47AF4}">
      <dsp:nvSpPr>
        <dsp:cNvPr id="0" name=""/>
        <dsp:cNvSpPr/>
      </dsp:nvSpPr>
      <dsp:spPr>
        <a:xfrm>
          <a:off x="6626929" y="2485060"/>
          <a:ext cx="1377165" cy="1376923"/>
        </a:xfrm>
        <a:prstGeom prst="ellipse">
          <a:avLst/>
        </a:prstGeom>
        <a:solidFill>
          <a:schemeClr val="lt1">
            <a:alpha val="90000"/>
            <a:hueOff val="0"/>
            <a:satOff val="0"/>
            <a:lumOff val="0"/>
            <a:alphaOff val="0"/>
          </a:schemeClr>
        </a:solidFill>
        <a:ln w="19050" cap="rnd" cmpd="sng" algn="ctr">
          <a:solidFill>
            <a:schemeClr val="accent2">
              <a:hueOff val="451605"/>
              <a:satOff val="-2211"/>
              <a:lumOff val="12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Text Mining</a:t>
          </a:r>
        </a:p>
      </dsp:txBody>
      <dsp:txXfrm>
        <a:off x="6823667" y="2681800"/>
        <a:ext cx="983689" cy="983442"/>
      </dsp:txXfrm>
    </dsp:sp>
    <dsp:sp modelId="{E69873EC-7393-4FFE-A411-DCA26B0A788B}">
      <dsp:nvSpPr>
        <dsp:cNvPr id="0" name=""/>
        <dsp:cNvSpPr/>
      </dsp:nvSpPr>
      <dsp:spPr>
        <a:xfrm rot="2700000">
          <a:off x="3866035" y="1951157"/>
          <a:ext cx="2484428" cy="2484428"/>
        </a:xfrm>
        <a:prstGeom prst="teardrop">
          <a:avLst>
            <a:gd name="adj" fmla="val 100000"/>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83309-5849-4F71-87E6-101192D794AF}">
      <dsp:nvSpPr>
        <dsp:cNvPr id="0" name=""/>
        <dsp:cNvSpPr/>
      </dsp:nvSpPr>
      <dsp:spPr>
        <a:xfrm>
          <a:off x="3978670" y="2083054"/>
          <a:ext cx="2259790" cy="2220894"/>
        </a:xfrm>
        <a:prstGeom prst="ellipse">
          <a:avLst/>
        </a:prstGeom>
        <a:solidFill>
          <a:schemeClr val="lt1">
            <a:alpha val="90000"/>
            <a:hueOff val="0"/>
            <a:satOff val="0"/>
            <a:lumOff val="0"/>
            <a:alphaOff val="0"/>
          </a:schemeClr>
        </a:solidFill>
        <a:ln w="19050" cap="rnd" cmpd="sng" algn="ctr">
          <a:solidFill>
            <a:schemeClr val="accent2">
              <a:hueOff val="903209"/>
              <a:satOff val="-4421"/>
              <a:lumOff val="24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C00000"/>
              </a:solidFill>
            </a:rPr>
            <a:t>Frequent Closed Pattern Mining</a:t>
          </a:r>
        </a:p>
      </dsp:txBody>
      <dsp:txXfrm>
        <a:off x="4301497" y="2400384"/>
        <a:ext cx="1614136" cy="1586234"/>
      </dsp:txXfrm>
    </dsp:sp>
    <dsp:sp modelId="{0FEDFE8C-4525-42F8-839B-583F94C22A01}">
      <dsp:nvSpPr>
        <dsp:cNvPr id="0" name=""/>
        <dsp:cNvSpPr/>
      </dsp:nvSpPr>
      <dsp:spPr>
        <a:xfrm rot="2700000">
          <a:off x="2306882" y="2455750"/>
          <a:ext cx="1475242" cy="1475242"/>
        </a:xfrm>
        <a:prstGeom prst="teardrop">
          <a:avLst>
            <a:gd name="adj" fmla="val 10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4D82E-2989-40FE-B0BC-A56CF962AC31}">
      <dsp:nvSpPr>
        <dsp:cNvPr id="0" name=""/>
        <dsp:cNvSpPr/>
      </dsp:nvSpPr>
      <dsp:spPr>
        <a:xfrm>
          <a:off x="2356234" y="2505039"/>
          <a:ext cx="1377165" cy="1376923"/>
        </a:xfrm>
        <a:prstGeom prst="ellipse">
          <a:avLst/>
        </a:prstGeom>
        <a:solidFill>
          <a:schemeClr val="lt1">
            <a:alpha val="90000"/>
            <a:hueOff val="0"/>
            <a:satOff val="0"/>
            <a:lumOff val="0"/>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Frequent Pattern mining</a:t>
          </a:r>
        </a:p>
      </dsp:txBody>
      <dsp:txXfrm>
        <a:off x="2552972" y="2701780"/>
        <a:ext cx="983689" cy="983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CAF18-736C-4F6A-9805-6CB634BC64D6}">
      <dsp:nvSpPr>
        <dsp:cNvPr id="0" name=""/>
        <dsp:cNvSpPr/>
      </dsp:nvSpPr>
      <dsp:spPr>
        <a:xfrm>
          <a:off x="1489176" y="223352"/>
          <a:ext cx="2196000" cy="2196000"/>
        </a:xfrm>
        <a:prstGeom prst="ellipse">
          <a:avLst/>
        </a:prstGeom>
        <a:solidFill>
          <a:schemeClr val="accent3">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AE10B2A-7738-4C11-A947-B030F311D31A}">
      <dsp:nvSpPr>
        <dsp:cNvPr id="0" name=""/>
        <dsp:cNvSpPr/>
      </dsp:nvSpPr>
      <dsp:spPr>
        <a:xfrm>
          <a:off x="1957176" y="69135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B5B701-366C-4186-941B-17CB22D9422F}">
      <dsp:nvSpPr>
        <dsp:cNvPr id="0" name=""/>
        <dsp:cNvSpPr/>
      </dsp:nvSpPr>
      <dsp:spPr>
        <a:xfrm>
          <a:off x="814896" y="263829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Reduce the complexity of the algorithms to be faster </a:t>
          </a:r>
        </a:p>
      </dsp:txBody>
      <dsp:txXfrm>
        <a:off x="814896" y="2638297"/>
        <a:ext cx="3600000" cy="720000"/>
      </dsp:txXfrm>
    </dsp:sp>
    <dsp:sp modelId="{B2ED504F-A553-43B8-931F-23D9E0506754}">
      <dsp:nvSpPr>
        <dsp:cNvPr id="0" name=""/>
        <dsp:cNvSpPr/>
      </dsp:nvSpPr>
      <dsp:spPr>
        <a:xfrm>
          <a:off x="5719176" y="223352"/>
          <a:ext cx="2196000" cy="2196000"/>
        </a:xfrm>
        <a:prstGeom prst="ellipse">
          <a:avLst/>
        </a:prstGeom>
        <a:solidFill>
          <a:schemeClr val="accent3">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8F8E06F-117D-4BE2-894E-0D0B8DE1D069}">
      <dsp:nvSpPr>
        <dsp:cNvPr id="0" name=""/>
        <dsp:cNvSpPr/>
      </dsp:nvSpPr>
      <dsp:spPr>
        <a:xfrm>
          <a:off x="6187176" y="69135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11F748A-D369-4424-BB48-A8477C458B07}">
      <dsp:nvSpPr>
        <dsp:cNvPr id="0" name=""/>
        <dsp:cNvSpPr/>
      </dsp:nvSpPr>
      <dsp:spPr>
        <a:xfrm>
          <a:off x="5137236" y="263829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Create a method to consume less memory</a:t>
          </a:r>
        </a:p>
      </dsp:txBody>
      <dsp:txXfrm>
        <a:off x="5137236" y="2638297"/>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A05FC-D208-48CA-B6BD-A99811905693}">
      <dsp:nvSpPr>
        <dsp:cNvPr id="0" name=""/>
        <dsp:cNvSpPr/>
      </dsp:nvSpPr>
      <dsp:spPr>
        <a:xfrm>
          <a:off x="0" y="0"/>
          <a:ext cx="6496050" cy="76080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3F72C189-FA66-406B-957E-4E447BD0D3B3}">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8BD258-869B-45C1-BCF7-DF71D537F7FD}">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666750">
            <a:lnSpc>
              <a:spcPct val="100000"/>
            </a:lnSpc>
            <a:spcBef>
              <a:spcPct val="0"/>
            </a:spcBef>
            <a:spcAft>
              <a:spcPct val="35000"/>
            </a:spcAft>
            <a:buNone/>
          </a:pPr>
          <a:endParaRPr lang="en-US" sz="1500" kern="1200" dirty="0"/>
        </a:p>
      </dsp:txBody>
      <dsp:txXfrm>
        <a:off x="878734" y="3571"/>
        <a:ext cx="5617315" cy="760809"/>
      </dsp:txXfrm>
    </dsp:sp>
    <dsp:sp modelId="{A52106D6-8E87-443C-9F9B-493D8CFE40CF}">
      <dsp:nvSpPr>
        <dsp:cNvPr id="0" name=""/>
        <dsp:cNvSpPr/>
      </dsp:nvSpPr>
      <dsp:spPr>
        <a:xfrm>
          <a:off x="0" y="954583"/>
          <a:ext cx="6496050" cy="76080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8D76E-7B01-462A-A644-80B47CE595DF}">
      <dsp:nvSpPr>
        <dsp:cNvPr id="0" name=""/>
        <dsp:cNvSpPr/>
      </dsp:nvSpPr>
      <dsp:spPr>
        <a:xfrm>
          <a:off x="230144" y="1125765"/>
          <a:ext cx="418445" cy="41844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0B48D8-9DE9-40B1-BC84-2DB53DEB64B6}">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666750">
            <a:lnSpc>
              <a:spcPct val="100000"/>
            </a:lnSpc>
            <a:spcBef>
              <a:spcPct val="0"/>
            </a:spcBef>
            <a:spcAft>
              <a:spcPct val="35000"/>
            </a:spcAft>
            <a:buNone/>
          </a:pPr>
          <a:r>
            <a:rPr lang="en-AU" sz="1500" kern="1200"/>
            <a:t>An overall view of the pattern mining field and its basics </a:t>
          </a:r>
          <a:endParaRPr lang="en-US" sz="1500" kern="1200"/>
        </a:p>
      </dsp:txBody>
      <dsp:txXfrm>
        <a:off x="878734" y="954583"/>
        <a:ext cx="5617315" cy="760809"/>
      </dsp:txXfrm>
    </dsp:sp>
    <dsp:sp modelId="{68A2F821-99F2-4EB8-9954-1CD6D639F6E9}">
      <dsp:nvSpPr>
        <dsp:cNvPr id="0" name=""/>
        <dsp:cNvSpPr/>
      </dsp:nvSpPr>
      <dsp:spPr>
        <a:xfrm>
          <a:off x="0" y="1905595"/>
          <a:ext cx="6496050" cy="76080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73132-7ED3-4490-AEF5-D740242BE0FB}">
      <dsp:nvSpPr>
        <dsp:cNvPr id="0" name=""/>
        <dsp:cNvSpPr/>
      </dsp:nvSpPr>
      <dsp:spPr>
        <a:xfrm>
          <a:off x="230144" y="2076777"/>
          <a:ext cx="418445" cy="41844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22321-3D3B-49EF-B4CA-D5B2D840F1A3}">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666750">
            <a:lnSpc>
              <a:spcPct val="100000"/>
            </a:lnSpc>
            <a:spcBef>
              <a:spcPct val="0"/>
            </a:spcBef>
            <a:spcAft>
              <a:spcPct val="35000"/>
            </a:spcAft>
            <a:buNone/>
          </a:pPr>
          <a:r>
            <a:rPr lang="en-AU" sz="1500" kern="1200" dirty="0"/>
            <a:t>recognized specific fields in frequent closed pattern mining which have the potential to make a considerable changes</a:t>
          </a:r>
          <a:endParaRPr lang="en-US" sz="1500" kern="1200" dirty="0"/>
        </a:p>
      </dsp:txBody>
      <dsp:txXfrm>
        <a:off x="878734" y="1905595"/>
        <a:ext cx="5617315" cy="760809"/>
      </dsp:txXfrm>
    </dsp:sp>
    <dsp:sp modelId="{3EFBCE69-03F7-42E9-A8D1-91581A105C55}">
      <dsp:nvSpPr>
        <dsp:cNvPr id="0" name=""/>
        <dsp:cNvSpPr/>
      </dsp:nvSpPr>
      <dsp:spPr>
        <a:xfrm>
          <a:off x="0" y="2856607"/>
          <a:ext cx="6496050" cy="76080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3DC5A-C94E-4CFE-B391-952472A76456}">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083AF5-9A8B-4499-84E1-29F87E8602E4}">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666750">
            <a:lnSpc>
              <a:spcPct val="100000"/>
            </a:lnSpc>
            <a:spcBef>
              <a:spcPct val="0"/>
            </a:spcBef>
            <a:spcAft>
              <a:spcPct val="35000"/>
            </a:spcAft>
            <a:buNone/>
          </a:pPr>
          <a:r>
            <a:rPr lang="en-US" sz="1500" kern="1200"/>
            <a:t>Project plan</a:t>
          </a:r>
        </a:p>
      </dsp:txBody>
      <dsp:txXfrm>
        <a:off x="878734" y="2856607"/>
        <a:ext cx="5617315" cy="760809"/>
      </dsp:txXfrm>
    </dsp:sp>
    <dsp:sp modelId="{142465C9-06A7-45F2-A85A-972E62809934}">
      <dsp:nvSpPr>
        <dsp:cNvPr id="0" name=""/>
        <dsp:cNvSpPr/>
      </dsp:nvSpPr>
      <dsp:spPr>
        <a:xfrm>
          <a:off x="0" y="3807618"/>
          <a:ext cx="6496050" cy="76080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0C2F1-BA7D-4A78-88C8-16DB91AED79D}">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CDED5C-301A-4BC4-80AF-62224AAC8574}">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666750">
            <a:lnSpc>
              <a:spcPct val="100000"/>
            </a:lnSpc>
            <a:spcBef>
              <a:spcPct val="0"/>
            </a:spcBef>
            <a:spcAft>
              <a:spcPct val="35000"/>
            </a:spcAft>
            <a:buNone/>
          </a:pPr>
          <a:r>
            <a:rPr lang="en-US" sz="1500" kern="1200"/>
            <a:t>Student agreement</a:t>
          </a:r>
        </a:p>
      </dsp:txBody>
      <dsp:txXfrm>
        <a:off x="878734" y="3807618"/>
        <a:ext cx="5617315" cy="760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269E0-A129-47D1-80A2-F67580D57AC6}">
      <dsp:nvSpPr>
        <dsp:cNvPr id="0" name=""/>
        <dsp:cNvSpPr/>
      </dsp:nvSpPr>
      <dsp:spPr>
        <a:xfrm>
          <a:off x="1605809" y="11257"/>
          <a:ext cx="1406812" cy="1406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5905B-B420-4A8B-B183-6EBB1EE6DC97}">
      <dsp:nvSpPr>
        <dsp:cNvPr id="0" name=""/>
        <dsp:cNvSpPr/>
      </dsp:nvSpPr>
      <dsp:spPr>
        <a:xfrm>
          <a:off x="1905622" y="311069"/>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0FF3B-C656-4479-838A-F7C8A1935B97}">
      <dsp:nvSpPr>
        <dsp:cNvPr id="0" name=""/>
        <dsp:cNvSpPr/>
      </dsp:nvSpPr>
      <dsp:spPr>
        <a:xfrm>
          <a:off x="1156091" y="185625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AU" sz="1700" kern="1200"/>
            <a:t>Final results would be provided in some documents  </a:t>
          </a:r>
          <a:endParaRPr lang="en-US" sz="1700" kern="1200"/>
        </a:p>
      </dsp:txBody>
      <dsp:txXfrm>
        <a:off x="1156091" y="1856257"/>
        <a:ext cx="2306250" cy="720000"/>
      </dsp:txXfrm>
    </dsp:sp>
    <dsp:sp modelId="{0684D8BB-44CF-4FF0-9B7A-0A7E6C08B4EC}">
      <dsp:nvSpPr>
        <dsp:cNvPr id="0" name=""/>
        <dsp:cNvSpPr/>
      </dsp:nvSpPr>
      <dsp:spPr>
        <a:xfrm>
          <a:off x="4315653" y="11257"/>
          <a:ext cx="1406812" cy="1406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2FFE5-F7C4-400C-B529-B632957A47CA}">
      <dsp:nvSpPr>
        <dsp:cNvPr id="0" name=""/>
        <dsp:cNvSpPr/>
      </dsp:nvSpPr>
      <dsp:spPr>
        <a:xfrm>
          <a:off x="4615466" y="311069"/>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04007-FC73-4627-8AA0-6A93C54938D0}">
      <dsp:nvSpPr>
        <dsp:cNvPr id="0" name=""/>
        <dsp:cNvSpPr/>
      </dsp:nvSpPr>
      <dsp:spPr>
        <a:xfrm>
          <a:off x="3865934" y="185625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AU" sz="1700" kern="1200"/>
            <a:t>The project presentation on week 13 </a:t>
          </a:r>
          <a:endParaRPr lang="en-US" sz="1700" kern="1200"/>
        </a:p>
      </dsp:txBody>
      <dsp:txXfrm>
        <a:off x="3865934" y="1856257"/>
        <a:ext cx="2306250" cy="720000"/>
      </dsp:txXfrm>
    </dsp:sp>
    <dsp:sp modelId="{AD0CFBD4-FFC2-49F0-886C-D68EFDE945AD}">
      <dsp:nvSpPr>
        <dsp:cNvPr id="0" name=""/>
        <dsp:cNvSpPr/>
      </dsp:nvSpPr>
      <dsp:spPr>
        <a:xfrm>
          <a:off x="7025497" y="11257"/>
          <a:ext cx="1406812" cy="1406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3D3A9-A813-4FFE-B57F-3FCC4A87467F}">
      <dsp:nvSpPr>
        <dsp:cNvPr id="0" name=""/>
        <dsp:cNvSpPr/>
      </dsp:nvSpPr>
      <dsp:spPr>
        <a:xfrm>
          <a:off x="7325310" y="311069"/>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682000-78DD-4D00-82CC-8E805E53D599}">
      <dsp:nvSpPr>
        <dsp:cNvPr id="0" name=""/>
        <dsp:cNvSpPr/>
      </dsp:nvSpPr>
      <dsp:spPr>
        <a:xfrm>
          <a:off x="6575778" y="185625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AU" sz="1700" kern="1200"/>
            <a:t>The project report</a:t>
          </a:r>
          <a:endParaRPr lang="en-US" sz="1700" kern="1200"/>
        </a:p>
      </dsp:txBody>
      <dsp:txXfrm>
        <a:off x="6575778" y="1856257"/>
        <a:ext cx="23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2A963-02F0-4188-8BA0-52BFDDAF928B}">
      <dsp:nvSpPr>
        <dsp:cNvPr id="0" name=""/>
        <dsp:cNvSpPr/>
      </dsp:nvSpPr>
      <dsp:spPr>
        <a:xfrm rot="5400000">
          <a:off x="1929023" y="866682"/>
          <a:ext cx="1353736" cy="163152"/>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C20FC67-22A5-4A1B-A0DE-403643DC6B68}">
      <dsp:nvSpPr>
        <dsp:cNvPr id="0" name=""/>
        <dsp:cNvSpPr/>
      </dsp:nvSpPr>
      <dsp:spPr>
        <a:xfrm>
          <a:off x="2240394" y="2661"/>
          <a:ext cx="1812810" cy="1087686"/>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Get a text data</a:t>
          </a:r>
        </a:p>
      </dsp:txBody>
      <dsp:txXfrm>
        <a:off x="2272251" y="34518"/>
        <a:ext cx="1749096" cy="1023972"/>
      </dsp:txXfrm>
    </dsp:sp>
    <dsp:sp modelId="{3F5B1D6C-9BCC-4090-9968-920AA29E95A8}">
      <dsp:nvSpPr>
        <dsp:cNvPr id="0" name=""/>
        <dsp:cNvSpPr/>
      </dsp:nvSpPr>
      <dsp:spPr>
        <a:xfrm rot="5400000">
          <a:off x="1929023" y="2226289"/>
          <a:ext cx="1353736" cy="163152"/>
        </a:xfrm>
        <a:prstGeom prst="rect">
          <a:avLst/>
        </a:prstGeom>
        <a:solidFill>
          <a:schemeClr val="accent4">
            <a:hueOff val="379823"/>
            <a:satOff val="137"/>
            <a:lumOff val="-112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4F19FE3-1599-402A-8863-886613685391}">
      <dsp:nvSpPr>
        <dsp:cNvPr id="0" name=""/>
        <dsp:cNvSpPr/>
      </dsp:nvSpPr>
      <dsp:spPr>
        <a:xfrm>
          <a:off x="2240394" y="1362269"/>
          <a:ext cx="1812810" cy="1087686"/>
        </a:xfrm>
        <a:prstGeom prst="roundRect">
          <a:avLst>
            <a:gd name="adj" fmla="val 10000"/>
          </a:avLst>
        </a:prstGeom>
        <a:solidFill>
          <a:schemeClr val="accent4">
            <a:hueOff val="332345"/>
            <a:satOff val="120"/>
            <a:lumOff val="-98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Converts the data to a list of words</a:t>
          </a:r>
        </a:p>
      </dsp:txBody>
      <dsp:txXfrm>
        <a:off x="2272251" y="1394126"/>
        <a:ext cx="1749096" cy="1023972"/>
      </dsp:txXfrm>
    </dsp:sp>
    <dsp:sp modelId="{6C8CBD49-D43E-4073-9905-D3327481454D}">
      <dsp:nvSpPr>
        <dsp:cNvPr id="0" name=""/>
        <dsp:cNvSpPr/>
      </dsp:nvSpPr>
      <dsp:spPr>
        <a:xfrm>
          <a:off x="2608827" y="2906093"/>
          <a:ext cx="2405166" cy="163152"/>
        </a:xfrm>
        <a:prstGeom prst="rect">
          <a:avLst/>
        </a:prstGeom>
        <a:solidFill>
          <a:schemeClr val="accent4">
            <a:hueOff val="759646"/>
            <a:satOff val="275"/>
            <a:lumOff val="-224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4B66438-5283-4863-AFD5-7F1616656A85}">
      <dsp:nvSpPr>
        <dsp:cNvPr id="0" name=""/>
        <dsp:cNvSpPr/>
      </dsp:nvSpPr>
      <dsp:spPr>
        <a:xfrm>
          <a:off x="2240394" y="2721877"/>
          <a:ext cx="1812810" cy="1087686"/>
        </a:xfrm>
        <a:prstGeom prst="roundRect">
          <a:avLst>
            <a:gd name="adj" fmla="val 10000"/>
          </a:avLst>
        </a:prstGeom>
        <a:solidFill>
          <a:schemeClr val="accent4">
            <a:hueOff val="664690"/>
            <a:satOff val="240"/>
            <a:lumOff val="-196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Eliminates stop words such as ‘The', 'a’, and…</a:t>
          </a:r>
        </a:p>
      </dsp:txBody>
      <dsp:txXfrm>
        <a:off x="2272251" y="2753734"/>
        <a:ext cx="1749096" cy="1023972"/>
      </dsp:txXfrm>
    </dsp:sp>
    <dsp:sp modelId="{936E9AE6-A7D0-42C8-898A-53F288BC11E9}">
      <dsp:nvSpPr>
        <dsp:cNvPr id="0" name=""/>
        <dsp:cNvSpPr/>
      </dsp:nvSpPr>
      <dsp:spPr>
        <a:xfrm rot="16200000">
          <a:off x="4340061" y="2226289"/>
          <a:ext cx="1353736" cy="163152"/>
        </a:xfrm>
        <a:prstGeom prst="rect">
          <a:avLst/>
        </a:prstGeom>
        <a:solidFill>
          <a:schemeClr val="accent4">
            <a:hueOff val="1139469"/>
            <a:satOff val="412"/>
            <a:lumOff val="-336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ADCE49C-936F-47C6-BF97-B5D4312E15DD}">
      <dsp:nvSpPr>
        <dsp:cNvPr id="0" name=""/>
        <dsp:cNvSpPr/>
      </dsp:nvSpPr>
      <dsp:spPr>
        <a:xfrm>
          <a:off x="4651432" y="2721877"/>
          <a:ext cx="1812810" cy="1087686"/>
        </a:xfrm>
        <a:prstGeom prst="roundRect">
          <a:avLst>
            <a:gd name="adj" fmla="val 10000"/>
          </a:avLst>
        </a:prstGeom>
        <a:solidFill>
          <a:schemeClr val="accent4">
            <a:hueOff val="997035"/>
            <a:satOff val="361"/>
            <a:lumOff val="-294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Stemming words ( driving =&gt; drive)</a:t>
          </a:r>
        </a:p>
      </dsp:txBody>
      <dsp:txXfrm>
        <a:off x="4683289" y="2753734"/>
        <a:ext cx="1749096" cy="1023972"/>
      </dsp:txXfrm>
    </dsp:sp>
    <dsp:sp modelId="{6F761894-1687-4209-82FF-0EC486AD6253}">
      <dsp:nvSpPr>
        <dsp:cNvPr id="0" name=""/>
        <dsp:cNvSpPr/>
      </dsp:nvSpPr>
      <dsp:spPr>
        <a:xfrm rot="16200000">
          <a:off x="4340061" y="866682"/>
          <a:ext cx="1353736" cy="163152"/>
        </a:xfrm>
        <a:prstGeom prst="rect">
          <a:avLst/>
        </a:prstGeom>
        <a:solidFill>
          <a:schemeClr val="accent4">
            <a:hueOff val="1519292"/>
            <a:satOff val="550"/>
            <a:lumOff val="-448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459AD6-2E79-4483-9334-A1199D37C23B}">
      <dsp:nvSpPr>
        <dsp:cNvPr id="0" name=""/>
        <dsp:cNvSpPr/>
      </dsp:nvSpPr>
      <dsp:spPr>
        <a:xfrm>
          <a:off x="4651432" y="1362269"/>
          <a:ext cx="1812810" cy="1087686"/>
        </a:xfrm>
        <a:prstGeom prst="roundRect">
          <a:avLst>
            <a:gd name="adj" fmla="val 10000"/>
          </a:avLst>
        </a:prstGeom>
        <a:solidFill>
          <a:schemeClr val="accent4">
            <a:hueOff val="1329380"/>
            <a:satOff val="481"/>
            <a:lumOff val="-392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Evaluate each words frequency</a:t>
          </a:r>
        </a:p>
      </dsp:txBody>
      <dsp:txXfrm>
        <a:off x="4683289" y="1394126"/>
        <a:ext cx="1749096" cy="1023972"/>
      </dsp:txXfrm>
    </dsp:sp>
    <dsp:sp modelId="{F60E19C6-CF8E-4F0A-A818-649D47550008}">
      <dsp:nvSpPr>
        <dsp:cNvPr id="0" name=""/>
        <dsp:cNvSpPr/>
      </dsp:nvSpPr>
      <dsp:spPr>
        <a:xfrm>
          <a:off x="5019865" y="186878"/>
          <a:ext cx="2405166" cy="163152"/>
        </a:xfrm>
        <a:prstGeom prst="rect">
          <a:avLst/>
        </a:prstGeom>
        <a:solidFill>
          <a:schemeClr val="accent4">
            <a:hueOff val="1899115"/>
            <a:satOff val="687"/>
            <a:lumOff val="-560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B858A97-0717-4AF4-A449-ABA23F19191B}">
      <dsp:nvSpPr>
        <dsp:cNvPr id="0" name=""/>
        <dsp:cNvSpPr/>
      </dsp:nvSpPr>
      <dsp:spPr>
        <a:xfrm>
          <a:off x="4651432" y="2661"/>
          <a:ext cx="1812810" cy="1087686"/>
        </a:xfrm>
        <a:prstGeom prst="roundRect">
          <a:avLst>
            <a:gd name="adj" fmla="val 10000"/>
          </a:avLst>
        </a:prstGeom>
        <a:solidFill>
          <a:schemeClr val="accent4">
            <a:hueOff val="1661726"/>
            <a:satOff val="601"/>
            <a:lumOff val="-490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Eliminate ones with lower frequency than minimum support</a:t>
          </a:r>
        </a:p>
      </dsp:txBody>
      <dsp:txXfrm>
        <a:off x="4683289" y="34518"/>
        <a:ext cx="1749096" cy="1023972"/>
      </dsp:txXfrm>
    </dsp:sp>
    <dsp:sp modelId="{7666E034-ABA9-49E9-9CC7-6AF7C5752825}">
      <dsp:nvSpPr>
        <dsp:cNvPr id="0" name=""/>
        <dsp:cNvSpPr/>
      </dsp:nvSpPr>
      <dsp:spPr>
        <a:xfrm rot="5400000">
          <a:off x="6751099" y="866682"/>
          <a:ext cx="1353736" cy="163152"/>
        </a:xfrm>
        <a:prstGeom prst="rect">
          <a:avLst/>
        </a:prstGeom>
        <a:solidFill>
          <a:schemeClr val="accent4">
            <a:hueOff val="2278938"/>
            <a:satOff val="825"/>
            <a:lumOff val="-672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53E61B0-00D3-4400-9716-1472F676212B}">
      <dsp:nvSpPr>
        <dsp:cNvPr id="0" name=""/>
        <dsp:cNvSpPr/>
      </dsp:nvSpPr>
      <dsp:spPr>
        <a:xfrm>
          <a:off x="7062470" y="2661"/>
          <a:ext cx="1812810" cy="1087686"/>
        </a:xfrm>
        <a:prstGeom prst="roundRect">
          <a:avLst>
            <a:gd name="adj" fmla="val 10000"/>
          </a:avLst>
        </a:prstGeom>
        <a:solidFill>
          <a:schemeClr val="accent4">
            <a:hueOff val="1994071"/>
            <a:satOff val="721"/>
            <a:lumOff val="-588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Convert the list to a tree</a:t>
          </a:r>
        </a:p>
      </dsp:txBody>
      <dsp:txXfrm>
        <a:off x="7094327" y="34518"/>
        <a:ext cx="1749096" cy="1023972"/>
      </dsp:txXfrm>
    </dsp:sp>
    <dsp:sp modelId="{4BD1CCF6-147D-4D26-AB71-810911A2DDA4}">
      <dsp:nvSpPr>
        <dsp:cNvPr id="0" name=""/>
        <dsp:cNvSpPr/>
      </dsp:nvSpPr>
      <dsp:spPr>
        <a:xfrm rot="5400000">
          <a:off x="6751099" y="2226289"/>
          <a:ext cx="1353736" cy="163152"/>
        </a:xfrm>
        <a:prstGeom prst="rect">
          <a:avLst/>
        </a:prstGeom>
        <a:solidFill>
          <a:schemeClr val="accent4">
            <a:hueOff val="2658761"/>
            <a:satOff val="962"/>
            <a:lumOff val="-784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BF042DC-9A07-4F3E-B97A-73750BA329B0}">
      <dsp:nvSpPr>
        <dsp:cNvPr id="0" name=""/>
        <dsp:cNvSpPr/>
      </dsp:nvSpPr>
      <dsp:spPr>
        <a:xfrm>
          <a:off x="7062470" y="1362269"/>
          <a:ext cx="1812810" cy="1087686"/>
        </a:xfrm>
        <a:prstGeom prst="roundRect">
          <a:avLst>
            <a:gd name="adj" fmla="val 10000"/>
          </a:avLst>
        </a:prstGeom>
        <a:solidFill>
          <a:schemeClr val="accent4">
            <a:hueOff val="2326416"/>
            <a:satOff val="842"/>
            <a:lumOff val="-6863"/>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Convert tree to a N-List</a:t>
          </a:r>
        </a:p>
      </dsp:txBody>
      <dsp:txXfrm>
        <a:off x="7094327" y="1394126"/>
        <a:ext cx="1749096" cy="1023972"/>
      </dsp:txXfrm>
    </dsp:sp>
    <dsp:sp modelId="{02F4D9A6-5C07-4F45-98DE-C86E8B89DE49}">
      <dsp:nvSpPr>
        <dsp:cNvPr id="0" name=""/>
        <dsp:cNvSpPr/>
      </dsp:nvSpPr>
      <dsp:spPr>
        <a:xfrm>
          <a:off x="7062470" y="2721877"/>
          <a:ext cx="1812810" cy="1087686"/>
        </a:xfrm>
        <a:prstGeom prst="roundRect">
          <a:avLst>
            <a:gd name="adj" fmla="val 10000"/>
          </a:avLst>
        </a:prstGeom>
        <a:solidFill>
          <a:schemeClr val="accent4">
            <a:hueOff val="2658761"/>
            <a:satOff val="962"/>
            <a:lumOff val="-7843"/>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Use N-List to find frequent closed patterns</a:t>
          </a:r>
        </a:p>
      </dsp:txBody>
      <dsp:txXfrm>
        <a:off x="7094327" y="2753734"/>
        <a:ext cx="1749096" cy="1023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D97B9-6F52-423D-B584-07CABC3DDE53}">
      <dsp:nvSpPr>
        <dsp:cNvPr id="0" name=""/>
        <dsp:cNvSpPr/>
      </dsp:nvSpPr>
      <dsp:spPr>
        <a:xfrm>
          <a:off x="702434"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07D94-9136-4767-B13E-6E00080B8BEE}">
      <dsp:nvSpPr>
        <dsp:cNvPr id="0" name=""/>
        <dsp:cNvSpPr/>
      </dsp:nvSpPr>
      <dsp:spPr>
        <a:xfrm>
          <a:off x="1119247" y="476450"/>
          <a:ext cx="1122187" cy="11221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F9B7C4-4A5A-4AEC-87CB-D62E71AC0426}">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Finding similar items</a:t>
          </a:r>
          <a:endParaRPr lang="en-US" sz="2500" kern="1200"/>
        </a:p>
      </dsp:txBody>
      <dsp:txXfrm>
        <a:off x="77216" y="2624638"/>
        <a:ext cx="3206250" cy="720000"/>
      </dsp:txXfrm>
    </dsp:sp>
    <dsp:sp modelId="{C9C206A4-7159-49A3-89F8-8D671C8527F4}">
      <dsp:nvSpPr>
        <dsp:cNvPr id="0" name=""/>
        <dsp:cNvSpPr/>
      </dsp:nvSpPr>
      <dsp:spPr>
        <a:xfrm>
          <a:off x="4469778"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54F50-E7BF-4E8B-B4FC-0F20BA7DD765}">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319A4-0C1B-422E-ACE7-883E6C358F9B}">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Documents Classification </a:t>
          </a:r>
          <a:endParaRPr lang="en-US" sz="2500" kern="1200"/>
        </a:p>
      </dsp:txBody>
      <dsp:txXfrm>
        <a:off x="3844559" y="2624638"/>
        <a:ext cx="3206250" cy="720000"/>
      </dsp:txXfrm>
    </dsp:sp>
    <dsp:sp modelId="{C23EBC17-4E32-4B4F-9ACE-20455912531C}">
      <dsp:nvSpPr>
        <dsp:cNvPr id="0" name=""/>
        <dsp:cNvSpPr/>
      </dsp:nvSpPr>
      <dsp:spPr>
        <a:xfrm>
          <a:off x="8237122"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66BF8-5E6A-4DE0-B1F8-4C6DC1646720}">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BF6A7C-1644-4482-AD18-06F1D2A5CED4}">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Information extraction</a:t>
          </a:r>
          <a:endParaRPr lang="en-US" sz="2500" kern="1200"/>
        </a:p>
      </dsp:txBody>
      <dsp:txXfrm>
        <a:off x="7611903" y="2624638"/>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24854-F505-4C97-858A-BB62D5FB15A3}"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DF4E8-5925-4608-8115-7EB4F171C302}" type="slidenum">
              <a:rPr lang="en-US" smtClean="0"/>
              <a:t>‹#›</a:t>
            </a:fld>
            <a:endParaRPr lang="en-US"/>
          </a:p>
        </p:txBody>
      </p:sp>
    </p:spTree>
    <p:extLst>
      <p:ext uri="{BB962C8B-B14F-4D97-AF65-F5344CB8AC3E}">
        <p14:creationId xmlns:p14="http://schemas.microsoft.com/office/powerpoint/2010/main" val="262278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FCF6F-E694-4081-99B7-6DF3E6970EC1}"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117665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973BB7-6CA5-427C-B37D-3CE9BC1C95CF}" type="datetime1">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15396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58660C-BD2C-4145-89A8-06F1B444C137}"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2067991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5C9C6AD-7DD8-4EC5-8F2A-C9D972368304}"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0742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1FDBD4-939A-4E63-965B-5FD5032A2253}"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415902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E25244-4D59-43D2-A393-C21E88415343}" type="datetime1">
              <a:rPr lang="en-US" smtClean="0"/>
              <a:t>10/12/2018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25861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6BF7AE-5276-4F18-8A7F-8759FBA6F51E}" type="datetime1">
              <a:rPr lang="en-US" smtClean="0"/>
              <a:t>10/12/2018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347223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E124E-9C2D-4C4B-A264-9E8540CE37E0}"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801751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7AA4A-EC4A-4077-B7AB-7762B629D08C}"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103285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C61080A-D775-4972-B7CF-45075F7C10B4}"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308503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0883CF-478B-45BA-B3E2-1E020632619B}" type="datetime1">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247317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F047A-B7DF-49E9-8A2B-3187E3250380}" type="datetime1">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403911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486EA6-C10E-4C1A-A614-1095AED6FA21}" type="datetime1">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44795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320128-7F34-452C-BC15-95DE9EEAB61D}" type="datetime1">
              <a:rPr lang="en-US" smtClean="0"/>
              <a:t>10/12/2018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84960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B77323-F303-4E8E-AE28-1EDB60818266}" type="datetime1">
              <a:rPr lang="en-US" smtClean="0"/>
              <a:t>10/12/2018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283934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F1FAD7-1BEC-4FA1-815C-FA745649B367}" type="datetime1">
              <a:rPr lang="en-US" smtClean="0"/>
              <a:t>10/12/2018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171740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E1DA1A-BC65-4F2A-B80F-6093FDDCDDD8}" type="datetime1">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781D2-C1EF-4A8F-8DD8-39D78CAB8E2E}" type="slidenum">
              <a:rPr lang="en-US" smtClean="0"/>
              <a:t>‹#›</a:t>
            </a:fld>
            <a:endParaRPr lang="en-US"/>
          </a:p>
        </p:txBody>
      </p:sp>
    </p:spTree>
    <p:extLst>
      <p:ext uri="{BB962C8B-B14F-4D97-AF65-F5344CB8AC3E}">
        <p14:creationId xmlns:p14="http://schemas.microsoft.com/office/powerpoint/2010/main" val="70712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E66F70-C001-43D4-9F5F-32460D1F44D5}" type="datetime1">
              <a:rPr lang="en-US" smtClean="0"/>
              <a:t>10/12/2018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0781D2-C1EF-4A8F-8DD8-39D78CAB8E2E}" type="slidenum">
              <a:rPr lang="en-US" smtClean="0"/>
              <a:t>‹#›</a:t>
            </a:fld>
            <a:endParaRPr lang="en-US"/>
          </a:p>
        </p:txBody>
      </p:sp>
    </p:spTree>
    <p:extLst>
      <p:ext uri="{BB962C8B-B14F-4D97-AF65-F5344CB8AC3E}">
        <p14:creationId xmlns:p14="http://schemas.microsoft.com/office/powerpoint/2010/main" val="148287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31E-CD70-4AF5-8F15-FFDFC668F37A}"/>
              </a:ext>
            </a:extLst>
          </p:cNvPr>
          <p:cNvSpPr>
            <a:spLocks noGrp="1"/>
          </p:cNvSpPr>
          <p:nvPr>
            <p:ph type="ctrTitle"/>
          </p:nvPr>
        </p:nvSpPr>
        <p:spPr>
          <a:xfrm>
            <a:off x="443882" y="1447800"/>
            <a:ext cx="11123721" cy="2360719"/>
          </a:xfrm>
        </p:spPr>
        <p:txBody>
          <a:bodyPr/>
          <a:lstStyle/>
          <a:p>
            <a:pPr algn="ctr"/>
            <a:r>
              <a:rPr lang="en-US" sz="4000" dirty="0"/>
              <a:t>Implementation of Frequent Patterns and Frequent Closed Patterns Mining in Text Data</a:t>
            </a:r>
          </a:p>
        </p:txBody>
      </p:sp>
      <p:sp>
        <p:nvSpPr>
          <p:cNvPr id="3" name="Subtitle 2">
            <a:extLst>
              <a:ext uri="{FF2B5EF4-FFF2-40B4-BE49-F238E27FC236}">
                <a16:creationId xmlns:a16="http://schemas.microsoft.com/office/drawing/2014/main" id="{D6B8552D-0B42-4636-A29D-5E772C5280D4}"/>
              </a:ext>
            </a:extLst>
          </p:cNvPr>
          <p:cNvSpPr>
            <a:spLocks noGrp="1"/>
          </p:cNvSpPr>
          <p:nvPr>
            <p:ph type="subTitle" idx="1"/>
          </p:nvPr>
        </p:nvSpPr>
        <p:spPr>
          <a:xfrm>
            <a:off x="1154955" y="4128117"/>
            <a:ext cx="8825658" cy="1402671"/>
          </a:xfrm>
        </p:spPr>
        <p:txBody>
          <a:bodyPr>
            <a:normAutofit/>
          </a:bodyPr>
          <a:lstStyle/>
          <a:p>
            <a:r>
              <a:rPr lang="en-AU" dirty="0"/>
              <a:t>IFN 701 – Project plan</a:t>
            </a:r>
          </a:p>
          <a:p>
            <a:r>
              <a:rPr lang="en-AU" dirty="0"/>
              <a:t>Student : Ali arman, n10017381</a:t>
            </a:r>
          </a:p>
          <a:p>
            <a:r>
              <a:rPr lang="en-AU" dirty="0"/>
              <a:t>Supervisor: </a:t>
            </a:r>
            <a:r>
              <a:rPr lang="en-AU" dirty="0" err="1"/>
              <a:t>Dakshi</a:t>
            </a:r>
            <a:r>
              <a:rPr lang="en-AU" dirty="0"/>
              <a:t> </a:t>
            </a:r>
            <a:r>
              <a:rPr lang="en-AU" dirty="0" err="1"/>
              <a:t>Kapugama</a:t>
            </a:r>
            <a:r>
              <a:rPr lang="en-AU" dirty="0"/>
              <a:t> </a:t>
            </a:r>
            <a:r>
              <a:rPr lang="en-AU" dirty="0" err="1"/>
              <a:t>Geeganage</a:t>
            </a:r>
            <a:endParaRPr lang="en-AU" dirty="0"/>
          </a:p>
          <a:p>
            <a:endParaRPr lang="en-US" dirty="0"/>
          </a:p>
        </p:txBody>
      </p:sp>
      <p:sp>
        <p:nvSpPr>
          <p:cNvPr id="4" name="Slide Number Placeholder 3">
            <a:extLst>
              <a:ext uri="{FF2B5EF4-FFF2-40B4-BE49-F238E27FC236}">
                <a16:creationId xmlns:a16="http://schemas.microsoft.com/office/drawing/2014/main" id="{9A788714-FE4B-469F-81C5-4C5CF926554E}"/>
              </a:ext>
            </a:extLst>
          </p:cNvPr>
          <p:cNvSpPr>
            <a:spLocks noGrp="1"/>
          </p:cNvSpPr>
          <p:nvPr>
            <p:ph type="sldNum" sz="quarter" idx="12"/>
          </p:nvPr>
        </p:nvSpPr>
        <p:spPr/>
        <p:txBody>
          <a:bodyPr/>
          <a:lstStyle/>
          <a:p>
            <a:fld id="{120781D2-C1EF-4A8F-8DD8-39D78CAB8E2E}" type="slidenum">
              <a:rPr lang="en-US" smtClean="0"/>
              <a:t>1</a:t>
            </a:fld>
            <a:endParaRPr lang="en-US"/>
          </a:p>
        </p:txBody>
      </p:sp>
    </p:spTree>
    <p:extLst>
      <p:ext uri="{BB962C8B-B14F-4D97-AF65-F5344CB8AC3E}">
        <p14:creationId xmlns:p14="http://schemas.microsoft.com/office/powerpoint/2010/main" val="365373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50" name="Rectangle 36">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1" name="Freeform: Shape 40">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1EE96-97AA-4F0D-B7A7-76DB7DAF25D2}"/>
              </a:ext>
            </a:extLst>
          </p:cNvPr>
          <p:cNvSpPr>
            <a:spLocks noGrp="1"/>
          </p:cNvSpPr>
          <p:nvPr>
            <p:ph type="title"/>
          </p:nvPr>
        </p:nvSpPr>
        <p:spPr>
          <a:xfrm>
            <a:off x="439946" y="1854821"/>
            <a:ext cx="3991494" cy="4470821"/>
          </a:xfrm>
        </p:spPr>
        <p:txBody>
          <a:bodyPr>
            <a:normAutofit/>
          </a:bodyPr>
          <a:lstStyle/>
          <a:p>
            <a:pPr algn="ctr"/>
            <a:r>
              <a:rPr lang="en-AU" sz="4400" dirty="0">
                <a:solidFill>
                  <a:schemeClr val="bg2"/>
                </a:solidFill>
              </a:rPr>
              <a:t>Analysing and Finding Efficient Approach</a:t>
            </a:r>
            <a:endParaRPr lang="en-US" sz="4400" dirty="0">
              <a:solidFill>
                <a:schemeClr val="bg2"/>
              </a:solidFill>
            </a:endParaRPr>
          </a:p>
        </p:txBody>
      </p:sp>
      <p:sp>
        <p:nvSpPr>
          <p:cNvPr id="43" name="Rectangle 42">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Content Placeholder 2">
            <a:extLst>
              <a:ext uri="{FF2B5EF4-FFF2-40B4-BE49-F238E27FC236}">
                <a16:creationId xmlns:a16="http://schemas.microsoft.com/office/drawing/2014/main" id="{C9E523C7-442B-4B8D-A633-B2A5FFC4B941}"/>
              </a:ext>
            </a:extLst>
          </p:cNvPr>
          <p:cNvSpPr>
            <a:spLocks noGrp="1"/>
          </p:cNvSpPr>
          <p:nvPr>
            <p:ph idx="1"/>
          </p:nvPr>
        </p:nvSpPr>
        <p:spPr>
          <a:xfrm>
            <a:off x="5204109" y="1645920"/>
            <a:ext cx="6269434" cy="4470821"/>
          </a:xfrm>
        </p:spPr>
        <p:txBody>
          <a:bodyPr>
            <a:normAutofit/>
          </a:bodyPr>
          <a:lstStyle/>
          <a:p>
            <a:pPr marL="0" indent="0">
              <a:lnSpc>
                <a:spcPct val="90000"/>
              </a:lnSpc>
              <a:buNone/>
            </a:pPr>
            <a:r>
              <a:rPr lang="en-US" dirty="0"/>
              <a:t>The </a:t>
            </a:r>
            <a:r>
              <a:rPr lang="en-AU" dirty="0"/>
              <a:t>deliverables for this phase are:</a:t>
            </a:r>
          </a:p>
          <a:p>
            <a:pPr>
              <a:lnSpc>
                <a:spcPct val="90000"/>
              </a:lnSpc>
            </a:pPr>
            <a:r>
              <a:rPr lang="en-AU" dirty="0"/>
              <a:t>Recognized gap for frequent closed pattern mining </a:t>
            </a:r>
          </a:p>
          <a:p>
            <a:pPr marL="857250" lvl="1" indent="-457200">
              <a:lnSpc>
                <a:spcPct val="90000"/>
              </a:lnSpc>
              <a:buFont typeface="+mj-lt"/>
              <a:buAutoNum type="arabicPeriod"/>
            </a:pPr>
            <a:r>
              <a:rPr lang="en-AU" dirty="0"/>
              <a:t>Methods in this area suffered from time and memory consuming</a:t>
            </a:r>
          </a:p>
          <a:p>
            <a:pPr marL="857250" lvl="1" indent="-457200">
              <a:lnSpc>
                <a:spcPct val="90000"/>
              </a:lnSpc>
              <a:buFont typeface="+mj-lt"/>
              <a:buAutoNum type="arabicPeriod"/>
            </a:pPr>
            <a:r>
              <a:rPr lang="en-AU" dirty="0"/>
              <a:t>Recognized pattern are not efficient ( sometimes, important patterns are not considered)</a:t>
            </a:r>
          </a:p>
          <a:p>
            <a:pPr>
              <a:lnSpc>
                <a:spcPct val="90000"/>
              </a:lnSpc>
            </a:pPr>
            <a:r>
              <a:rPr lang="en-AU" dirty="0"/>
              <a:t>Specified methods to be implemented, tested and modified </a:t>
            </a:r>
          </a:p>
          <a:p>
            <a:pPr marL="800100" lvl="1" indent="-342900">
              <a:lnSpc>
                <a:spcPct val="90000"/>
              </a:lnSpc>
              <a:buFont typeface="+mj-lt"/>
              <a:buAutoNum type="arabicPeriod"/>
            </a:pPr>
            <a:r>
              <a:rPr lang="en-US" dirty="0"/>
              <a:t>NAFCP </a:t>
            </a:r>
          </a:p>
          <a:p>
            <a:pPr marL="800100" lvl="1" indent="-342900">
              <a:lnSpc>
                <a:spcPct val="90000"/>
              </a:lnSpc>
              <a:buFont typeface="+mj-lt"/>
              <a:buAutoNum type="arabicPeriod"/>
            </a:pPr>
            <a:r>
              <a:rPr lang="en-US" dirty="0"/>
              <a:t>dCHARM </a:t>
            </a:r>
          </a:p>
          <a:p>
            <a:pPr marL="800100" lvl="1" indent="-342900">
              <a:lnSpc>
                <a:spcPct val="90000"/>
              </a:lnSpc>
              <a:buFont typeface="+mj-lt"/>
              <a:buAutoNum type="arabicPeriod"/>
            </a:pPr>
            <a:r>
              <a:rPr lang="en-US" dirty="0"/>
              <a:t>DCI_PLUS</a:t>
            </a:r>
            <a:endParaRPr lang="en-AU" dirty="0"/>
          </a:p>
          <a:p>
            <a:pPr marL="800100" lvl="1" indent="-342900">
              <a:lnSpc>
                <a:spcPct val="90000"/>
              </a:lnSpc>
              <a:buFont typeface="+mj-lt"/>
              <a:buAutoNum type="arabicPeriod"/>
            </a:pPr>
            <a:endParaRPr lang="en-US" dirty="0"/>
          </a:p>
          <a:p>
            <a:pPr>
              <a:lnSpc>
                <a:spcPct val="90000"/>
              </a:lnSpc>
            </a:pPr>
            <a:endParaRPr lang="en-US" dirty="0"/>
          </a:p>
        </p:txBody>
      </p:sp>
      <p:sp>
        <p:nvSpPr>
          <p:cNvPr id="4" name="Slide Number Placeholder 3">
            <a:extLst>
              <a:ext uri="{FF2B5EF4-FFF2-40B4-BE49-F238E27FC236}">
                <a16:creationId xmlns:a16="http://schemas.microsoft.com/office/drawing/2014/main" id="{070624A0-6206-4A50-810C-08531124956D}"/>
              </a:ext>
            </a:extLst>
          </p:cNvPr>
          <p:cNvSpPr>
            <a:spLocks noGrp="1"/>
          </p:cNvSpPr>
          <p:nvPr>
            <p:ph type="sldNum" sz="quarter" idx="12"/>
          </p:nvPr>
        </p:nvSpPr>
        <p:spPr/>
        <p:txBody>
          <a:bodyPr/>
          <a:lstStyle/>
          <a:p>
            <a:fld id="{120781D2-C1EF-4A8F-8DD8-39D78CAB8E2E}" type="slidenum">
              <a:rPr lang="en-US" smtClean="0"/>
              <a:t>10</a:t>
            </a:fld>
            <a:endParaRPr lang="en-US"/>
          </a:p>
        </p:txBody>
      </p:sp>
    </p:spTree>
    <p:extLst>
      <p:ext uri="{BB962C8B-B14F-4D97-AF65-F5344CB8AC3E}">
        <p14:creationId xmlns:p14="http://schemas.microsoft.com/office/powerpoint/2010/main" val="376920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A3AF2-9059-45DF-B122-C0F9569FD7B5}"/>
              </a:ext>
            </a:extLst>
          </p:cNvPr>
          <p:cNvSpPr>
            <a:spLocks noGrp="1"/>
          </p:cNvSpPr>
          <p:nvPr>
            <p:ph type="title"/>
          </p:nvPr>
        </p:nvSpPr>
        <p:spPr>
          <a:xfrm>
            <a:off x="-14911" y="2017395"/>
            <a:ext cx="4552950" cy="4470821"/>
          </a:xfrm>
        </p:spPr>
        <p:txBody>
          <a:bodyPr>
            <a:normAutofit/>
          </a:bodyPr>
          <a:lstStyle/>
          <a:p>
            <a:pPr algn="r"/>
            <a:r>
              <a:rPr lang="en-AU" sz="4400" dirty="0">
                <a:solidFill>
                  <a:schemeClr val="bg2"/>
                </a:solidFill>
              </a:rPr>
              <a:t>Implementation and testing</a:t>
            </a:r>
            <a:endParaRPr lang="en-US" sz="4400" dirty="0">
              <a:solidFill>
                <a:schemeClr val="bg2"/>
              </a:solidFill>
            </a:endParaRPr>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D8B40E7-43E8-4DDC-8C19-B5CD98DDA897}"/>
              </a:ext>
            </a:extLst>
          </p:cNvPr>
          <p:cNvSpPr>
            <a:spLocks noGrp="1"/>
          </p:cNvSpPr>
          <p:nvPr>
            <p:ph idx="1"/>
          </p:nvPr>
        </p:nvSpPr>
        <p:spPr>
          <a:xfrm>
            <a:off x="5204109" y="1645920"/>
            <a:ext cx="6269434" cy="4470821"/>
          </a:xfrm>
        </p:spPr>
        <p:txBody>
          <a:bodyPr>
            <a:normAutofit/>
          </a:bodyPr>
          <a:lstStyle/>
          <a:p>
            <a:pPr marL="0" indent="0">
              <a:buNone/>
            </a:pPr>
            <a:r>
              <a:rPr lang="en-US" dirty="0"/>
              <a:t>The deliverables of this scope are:</a:t>
            </a:r>
          </a:p>
          <a:p>
            <a:pPr marL="514350" indent="-514350">
              <a:buFont typeface="+mj-lt"/>
              <a:buAutoNum type="romanUcPeriod"/>
            </a:pPr>
            <a:r>
              <a:rPr lang="en-US" dirty="0"/>
              <a:t>Implement on of </a:t>
            </a:r>
            <a:r>
              <a:rPr lang="en-AU" dirty="0"/>
              <a:t>the selected methods from previous phase which is </a:t>
            </a:r>
            <a:r>
              <a:rPr lang="en-US" dirty="0"/>
              <a:t>NAFCP</a:t>
            </a:r>
            <a:r>
              <a:rPr lang="en-AU" dirty="0"/>
              <a:t> </a:t>
            </a:r>
          </a:p>
          <a:p>
            <a:pPr marL="514350" indent="-514350">
              <a:buFont typeface="+mj-lt"/>
              <a:buAutoNum type="romanUcPeriod"/>
            </a:pPr>
            <a:r>
              <a:rPr lang="en-AU" dirty="0"/>
              <a:t>Performance of selected method</a:t>
            </a:r>
          </a:p>
          <a:p>
            <a:pPr marL="514350" indent="-514350">
              <a:buFont typeface="+mj-lt"/>
              <a:buAutoNum type="romanUcPeriod"/>
            </a:pPr>
            <a:r>
              <a:rPr lang="en-AU" dirty="0"/>
              <a:t>Comparison with results of other approaches </a:t>
            </a:r>
          </a:p>
          <a:p>
            <a:pPr marL="514350" indent="-514350">
              <a:buFont typeface="+mj-lt"/>
              <a:buAutoNum type="romanUcPeriod"/>
            </a:pPr>
            <a:endParaRPr lang="en-AU" dirty="0"/>
          </a:p>
          <a:p>
            <a:pPr marL="0" indent="0">
              <a:buNone/>
            </a:pPr>
            <a:endParaRPr lang="en-AU" dirty="0"/>
          </a:p>
          <a:p>
            <a:endParaRPr lang="en-US" dirty="0"/>
          </a:p>
        </p:txBody>
      </p:sp>
      <p:sp>
        <p:nvSpPr>
          <p:cNvPr id="9" name="Slide Number Placeholder 8">
            <a:extLst>
              <a:ext uri="{FF2B5EF4-FFF2-40B4-BE49-F238E27FC236}">
                <a16:creationId xmlns:a16="http://schemas.microsoft.com/office/drawing/2014/main" id="{0A49D5B2-9A3B-4B01-8BC7-A2964EC222B7}"/>
              </a:ext>
            </a:extLst>
          </p:cNvPr>
          <p:cNvSpPr>
            <a:spLocks noGrp="1"/>
          </p:cNvSpPr>
          <p:nvPr>
            <p:ph type="sldNum" sz="quarter" idx="12"/>
          </p:nvPr>
        </p:nvSpPr>
        <p:spPr/>
        <p:txBody>
          <a:bodyPr/>
          <a:lstStyle/>
          <a:p>
            <a:fld id="{120781D2-C1EF-4A8F-8DD8-39D78CAB8E2E}" type="slidenum">
              <a:rPr lang="en-US" smtClean="0"/>
              <a:t>11</a:t>
            </a:fld>
            <a:endParaRPr lang="en-US"/>
          </a:p>
        </p:txBody>
      </p:sp>
    </p:spTree>
    <p:extLst>
      <p:ext uri="{BB962C8B-B14F-4D97-AF65-F5344CB8AC3E}">
        <p14:creationId xmlns:p14="http://schemas.microsoft.com/office/powerpoint/2010/main" val="408362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0B2410-8C89-4FE3-A2A4-8EE2A3B347A7}"/>
              </a:ext>
            </a:extLst>
          </p:cNvPr>
          <p:cNvSpPr>
            <a:spLocks noGrp="1"/>
          </p:cNvSpPr>
          <p:nvPr>
            <p:ph type="title"/>
          </p:nvPr>
        </p:nvSpPr>
        <p:spPr>
          <a:xfrm>
            <a:off x="648930" y="629267"/>
            <a:ext cx="9252154" cy="1016654"/>
          </a:xfrm>
        </p:spPr>
        <p:txBody>
          <a:bodyPr>
            <a:normAutofit/>
          </a:bodyPr>
          <a:lstStyle/>
          <a:p>
            <a:r>
              <a:rPr lang="en-AU">
                <a:solidFill>
                  <a:srgbClr val="EBEBEB"/>
                </a:solidFill>
              </a:rPr>
              <a:t>Final result</a:t>
            </a:r>
            <a:endParaRPr lang="en-US">
              <a:solidFill>
                <a:srgbClr val="EBEBEB"/>
              </a:solidFill>
            </a:endParaRP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E7D6C061-9441-4376-9863-7086800F83AB}"/>
              </a:ext>
            </a:extLst>
          </p:cNvPr>
          <p:cNvGraphicFramePr>
            <a:graphicFrameLocks noGrp="1"/>
          </p:cNvGraphicFramePr>
          <p:nvPr>
            <p:ph idx="1"/>
            <p:extLst>
              <p:ext uri="{D42A27DB-BD31-4B8C-83A1-F6EECF244321}">
                <p14:modId xmlns:p14="http://schemas.microsoft.com/office/powerpoint/2010/main" val="3800578732"/>
              </p:ext>
            </p:extLst>
          </p:nvPr>
        </p:nvGraphicFramePr>
        <p:xfrm>
          <a:off x="1163280" y="2876873"/>
          <a:ext cx="10038120" cy="2587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6F65604-A432-44C1-B84B-E9685FD758DA}"/>
              </a:ext>
            </a:extLst>
          </p:cNvPr>
          <p:cNvSpPr>
            <a:spLocks noGrp="1"/>
          </p:cNvSpPr>
          <p:nvPr>
            <p:ph type="sldNum" sz="quarter" idx="12"/>
          </p:nvPr>
        </p:nvSpPr>
        <p:spPr/>
        <p:txBody>
          <a:bodyPr/>
          <a:lstStyle/>
          <a:p>
            <a:fld id="{120781D2-C1EF-4A8F-8DD8-39D78CAB8E2E}" type="slidenum">
              <a:rPr lang="en-US" smtClean="0"/>
              <a:t>12</a:t>
            </a:fld>
            <a:endParaRPr lang="en-US"/>
          </a:p>
        </p:txBody>
      </p:sp>
    </p:spTree>
    <p:extLst>
      <p:ext uri="{BB962C8B-B14F-4D97-AF65-F5344CB8AC3E}">
        <p14:creationId xmlns:p14="http://schemas.microsoft.com/office/powerpoint/2010/main" val="24314573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A3F0F99-7833-4AF5-88A6-D6A6CD46ECF9}"/>
              </a:ext>
            </a:extLst>
          </p:cNvPr>
          <p:cNvSpPr>
            <a:spLocks noGrp="1"/>
          </p:cNvSpPr>
          <p:nvPr>
            <p:ph type="title"/>
          </p:nvPr>
        </p:nvSpPr>
        <p:spPr>
          <a:xfrm>
            <a:off x="648930" y="629267"/>
            <a:ext cx="9252154" cy="1016654"/>
          </a:xfrm>
        </p:spPr>
        <p:txBody>
          <a:bodyPr>
            <a:normAutofit/>
          </a:bodyPr>
          <a:lstStyle/>
          <a:p>
            <a:r>
              <a:rPr lang="en-US">
                <a:solidFill>
                  <a:srgbClr val="EBEBEB"/>
                </a:solidFill>
              </a:rPr>
              <a:t>How NAFCP works</a:t>
            </a:r>
          </a:p>
        </p:txBody>
      </p:sp>
      <p:sp>
        <p:nvSpPr>
          <p:cNvPr id="15"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993A3FA8-D28B-46FA-AB73-B98458A47957}"/>
              </a:ext>
            </a:extLst>
          </p:cNvPr>
          <p:cNvGraphicFramePr>
            <a:graphicFrameLocks noGrp="1"/>
          </p:cNvGraphicFramePr>
          <p:nvPr>
            <p:ph idx="1"/>
            <p:extLst>
              <p:ext uri="{D42A27DB-BD31-4B8C-83A1-F6EECF244321}">
                <p14:modId xmlns:p14="http://schemas.microsoft.com/office/powerpoint/2010/main" val="2648153352"/>
              </p:ext>
            </p:extLst>
          </p:nvPr>
        </p:nvGraphicFramePr>
        <p:xfrm>
          <a:off x="648930" y="2587999"/>
          <a:ext cx="11115675" cy="381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2E11B44-34F6-45BE-BCD9-37362C2E8F55}"/>
              </a:ext>
            </a:extLst>
          </p:cNvPr>
          <p:cNvSpPr>
            <a:spLocks noGrp="1"/>
          </p:cNvSpPr>
          <p:nvPr>
            <p:ph type="sldNum" sz="quarter" idx="12"/>
          </p:nvPr>
        </p:nvSpPr>
        <p:spPr/>
        <p:txBody>
          <a:bodyPr/>
          <a:lstStyle/>
          <a:p>
            <a:fld id="{120781D2-C1EF-4A8F-8DD8-39D78CAB8E2E}" type="slidenum">
              <a:rPr lang="en-US" smtClean="0"/>
              <a:t>13</a:t>
            </a:fld>
            <a:endParaRPr lang="en-US"/>
          </a:p>
        </p:txBody>
      </p:sp>
    </p:spTree>
    <p:extLst>
      <p:ext uri="{BB962C8B-B14F-4D97-AF65-F5344CB8AC3E}">
        <p14:creationId xmlns:p14="http://schemas.microsoft.com/office/powerpoint/2010/main" val="40577775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260B7-6EC7-400F-A8B4-C0B1ABA7096C}"/>
              </a:ext>
            </a:extLst>
          </p:cNvPr>
          <p:cNvSpPr>
            <a:spLocks noGrp="1"/>
          </p:cNvSpPr>
          <p:nvPr>
            <p:ph type="title"/>
          </p:nvPr>
        </p:nvSpPr>
        <p:spPr>
          <a:xfrm>
            <a:off x="5214033" y="1266958"/>
            <a:ext cx="6248624"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An Example</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8" name="Rectangle 27">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2" name="Rectangle 31">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9">
            <a:extLst>
              <a:ext uri="{FF2B5EF4-FFF2-40B4-BE49-F238E27FC236}">
                <a16:creationId xmlns:a16="http://schemas.microsoft.com/office/drawing/2014/main" id="{5C67DC2F-CF11-48C7-AA7D-9D3522CE13B2}"/>
              </a:ext>
            </a:extLst>
          </p:cNvPr>
          <p:cNvSpPr>
            <a:spLocks noGrp="1"/>
          </p:cNvSpPr>
          <p:nvPr>
            <p:ph type="sldNum" sz="quarter" idx="12"/>
          </p:nvPr>
        </p:nvSpPr>
        <p:spPr/>
        <p:txBody>
          <a:bodyPr/>
          <a:lstStyle/>
          <a:p>
            <a:fld id="{120781D2-C1EF-4A8F-8DD8-39D78CAB8E2E}" type="slidenum">
              <a:rPr lang="en-US" smtClean="0"/>
              <a:t>14</a:t>
            </a:fld>
            <a:endParaRPr lang="en-US"/>
          </a:p>
        </p:txBody>
      </p:sp>
    </p:spTree>
    <p:extLst>
      <p:ext uri="{BB962C8B-B14F-4D97-AF65-F5344CB8AC3E}">
        <p14:creationId xmlns:p14="http://schemas.microsoft.com/office/powerpoint/2010/main" val="425704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713-0658-4E6C-8B3D-A30AAF623F71}"/>
              </a:ext>
            </a:extLst>
          </p:cNvPr>
          <p:cNvSpPr>
            <a:spLocks noGrp="1"/>
          </p:cNvSpPr>
          <p:nvPr>
            <p:ph type="title"/>
          </p:nvPr>
        </p:nvSpPr>
        <p:spPr>
          <a:xfrm>
            <a:off x="365100" y="440018"/>
            <a:ext cx="4561107" cy="5363882"/>
          </a:xfrm>
        </p:spPr>
        <p:txBody>
          <a:bodyPr>
            <a:noAutofit/>
          </a:bodyPr>
          <a:lstStyle/>
          <a:p>
            <a:pPr>
              <a:lnSpc>
                <a:spcPct val="90000"/>
              </a:lnSpc>
            </a:pPr>
            <a:r>
              <a:rPr lang="en-US" sz="1800" dirty="0"/>
              <a:t>Get the text data</a:t>
            </a:r>
            <a:br>
              <a:rPr lang="en-US" sz="1800" dirty="0"/>
            </a:br>
            <a:br>
              <a:rPr lang="en-US" sz="1800" dirty="0"/>
            </a:br>
            <a:r>
              <a:rPr lang="en-US" sz="1800" dirty="0"/>
              <a:t>Converts the data to a list of words</a:t>
            </a:r>
            <a:br>
              <a:rPr lang="en-US" sz="1800" dirty="0"/>
            </a:br>
            <a:br>
              <a:rPr lang="en-US" sz="1800" dirty="0"/>
            </a:br>
            <a:r>
              <a:rPr lang="en-US" sz="1800" dirty="0"/>
              <a:t>Eliminates stop words such as ‘The', 'a’, and…</a:t>
            </a:r>
            <a:br>
              <a:rPr lang="en-US" sz="1800" dirty="0"/>
            </a:br>
            <a:br>
              <a:rPr lang="en-US" sz="1800" dirty="0"/>
            </a:br>
            <a:r>
              <a:rPr lang="en-US" sz="2000" dirty="0"/>
              <a:t>Stemming words ( driving =&gt; drive)</a:t>
            </a:r>
            <a:br>
              <a:rPr lang="en-US" sz="2000" dirty="0"/>
            </a:br>
            <a:br>
              <a:rPr lang="en-US" sz="2000" dirty="0"/>
            </a:br>
            <a:r>
              <a:rPr lang="en-US" sz="2000" dirty="0"/>
              <a:t>Evaluate each words frequency</a:t>
            </a:r>
            <a:br>
              <a:rPr lang="en-US" sz="2000" dirty="0"/>
            </a:br>
            <a:br>
              <a:rPr lang="en-US" sz="1800" dirty="0"/>
            </a:br>
            <a:r>
              <a:rPr lang="en-US" sz="1800" dirty="0"/>
              <a:t>Eliminate ones with lower frequency than minimum support</a:t>
            </a:r>
            <a:br>
              <a:rPr lang="en-US" sz="1800" dirty="0"/>
            </a:br>
            <a:br>
              <a:rPr lang="en-US" sz="1600" dirty="0"/>
            </a:br>
            <a:br>
              <a:rPr lang="en-US" sz="1600" dirty="0"/>
            </a:br>
            <a:br>
              <a:rPr lang="en-US" sz="1600" dirty="0"/>
            </a:br>
            <a:br>
              <a:rPr lang="en-US" sz="1600" dirty="0"/>
            </a:br>
            <a:endParaRPr lang="en-US" sz="1600" dirty="0"/>
          </a:p>
        </p:txBody>
      </p:sp>
      <p:sp>
        <p:nvSpPr>
          <p:cNvPr id="1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 name="Freeform 5">
            <a:extLst>
              <a:ext uri="{FF2B5EF4-FFF2-40B4-BE49-F238E27FC236}">
                <a16:creationId xmlns:a16="http://schemas.microsoft.com/office/drawing/2014/main" id="{B8FB7842-A2FD-46CA-8B08-A60AF2CF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1" name="Rectangle 20">
            <a:extLst>
              <a:ext uri="{FF2B5EF4-FFF2-40B4-BE49-F238E27FC236}">
                <a16:creationId xmlns:a16="http://schemas.microsoft.com/office/drawing/2014/main" id="{3FA73665-F029-4C81-A19B-5CD8B68B8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a:extLst>
              <a:ext uri="{FF2B5EF4-FFF2-40B4-BE49-F238E27FC236}">
                <a16:creationId xmlns:a16="http://schemas.microsoft.com/office/drawing/2014/main" id="{3CC4B40E-53D1-4FAF-A823-114E323CB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796" y="304817"/>
            <a:ext cx="2641975" cy="2247883"/>
          </a:xfrm>
          <a:prstGeom prst="rect">
            <a:avLst/>
          </a:prstGeom>
          <a:effectLst/>
        </p:spPr>
      </p:pic>
      <p:sp>
        <p:nvSpPr>
          <p:cNvPr id="23" name="Rectangle 2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58A394A9-FE34-4340-AB5F-BE8F56C2632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19748" y="4679387"/>
            <a:ext cx="4165600" cy="1527992"/>
          </a:xfrm>
        </p:spPr>
      </p:pic>
      <p:pic>
        <p:nvPicPr>
          <p:cNvPr id="9" name="Picture 8">
            <a:extLst>
              <a:ext uri="{FF2B5EF4-FFF2-40B4-BE49-F238E27FC236}">
                <a16:creationId xmlns:a16="http://schemas.microsoft.com/office/drawing/2014/main" id="{7F0A3C54-68B3-4015-AEB9-B0A3DC3AE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411" y="2779450"/>
            <a:ext cx="5449471" cy="1525851"/>
          </a:xfrm>
          <a:prstGeom prst="rect">
            <a:avLst/>
          </a:prstGeom>
          <a:effectLst/>
        </p:spPr>
      </p:pic>
      <p:sp>
        <p:nvSpPr>
          <p:cNvPr id="13" name="Slide Number Placeholder 12">
            <a:extLst>
              <a:ext uri="{FF2B5EF4-FFF2-40B4-BE49-F238E27FC236}">
                <a16:creationId xmlns:a16="http://schemas.microsoft.com/office/drawing/2014/main" id="{5AA4D6C0-F6DC-424B-852C-7EB5F7D507C9}"/>
              </a:ext>
            </a:extLst>
          </p:cNvPr>
          <p:cNvSpPr>
            <a:spLocks noGrp="1"/>
          </p:cNvSpPr>
          <p:nvPr>
            <p:ph type="sldNum" sz="quarter" idx="12"/>
          </p:nvPr>
        </p:nvSpPr>
        <p:spPr/>
        <p:txBody>
          <a:bodyPr/>
          <a:lstStyle/>
          <a:p>
            <a:fld id="{120781D2-C1EF-4A8F-8DD8-39D78CAB8E2E}" type="slidenum">
              <a:rPr lang="en-US" smtClean="0"/>
              <a:t>15</a:t>
            </a:fld>
            <a:endParaRPr lang="en-US"/>
          </a:p>
        </p:txBody>
      </p:sp>
    </p:spTree>
    <p:extLst>
      <p:ext uri="{BB962C8B-B14F-4D97-AF65-F5344CB8AC3E}">
        <p14:creationId xmlns:p14="http://schemas.microsoft.com/office/powerpoint/2010/main" val="189523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713-0658-4E6C-8B3D-A30AAF623F71}"/>
              </a:ext>
            </a:extLst>
          </p:cNvPr>
          <p:cNvSpPr>
            <a:spLocks noGrp="1"/>
          </p:cNvSpPr>
          <p:nvPr>
            <p:ph type="title"/>
          </p:nvPr>
        </p:nvSpPr>
        <p:spPr>
          <a:xfrm>
            <a:off x="735141" y="1752808"/>
            <a:ext cx="3106369" cy="5771103"/>
          </a:xfrm>
        </p:spPr>
        <p:txBody>
          <a:bodyPr anchor="ctr">
            <a:normAutofit fontScale="90000"/>
          </a:bodyPr>
          <a:lstStyle/>
          <a:p>
            <a:pPr>
              <a:lnSpc>
                <a:spcPct val="90000"/>
              </a:lnSpc>
            </a:pPr>
            <a:r>
              <a:rPr lang="en-US" sz="3600" dirty="0"/>
              <a:t>Convert the list to a tree</a:t>
            </a:r>
            <a:br>
              <a:rPr lang="en-US" sz="3600" dirty="0"/>
            </a:br>
            <a:br>
              <a:rPr lang="en-US" sz="3600" dirty="0"/>
            </a:br>
            <a:br>
              <a:rPr lang="en-US" sz="3600" dirty="0"/>
            </a:br>
            <a:br>
              <a:rPr lang="en-US" sz="3600" dirty="0"/>
            </a:br>
            <a:br>
              <a:rPr lang="en-US" sz="3600" dirty="0"/>
            </a:br>
            <a:br>
              <a:rPr lang="en-US" sz="3600" dirty="0"/>
            </a:br>
            <a:br>
              <a:rPr lang="en-US" sz="3600" dirty="0"/>
            </a:br>
            <a:r>
              <a:rPr lang="en-US" sz="3600" dirty="0"/>
              <a:t>Convert tree to a N-List</a:t>
            </a:r>
            <a:br>
              <a:rPr lang="en-US" sz="3600" dirty="0"/>
            </a:br>
            <a:br>
              <a:rPr lang="en-US" sz="3600" dirty="0"/>
            </a:br>
            <a:br>
              <a:rPr lang="en-US" sz="3600" dirty="0"/>
            </a:br>
            <a:br>
              <a:rPr lang="en-US" sz="3600" dirty="0"/>
            </a:br>
            <a:br>
              <a:rPr lang="en-US" sz="3600" dirty="0"/>
            </a:br>
            <a:br>
              <a:rPr lang="en-US" sz="3600" dirty="0"/>
            </a:br>
            <a:endParaRPr lang="en-US" sz="3600" dirty="0"/>
          </a:p>
        </p:txBody>
      </p:sp>
      <p:sp>
        <p:nvSpPr>
          <p:cNvPr id="31"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3" name="Rectangle 32">
            <a:extLst>
              <a:ext uri="{FF2B5EF4-FFF2-40B4-BE49-F238E27FC236}">
                <a16:creationId xmlns:a16="http://schemas.microsoft.com/office/drawing/2014/main" id="{1A0E34BB-01C3-4F13-97A8-CCE9FE6DC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60BDDDC1-1A45-4260-939F-0CB249BED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7" name="Rectangle 36">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6" name="Content Placeholder 6">
            <a:extLst>
              <a:ext uri="{FF2B5EF4-FFF2-40B4-BE49-F238E27FC236}">
                <a16:creationId xmlns:a16="http://schemas.microsoft.com/office/drawing/2014/main" id="{2EDEFBDC-C801-414A-A4CE-E2D3E77D9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816" y="1316680"/>
            <a:ext cx="5878432" cy="3321680"/>
          </a:xfrm>
          <a:prstGeom prst="rect">
            <a:avLst/>
          </a:prstGeom>
          <a:effectLst/>
        </p:spPr>
      </p:pic>
      <p:pic>
        <p:nvPicPr>
          <p:cNvPr id="10" name="Picture 9">
            <a:extLst>
              <a:ext uri="{FF2B5EF4-FFF2-40B4-BE49-F238E27FC236}">
                <a16:creationId xmlns:a16="http://schemas.microsoft.com/office/drawing/2014/main" id="{93183058-2728-4D2A-851D-C76661791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056" y="4638360"/>
            <a:ext cx="7481929" cy="1589908"/>
          </a:xfrm>
          <a:prstGeom prst="rect">
            <a:avLst/>
          </a:prstGeom>
          <a:effectLst/>
        </p:spPr>
      </p:pic>
      <p:sp>
        <p:nvSpPr>
          <p:cNvPr id="13" name="Slide Number Placeholder 12">
            <a:extLst>
              <a:ext uri="{FF2B5EF4-FFF2-40B4-BE49-F238E27FC236}">
                <a16:creationId xmlns:a16="http://schemas.microsoft.com/office/drawing/2014/main" id="{D9B77C77-9AA1-4CB4-AA32-D05AC861F461}"/>
              </a:ext>
            </a:extLst>
          </p:cNvPr>
          <p:cNvSpPr>
            <a:spLocks noGrp="1"/>
          </p:cNvSpPr>
          <p:nvPr>
            <p:ph type="sldNum" sz="quarter" idx="12"/>
          </p:nvPr>
        </p:nvSpPr>
        <p:spPr/>
        <p:txBody>
          <a:bodyPr/>
          <a:lstStyle/>
          <a:p>
            <a:fld id="{120781D2-C1EF-4A8F-8DD8-39D78CAB8E2E}" type="slidenum">
              <a:rPr lang="en-US" smtClean="0"/>
              <a:t>16</a:t>
            </a:fld>
            <a:endParaRPr lang="en-US"/>
          </a:p>
        </p:txBody>
      </p:sp>
    </p:spTree>
    <p:extLst>
      <p:ext uri="{BB962C8B-B14F-4D97-AF65-F5344CB8AC3E}">
        <p14:creationId xmlns:p14="http://schemas.microsoft.com/office/powerpoint/2010/main" val="151206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7D9672-AC61-44A9-98DE-0553CE08A3F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8578465" cy="2809447"/>
          </a:xfrm>
          <a:prstGeom prst="rect">
            <a:avLst/>
          </a:prstGeom>
          <a:effectLst/>
        </p:spPr>
      </p:pic>
      <p:sp>
        <p:nvSpPr>
          <p:cNvPr id="24" name="Rectangle 23">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433F9C14-0B55-46AC-9897-94B9BFEDACD5}"/>
              </a:ext>
            </a:extLst>
          </p:cNvPr>
          <p:cNvSpPr>
            <a:spLocks noGrp="1"/>
          </p:cNvSpPr>
          <p:nvPr>
            <p:ph type="title"/>
          </p:nvPr>
        </p:nvSpPr>
        <p:spPr>
          <a:xfrm>
            <a:off x="636916" y="4371849"/>
            <a:ext cx="9149350" cy="1350523"/>
          </a:xfrm>
        </p:spPr>
        <p:txBody>
          <a:bodyPr vert="horz" lIns="91440" tIns="45720" rIns="91440" bIns="45720" rtlCol="0" anchor="b">
            <a:normAutofit/>
          </a:bodyPr>
          <a:lstStyle/>
          <a:p>
            <a:pPr>
              <a:lnSpc>
                <a:spcPct val="90000"/>
              </a:lnSpc>
            </a:pPr>
            <a:r>
              <a:rPr lang="en-US" sz="3100" b="0" i="0" kern="1200">
                <a:solidFill>
                  <a:srgbClr val="EBEBEB"/>
                </a:solidFill>
                <a:latin typeface="+mj-lt"/>
                <a:ea typeface="+mj-ea"/>
                <a:cs typeface="+mj-cs"/>
              </a:rPr>
              <a:t>Use N-List to find frequent closed patterns</a:t>
            </a:r>
            <a:br>
              <a:rPr lang="en-US" sz="3100" b="0" i="0" kern="1200">
                <a:solidFill>
                  <a:srgbClr val="EBEBEB"/>
                </a:solidFill>
                <a:latin typeface="+mj-lt"/>
                <a:ea typeface="+mj-ea"/>
                <a:cs typeface="+mj-cs"/>
              </a:rPr>
            </a:br>
            <a:endParaRPr lang="en-US" sz="3100" b="0" i="0" kern="1200">
              <a:solidFill>
                <a:srgbClr val="EBEBEB"/>
              </a:solidFill>
              <a:latin typeface="+mj-lt"/>
              <a:ea typeface="+mj-ea"/>
              <a:cs typeface="+mj-cs"/>
            </a:endParaRPr>
          </a:p>
        </p:txBody>
      </p:sp>
      <p:sp>
        <p:nvSpPr>
          <p:cNvPr id="6" name="Slide Number Placeholder 5">
            <a:extLst>
              <a:ext uri="{FF2B5EF4-FFF2-40B4-BE49-F238E27FC236}">
                <a16:creationId xmlns:a16="http://schemas.microsoft.com/office/drawing/2014/main" id="{CACF96E5-FF96-48E1-A8DB-62EF39951AFC}"/>
              </a:ext>
            </a:extLst>
          </p:cNvPr>
          <p:cNvSpPr>
            <a:spLocks noGrp="1"/>
          </p:cNvSpPr>
          <p:nvPr>
            <p:ph type="sldNum" sz="quarter" idx="12"/>
          </p:nvPr>
        </p:nvSpPr>
        <p:spPr/>
        <p:txBody>
          <a:bodyPr/>
          <a:lstStyle/>
          <a:p>
            <a:fld id="{120781D2-C1EF-4A8F-8DD8-39D78CAB8E2E}" type="slidenum">
              <a:rPr lang="en-US" smtClean="0"/>
              <a:t>17</a:t>
            </a:fld>
            <a:endParaRPr lang="en-US"/>
          </a:p>
        </p:txBody>
      </p:sp>
    </p:spTree>
    <p:extLst>
      <p:ext uri="{BB962C8B-B14F-4D97-AF65-F5344CB8AC3E}">
        <p14:creationId xmlns:p14="http://schemas.microsoft.com/office/powerpoint/2010/main" val="112925589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260B7-6EC7-400F-A8B4-C0B1ABA7096C}"/>
              </a:ext>
            </a:extLst>
          </p:cNvPr>
          <p:cNvSpPr>
            <a:spLocks noGrp="1"/>
          </p:cNvSpPr>
          <p:nvPr>
            <p:ph type="title"/>
          </p:nvPr>
        </p:nvSpPr>
        <p:spPr>
          <a:xfrm>
            <a:off x="5214033" y="1266958"/>
            <a:ext cx="6248624"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Results</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
        <p:nvSpPr>
          <p:cNvPr id="28" name="Rectangle 27">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2" name="Rectangle 31">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43968FF8-E1F7-49E7-87E7-A14FEC3D220F}"/>
              </a:ext>
            </a:extLst>
          </p:cNvPr>
          <p:cNvSpPr>
            <a:spLocks noGrp="1"/>
          </p:cNvSpPr>
          <p:nvPr>
            <p:ph type="sldNum" sz="quarter" idx="12"/>
          </p:nvPr>
        </p:nvSpPr>
        <p:spPr/>
        <p:txBody>
          <a:bodyPr/>
          <a:lstStyle/>
          <a:p>
            <a:fld id="{120781D2-C1EF-4A8F-8DD8-39D78CAB8E2E}" type="slidenum">
              <a:rPr lang="en-US" smtClean="0"/>
              <a:t>18</a:t>
            </a:fld>
            <a:endParaRPr lang="en-US"/>
          </a:p>
        </p:txBody>
      </p:sp>
    </p:spTree>
    <p:extLst>
      <p:ext uri="{BB962C8B-B14F-4D97-AF65-F5344CB8AC3E}">
        <p14:creationId xmlns:p14="http://schemas.microsoft.com/office/powerpoint/2010/main" val="185411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3E35-1BE2-401C-8385-A0752F72118F}"/>
              </a:ext>
            </a:extLst>
          </p:cNvPr>
          <p:cNvSpPr>
            <a:spLocks noGrp="1"/>
          </p:cNvSpPr>
          <p:nvPr>
            <p:ph type="title"/>
          </p:nvPr>
        </p:nvSpPr>
        <p:spPr>
          <a:xfrm>
            <a:off x="646112" y="452718"/>
            <a:ext cx="4165580" cy="1400530"/>
          </a:xfrm>
        </p:spPr>
        <p:txBody>
          <a:bodyPr>
            <a:normAutofit/>
          </a:bodyPr>
          <a:lstStyle/>
          <a:p>
            <a:r>
              <a:rPr lang="en-AU" dirty="0"/>
              <a:t>Outcomes</a:t>
            </a:r>
            <a:endParaRPr lang="en-US" dirty="0"/>
          </a:p>
        </p:txBody>
      </p:sp>
      <p:sp>
        <p:nvSpPr>
          <p:cNvPr id="1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CED8A8E7-35BC-4471-B4CF-ACFC3E7F0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1EB0BF28-EC06-4525-BF31-73A9489AD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7946EB-8C9D-4CFA-8B69-FFC8E0496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0" y="1152983"/>
            <a:ext cx="5449471" cy="2433185"/>
          </a:xfrm>
          <a:prstGeom prst="rect">
            <a:avLst/>
          </a:prstGeom>
          <a:effectLst/>
        </p:spPr>
      </p:pic>
      <p:sp>
        <p:nvSpPr>
          <p:cNvPr id="18" name="Rectangle 1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7196777-6DC1-488E-82A9-419032F70BBF}"/>
              </a:ext>
            </a:extLst>
          </p:cNvPr>
          <p:cNvSpPr>
            <a:spLocks noGrp="1"/>
          </p:cNvSpPr>
          <p:nvPr>
            <p:ph idx="1"/>
          </p:nvPr>
        </p:nvSpPr>
        <p:spPr>
          <a:xfrm>
            <a:off x="646113" y="2052918"/>
            <a:ext cx="4165146" cy="4195481"/>
          </a:xfrm>
        </p:spPr>
        <p:txBody>
          <a:bodyPr>
            <a:normAutofit/>
          </a:bodyPr>
          <a:lstStyle/>
          <a:p>
            <a:r>
              <a:rPr lang="en-US" dirty="0"/>
              <a:t>The implemented method has a remarkable performance in time and memory consuming</a:t>
            </a:r>
          </a:p>
          <a:p>
            <a:r>
              <a:rPr lang="en-US" dirty="0"/>
              <a:t>This method provide sufficient frequent closed pattern </a:t>
            </a:r>
          </a:p>
          <a:p>
            <a:r>
              <a:rPr lang="en-US" dirty="0"/>
              <a:t>According to the results the NAFCP is more efficient than dCHARM and DCI_PLUS</a:t>
            </a:r>
            <a:endParaRPr lang="en-AU" dirty="0"/>
          </a:p>
          <a:p>
            <a:pPr marL="0" indent="0">
              <a:buNone/>
            </a:pPr>
            <a:endParaRPr lang="en-US" dirty="0"/>
          </a:p>
        </p:txBody>
      </p:sp>
      <p:pic>
        <p:nvPicPr>
          <p:cNvPr id="5" name="Picture 4">
            <a:extLst>
              <a:ext uri="{FF2B5EF4-FFF2-40B4-BE49-F238E27FC236}">
                <a16:creationId xmlns:a16="http://schemas.microsoft.com/office/drawing/2014/main" id="{BB85B803-2BF0-46B1-866C-DA215049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0" y="3671092"/>
            <a:ext cx="5449471" cy="2433185"/>
          </a:xfrm>
          <a:prstGeom prst="rect">
            <a:avLst/>
          </a:prstGeom>
          <a:effectLst/>
        </p:spPr>
      </p:pic>
      <p:sp>
        <p:nvSpPr>
          <p:cNvPr id="8" name="Slide Number Placeholder 7">
            <a:extLst>
              <a:ext uri="{FF2B5EF4-FFF2-40B4-BE49-F238E27FC236}">
                <a16:creationId xmlns:a16="http://schemas.microsoft.com/office/drawing/2014/main" id="{74DF8E3D-FA90-4A20-BCBD-2285BA3D4155}"/>
              </a:ext>
            </a:extLst>
          </p:cNvPr>
          <p:cNvSpPr>
            <a:spLocks noGrp="1"/>
          </p:cNvSpPr>
          <p:nvPr>
            <p:ph type="sldNum" sz="quarter" idx="12"/>
          </p:nvPr>
        </p:nvSpPr>
        <p:spPr/>
        <p:txBody>
          <a:bodyPr/>
          <a:lstStyle/>
          <a:p>
            <a:fld id="{120781D2-C1EF-4A8F-8DD8-39D78CAB8E2E}" type="slidenum">
              <a:rPr lang="en-US" smtClean="0"/>
              <a:t>19</a:t>
            </a:fld>
            <a:endParaRPr lang="en-US"/>
          </a:p>
        </p:txBody>
      </p:sp>
    </p:spTree>
    <p:extLst>
      <p:ext uri="{BB962C8B-B14F-4D97-AF65-F5344CB8AC3E}">
        <p14:creationId xmlns:p14="http://schemas.microsoft.com/office/powerpoint/2010/main" val="251051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849B-157C-4AE5-83E4-C05E1471FD04}"/>
              </a:ext>
            </a:extLst>
          </p:cNvPr>
          <p:cNvSpPr>
            <a:spLocks noGrp="1"/>
          </p:cNvSpPr>
          <p:nvPr>
            <p:ph type="title"/>
          </p:nvPr>
        </p:nvSpPr>
        <p:spPr>
          <a:xfrm>
            <a:off x="646112" y="452718"/>
            <a:ext cx="5629222" cy="1400530"/>
          </a:xfrm>
        </p:spPr>
        <p:txBody>
          <a:bodyPr>
            <a:normAutofit/>
          </a:bodyPr>
          <a:lstStyle/>
          <a:p>
            <a:r>
              <a:rPr lang="en-US" dirty="0"/>
              <a:t>What is text mining</a:t>
            </a:r>
          </a:p>
        </p:txBody>
      </p:sp>
      <p:sp>
        <p:nvSpPr>
          <p:cNvPr id="20"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21">
            <a:extLst>
              <a:ext uri="{FF2B5EF4-FFF2-40B4-BE49-F238E27FC236}">
                <a16:creationId xmlns:a16="http://schemas.microsoft.com/office/drawing/2014/main" id="{56F66601-92F3-4541-8A73-2E7C60369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4A7E95D6-9DF4-41D7-BF12-FC5BEC76C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6F56756A-37D9-4B0B-8B9B-2693316E1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139" y="946851"/>
            <a:ext cx="3752910" cy="2683330"/>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26" name="Rectangle 25">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20C8C3-0BEB-4486-B4F8-0488C8D36C98}"/>
              </a:ext>
            </a:extLst>
          </p:cNvPr>
          <p:cNvSpPr>
            <a:spLocks noGrp="1"/>
          </p:cNvSpPr>
          <p:nvPr>
            <p:ph idx="1"/>
          </p:nvPr>
        </p:nvSpPr>
        <p:spPr>
          <a:xfrm>
            <a:off x="733953" y="1532441"/>
            <a:ext cx="5883485" cy="1645766"/>
          </a:xfrm>
        </p:spPr>
        <p:txBody>
          <a:bodyPr>
            <a:normAutofit/>
          </a:bodyPr>
          <a:lstStyle/>
          <a:p>
            <a:pPr marL="0" indent="0" algn="justLow">
              <a:buNone/>
            </a:pPr>
            <a:r>
              <a:rPr lang="en-US" dirty="0"/>
              <a:t>Text mining is the process of exploring and analyzing large amounts of unstructured text data aided by software that can identify concepts, patterns, topics, keywords and other attributes in the data.</a:t>
            </a:r>
          </a:p>
        </p:txBody>
      </p:sp>
      <p:pic>
        <p:nvPicPr>
          <p:cNvPr id="10" name="Picture 7">
            <a:extLst>
              <a:ext uri="{FF2B5EF4-FFF2-40B4-BE49-F238E27FC236}">
                <a16:creationId xmlns:a16="http://schemas.microsoft.com/office/drawing/2014/main" id="{608CA443-DDD6-496A-8BEF-72ED2D975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9862" y="3526971"/>
            <a:ext cx="2407898" cy="2721427"/>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2363" dir="842175" algn="ctr" rotWithShape="0">
                    <a:srgbClr val="000000"/>
                  </a:outerShdw>
                </a:effectLst>
              </a14:hiddenEffects>
            </a:ext>
          </a:extLst>
        </p:spPr>
      </p:pic>
      <p:sp>
        <p:nvSpPr>
          <p:cNvPr id="14" name="Content Placeholder 2">
            <a:extLst>
              <a:ext uri="{FF2B5EF4-FFF2-40B4-BE49-F238E27FC236}">
                <a16:creationId xmlns:a16="http://schemas.microsoft.com/office/drawing/2014/main" id="{302CF860-43F5-42E0-8FBB-C371B311ED22}"/>
              </a:ext>
            </a:extLst>
          </p:cNvPr>
          <p:cNvSpPr txBox="1">
            <a:spLocks/>
          </p:cNvSpPr>
          <p:nvPr/>
        </p:nvSpPr>
        <p:spPr>
          <a:xfrm>
            <a:off x="733953" y="3428999"/>
            <a:ext cx="5883485" cy="16457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Low">
              <a:spcBef>
                <a:spcPct val="0"/>
              </a:spcBef>
              <a:buFontTx/>
              <a:buNone/>
            </a:pPr>
            <a:endParaRPr lang="en-AU" altLang="en-US" dirty="0"/>
          </a:p>
        </p:txBody>
      </p:sp>
      <p:sp>
        <p:nvSpPr>
          <p:cNvPr id="5" name="Rectangle 4">
            <a:extLst>
              <a:ext uri="{FF2B5EF4-FFF2-40B4-BE49-F238E27FC236}">
                <a16:creationId xmlns:a16="http://schemas.microsoft.com/office/drawing/2014/main" id="{32F22CDA-82B6-4ABA-8303-A8223D202253}"/>
              </a:ext>
            </a:extLst>
          </p:cNvPr>
          <p:cNvSpPr/>
          <p:nvPr/>
        </p:nvSpPr>
        <p:spPr>
          <a:xfrm>
            <a:off x="734637" y="3404703"/>
            <a:ext cx="6096000" cy="1569660"/>
          </a:xfrm>
          <a:prstGeom prst="rect">
            <a:avLst/>
          </a:prstGeom>
        </p:spPr>
        <p:txBody>
          <a:bodyPr>
            <a:spAutoFit/>
          </a:bodyPr>
          <a:lstStyle/>
          <a:p>
            <a:pPr marL="285750" indent="-285750" algn="justLow">
              <a:buFont typeface="Arial" panose="020B0604020202020204" pitchFamily="34" charset="0"/>
              <a:buChar char="•"/>
            </a:pPr>
            <a:r>
              <a:rPr lang="en-US" sz="1600" dirty="0"/>
              <a:t>The growth of Big data systems such shows exponential data generation rate more than 2.5 quintillion bytes per day. </a:t>
            </a:r>
          </a:p>
          <a:p>
            <a:pPr algn="justLow"/>
            <a:endParaRPr lang="en-US" sz="1600" dirty="0"/>
          </a:p>
          <a:p>
            <a:pPr marL="285750" indent="-285750" algn="justLow">
              <a:buFont typeface="Arial" panose="020B0604020202020204" pitchFamily="34" charset="0"/>
              <a:buChar char="•"/>
            </a:pPr>
            <a:r>
              <a:rPr lang="en-US" sz="1600" dirty="0"/>
              <a:t>95% of these big data are unstructured data containing text, audio and video. </a:t>
            </a:r>
          </a:p>
        </p:txBody>
      </p:sp>
      <p:sp>
        <p:nvSpPr>
          <p:cNvPr id="6" name="Slide Number Placeholder 5">
            <a:extLst>
              <a:ext uri="{FF2B5EF4-FFF2-40B4-BE49-F238E27FC236}">
                <a16:creationId xmlns:a16="http://schemas.microsoft.com/office/drawing/2014/main" id="{54920C84-6336-4206-8EB0-E287A881EDDD}"/>
              </a:ext>
            </a:extLst>
          </p:cNvPr>
          <p:cNvSpPr>
            <a:spLocks noGrp="1"/>
          </p:cNvSpPr>
          <p:nvPr>
            <p:ph type="sldNum" sz="quarter" idx="12"/>
          </p:nvPr>
        </p:nvSpPr>
        <p:spPr/>
        <p:txBody>
          <a:bodyPr/>
          <a:lstStyle/>
          <a:p>
            <a:fld id="{120781D2-C1EF-4A8F-8DD8-39D78CAB8E2E}" type="slidenum">
              <a:rPr lang="en-US" smtClean="0"/>
              <a:t>2</a:t>
            </a:fld>
            <a:endParaRPr lang="en-US"/>
          </a:p>
        </p:txBody>
      </p:sp>
    </p:spTree>
    <p:extLst>
      <p:ext uri="{BB962C8B-B14F-4D97-AF65-F5344CB8AC3E}">
        <p14:creationId xmlns:p14="http://schemas.microsoft.com/office/powerpoint/2010/main" val="141075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D034537-FFA4-440E-B1A0-6A238938DEA9}"/>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It can be used for:</a:t>
            </a:r>
          </a:p>
        </p:txBody>
      </p:sp>
      <p:sp>
        <p:nvSpPr>
          <p:cNvPr id="27" name="Rectangle 26">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8" name="Content Placeholder 2">
            <a:extLst>
              <a:ext uri="{FF2B5EF4-FFF2-40B4-BE49-F238E27FC236}">
                <a16:creationId xmlns:a16="http://schemas.microsoft.com/office/drawing/2014/main" id="{0DB898AC-334A-4A60-A41C-F7660F9CB43A}"/>
              </a:ext>
            </a:extLst>
          </p:cNvPr>
          <p:cNvGraphicFramePr>
            <a:graphicFrameLocks noGrp="1"/>
          </p:cNvGraphicFramePr>
          <p:nvPr>
            <p:ph idx="1"/>
            <p:extLst>
              <p:ext uri="{D42A27DB-BD31-4B8C-83A1-F6EECF244321}">
                <p14:modId xmlns:p14="http://schemas.microsoft.com/office/powerpoint/2010/main" val="218419400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DBA5A04-B774-425B-9E29-AAB881F5485E}"/>
              </a:ext>
            </a:extLst>
          </p:cNvPr>
          <p:cNvSpPr>
            <a:spLocks noGrp="1"/>
          </p:cNvSpPr>
          <p:nvPr>
            <p:ph type="sldNum" sz="quarter" idx="12"/>
          </p:nvPr>
        </p:nvSpPr>
        <p:spPr/>
        <p:txBody>
          <a:bodyPr/>
          <a:lstStyle/>
          <a:p>
            <a:fld id="{120781D2-C1EF-4A8F-8DD8-39D78CAB8E2E}" type="slidenum">
              <a:rPr lang="en-US" smtClean="0"/>
              <a:t>20</a:t>
            </a:fld>
            <a:endParaRPr lang="en-US"/>
          </a:p>
        </p:txBody>
      </p:sp>
    </p:spTree>
    <p:extLst>
      <p:ext uri="{BB962C8B-B14F-4D97-AF65-F5344CB8AC3E}">
        <p14:creationId xmlns:p14="http://schemas.microsoft.com/office/powerpoint/2010/main" val="281766941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5773C-8591-4F5D-AD45-B84CAD28ADCF}"/>
              </a:ext>
            </a:extLst>
          </p:cNvPr>
          <p:cNvSpPr>
            <a:spLocks noGrp="1"/>
          </p:cNvSpPr>
          <p:nvPr>
            <p:ph type="title"/>
          </p:nvPr>
        </p:nvSpPr>
        <p:spPr>
          <a:xfrm>
            <a:off x="244328" y="2470766"/>
            <a:ext cx="5686572" cy="4272934"/>
          </a:xfrm>
        </p:spPr>
        <p:txBody>
          <a:bodyPr>
            <a:normAutofit/>
          </a:bodyPr>
          <a:lstStyle/>
          <a:p>
            <a:r>
              <a:rPr lang="en-US" sz="8000" dirty="0">
                <a:solidFill>
                  <a:srgbClr val="EBEBEB"/>
                </a:solidFill>
              </a:rPr>
              <a:t>Thank You</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Rectangle 13">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7" name="Graphic 6" descr="Grinning Face with No Fill">
            <a:extLst>
              <a:ext uri="{FF2B5EF4-FFF2-40B4-BE49-F238E27FC236}">
                <a16:creationId xmlns:a16="http://schemas.microsoft.com/office/drawing/2014/main" id="{15B61248-E034-419A-ABA8-AA689F49C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5F9B503-679B-4F4B-8CAF-B3578D0E69E4}"/>
              </a:ext>
            </a:extLst>
          </p:cNvPr>
          <p:cNvSpPr>
            <a:spLocks noGrp="1"/>
          </p:cNvSpPr>
          <p:nvPr>
            <p:ph type="sldNum" sz="quarter" idx="12"/>
          </p:nvPr>
        </p:nvSpPr>
        <p:spPr/>
        <p:txBody>
          <a:bodyPr/>
          <a:lstStyle/>
          <a:p>
            <a:fld id="{120781D2-C1EF-4A8F-8DD8-39D78CAB8E2E}" type="slidenum">
              <a:rPr lang="en-US" smtClean="0"/>
              <a:t>21</a:t>
            </a:fld>
            <a:endParaRPr lang="en-US"/>
          </a:p>
        </p:txBody>
      </p:sp>
    </p:spTree>
    <p:extLst>
      <p:ext uri="{BB962C8B-B14F-4D97-AF65-F5344CB8AC3E}">
        <p14:creationId xmlns:p14="http://schemas.microsoft.com/office/powerpoint/2010/main" val="22241453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9" name="Freeform 7">
            <a:extLst>
              <a:ext uri="{FF2B5EF4-FFF2-40B4-BE49-F238E27FC236}">
                <a16:creationId xmlns:a16="http://schemas.microsoft.com/office/drawing/2014/main" id="{05D1028C-0ECA-4950-9153-E1DB1EF5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342FA70-99A3-49B4-B973-F473373499FB}"/>
              </a:ext>
            </a:extLst>
          </p:cNvPr>
          <p:cNvSpPr>
            <a:spLocks noGrp="1"/>
          </p:cNvSpPr>
          <p:nvPr>
            <p:ph type="title"/>
          </p:nvPr>
        </p:nvSpPr>
        <p:spPr>
          <a:xfrm>
            <a:off x="646111" y="452718"/>
            <a:ext cx="9404723" cy="1180711"/>
          </a:xfrm>
        </p:spPr>
        <p:txBody>
          <a:bodyPr>
            <a:normAutofit/>
          </a:bodyPr>
          <a:lstStyle/>
          <a:p>
            <a:r>
              <a:rPr lang="en-US"/>
              <a:t>Text Mining Applications</a:t>
            </a:r>
          </a:p>
        </p:txBody>
      </p:sp>
      <p:sp>
        <p:nvSpPr>
          <p:cNvPr id="31" name="Rectangle 30">
            <a:extLst>
              <a:ext uri="{FF2B5EF4-FFF2-40B4-BE49-F238E27FC236}">
                <a16:creationId xmlns:a16="http://schemas.microsoft.com/office/drawing/2014/main" id="{CB7D32D1-1CF4-46F7-AAC0-58DE06F16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516C514C-7522-4100-8EA7-08CB62681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7C0F01A9-271A-4FF0-887A-6F64B19F0C06}"/>
              </a:ext>
            </a:extLst>
          </p:cNvPr>
          <p:cNvSpPr>
            <a:spLocks noGrp="1"/>
          </p:cNvSpPr>
          <p:nvPr>
            <p:ph idx="1"/>
          </p:nvPr>
        </p:nvSpPr>
        <p:spPr>
          <a:xfrm>
            <a:off x="643855" y="2548281"/>
            <a:ext cx="5447340" cy="3654389"/>
          </a:xfrm>
        </p:spPr>
        <p:txBody>
          <a:bodyPr>
            <a:normAutofit/>
          </a:bodyPr>
          <a:lstStyle/>
          <a:p>
            <a:pPr algn="justLow"/>
            <a:r>
              <a:rPr lang="en-US" dirty="0">
                <a:solidFill>
                  <a:schemeClr val="bg1"/>
                </a:solidFill>
              </a:rPr>
              <a:t>Information retrieval: Search engines</a:t>
            </a:r>
          </a:p>
          <a:p>
            <a:pPr algn="justLow"/>
            <a:r>
              <a:rPr lang="en-US" dirty="0">
                <a:solidFill>
                  <a:schemeClr val="bg1"/>
                </a:solidFill>
              </a:rPr>
              <a:t>Language understanding: Siri (Apple)</a:t>
            </a:r>
          </a:p>
          <a:p>
            <a:pPr algn="justLow"/>
            <a:r>
              <a:rPr lang="en-US" dirty="0">
                <a:solidFill>
                  <a:schemeClr val="bg1"/>
                </a:solidFill>
              </a:rPr>
              <a:t>Document classification: Spam filtering</a:t>
            </a:r>
          </a:p>
          <a:p>
            <a:pPr algn="justLow"/>
            <a:r>
              <a:rPr lang="en-US" dirty="0">
                <a:solidFill>
                  <a:schemeClr val="bg1"/>
                </a:solidFill>
              </a:rPr>
              <a:t>Opinion mining: Twitter bran monitoring</a:t>
            </a:r>
          </a:p>
          <a:p>
            <a:pPr algn="justLow"/>
            <a:r>
              <a:rPr lang="en-US" dirty="0">
                <a:solidFill>
                  <a:schemeClr val="bg1"/>
                </a:solidFill>
              </a:rPr>
              <a:t>…</a:t>
            </a:r>
          </a:p>
          <a:p>
            <a:endParaRPr lang="en-US" dirty="0">
              <a:solidFill>
                <a:schemeClr val="bg1"/>
              </a:solidFill>
            </a:endParaRPr>
          </a:p>
          <a:p>
            <a:endParaRPr lang="en-US" dirty="0">
              <a:solidFill>
                <a:schemeClr val="bg1"/>
              </a:solidFill>
            </a:endParaRPr>
          </a:p>
        </p:txBody>
      </p:sp>
      <p:pic>
        <p:nvPicPr>
          <p:cNvPr id="15" name="Picture 14">
            <a:extLst>
              <a:ext uri="{FF2B5EF4-FFF2-40B4-BE49-F238E27FC236}">
                <a16:creationId xmlns:a16="http://schemas.microsoft.com/office/drawing/2014/main" id="{B9E5ED63-62DB-4B85-AC14-E7723AEC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837" y="2548281"/>
            <a:ext cx="2624002" cy="1751522"/>
          </a:xfrm>
          <a:prstGeom prst="rect">
            <a:avLst/>
          </a:prstGeom>
          <a:effectLst/>
        </p:spPr>
      </p:pic>
      <p:pic>
        <p:nvPicPr>
          <p:cNvPr id="13" name="Picture 12">
            <a:extLst>
              <a:ext uri="{FF2B5EF4-FFF2-40B4-BE49-F238E27FC236}">
                <a16:creationId xmlns:a16="http://schemas.microsoft.com/office/drawing/2014/main" id="{99494F52-5AC1-491F-A987-22EAF7DD5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917" y="4595457"/>
            <a:ext cx="2627842" cy="1478161"/>
          </a:xfrm>
          <a:prstGeom prst="rect">
            <a:avLst/>
          </a:prstGeom>
          <a:effectLst/>
        </p:spPr>
      </p:pic>
      <p:pic>
        <p:nvPicPr>
          <p:cNvPr id="17" name="Picture 16">
            <a:extLst>
              <a:ext uri="{FF2B5EF4-FFF2-40B4-BE49-F238E27FC236}">
                <a16:creationId xmlns:a16="http://schemas.microsoft.com/office/drawing/2014/main" id="{BE2CFD6A-45D8-4E75-8BBF-DEB304049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701" y="3065369"/>
            <a:ext cx="2627842" cy="2627842"/>
          </a:xfrm>
          <a:prstGeom prst="rect">
            <a:avLst/>
          </a:prstGeom>
          <a:effectLst/>
        </p:spPr>
      </p:pic>
      <p:sp>
        <p:nvSpPr>
          <p:cNvPr id="4" name="Content Placeholder 2">
            <a:extLst>
              <a:ext uri="{FF2B5EF4-FFF2-40B4-BE49-F238E27FC236}">
                <a16:creationId xmlns:a16="http://schemas.microsoft.com/office/drawing/2014/main" id="{F7AE97FF-0D2B-4B06-9D0C-842D3678B009}"/>
              </a:ext>
            </a:extLst>
          </p:cNvPr>
          <p:cNvSpPr txBox="1">
            <a:spLocks/>
          </p:cNvSpPr>
          <p:nvPr/>
        </p:nvSpPr>
        <p:spPr>
          <a:xfrm>
            <a:off x="1102331" y="2325511"/>
            <a:ext cx="5264603" cy="501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Low"/>
            <a:endParaRPr lang="en-US" dirty="0"/>
          </a:p>
        </p:txBody>
      </p:sp>
      <p:sp>
        <p:nvSpPr>
          <p:cNvPr id="5" name="Content Placeholder 2">
            <a:extLst>
              <a:ext uri="{FF2B5EF4-FFF2-40B4-BE49-F238E27FC236}">
                <a16:creationId xmlns:a16="http://schemas.microsoft.com/office/drawing/2014/main" id="{33C76365-30E5-46A2-A2FD-404F31C867F0}"/>
              </a:ext>
            </a:extLst>
          </p:cNvPr>
          <p:cNvSpPr txBox="1">
            <a:spLocks/>
          </p:cNvSpPr>
          <p:nvPr/>
        </p:nvSpPr>
        <p:spPr>
          <a:xfrm>
            <a:off x="1102328" y="2815997"/>
            <a:ext cx="5603271" cy="4831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Low"/>
            <a:endParaRPr lang="en-US" dirty="0"/>
          </a:p>
        </p:txBody>
      </p:sp>
      <p:sp>
        <p:nvSpPr>
          <p:cNvPr id="6" name="Content Placeholder 2">
            <a:extLst>
              <a:ext uri="{FF2B5EF4-FFF2-40B4-BE49-F238E27FC236}">
                <a16:creationId xmlns:a16="http://schemas.microsoft.com/office/drawing/2014/main" id="{4ECB5EF3-9137-4943-9CC9-9C629CDC2545}"/>
              </a:ext>
            </a:extLst>
          </p:cNvPr>
          <p:cNvSpPr txBox="1">
            <a:spLocks/>
          </p:cNvSpPr>
          <p:nvPr/>
        </p:nvSpPr>
        <p:spPr>
          <a:xfrm>
            <a:off x="1102330" y="3299102"/>
            <a:ext cx="5264604" cy="4831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Low"/>
            <a:endParaRPr lang="en-US" dirty="0"/>
          </a:p>
        </p:txBody>
      </p:sp>
      <p:sp>
        <p:nvSpPr>
          <p:cNvPr id="19" name="Slide Number Placeholder 18">
            <a:extLst>
              <a:ext uri="{FF2B5EF4-FFF2-40B4-BE49-F238E27FC236}">
                <a16:creationId xmlns:a16="http://schemas.microsoft.com/office/drawing/2014/main" id="{A6EBBAE7-6EF7-455D-88EC-D820AEA8F320}"/>
              </a:ext>
            </a:extLst>
          </p:cNvPr>
          <p:cNvSpPr>
            <a:spLocks noGrp="1"/>
          </p:cNvSpPr>
          <p:nvPr>
            <p:ph type="sldNum" sz="quarter" idx="12"/>
          </p:nvPr>
        </p:nvSpPr>
        <p:spPr/>
        <p:txBody>
          <a:bodyPr/>
          <a:lstStyle/>
          <a:p>
            <a:fld id="{120781D2-C1EF-4A8F-8DD8-39D78CAB8E2E}" type="slidenum">
              <a:rPr lang="en-US" smtClean="0"/>
              <a:t>3</a:t>
            </a:fld>
            <a:endParaRPr lang="en-US"/>
          </a:p>
        </p:txBody>
      </p:sp>
    </p:spTree>
    <p:extLst>
      <p:ext uri="{BB962C8B-B14F-4D97-AF65-F5344CB8AC3E}">
        <p14:creationId xmlns:p14="http://schemas.microsoft.com/office/powerpoint/2010/main" val="184236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F713-D956-436B-8713-D7538D1A8D6D}"/>
              </a:ext>
            </a:extLst>
          </p:cNvPr>
          <p:cNvSpPr>
            <a:spLocks noGrp="1"/>
          </p:cNvSpPr>
          <p:nvPr>
            <p:ph type="title"/>
          </p:nvPr>
        </p:nvSpPr>
        <p:spPr/>
        <p:txBody>
          <a:bodyPr/>
          <a:lstStyle/>
          <a:p>
            <a:r>
              <a:rPr lang="en-US" dirty="0"/>
              <a:t>What is Frequent Pattern Mining</a:t>
            </a:r>
          </a:p>
        </p:txBody>
      </p:sp>
      <p:sp>
        <p:nvSpPr>
          <p:cNvPr id="3" name="Content Placeholder 2">
            <a:extLst>
              <a:ext uri="{FF2B5EF4-FFF2-40B4-BE49-F238E27FC236}">
                <a16:creationId xmlns:a16="http://schemas.microsoft.com/office/drawing/2014/main" id="{032DB5A3-8FD8-4D26-8E0F-3826CE83749E}"/>
              </a:ext>
            </a:extLst>
          </p:cNvPr>
          <p:cNvSpPr>
            <a:spLocks noGrp="1"/>
          </p:cNvSpPr>
          <p:nvPr>
            <p:ph idx="1"/>
          </p:nvPr>
        </p:nvSpPr>
        <p:spPr>
          <a:xfrm>
            <a:off x="1103312" y="2052919"/>
            <a:ext cx="8947522" cy="3581264"/>
          </a:xfrm>
        </p:spPr>
        <p:txBody>
          <a:bodyPr/>
          <a:lstStyle/>
          <a:p>
            <a:r>
              <a:rPr lang="en-AU" dirty="0"/>
              <a:t>One of the most significant subfields of data mining</a:t>
            </a:r>
          </a:p>
          <a:p>
            <a:r>
              <a:rPr lang="en-AU" dirty="0"/>
              <a:t>Aims to discover useful, unexpected and interesting frequent patterns in databases</a:t>
            </a:r>
          </a:p>
          <a:p>
            <a:r>
              <a:rPr lang="en-AU" dirty="0"/>
              <a:t>Pattern mining is an unsupervised classification</a:t>
            </a:r>
          </a:p>
          <a:p>
            <a:r>
              <a:rPr lang="en-AU" dirty="0"/>
              <a:t>It puts relevant items in an item-set in terms of making groups for raw data.</a:t>
            </a:r>
          </a:p>
          <a:p>
            <a:r>
              <a:rPr lang="en-AU" dirty="0"/>
              <a:t>Pattern mining can be used in many domains such as text mining</a:t>
            </a:r>
          </a:p>
          <a:p>
            <a:r>
              <a:rPr lang="en-US" dirty="0"/>
              <a:t>Some algorithms are designed to extract concise representations of frequent patterns such as frequent closed pattern.</a:t>
            </a:r>
          </a:p>
          <a:p>
            <a:endParaRPr lang="en-US" dirty="0"/>
          </a:p>
        </p:txBody>
      </p:sp>
      <p:sp>
        <p:nvSpPr>
          <p:cNvPr id="4" name="Slide Number Placeholder 3">
            <a:extLst>
              <a:ext uri="{FF2B5EF4-FFF2-40B4-BE49-F238E27FC236}">
                <a16:creationId xmlns:a16="http://schemas.microsoft.com/office/drawing/2014/main" id="{EC584DE7-F18A-4F3F-9D37-268341BC62C6}"/>
              </a:ext>
            </a:extLst>
          </p:cNvPr>
          <p:cNvSpPr>
            <a:spLocks noGrp="1"/>
          </p:cNvSpPr>
          <p:nvPr>
            <p:ph type="sldNum" sz="quarter" idx="12"/>
          </p:nvPr>
        </p:nvSpPr>
        <p:spPr/>
        <p:txBody>
          <a:bodyPr/>
          <a:lstStyle/>
          <a:p>
            <a:fld id="{120781D2-C1EF-4A8F-8DD8-39D78CAB8E2E}" type="slidenum">
              <a:rPr lang="en-US" smtClean="0"/>
              <a:t>4</a:t>
            </a:fld>
            <a:endParaRPr lang="en-US"/>
          </a:p>
        </p:txBody>
      </p:sp>
    </p:spTree>
    <p:extLst>
      <p:ext uri="{BB962C8B-B14F-4D97-AF65-F5344CB8AC3E}">
        <p14:creationId xmlns:p14="http://schemas.microsoft.com/office/powerpoint/2010/main" val="30379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7B10-8CB4-484E-AE61-F5D2B7761ECE}"/>
              </a:ext>
            </a:extLst>
          </p:cNvPr>
          <p:cNvSpPr>
            <a:spLocks noGrp="1"/>
          </p:cNvSpPr>
          <p:nvPr>
            <p:ph type="title"/>
          </p:nvPr>
        </p:nvSpPr>
        <p:spPr>
          <a:xfrm>
            <a:off x="277091" y="1854821"/>
            <a:ext cx="4367546" cy="4470821"/>
          </a:xfrm>
        </p:spPr>
        <p:txBody>
          <a:bodyPr>
            <a:normAutofit/>
          </a:bodyPr>
          <a:lstStyle/>
          <a:p>
            <a:pPr algn="r"/>
            <a:r>
              <a:rPr lang="en-US" dirty="0">
                <a:solidFill>
                  <a:schemeClr val="bg2"/>
                </a:solidFill>
              </a:rPr>
              <a:t>Why frequent closed patterns are needed</a:t>
            </a:r>
          </a:p>
        </p:txBody>
      </p:sp>
      <p:sp>
        <p:nvSpPr>
          <p:cNvPr id="21"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32D457-717B-46BD-9F12-0DFBA1F6A835}"/>
              </a:ext>
            </a:extLst>
          </p:cNvPr>
          <p:cNvSpPr>
            <a:spLocks noGrp="1"/>
          </p:cNvSpPr>
          <p:nvPr>
            <p:ph idx="1"/>
          </p:nvPr>
        </p:nvSpPr>
        <p:spPr>
          <a:xfrm>
            <a:off x="5204109" y="1645920"/>
            <a:ext cx="6269434" cy="4470821"/>
          </a:xfrm>
        </p:spPr>
        <p:txBody>
          <a:bodyPr>
            <a:normAutofit/>
          </a:bodyPr>
          <a:lstStyle/>
          <a:p>
            <a:r>
              <a:rPr lang="en-AU" dirty="0">
                <a:latin typeface="+mn-lt"/>
              </a:rPr>
              <a:t>Discovering </a:t>
            </a:r>
            <a:r>
              <a:rPr lang="vi-VN" dirty="0">
                <a:latin typeface="+mn-lt"/>
                <a:cs typeface="Aharoni" panose="02010803020104030203" pitchFamily="2" charset="-79"/>
              </a:rPr>
              <a:t>numerous</a:t>
            </a:r>
            <a:r>
              <a:rPr lang="en-AU" dirty="0">
                <a:latin typeface="+mn-lt"/>
              </a:rPr>
              <a:t> patterns </a:t>
            </a:r>
            <a:r>
              <a:rPr lang="vi-VN" dirty="0">
                <a:latin typeface="+mn-lt"/>
              </a:rPr>
              <a:t>cannot be useful </a:t>
            </a:r>
            <a:r>
              <a:rPr lang="en-AU" dirty="0">
                <a:latin typeface="+mn-lt"/>
              </a:rPr>
              <a:t>to</a:t>
            </a:r>
            <a:r>
              <a:rPr lang="vi-VN" dirty="0">
                <a:latin typeface="+mn-lt"/>
              </a:rPr>
              <a:t> be </a:t>
            </a:r>
            <a:r>
              <a:rPr lang="en-AU" dirty="0">
                <a:latin typeface="+mn-lt"/>
              </a:rPr>
              <a:t>analyse</a:t>
            </a:r>
            <a:r>
              <a:rPr lang="vi-VN" dirty="0">
                <a:latin typeface="+mn-lt"/>
              </a:rPr>
              <a:t>d by human and machines</a:t>
            </a:r>
            <a:r>
              <a:rPr lang="en-AU" dirty="0">
                <a:latin typeface="+mn-lt"/>
              </a:rPr>
              <a:t> </a:t>
            </a:r>
          </a:p>
          <a:p>
            <a:r>
              <a:rPr lang="en-US" dirty="0">
                <a:latin typeface="+mn-lt"/>
              </a:rPr>
              <a:t>T</a:t>
            </a:r>
            <a:r>
              <a:rPr lang="vi-VN" dirty="0">
                <a:latin typeface="+mn-lt"/>
              </a:rPr>
              <a:t>he </a:t>
            </a:r>
            <a:r>
              <a:rPr lang="en-AU" dirty="0">
                <a:latin typeface="+mn-lt"/>
              </a:rPr>
              <a:t>redundant </a:t>
            </a:r>
            <a:r>
              <a:rPr lang="en-US" dirty="0">
                <a:latin typeface="+mn-lt"/>
              </a:rPr>
              <a:t>patterns</a:t>
            </a:r>
            <a:r>
              <a:rPr lang="en-AU" dirty="0">
                <a:latin typeface="+mn-lt"/>
              </a:rPr>
              <a:t> can </a:t>
            </a:r>
            <a:r>
              <a:rPr lang="vi-VN" dirty="0">
                <a:latin typeface="+mn-lt"/>
              </a:rPr>
              <a:t>make high proportion of discovered itemsets</a:t>
            </a:r>
            <a:endParaRPr lang="en-AU" dirty="0">
              <a:latin typeface="+mn-lt"/>
            </a:endParaRPr>
          </a:p>
          <a:p>
            <a:r>
              <a:rPr lang="en-AU" dirty="0">
                <a:latin typeface="+mn-lt"/>
              </a:rPr>
              <a:t>To reduce the number of patterns found </a:t>
            </a:r>
          </a:p>
          <a:p>
            <a:r>
              <a:rPr lang="en-AU" dirty="0">
                <a:latin typeface="+mn-lt"/>
              </a:rPr>
              <a:t>P</a:t>
            </a:r>
            <a:r>
              <a:rPr lang="vi-VN" dirty="0">
                <a:latin typeface="+mn-lt"/>
              </a:rPr>
              <a:t>rovide</a:t>
            </a:r>
            <a:r>
              <a:rPr lang="en-AU" dirty="0">
                <a:latin typeface="+mn-lt"/>
              </a:rPr>
              <a:t> more meaningful patterns </a:t>
            </a:r>
          </a:p>
          <a:p>
            <a:endParaRPr lang="en-US" dirty="0"/>
          </a:p>
        </p:txBody>
      </p:sp>
      <p:sp>
        <p:nvSpPr>
          <p:cNvPr id="4" name="Slide Number Placeholder 3">
            <a:extLst>
              <a:ext uri="{FF2B5EF4-FFF2-40B4-BE49-F238E27FC236}">
                <a16:creationId xmlns:a16="http://schemas.microsoft.com/office/drawing/2014/main" id="{04DEF5FB-82D1-4E8A-9CDF-117474FE7654}"/>
              </a:ext>
            </a:extLst>
          </p:cNvPr>
          <p:cNvSpPr>
            <a:spLocks noGrp="1"/>
          </p:cNvSpPr>
          <p:nvPr>
            <p:ph type="sldNum" sz="quarter" idx="12"/>
          </p:nvPr>
        </p:nvSpPr>
        <p:spPr/>
        <p:txBody>
          <a:bodyPr/>
          <a:lstStyle/>
          <a:p>
            <a:fld id="{120781D2-C1EF-4A8F-8DD8-39D78CAB8E2E}" type="slidenum">
              <a:rPr lang="en-US" smtClean="0"/>
              <a:t>5</a:t>
            </a:fld>
            <a:endParaRPr lang="en-US"/>
          </a:p>
        </p:txBody>
      </p:sp>
    </p:spTree>
    <p:extLst>
      <p:ext uri="{BB962C8B-B14F-4D97-AF65-F5344CB8AC3E}">
        <p14:creationId xmlns:p14="http://schemas.microsoft.com/office/powerpoint/2010/main" val="335852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403A-C940-4FA2-90D1-AD8FF6B26333}"/>
              </a:ext>
            </a:extLst>
          </p:cNvPr>
          <p:cNvSpPr>
            <a:spLocks noGrp="1"/>
          </p:cNvSpPr>
          <p:nvPr>
            <p:ph type="title"/>
          </p:nvPr>
        </p:nvSpPr>
        <p:spPr/>
        <p:txBody>
          <a:bodyPr/>
          <a:lstStyle/>
          <a:p>
            <a:r>
              <a:rPr lang="en-US" dirty="0"/>
              <a:t>Frequent Closed Pattern Mining is a key function </a:t>
            </a:r>
          </a:p>
        </p:txBody>
      </p:sp>
      <p:graphicFrame>
        <p:nvGraphicFramePr>
          <p:cNvPr id="4" name="Content Placeholder 6">
            <a:extLst>
              <a:ext uri="{FF2B5EF4-FFF2-40B4-BE49-F238E27FC236}">
                <a16:creationId xmlns:a16="http://schemas.microsoft.com/office/drawing/2014/main" id="{9C93659B-E703-4383-996D-6C99CEEE49AA}"/>
              </a:ext>
            </a:extLst>
          </p:cNvPr>
          <p:cNvGraphicFramePr>
            <a:graphicFrameLocks/>
          </p:cNvGraphicFramePr>
          <p:nvPr>
            <p:extLst>
              <p:ext uri="{D42A27DB-BD31-4B8C-83A1-F6EECF244321}">
                <p14:modId xmlns:p14="http://schemas.microsoft.com/office/powerpoint/2010/main" val="3196788586"/>
              </p:ext>
            </p:extLst>
          </p:nvPr>
        </p:nvGraphicFramePr>
        <p:xfrm>
          <a:off x="378242" y="610956"/>
          <a:ext cx="11435515" cy="6386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D5A512B-896B-4F3D-9757-5F3C23B75960}"/>
              </a:ext>
            </a:extLst>
          </p:cNvPr>
          <p:cNvSpPr>
            <a:spLocks noGrp="1"/>
          </p:cNvSpPr>
          <p:nvPr>
            <p:ph type="sldNum" sz="quarter" idx="12"/>
          </p:nvPr>
        </p:nvSpPr>
        <p:spPr/>
        <p:txBody>
          <a:bodyPr/>
          <a:lstStyle/>
          <a:p>
            <a:fld id="{120781D2-C1EF-4A8F-8DD8-39D78CAB8E2E}" type="slidenum">
              <a:rPr lang="en-US" smtClean="0"/>
              <a:t>6</a:t>
            </a:fld>
            <a:endParaRPr lang="en-US"/>
          </a:p>
        </p:txBody>
      </p:sp>
    </p:spTree>
    <p:extLst>
      <p:ext uri="{BB962C8B-B14F-4D97-AF65-F5344CB8AC3E}">
        <p14:creationId xmlns:p14="http://schemas.microsoft.com/office/powerpoint/2010/main" val="4273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525D-DF2D-4F7D-B63D-E9D976C8A3B5}"/>
              </a:ext>
            </a:extLst>
          </p:cNvPr>
          <p:cNvSpPr>
            <a:spLocks noGrp="1"/>
          </p:cNvSpPr>
          <p:nvPr>
            <p:ph type="title"/>
          </p:nvPr>
        </p:nvSpPr>
        <p:spPr>
          <a:xfrm>
            <a:off x="646111" y="452718"/>
            <a:ext cx="9404723" cy="1400530"/>
          </a:xfrm>
        </p:spPr>
        <p:txBody>
          <a:bodyPr>
            <a:normAutofit fontScale="90000"/>
          </a:bodyPr>
          <a:lstStyle/>
          <a:p>
            <a:r>
              <a:rPr lang="en-US" sz="3900" dirty="0"/>
              <a:t>The Purpose of My Project:</a:t>
            </a:r>
            <a:br>
              <a:rPr lang="en-US" sz="3900" dirty="0"/>
            </a:br>
            <a:r>
              <a:rPr lang="en-US" sz="3900" dirty="0"/>
              <a:t>How can we produce frequent closed pattern in more effective way</a:t>
            </a:r>
          </a:p>
        </p:txBody>
      </p:sp>
      <p:graphicFrame>
        <p:nvGraphicFramePr>
          <p:cNvPr id="5" name="Content Placeholder 2">
            <a:extLst>
              <a:ext uri="{FF2B5EF4-FFF2-40B4-BE49-F238E27FC236}">
                <a16:creationId xmlns:a16="http://schemas.microsoft.com/office/drawing/2014/main" id="{136BF3B7-C89B-486F-882C-AF13CDFD15E3}"/>
              </a:ext>
            </a:extLst>
          </p:cNvPr>
          <p:cNvGraphicFramePr>
            <a:graphicFrameLocks noGrp="1"/>
          </p:cNvGraphicFramePr>
          <p:nvPr>
            <p:ph idx="1"/>
            <p:extLst>
              <p:ext uri="{D42A27DB-BD31-4B8C-83A1-F6EECF244321}">
                <p14:modId xmlns:p14="http://schemas.microsoft.com/office/powerpoint/2010/main" val="2446093196"/>
              </p:ext>
            </p:extLst>
          </p:nvPr>
        </p:nvGraphicFramePr>
        <p:xfrm>
          <a:off x="1393824" y="2358576"/>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8FD7C13-993E-409E-B301-0F651F4F5BC6}"/>
              </a:ext>
            </a:extLst>
          </p:cNvPr>
          <p:cNvSpPr>
            <a:spLocks noGrp="1"/>
          </p:cNvSpPr>
          <p:nvPr>
            <p:ph type="sldNum" sz="quarter" idx="12"/>
          </p:nvPr>
        </p:nvSpPr>
        <p:spPr/>
        <p:txBody>
          <a:bodyPr/>
          <a:lstStyle/>
          <a:p>
            <a:fld id="{120781D2-C1EF-4A8F-8DD8-39D78CAB8E2E}" type="slidenum">
              <a:rPr lang="en-US" smtClean="0"/>
              <a:t>7</a:t>
            </a:fld>
            <a:endParaRPr lang="en-US"/>
          </a:p>
        </p:txBody>
      </p:sp>
    </p:spTree>
    <p:extLst>
      <p:ext uri="{BB962C8B-B14F-4D97-AF65-F5344CB8AC3E}">
        <p14:creationId xmlns:p14="http://schemas.microsoft.com/office/powerpoint/2010/main" val="207163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AF152-BD4F-4F2B-85D9-BBBCF5EE885A}"/>
              </a:ext>
            </a:extLst>
          </p:cNvPr>
          <p:cNvSpPr>
            <a:spLocks noGrp="1"/>
          </p:cNvSpPr>
          <p:nvPr>
            <p:ph type="title"/>
          </p:nvPr>
        </p:nvSpPr>
        <p:spPr>
          <a:xfrm>
            <a:off x="653143" y="1645920"/>
            <a:ext cx="3522879" cy="4470821"/>
          </a:xfrm>
        </p:spPr>
        <p:txBody>
          <a:bodyPr>
            <a:normAutofit/>
          </a:bodyPr>
          <a:lstStyle/>
          <a:p>
            <a:pPr algn="r"/>
            <a:r>
              <a:rPr lang="en-US" dirty="0"/>
              <a:t>Scopes and Deliverables</a:t>
            </a: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C6087A-0629-4CF3-BC0E-92D567582824}"/>
              </a:ext>
            </a:extLst>
          </p:cNvPr>
          <p:cNvSpPr>
            <a:spLocks noGrp="1"/>
          </p:cNvSpPr>
          <p:nvPr>
            <p:ph idx="1"/>
          </p:nvPr>
        </p:nvSpPr>
        <p:spPr>
          <a:xfrm>
            <a:off x="5007572" y="1641459"/>
            <a:ext cx="5324791" cy="4470821"/>
          </a:xfrm>
        </p:spPr>
        <p:txBody>
          <a:bodyPr>
            <a:normAutofit/>
          </a:bodyPr>
          <a:lstStyle/>
          <a:p>
            <a:pPr marL="0" indent="0" algn="justLow">
              <a:buNone/>
            </a:pPr>
            <a:r>
              <a:rPr lang="en-AU" dirty="0">
                <a:solidFill>
                  <a:schemeClr val="bg1"/>
                </a:solidFill>
              </a:rPr>
              <a:t>This project has been carried out in four main scope and each scope has its deliverables:</a:t>
            </a:r>
          </a:p>
          <a:p>
            <a:pPr marL="457200" indent="-457200">
              <a:buClr>
                <a:schemeClr val="accent1"/>
              </a:buClr>
              <a:buFont typeface="+mj-lt"/>
              <a:buAutoNum type="arabicPeriod"/>
            </a:pPr>
            <a:r>
              <a:rPr lang="en-AU" dirty="0">
                <a:solidFill>
                  <a:schemeClr val="bg1"/>
                </a:solidFill>
              </a:rPr>
              <a:t>Preparation</a:t>
            </a:r>
          </a:p>
          <a:p>
            <a:pPr marL="457200" indent="-457200">
              <a:buClr>
                <a:schemeClr val="accent1"/>
              </a:buClr>
              <a:buFont typeface="+mj-lt"/>
              <a:buAutoNum type="arabicPeriod"/>
            </a:pPr>
            <a:r>
              <a:rPr lang="en-AU" dirty="0">
                <a:solidFill>
                  <a:schemeClr val="bg1"/>
                </a:solidFill>
              </a:rPr>
              <a:t>Analysing and finding new approach</a:t>
            </a:r>
          </a:p>
          <a:p>
            <a:pPr marL="457200" indent="-457200">
              <a:buClr>
                <a:schemeClr val="accent1"/>
              </a:buClr>
              <a:buFont typeface="+mj-lt"/>
              <a:buAutoNum type="arabicPeriod"/>
            </a:pPr>
            <a:r>
              <a:rPr lang="en-AU" dirty="0">
                <a:solidFill>
                  <a:schemeClr val="bg1"/>
                </a:solidFill>
              </a:rPr>
              <a:t>Implementation and testing </a:t>
            </a:r>
          </a:p>
          <a:p>
            <a:pPr marL="457200" indent="-457200">
              <a:buClr>
                <a:schemeClr val="accent1"/>
              </a:buClr>
              <a:buFont typeface="+mj-lt"/>
              <a:buAutoNum type="arabicPeriod"/>
            </a:pPr>
            <a:r>
              <a:rPr lang="en-AU" dirty="0">
                <a:solidFill>
                  <a:schemeClr val="bg1"/>
                </a:solidFill>
              </a:rPr>
              <a:t>Final results</a:t>
            </a:r>
          </a:p>
          <a:p>
            <a:pPr marL="0" indent="0">
              <a:buNone/>
            </a:pPr>
            <a:endParaRPr lang="en-AU" dirty="0">
              <a:solidFill>
                <a:schemeClr val="bg1"/>
              </a:solidFill>
            </a:endParaRPr>
          </a:p>
          <a:p>
            <a:endParaRPr lang="en-US" dirty="0">
              <a:solidFill>
                <a:schemeClr val="bg1"/>
              </a:solidFill>
            </a:endParaRPr>
          </a:p>
        </p:txBody>
      </p:sp>
      <p:sp>
        <p:nvSpPr>
          <p:cNvPr id="4" name="Slide Number Placeholder 3">
            <a:extLst>
              <a:ext uri="{FF2B5EF4-FFF2-40B4-BE49-F238E27FC236}">
                <a16:creationId xmlns:a16="http://schemas.microsoft.com/office/drawing/2014/main" id="{08D61B21-4157-4DA6-8E29-858AC5DA5F1A}"/>
              </a:ext>
            </a:extLst>
          </p:cNvPr>
          <p:cNvSpPr>
            <a:spLocks noGrp="1"/>
          </p:cNvSpPr>
          <p:nvPr>
            <p:ph type="sldNum" sz="quarter" idx="12"/>
          </p:nvPr>
        </p:nvSpPr>
        <p:spPr/>
        <p:txBody>
          <a:bodyPr/>
          <a:lstStyle/>
          <a:p>
            <a:fld id="{120781D2-C1EF-4A8F-8DD8-39D78CAB8E2E}" type="slidenum">
              <a:rPr lang="en-US" smtClean="0"/>
              <a:t>8</a:t>
            </a:fld>
            <a:endParaRPr lang="en-US"/>
          </a:p>
        </p:txBody>
      </p:sp>
    </p:spTree>
    <p:extLst>
      <p:ext uri="{BB962C8B-B14F-4D97-AF65-F5344CB8AC3E}">
        <p14:creationId xmlns:p14="http://schemas.microsoft.com/office/powerpoint/2010/main" val="17606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2C6BF-7D1B-4DD4-ACAA-118D70D338A8}"/>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Preparation</a:t>
            </a:r>
            <a:br>
              <a:rPr lang="en-US" sz="3200" dirty="0">
                <a:solidFill>
                  <a:srgbClr val="F2F2F2"/>
                </a:solidFill>
              </a:rPr>
            </a:br>
            <a:br>
              <a:rPr lang="en-US" sz="3200" dirty="0">
                <a:solidFill>
                  <a:srgbClr val="F2F2F2"/>
                </a:solidFill>
              </a:rPr>
            </a:br>
            <a:r>
              <a:rPr lang="en-US" sz="2400" dirty="0">
                <a:solidFill>
                  <a:srgbClr val="F2F2F2"/>
                </a:solidFill>
              </a:rPr>
              <a:t>The deliverables for this phase were:</a:t>
            </a:r>
            <a:br>
              <a:rPr lang="en-US" sz="3200" dirty="0"/>
            </a:br>
            <a:endParaRPr lang="en-US" sz="3200" dirty="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1934C26-C95C-4F27-9FD1-7EC5992719FB}"/>
              </a:ext>
            </a:extLst>
          </p:cNvPr>
          <p:cNvGraphicFramePr>
            <a:graphicFrameLocks noGrp="1"/>
          </p:cNvGraphicFramePr>
          <p:nvPr>
            <p:ph idx="1"/>
            <p:extLst>
              <p:ext uri="{D42A27DB-BD31-4B8C-83A1-F6EECF244321}">
                <p14:modId xmlns:p14="http://schemas.microsoft.com/office/powerpoint/2010/main" val="2894551246"/>
              </p:ext>
            </p:extLst>
          </p:nvPr>
        </p:nvGraphicFramePr>
        <p:xfrm>
          <a:off x="5052095" y="685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86206982-6717-4B37-B9DA-B0B9AB3F00D1}"/>
              </a:ext>
            </a:extLst>
          </p:cNvPr>
          <p:cNvSpPr>
            <a:spLocks noGrp="1"/>
          </p:cNvSpPr>
          <p:nvPr>
            <p:ph type="sldNum" sz="quarter" idx="12"/>
          </p:nvPr>
        </p:nvSpPr>
        <p:spPr/>
        <p:txBody>
          <a:bodyPr/>
          <a:lstStyle/>
          <a:p>
            <a:fld id="{120781D2-C1EF-4A8F-8DD8-39D78CAB8E2E}" type="slidenum">
              <a:rPr lang="en-US" smtClean="0"/>
              <a:t>9</a:t>
            </a:fld>
            <a:endParaRPr lang="en-US"/>
          </a:p>
        </p:txBody>
      </p:sp>
    </p:spTree>
    <p:extLst>
      <p:ext uri="{BB962C8B-B14F-4D97-AF65-F5344CB8AC3E}">
        <p14:creationId xmlns:p14="http://schemas.microsoft.com/office/powerpoint/2010/main" val="25865184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618</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Aharoni</vt:lpstr>
      <vt:lpstr>Arial</vt:lpstr>
      <vt:lpstr>Calibri</vt:lpstr>
      <vt:lpstr>Century Gothic</vt:lpstr>
      <vt:lpstr>Wingdings 3</vt:lpstr>
      <vt:lpstr>Ion</vt:lpstr>
      <vt:lpstr>Implementation of Frequent Patterns and Frequent Closed Patterns Mining in Text Data</vt:lpstr>
      <vt:lpstr>What is text mining</vt:lpstr>
      <vt:lpstr>Text Mining Applications</vt:lpstr>
      <vt:lpstr>What is Frequent Pattern Mining</vt:lpstr>
      <vt:lpstr>Why frequent closed patterns are needed</vt:lpstr>
      <vt:lpstr>Frequent Closed Pattern Mining is a key function </vt:lpstr>
      <vt:lpstr>The Purpose of My Project: How can we produce frequent closed pattern in more effective way</vt:lpstr>
      <vt:lpstr>Scopes and Deliverables</vt:lpstr>
      <vt:lpstr>Preparation  The deliverables for this phase were: </vt:lpstr>
      <vt:lpstr>Analysing and Finding Efficient Approach</vt:lpstr>
      <vt:lpstr>Implementation and testing</vt:lpstr>
      <vt:lpstr>Final result</vt:lpstr>
      <vt:lpstr>How NAFCP works</vt:lpstr>
      <vt:lpstr>An Example </vt:lpstr>
      <vt:lpstr>Get the text data  Converts the data to a list of words  Eliminates stop words such as ‘The', 'a’, and…  Stemming words ( driving =&gt; drive)  Evaluate each words frequency  Eliminate ones with lower frequency than minimum support     </vt:lpstr>
      <vt:lpstr>Convert the list to a tree       Convert tree to a N-List      </vt:lpstr>
      <vt:lpstr>Use N-List to find frequent closed patterns </vt:lpstr>
      <vt:lpstr>Results </vt:lpstr>
      <vt:lpstr>Outcomes</vt:lpstr>
      <vt:lpstr>It can be used for: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Frequent Patterns and Frequent Closed Patterns Mining in Text Data</dc:title>
  <dc:creator>Ali Arman</dc:creator>
  <cp:lastModifiedBy>Ali Arman</cp:lastModifiedBy>
  <cp:revision>1</cp:revision>
  <dcterms:created xsi:type="dcterms:W3CDTF">2018-10-12T06:43:43Z</dcterms:created>
  <dcterms:modified xsi:type="dcterms:W3CDTF">2018-10-12T06:44:52Z</dcterms:modified>
</cp:coreProperties>
</file>