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4"/>
  </p:normalViewPr>
  <p:slideViewPr>
    <p:cSldViewPr snapToGrid="0">
      <p:cViewPr>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1936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7867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5144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3260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32455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7/17/19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03038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7/17/19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011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84759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4562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4429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6293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040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0411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1025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7697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t>7/17/19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8609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648837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t>7/17/19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86469615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fontScale="70000" lnSpcReduction="20000"/>
          </a:bodyPr>
          <a:lstStyle/>
          <a:p>
            <a:r>
              <a:rPr lang="en-US" dirty="0"/>
              <a:t>Applied Data Science Capstone</a:t>
            </a:r>
          </a:p>
          <a:p>
            <a:r>
              <a:rPr lang="it-IT" dirty="0"/>
              <a:t>IBM Data Science Professional Certificate</a:t>
            </a:r>
          </a:p>
          <a:p>
            <a:r>
              <a:rPr lang="en-US" dirty="0" smtClean="0"/>
              <a:t>Summer 2018</a:t>
            </a:r>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3" y="2441457"/>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3" y="2409256"/>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2007184"/>
            <a:ext cx="3958384" cy="451071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23047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9361" y="2810156"/>
            <a:ext cx="9404723" cy="1400530"/>
          </a:xfrm>
        </p:spPr>
        <p:txBody>
          <a:bodyPr/>
          <a:lstStyle/>
          <a:p>
            <a:r>
              <a:rPr lang="en-US" smtClean="0"/>
              <a:t>Thank You</a:t>
            </a:r>
            <a:br>
              <a:rPr lang="en-US" smtClean="0"/>
            </a:br>
            <a:endParaRPr lang="en-US"/>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302</TotalTime>
  <Words>582</Words>
  <Application>Microsoft Macintosh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Microsoft Office User</cp:lastModifiedBy>
  <cp:revision>10</cp:revision>
  <dcterms:created xsi:type="dcterms:W3CDTF">2018-09-09T09:14:01Z</dcterms:created>
  <dcterms:modified xsi:type="dcterms:W3CDTF">2019-07-17T11:04:04Z</dcterms:modified>
</cp:coreProperties>
</file>