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02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37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24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16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00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9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17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67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49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5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59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405E-1930-4259-A7DB-4D7EF30CFAEE}" type="datetimeFigureOut">
              <a:rPr lang="pl-PL" smtClean="0"/>
              <a:t>18.09.2018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0E4B0-5FFC-4C98-8FD2-B2C3459973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76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Bad interface – Booking.com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" y="715549"/>
            <a:ext cx="9620623" cy="61424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7410" y="2415396"/>
            <a:ext cx="1897813" cy="4364966"/>
          </a:xfrm>
        </p:spPr>
        <p:txBody>
          <a:bodyPr>
            <a:normAutofit/>
          </a:bodyPr>
          <a:lstStyle/>
          <a:p>
            <a:r>
              <a:rPr lang="pl-PL" dirty="0" smtClean="0"/>
              <a:t>Too much informations</a:t>
            </a:r>
          </a:p>
          <a:p>
            <a:r>
              <a:rPr lang="pl-PL" dirty="0" smtClean="0"/>
              <a:t>Too many colours</a:t>
            </a:r>
          </a:p>
          <a:p>
            <a:r>
              <a:rPr lang="pl-PL" dirty="0" smtClean="0"/>
              <a:t>Too many highlighted details</a:t>
            </a:r>
          </a:p>
          <a:p>
            <a:r>
              <a:rPr lang="pl-PL" dirty="0" smtClean="0"/>
              <a:t>Too much of everything – vogue, unclear 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12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Bad interface – Booking.com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9372" y="1224951"/>
            <a:ext cx="2501662" cy="4364966"/>
          </a:xfrm>
        </p:spPr>
        <p:txBody>
          <a:bodyPr>
            <a:normAutofit/>
          </a:bodyPr>
          <a:lstStyle/>
          <a:p>
            <a:r>
              <a:rPr lang="pl-PL" dirty="0" smtClean="0"/>
              <a:t>Filters are like self explenatory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501" y="802257"/>
            <a:ext cx="3262266" cy="58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Good interface – Airbnb.com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7986" y="957532"/>
            <a:ext cx="2112128" cy="4865298"/>
          </a:xfrm>
        </p:spPr>
        <p:txBody>
          <a:bodyPr>
            <a:normAutofit/>
          </a:bodyPr>
          <a:lstStyle/>
          <a:p>
            <a:r>
              <a:rPr lang="pl-PL" dirty="0" smtClean="0"/>
              <a:t>Everything is clear from first glance. 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Filters are hidden, you don’t have to care about them if you don’t want to.</a:t>
            </a:r>
          </a:p>
          <a:p>
            <a:r>
              <a:rPr lang="pl-PL" dirty="0" smtClean="0"/>
              <a:t>Overall page feels consise, and modern.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125"/>
            <a:ext cx="10007986" cy="42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7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Bad interface – Booking.com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1910" y="802257"/>
            <a:ext cx="2372264" cy="4787660"/>
          </a:xfrm>
        </p:spPr>
        <p:txBody>
          <a:bodyPr>
            <a:normAutofit/>
          </a:bodyPr>
          <a:lstStyle/>
          <a:p>
            <a:r>
              <a:rPr lang="pl-PL" dirty="0" smtClean="0"/>
              <a:t>So many pictures, colours, details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Overall 3 reservation buttons, which behave diffrently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8" y="802257"/>
            <a:ext cx="6101508" cy="58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Good interface – Airbnb.com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8784" y="1380226"/>
            <a:ext cx="2001329" cy="4442604"/>
          </a:xfrm>
        </p:spPr>
        <p:txBody>
          <a:bodyPr>
            <a:normAutofit/>
          </a:bodyPr>
          <a:lstStyle/>
          <a:p>
            <a:r>
              <a:rPr lang="pl-PL" dirty="0" smtClean="0"/>
              <a:t>No need to dig through all pictures.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If I want to see more of them, there is </a:t>
            </a:r>
            <a:r>
              <a:rPr lang="en-US" dirty="0" smtClean="0"/>
              <a:t>appropriate</a:t>
            </a:r>
            <a:r>
              <a:rPr lang="pl-PL" dirty="0" smtClean="0"/>
              <a:t>, visible button to do so.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1017916"/>
            <a:ext cx="9937630" cy="4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5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Bad interface – Booking.com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1" y="802256"/>
            <a:ext cx="2372264" cy="5910343"/>
          </a:xfrm>
        </p:spPr>
        <p:txBody>
          <a:bodyPr>
            <a:normAutofit/>
          </a:bodyPr>
          <a:lstStyle/>
          <a:p>
            <a:r>
              <a:rPr lang="en-AU" dirty="0" smtClean="0"/>
              <a:t>So many pictures, colours, details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Overall 3 reservation buttons, which behave differently</a:t>
            </a:r>
          </a:p>
          <a:p>
            <a:r>
              <a:rPr lang="en-AU" dirty="0" smtClean="0"/>
              <a:t>Page seems to be really chaotic and not enjoyable at all</a:t>
            </a:r>
            <a:r>
              <a:rPr lang="pl-PL" dirty="0" smtClean="0"/>
              <a:t>.</a:t>
            </a:r>
          </a:p>
          <a:p>
            <a:r>
              <a:rPr lang="pl-PL" dirty="0" smtClean="0"/>
              <a:t>It just makes trip a torment just from the beginning</a:t>
            </a:r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64" y="802257"/>
            <a:ext cx="7126273" cy="59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9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661"/>
            <a:ext cx="9144000" cy="58659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Good interface – Airbnb.com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2739" y="1380226"/>
            <a:ext cx="2277373" cy="4442604"/>
          </a:xfrm>
        </p:spPr>
        <p:txBody>
          <a:bodyPr>
            <a:normAutofit/>
          </a:bodyPr>
          <a:lstStyle/>
          <a:p>
            <a:r>
              <a:rPr lang="en-AU" dirty="0" smtClean="0"/>
              <a:t>Only headers are in different colour</a:t>
            </a:r>
            <a:r>
              <a:rPr lang="pl-PL" dirty="0" smtClean="0"/>
              <a:t>.</a:t>
            </a:r>
          </a:p>
          <a:p>
            <a:r>
              <a:rPr lang="pl-PL" dirty="0" smtClean="0"/>
              <a:t>Everything is clear, and page is well organized</a:t>
            </a:r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1" y="882244"/>
            <a:ext cx="9075886" cy="59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Bad interface – Booking.com</vt:lpstr>
      <vt:lpstr>Bad interface – Booking.com</vt:lpstr>
      <vt:lpstr>Good interface – Airbnb.com</vt:lpstr>
      <vt:lpstr>Bad interface – Booking.com</vt:lpstr>
      <vt:lpstr>Good interface – Airbnb.com</vt:lpstr>
      <vt:lpstr>Bad interface – Booking.com</vt:lpstr>
      <vt:lpstr>Good interface – Airbnb.com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interface – Booking.com</dc:title>
  <dc:creator>Użytkownik systemu Windows</dc:creator>
  <cp:lastModifiedBy>Użytkownik systemu Windows</cp:lastModifiedBy>
  <cp:revision>21</cp:revision>
  <dcterms:created xsi:type="dcterms:W3CDTF">2018-09-18T21:48:46Z</dcterms:created>
  <dcterms:modified xsi:type="dcterms:W3CDTF">2018-09-18T22:11:59Z</dcterms:modified>
</cp:coreProperties>
</file>