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70" r:id="rId12"/>
    <p:sldId id="271" r:id="rId13"/>
    <p:sldId id="266" r:id="rId14"/>
    <p:sldId id="267" r:id="rId15"/>
    <p:sldId id="268" r:id="rId16"/>
    <p:sldId id="269" r:id="rId17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pl-PL" noProof="0" smtClean="0"/>
              <a:t>Click to edit Master title style</a:t>
            </a:r>
            <a:endParaRPr lang="pl-PL" altLang="pl-PL" noProof="0" smtClean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en-US" altLang="pl-PL" noProof="0" smtClean="0"/>
              <a:t>Click to edit Master subtitle style</a:t>
            </a:r>
            <a:endParaRPr lang="pl-PL" altLang="pl-PL" noProof="0" smtClean="0"/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6336747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611230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7405228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665795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0552761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9247168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2691956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620900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217075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310854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l-PL" altLang="pl-PL" dirty="0" smtClean="0"/>
              <a:t>Aplikacja internetowa wspomagająca aukcyjną organizację usług przewozu towarów</a:t>
            </a:r>
            <a:endParaRPr lang="pl-PL" altLang="pl-PL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l-PL" altLang="pl-PL" dirty="0" smtClean="0"/>
              <a:t>Prowadzący zajęcia: </a:t>
            </a:r>
            <a:r>
              <a:rPr lang="pl-PL" altLang="pl-PL" dirty="0" smtClean="0"/>
              <a:t>prof. dr hab</a:t>
            </a:r>
            <a:r>
              <a:rPr lang="pl-PL" altLang="pl-PL" dirty="0" smtClean="0"/>
              <a:t>. Inż. Jan </a:t>
            </a:r>
            <a:r>
              <a:rPr lang="pl-PL" altLang="pl-PL" dirty="0" err="1" smtClean="0"/>
              <a:t>Magott</a:t>
            </a:r>
            <a:endParaRPr lang="pl-PL" altLang="pl-PL" dirty="0" smtClean="0"/>
          </a:p>
          <a:p>
            <a:pPr algn="r"/>
            <a:r>
              <a:rPr lang="pl-PL" altLang="pl-PL" dirty="0" smtClean="0"/>
              <a:t>Promotor: </a:t>
            </a:r>
            <a:r>
              <a:rPr lang="pl-PL" altLang="pl-PL" dirty="0" smtClean="0"/>
              <a:t>dr </a:t>
            </a:r>
            <a:r>
              <a:rPr lang="pl-PL" altLang="pl-PL" dirty="0" smtClean="0"/>
              <a:t>inż. Marek Piasecki</a:t>
            </a:r>
            <a:endParaRPr lang="pl-PL" alt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Zarys koncepcji pracy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Technologie webowe</a:t>
            </a:r>
          </a:p>
          <a:p>
            <a:r>
              <a:rPr lang="pl-PL" dirty="0" smtClean="0"/>
              <a:t>STACK - Baza danych, </a:t>
            </a:r>
            <a:r>
              <a:rPr lang="pl-PL" dirty="0" err="1" smtClean="0"/>
              <a:t>server</a:t>
            </a:r>
            <a:r>
              <a:rPr lang="pl-PL" dirty="0" smtClean="0"/>
              <a:t> </a:t>
            </a:r>
            <a:r>
              <a:rPr lang="pl-PL" dirty="0" err="1" smtClean="0"/>
              <a:t>back</a:t>
            </a:r>
            <a:r>
              <a:rPr lang="pl-PL" dirty="0" smtClean="0"/>
              <a:t>-end, front-end</a:t>
            </a:r>
          </a:p>
          <a:p>
            <a:r>
              <a:rPr lang="pl-PL" dirty="0" smtClean="0"/>
              <a:t>Zabezpieczenie autoryzacyjne</a:t>
            </a:r>
          </a:p>
          <a:p>
            <a:r>
              <a:rPr lang="pl-PL" dirty="0" smtClean="0"/>
              <a:t>Wielojęzyczność</a:t>
            </a:r>
          </a:p>
          <a:p>
            <a:r>
              <a:rPr lang="pl-PL" dirty="0" smtClean="0"/>
              <a:t>Serwis e-mail, sms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090566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</a:t>
            </a:r>
            <a:r>
              <a:rPr lang="pl-PL" dirty="0" smtClean="0"/>
              <a:t>bazy danych 1/2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8604448" cy="5040560"/>
          </a:xfrm>
        </p:spPr>
      </p:pic>
    </p:spTree>
    <p:extLst>
      <p:ext uri="{BB962C8B-B14F-4D97-AF65-F5344CB8AC3E}">
        <p14:creationId xmlns:p14="http://schemas.microsoft.com/office/powerpoint/2010/main" val="51162855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bazy danych 2/2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07" y="1837319"/>
            <a:ext cx="8560493" cy="5000601"/>
          </a:xfrm>
        </p:spPr>
      </p:pic>
    </p:spTree>
    <p:extLst>
      <p:ext uri="{BB962C8B-B14F-4D97-AF65-F5344CB8AC3E}">
        <p14:creationId xmlns:p14="http://schemas.microsoft.com/office/powerpoint/2010/main" val="119142161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</a:t>
            </a:r>
            <a:endParaRPr lang="pl-PL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41" y="1916832"/>
            <a:ext cx="2705100" cy="1685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377" y="1916832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1849292"/>
            <a:ext cx="2907411" cy="16335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776" y="4477441"/>
            <a:ext cx="2552700" cy="1790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6115" y="5130741"/>
            <a:ext cx="2372239" cy="12241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0737" y="3499379"/>
            <a:ext cx="1639069" cy="16390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0507" y="4257092"/>
            <a:ext cx="1359594" cy="1359594"/>
          </a:xfrm>
          <a:prstGeom prst="rect">
            <a:avLst/>
          </a:prstGeom>
        </p:spPr>
      </p:pic>
      <p:pic>
        <p:nvPicPr>
          <p:cNvPr id="131078" name="Picture 6" descr="Znalezione obrazy dla zapytania type scri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190" y="371703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42998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500" dirty="0" smtClean="0"/>
              <a:t>W1: Analiza i dobór technologii, przegląd aktualnych rozwiązań</a:t>
            </a:r>
          </a:p>
          <a:p>
            <a:r>
              <a:rPr lang="pl-PL" sz="2500" dirty="0" smtClean="0"/>
              <a:t>W2: Konfiguracja projektu – stworzenie szablonu</a:t>
            </a:r>
          </a:p>
          <a:p>
            <a:r>
              <a:rPr lang="pl-PL" sz="2500" dirty="0" smtClean="0"/>
              <a:t>W3 – W4: Projekt bazy danych, wstępna specyfikacja, UML</a:t>
            </a:r>
          </a:p>
          <a:p>
            <a:r>
              <a:rPr lang="pl-PL" sz="2500" dirty="0" smtClean="0"/>
              <a:t>W5 – W6: Implementacja </a:t>
            </a:r>
            <a:r>
              <a:rPr lang="pl-PL" sz="2500" dirty="0" err="1" smtClean="0"/>
              <a:t>back</a:t>
            </a:r>
            <a:r>
              <a:rPr lang="pl-PL" sz="2500" dirty="0" smtClean="0"/>
              <a:t>-endu </a:t>
            </a:r>
            <a:r>
              <a:rPr lang="pl-PL" sz="2500" dirty="0" smtClean="0"/>
              <a:t>– </a:t>
            </a:r>
            <a:r>
              <a:rPr lang="pl-PL" sz="2500" dirty="0" err="1" smtClean="0"/>
              <a:t>RESTful</a:t>
            </a:r>
            <a:r>
              <a:rPr lang="pl-PL" sz="2500" dirty="0" smtClean="0"/>
              <a:t> API</a:t>
            </a:r>
          </a:p>
          <a:p>
            <a:r>
              <a:rPr lang="pl-PL" sz="2500" dirty="0" smtClean="0"/>
              <a:t>W7: Implementacja oAuth2</a:t>
            </a:r>
          </a:p>
          <a:p>
            <a:r>
              <a:rPr lang="pl-PL" sz="2500" dirty="0" smtClean="0"/>
              <a:t>W8 - W10: </a:t>
            </a:r>
            <a:r>
              <a:rPr lang="pl-PL" sz="2500" smtClean="0"/>
              <a:t>Implementacja </a:t>
            </a:r>
            <a:r>
              <a:rPr lang="pl-PL" sz="2500" smtClean="0"/>
              <a:t>front-endu</a:t>
            </a:r>
            <a:endParaRPr lang="pl-PL" sz="2500" dirty="0"/>
          </a:p>
        </p:txBody>
      </p:sp>
    </p:spTree>
    <p:extLst>
      <p:ext uri="{BB962C8B-B14F-4D97-AF65-F5344CB8AC3E}">
        <p14:creationId xmlns:p14="http://schemas.microsoft.com/office/powerpoint/2010/main" val="216716743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Nowe </a:t>
            </a:r>
            <a:r>
              <a:rPr lang="pl-PL" dirty="0" smtClean="0"/>
              <a:t>technologie</a:t>
            </a:r>
          </a:p>
          <a:p>
            <a:r>
              <a:rPr lang="pl-PL" dirty="0" smtClean="0"/>
              <a:t>Nowe wyzwania</a:t>
            </a:r>
            <a:endParaRPr lang="pl-PL" dirty="0" smtClean="0"/>
          </a:p>
          <a:p>
            <a:r>
              <a:rPr lang="pl-PL" dirty="0" smtClean="0"/>
              <a:t>Ciekawy projekt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541861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424862" cy="4860925"/>
          </a:xfrm>
        </p:spPr>
        <p:txBody>
          <a:bodyPr/>
          <a:lstStyle/>
          <a:p>
            <a:r>
              <a:rPr lang="pl-PL" sz="2800" dirty="0" smtClean="0"/>
              <a:t>www.spring.io</a:t>
            </a:r>
            <a:endParaRPr lang="pl-PL" sz="2800" dirty="0"/>
          </a:p>
          <a:p>
            <a:r>
              <a:rPr lang="pl-PL" sz="2800" dirty="0" smtClean="0"/>
              <a:t>www.projects.spring.io/spring-security</a:t>
            </a:r>
          </a:p>
          <a:p>
            <a:r>
              <a:rPr lang="pl-PL" sz="2800" dirty="0" smtClean="0"/>
              <a:t>www.oauth.net</a:t>
            </a:r>
          </a:p>
          <a:p>
            <a:r>
              <a:rPr lang="pl-PL" sz="2800" dirty="0" smtClean="0"/>
              <a:t>www.docs.oracle.com/javase/8/docs/api</a:t>
            </a:r>
          </a:p>
          <a:p>
            <a:r>
              <a:rPr lang="pl-PL" sz="2800" dirty="0" smtClean="0"/>
              <a:t>www.angular.io/docs/ts/latest</a:t>
            </a:r>
          </a:p>
          <a:p>
            <a:r>
              <a:rPr lang="pl-PL" sz="2800" dirty="0" smtClean="0"/>
              <a:t>www.devdocs.io/angular~2_typescript</a:t>
            </a:r>
          </a:p>
          <a:p>
            <a:r>
              <a:rPr lang="pl-PL" sz="2800" dirty="0" smtClean="0"/>
              <a:t>www.spring.io/guides/gs/rest-service</a:t>
            </a:r>
          </a:p>
          <a:p>
            <a:r>
              <a:rPr lang="pl-PL" sz="2800" dirty="0" smtClean="0"/>
              <a:t>www.hibernate.org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50246971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Plan prezentacji</a:t>
            </a:r>
            <a:endParaRPr lang="pl-PL" alt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sz="3000" dirty="0" smtClean="0"/>
              <a:t>Uzasadnienie wyboru tematu</a:t>
            </a:r>
            <a:endParaRPr lang="pl-PL" altLang="pl-PL" sz="3000" dirty="0"/>
          </a:p>
          <a:p>
            <a:r>
              <a:rPr lang="pl-PL" altLang="pl-PL" sz="3000" dirty="0" smtClean="0"/>
              <a:t>Cel pracy</a:t>
            </a:r>
            <a:endParaRPr lang="pl-PL" altLang="pl-PL" sz="3000" dirty="0"/>
          </a:p>
          <a:p>
            <a:r>
              <a:rPr lang="pl-PL" altLang="pl-PL" sz="3000" dirty="0" smtClean="0"/>
              <a:t>Zakres pracy</a:t>
            </a:r>
          </a:p>
          <a:p>
            <a:r>
              <a:rPr lang="pl-PL" altLang="pl-PL" sz="3000" dirty="0" smtClean="0"/>
              <a:t>Przegląd istniejących rozwiązań</a:t>
            </a:r>
          </a:p>
          <a:p>
            <a:r>
              <a:rPr lang="pl-PL" altLang="pl-PL" sz="3000" dirty="0" smtClean="0"/>
              <a:t>Zarys koncepcji pracy</a:t>
            </a:r>
          </a:p>
          <a:p>
            <a:r>
              <a:rPr lang="pl-PL" altLang="pl-PL" sz="3000" dirty="0" smtClean="0"/>
              <a:t>Technologie</a:t>
            </a:r>
          </a:p>
          <a:p>
            <a:r>
              <a:rPr lang="pl-PL" altLang="pl-PL" sz="3000" dirty="0" smtClean="0"/>
              <a:t>Harmonogram</a:t>
            </a:r>
          </a:p>
          <a:p>
            <a:r>
              <a:rPr lang="pl-PL" altLang="pl-PL" sz="3000" dirty="0" smtClean="0"/>
              <a:t>Podsumowanie</a:t>
            </a:r>
          </a:p>
          <a:p>
            <a:r>
              <a:rPr lang="pl-PL" altLang="pl-PL" sz="3000" dirty="0" smtClean="0"/>
              <a:t>Literatura</a:t>
            </a:r>
            <a:endParaRPr lang="pl-PL" altLang="pl-PL" sz="3000" dirty="0"/>
          </a:p>
          <a:p>
            <a:pPr>
              <a:buFontTx/>
              <a:buNone/>
            </a:pPr>
            <a:endParaRPr lang="pl-PL" altLang="pl-PL" dirty="0"/>
          </a:p>
          <a:p>
            <a:endParaRPr lang="pl-PL" alt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Uzasadnienie wyboru tematu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Pomysł</a:t>
            </a:r>
          </a:p>
          <a:p>
            <a:r>
              <a:rPr lang="pl-PL" dirty="0"/>
              <a:t>Nisza </a:t>
            </a:r>
            <a:r>
              <a:rPr lang="pl-PL" dirty="0" smtClean="0"/>
              <a:t>na </a:t>
            </a:r>
            <a:r>
              <a:rPr lang="pl-PL" dirty="0"/>
              <a:t>polskim </a:t>
            </a:r>
            <a:r>
              <a:rPr lang="pl-PL" dirty="0" smtClean="0"/>
              <a:t>rynku</a:t>
            </a:r>
            <a:endParaRPr lang="pl-PL" dirty="0" smtClean="0"/>
          </a:p>
          <a:p>
            <a:r>
              <a:rPr lang="pl-PL" dirty="0" smtClean="0"/>
              <a:t>Nowe technologie</a:t>
            </a:r>
          </a:p>
          <a:p>
            <a:r>
              <a:rPr lang="pl-PL" dirty="0" smtClean="0"/>
              <a:t>Prezentacja </a:t>
            </a:r>
            <a:r>
              <a:rPr lang="pl-PL" dirty="0" smtClean="0"/>
              <a:t>umiejętności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811061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pracy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Analiza istniejących już rozwiązań</a:t>
            </a:r>
          </a:p>
          <a:p>
            <a:r>
              <a:rPr lang="pl-PL" dirty="0"/>
              <a:t>Projekt i </a:t>
            </a:r>
            <a:r>
              <a:rPr lang="pl-PL" dirty="0" smtClean="0"/>
              <a:t>implementacja dwujęzycznej </a:t>
            </a:r>
            <a:r>
              <a:rPr lang="pl-PL" dirty="0"/>
              <a:t>aplikacji internetowej wspomagającej organizację usług przewozu </a:t>
            </a:r>
            <a:r>
              <a:rPr lang="pl-PL" dirty="0" smtClean="0"/>
              <a:t>towarów</a:t>
            </a:r>
          </a:p>
          <a:p>
            <a:r>
              <a:rPr lang="pl-PL" dirty="0" smtClean="0"/>
              <a:t>Dokumentacja pracy</a:t>
            </a:r>
            <a:endParaRPr lang="pl-PL" dirty="0" smtClean="0"/>
          </a:p>
          <a:p>
            <a:r>
              <a:rPr lang="pl-PL" dirty="0" smtClean="0"/>
              <a:t>Nauka nowych technologii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409986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pracy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Udokumentowany projekt aplikacji webowej o charakterze aukcyjnym</a:t>
            </a:r>
          </a:p>
          <a:p>
            <a:r>
              <a:rPr lang="pl-PL" dirty="0" smtClean="0"/>
              <a:t>Baza danych</a:t>
            </a:r>
          </a:p>
          <a:p>
            <a:r>
              <a:rPr lang="pl-PL" dirty="0" smtClean="0"/>
              <a:t>Serwis powiadamiający (e-mail, sms)</a:t>
            </a:r>
          </a:p>
          <a:p>
            <a:r>
              <a:rPr lang="pl-PL" dirty="0" smtClean="0"/>
              <a:t>Obsługa min. 2 języków</a:t>
            </a:r>
            <a:endParaRPr lang="pl-PL" dirty="0"/>
          </a:p>
          <a:p>
            <a:r>
              <a:rPr lang="pl-PL" dirty="0" smtClean="0"/>
              <a:t>Google </a:t>
            </a:r>
            <a:r>
              <a:rPr lang="pl-PL" dirty="0" err="1" smtClean="0"/>
              <a:t>maps</a:t>
            </a:r>
            <a:r>
              <a:rPr lang="pl-PL" dirty="0" smtClean="0"/>
              <a:t> API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9880851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Przegląd rozwiązań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Oferteo</a:t>
            </a:r>
            <a:r>
              <a:rPr lang="pl-PL" dirty="0" smtClean="0"/>
              <a:t> </a:t>
            </a:r>
          </a:p>
          <a:p>
            <a:r>
              <a:rPr lang="pl-PL" dirty="0" err="1" smtClean="0"/>
              <a:t>Uship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099882"/>
            <a:ext cx="2952328" cy="2939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852943"/>
            <a:ext cx="37433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0755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rozwiązania - </a:t>
            </a:r>
            <a:r>
              <a:rPr lang="pl-PL" dirty="0" err="1" smtClean="0"/>
              <a:t>Oferteo</a:t>
            </a:r>
            <a:endParaRPr lang="pl-P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67164"/>
            <a:ext cx="7109051" cy="4974950"/>
          </a:xfrm>
        </p:spPr>
      </p:pic>
    </p:spTree>
    <p:extLst>
      <p:ext uri="{BB962C8B-B14F-4D97-AF65-F5344CB8AC3E}">
        <p14:creationId xmlns:p14="http://schemas.microsoft.com/office/powerpoint/2010/main" val="306725356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rozwiązania - </a:t>
            </a:r>
            <a:r>
              <a:rPr lang="pl-PL" dirty="0" err="1" smtClean="0"/>
              <a:t>Oferteo</a:t>
            </a:r>
            <a:endParaRPr lang="pl-P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66912"/>
            <a:ext cx="5700886" cy="4975201"/>
          </a:xfrm>
        </p:spPr>
      </p:pic>
    </p:spTree>
    <p:extLst>
      <p:ext uri="{BB962C8B-B14F-4D97-AF65-F5344CB8AC3E}">
        <p14:creationId xmlns:p14="http://schemas.microsoft.com/office/powerpoint/2010/main" val="398409234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rozwiązania - </a:t>
            </a:r>
            <a:r>
              <a:rPr lang="pl-PL" dirty="0" err="1" smtClean="0"/>
              <a:t>uShip</a:t>
            </a:r>
            <a:endParaRPr lang="pl-P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91730"/>
            <a:ext cx="6336295" cy="5066270"/>
          </a:xfrm>
        </p:spPr>
      </p:pic>
    </p:spTree>
    <p:extLst>
      <p:ext uri="{BB962C8B-B14F-4D97-AF65-F5344CB8AC3E}">
        <p14:creationId xmlns:p14="http://schemas.microsoft.com/office/powerpoint/2010/main" val="196854798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jekt domyślny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527</TotalTime>
  <Words>217</Words>
  <Application>Microsoft Office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1_Projekt domyślny</vt:lpstr>
      <vt:lpstr>Aplikacja internetowa wspomagająca aukcyjną organizację usług przewozu towarów</vt:lpstr>
      <vt:lpstr>Plan prezentacji</vt:lpstr>
      <vt:lpstr>Uzasadnienie wyboru tematu</vt:lpstr>
      <vt:lpstr>Cel pracy</vt:lpstr>
      <vt:lpstr>Zakres pracy</vt:lpstr>
      <vt:lpstr>Przegląd rozwiązań</vt:lpstr>
      <vt:lpstr>Przykład rozwiązania - Oferteo</vt:lpstr>
      <vt:lpstr>Przykład rozwiązania - Oferteo</vt:lpstr>
      <vt:lpstr>Przykład rozwiązania - uShip</vt:lpstr>
      <vt:lpstr>Zarys koncepcji pracy</vt:lpstr>
      <vt:lpstr>Schemat bazy danych 1/2</vt:lpstr>
      <vt:lpstr>Schemat bazy danych 2/2</vt:lpstr>
      <vt:lpstr>Technologie</vt:lpstr>
      <vt:lpstr>Harmonogram</vt:lpstr>
      <vt:lpstr>Podsumowanie</vt:lpstr>
      <vt:lpstr>Literatura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DZONI</dc:creator>
  <cp:lastModifiedBy>DZONI</cp:lastModifiedBy>
  <cp:revision>53</cp:revision>
  <dcterms:created xsi:type="dcterms:W3CDTF">2016-10-16T17:08:05Z</dcterms:created>
  <dcterms:modified xsi:type="dcterms:W3CDTF">2016-10-17T19:39:02Z</dcterms:modified>
</cp:coreProperties>
</file>