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9" r:id="rId4"/>
    <p:sldId id="260" r:id="rId5"/>
    <p:sldId id="266" r:id="rId6"/>
    <p:sldId id="274" r:id="rId7"/>
    <p:sldId id="270" r:id="rId8"/>
    <p:sldId id="271" r:id="rId9"/>
    <p:sldId id="272" r:id="rId10"/>
    <p:sldId id="273" r:id="rId11"/>
    <p:sldId id="277" r:id="rId12"/>
    <p:sldId id="275" r:id="rId13"/>
    <p:sldId id="276" r:id="rId14"/>
    <p:sldId id="278" r:id="rId15"/>
    <p:sldId id="281" r:id="rId16"/>
    <p:sldId id="282" r:id="rId17"/>
    <p:sldId id="279" r:id="rId18"/>
    <p:sldId id="280" r:id="rId19"/>
    <p:sldId id="283" r:id="rId20"/>
    <p:sldId id="284" r:id="rId21"/>
    <p:sldId id="285" r:id="rId22"/>
    <p:sldId id="267" r:id="rId23"/>
    <p:sldId id="286" r:id="rId24"/>
    <p:sldId id="269" r:id="rId25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3" d="100"/>
          <a:sy n="83" d="100"/>
        </p:scale>
        <p:origin x="145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pl-PL" noProof="0" smtClean="0"/>
              <a:t>Click to edit Master title style</a:t>
            </a:r>
            <a:endParaRPr lang="pl-PL" altLang="pl-PL" noProof="0" smtClean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pPr lvl="0"/>
            <a:r>
              <a:rPr lang="en-US" altLang="pl-PL" noProof="0" smtClean="0"/>
              <a:t>Click to edit Master subtitle style</a:t>
            </a:r>
            <a:endParaRPr lang="pl-PL" altLang="pl-PL" noProof="0" smtClean="0"/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6336747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611230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7405228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665795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0552761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9247168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2691956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620900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217075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310854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l-PL" altLang="pl-PL" dirty="0" smtClean="0"/>
              <a:t>Aplikacja internetowa wspomagająca aukcyjną organizację usług przewozu towarów</a:t>
            </a:r>
            <a:endParaRPr lang="pl-PL" altLang="pl-PL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l-PL" altLang="pl-PL" dirty="0" smtClean="0"/>
              <a:t>Prowadzący zajęcia: prof. dr hab. Inż. Jan </a:t>
            </a:r>
            <a:r>
              <a:rPr lang="pl-PL" altLang="pl-PL" dirty="0" err="1" smtClean="0"/>
              <a:t>Magott</a:t>
            </a:r>
            <a:endParaRPr lang="pl-PL" altLang="pl-PL" dirty="0" smtClean="0"/>
          </a:p>
          <a:p>
            <a:pPr algn="r"/>
            <a:r>
              <a:rPr lang="pl-PL" altLang="pl-PL" dirty="0" smtClean="0"/>
              <a:t>Promotor: dr inż. Marek Piasecki</a:t>
            </a:r>
            <a:endParaRPr lang="pl-PL" alt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630238"/>
            <a:ext cx="8424862" cy="926554"/>
          </a:xfrm>
        </p:spPr>
        <p:txBody>
          <a:bodyPr/>
          <a:lstStyle/>
          <a:p>
            <a:r>
              <a:rPr lang="pl-PL" sz="3000" dirty="0"/>
              <a:t>Projekt – </a:t>
            </a:r>
            <a:r>
              <a:rPr lang="pl-PL" sz="3000" dirty="0" err="1"/>
              <a:t>backend</a:t>
            </a:r>
            <a:r>
              <a:rPr lang="pl-PL" sz="3000" dirty="0"/>
              <a:t> - </a:t>
            </a:r>
            <a:r>
              <a:rPr lang="pl-PL" sz="3000" dirty="0" smtClean="0"/>
              <a:t>Controller</a:t>
            </a:r>
            <a:endParaRPr lang="pl-PL" sz="3000" b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069439" cy="4163167"/>
          </a:xfrm>
        </p:spPr>
      </p:pic>
    </p:spTree>
    <p:extLst>
      <p:ext uri="{BB962C8B-B14F-4D97-AF65-F5344CB8AC3E}">
        <p14:creationId xmlns:p14="http://schemas.microsoft.com/office/powerpoint/2010/main" val="412182923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630238"/>
            <a:ext cx="8424862" cy="566514"/>
          </a:xfrm>
        </p:spPr>
        <p:txBody>
          <a:bodyPr/>
          <a:lstStyle/>
          <a:p>
            <a:r>
              <a:rPr lang="pl-PL" sz="3000" dirty="0"/>
              <a:t>Projekt – </a:t>
            </a:r>
            <a:r>
              <a:rPr lang="pl-PL" sz="3000" dirty="0" err="1"/>
              <a:t>backend</a:t>
            </a:r>
            <a:r>
              <a:rPr lang="pl-PL" sz="3000" dirty="0"/>
              <a:t> – </a:t>
            </a:r>
            <a:r>
              <a:rPr lang="pl-PL" sz="3000" dirty="0" smtClean="0"/>
              <a:t>DTO</a:t>
            </a:r>
            <a:endParaRPr lang="pl-PL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443"/>
            <a:ext cx="9144000" cy="5702126"/>
          </a:xfrm>
        </p:spPr>
      </p:pic>
    </p:spTree>
    <p:extLst>
      <p:ext uri="{BB962C8B-B14F-4D97-AF65-F5344CB8AC3E}">
        <p14:creationId xmlns:p14="http://schemas.microsoft.com/office/powerpoint/2010/main" val="35418003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630238"/>
            <a:ext cx="8424862" cy="566514"/>
          </a:xfrm>
        </p:spPr>
        <p:txBody>
          <a:bodyPr/>
          <a:lstStyle/>
          <a:p>
            <a:r>
              <a:rPr lang="pl-PL" dirty="0"/>
              <a:t>Projekt – </a:t>
            </a:r>
            <a:r>
              <a:rPr lang="pl-PL" dirty="0" err="1" smtClean="0"/>
              <a:t>backend</a:t>
            </a:r>
            <a:r>
              <a:rPr lang="pl-PL" dirty="0"/>
              <a:t> </a:t>
            </a:r>
            <a:r>
              <a:rPr lang="pl-PL" dirty="0" smtClean="0"/>
              <a:t>– serwis mailowy</a:t>
            </a:r>
            <a:endParaRPr lang="pl-P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462"/>
            <a:ext cx="8532440" cy="55055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36" y="1352462"/>
            <a:ext cx="4256364" cy="4033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91" y="3841774"/>
            <a:ext cx="4170559" cy="168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4281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Projekt – </a:t>
            </a:r>
            <a:r>
              <a:rPr lang="pl-PL" dirty="0" err="1"/>
              <a:t>backend</a:t>
            </a:r>
            <a:r>
              <a:rPr lang="pl-PL" dirty="0"/>
              <a:t> – serwis </a:t>
            </a:r>
            <a:r>
              <a:rPr lang="pl-PL" dirty="0" smtClean="0"/>
              <a:t>mailowy</a:t>
            </a:r>
            <a:r>
              <a:rPr lang="pl-PL" dirty="0"/>
              <a:t> </a:t>
            </a:r>
            <a:r>
              <a:rPr lang="pl-PL" dirty="0" smtClean="0"/>
              <a:t>– plik konfiguracyjny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2" y="1916832"/>
            <a:ext cx="3262657" cy="42064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950444"/>
            <a:ext cx="4164918" cy="234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464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Projekt – </a:t>
            </a:r>
            <a:r>
              <a:rPr lang="pl-PL" dirty="0" err="1" smtClean="0"/>
              <a:t>frontend</a:t>
            </a:r>
            <a:r>
              <a:rPr lang="pl-PL" dirty="0" smtClean="0"/>
              <a:t> - login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67359"/>
            <a:ext cx="4061503" cy="23149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56" y="4282298"/>
            <a:ext cx="6401693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3514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630238"/>
            <a:ext cx="8424862" cy="654097"/>
          </a:xfrm>
        </p:spPr>
        <p:txBody>
          <a:bodyPr/>
          <a:lstStyle/>
          <a:p>
            <a:r>
              <a:rPr lang="pl-PL" sz="3000" dirty="0" smtClean="0"/>
              <a:t>Projekt – </a:t>
            </a:r>
            <a:r>
              <a:rPr lang="pl-PL" sz="3000" dirty="0" err="1" smtClean="0"/>
              <a:t>frontend</a:t>
            </a:r>
            <a:r>
              <a:rPr lang="pl-PL" sz="3000" dirty="0" smtClean="0"/>
              <a:t> - logowanie</a:t>
            </a:r>
            <a:endParaRPr lang="pl-PL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284334"/>
            <a:ext cx="4644008" cy="557366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335"/>
            <a:ext cx="4499992" cy="557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4341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000" dirty="0" smtClean="0"/>
              <a:t>Projekt – </a:t>
            </a:r>
            <a:r>
              <a:rPr lang="pl-PL" sz="3000" dirty="0" err="1" smtClean="0"/>
              <a:t>frontend</a:t>
            </a:r>
            <a:r>
              <a:rPr lang="pl-PL" sz="3000" dirty="0" smtClean="0"/>
              <a:t> - logowanie</a:t>
            </a:r>
            <a:endParaRPr lang="pl-PL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75530"/>
            <a:ext cx="7063030" cy="32516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254586"/>
            <a:ext cx="6290021" cy="140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7373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630238"/>
            <a:ext cx="8424862" cy="566514"/>
          </a:xfrm>
        </p:spPr>
        <p:txBody>
          <a:bodyPr/>
          <a:lstStyle/>
          <a:p>
            <a:r>
              <a:rPr lang="pl-PL" dirty="0"/>
              <a:t>Projekt – </a:t>
            </a:r>
            <a:r>
              <a:rPr lang="pl-PL" dirty="0" err="1"/>
              <a:t>frontend</a:t>
            </a:r>
            <a:r>
              <a:rPr lang="pl-PL" dirty="0"/>
              <a:t> </a:t>
            </a:r>
            <a:r>
              <a:rPr lang="pl-PL" dirty="0" smtClean="0"/>
              <a:t>– lista aukcji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" y="1409974"/>
            <a:ext cx="9128530" cy="19659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" y="3375891"/>
            <a:ext cx="9144000" cy="348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6778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Projekt – </a:t>
            </a:r>
            <a:r>
              <a:rPr lang="pl-PL" dirty="0" err="1"/>
              <a:t>frontend</a:t>
            </a:r>
            <a:r>
              <a:rPr lang="pl-PL" dirty="0"/>
              <a:t> – </a:t>
            </a:r>
            <a:r>
              <a:rPr lang="pl-PL" dirty="0" err="1" smtClean="0"/>
              <a:t>stworz</a:t>
            </a:r>
            <a:r>
              <a:rPr lang="pl-PL" dirty="0" smtClean="0"/>
              <a:t> aukcje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09994"/>
            <a:ext cx="7056784" cy="30686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70" y="4999379"/>
            <a:ext cx="6561675" cy="159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8369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projektu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Frontend</a:t>
            </a:r>
            <a:r>
              <a:rPr lang="pl-PL" dirty="0" smtClean="0"/>
              <a:t>: </a:t>
            </a:r>
            <a:r>
              <a:rPr lang="pl-PL" dirty="0" err="1" smtClean="0"/>
              <a:t>npm</a:t>
            </a:r>
            <a:r>
              <a:rPr lang="pl-PL" dirty="0" smtClean="0"/>
              <a:t> start</a:t>
            </a:r>
          </a:p>
          <a:p>
            <a:r>
              <a:rPr lang="pl-PL" dirty="0" smtClean="0"/>
              <a:t>Baza danych</a:t>
            </a:r>
          </a:p>
          <a:p>
            <a:r>
              <a:rPr lang="pl-PL" dirty="0" err="1" smtClean="0"/>
              <a:t>Backend</a:t>
            </a:r>
            <a:r>
              <a:rPr lang="pl-PL" dirty="0" smtClean="0"/>
              <a:t>: uruchomienie aplikacji </a:t>
            </a:r>
            <a:r>
              <a:rPr lang="pl-PL" dirty="0" err="1" smtClean="0"/>
              <a:t>java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08" y="3789040"/>
            <a:ext cx="827624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9701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smtClean="0"/>
              <a:t>Plan prezentacji</a:t>
            </a:r>
            <a:endParaRPr lang="pl-PL" alt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pl-PL" sz="3000" dirty="0" smtClean="0"/>
              <a:t>Uzasadnienie wyboru tematu</a:t>
            </a:r>
            <a:endParaRPr lang="pl-PL" altLang="pl-PL" sz="3000" dirty="0"/>
          </a:p>
          <a:p>
            <a:r>
              <a:rPr lang="pl-PL" altLang="pl-PL" sz="3000" dirty="0" smtClean="0"/>
              <a:t>Cel i zakres pracy</a:t>
            </a:r>
            <a:endParaRPr lang="pl-PL" altLang="pl-PL" sz="3000" dirty="0"/>
          </a:p>
          <a:p>
            <a:r>
              <a:rPr lang="pl-PL" altLang="pl-PL" sz="3000" dirty="0" smtClean="0"/>
              <a:t>Technologie</a:t>
            </a:r>
          </a:p>
          <a:p>
            <a:r>
              <a:rPr lang="pl-PL" altLang="pl-PL" sz="3000" dirty="0" smtClean="0"/>
              <a:t>Wybrane elementy projektu technicznego</a:t>
            </a:r>
          </a:p>
          <a:p>
            <a:r>
              <a:rPr lang="pl-PL" altLang="pl-PL" sz="3000" dirty="0" smtClean="0"/>
              <a:t>Napotkane problemy</a:t>
            </a:r>
          </a:p>
          <a:p>
            <a:r>
              <a:rPr lang="pl-PL" altLang="pl-PL" sz="3000" dirty="0" smtClean="0"/>
              <a:t>Co zostało do zrobienia</a:t>
            </a:r>
          </a:p>
          <a:p>
            <a:r>
              <a:rPr lang="pl-PL" altLang="pl-PL" sz="3000" dirty="0" smtClean="0"/>
              <a:t>Harmonogram</a:t>
            </a:r>
          </a:p>
          <a:p>
            <a:r>
              <a:rPr lang="pl-PL" altLang="pl-PL" sz="3000" dirty="0" smtClean="0"/>
              <a:t>Podsumowanie</a:t>
            </a:r>
          </a:p>
          <a:p>
            <a:r>
              <a:rPr lang="pl-PL" altLang="pl-PL" sz="3000" dirty="0" smtClean="0"/>
              <a:t>Literatura</a:t>
            </a:r>
            <a:endParaRPr lang="pl-PL" altLang="pl-PL" sz="3000" dirty="0"/>
          </a:p>
          <a:p>
            <a:pPr>
              <a:buFontTx/>
              <a:buNone/>
            </a:pPr>
            <a:endParaRPr lang="pl-PL" altLang="pl-PL" dirty="0"/>
          </a:p>
          <a:p>
            <a:endParaRPr lang="pl-PL" alt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Napotkane problemy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Próg wejściowy Angular2 </a:t>
            </a:r>
          </a:p>
          <a:p>
            <a:r>
              <a:rPr lang="pl-PL" dirty="0" smtClean="0"/>
              <a:t>Poprawna konfiguracja encji</a:t>
            </a:r>
          </a:p>
          <a:p>
            <a:r>
              <a:rPr lang="pl-PL" dirty="0" smtClean="0"/>
              <a:t>OAuth2 – nierozwiązane</a:t>
            </a:r>
          </a:p>
          <a:p>
            <a:r>
              <a:rPr lang="pl-PL" dirty="0" smtClean="0"/>
              <a:t>Złe założenia w harmonogramie</a:t>
            </a:r>
          </a:p>
          <a:p>
            <a:r>
              <a:rPr lang="pl-PL" dirty="0" smtClean="0"/>
              <a:t>Brak czasu - praca</a:t>
            </a:r>
          </a:p>
        </p:txBody>
      </p:sp>
    </p:spTree>
    <p:extLst>
      <p:ext uri="{BB962C8B-B14F-4D97-AF65-F5344CB8AC3E}">
        <p14:creationId xmlns:p14="http://schemas.microsoft.com/office/powerpoint/2010/main" val="220878858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zostało do zrobienia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 smtClean="0"/>
              <a:t>Testy jednostkowe, integracyjne, akceptacyjne</a:t>
            </a:r>
          </a:p>
          <a:p>
            <a:r>
              <a:rPr lang="pl-PL" sz="2800" dirty="0" smtClean="0"/>
              <a:t>Google </a:t>
            </a:r>
            <a:r>
              <a:rPr lang="pl-PL" sz="2800" dirty="0" err="1" smtClean="0"/>
              <a:t>maps</a:t>
            </a:r>
            <a:r>
              <a:rPr lang="pl-PL" sz="2800" dirty="0" smtClean="0"/>
              <a:t> API</a:t>
            </a:r>
          </a:p>
          <a:p>
            <a:r>
              <a:rPr lang="pl-PL" sz="2800" dirty="0" smtClean="0"/>
              <a:t>Dwujęzyczność</a:t>
            </a:r>
          </a:p>
          <a:p>
            <a:r>
              <a:rPr lang="pl-PL" sz="2800" dirty="0" smtClean="0"/>
              <a:t>OAuth2 </a:t>
            </a:r>
          </a:p>
          <a:p>
            <a:r>
              <a:rPr lang="pl-PL" sz="2800" dirty="0" smtClean="0"/>
              <a:t>Funkcjonalność </a:t>
            </a:r>
            <a:r>
              <a:rPr lang="pl-PL" sz="2800" dirty="0" err="1" smtClean="0"/>
              <a:t>frontendu</a:t>
            </a:r>
            <a:r>
              <a:rPr lang="pl-PL" sz="2800" dirty="0"/>
              <a:t> </a:t>
            </a:r>
            <a:r>
              <a:rPr lang="pl-PL" sz="2800" dirty="0" smtClean="0"/>
              <a:t>związana z aukcjami (tworzenie, licytacja, usuwanie)</a:t>
            </a:r>
          </a:p>
          <a:p>
            <a:r>
              <a:rPr lang="pl-PL" sz="2800" dirty="0" smtClean="0"/>
              <a:t>Oraz wiele innych rzeczy które dochodzą w trakcie, jak jakość kodu, walidacje etc.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68662751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500" dirty="0" smtClean="0"/>
              <a:t>W1: Analiza i dobór technologii, przegląd aktualnych rozwiązań</a:t>
            </a:r>
          </a:p>
          <a:p>
            <a:r>
              <a:rPr lang="pl-PL" sz="2500" dirty="0" smtClean="0"/>
              <a:t>W2: Konfiguracja projektu – stworzenie szablonu</a:t>
            </a:r>
          </a:p>
          <a:p>
            <a:r>
              <a:rPr lang="pl-PL" sz="2500" dirty="0" smtClean="0"/>
              <a:t>W3 – W4: Projekt bazy danych, wstępna specyfikacja, UML</a:t>
            </a:r>
          </a:p>
          <a:p>
            <a:r>
              <a:rPr lang="pl-PL" sz="2500" dirty="0" smtClean="0"/>
              <a:t>W5 – W6: Implementacja </a:t>
            </a:r>
            <a:r>
              <a:rPr lang="pl-PL" sz="2500" dirty="0" err="1" smtClean="0"/>
              <a:t>back</a:t>
            </a:r>
            <a:r>
              <a:rPr lang="pl-PL" sz="2500" dirty="0" smtClean="0"/>
              <a:t>-endu – </a:t>
            </a:r>
            <a:r>
              <a:rPr lang="pl-PL" sz="2500" dirty="0" err="1" smtClean="0"/>
              <a:t>RESTful</a:t>
            </a:r>
            <a:r>
              <a:rPr lang="pl-PL" sz="2500" dirty="0" smtClean="0"/>
              <a:t> API</a:t>
            </a:r>
          </a:p>
          <a:p>
            <a:r>
              <a:rPr lang="pl-PL" sz="2500" dirty="0" smtClean="0"/>
              <a:t>W7: Implementacja oAuth2</a:t>
            </a:r>
          </a:p>
          <a:p>
            <a:r>
              <a:rPr lang="pl-PL" sz="2500" dirty="0" smtClean="0"/>
              <a:t>W8 - W10: </a:t>
            </a:r>
            <a:r>
              <a:rPr lang="pl-PL" sz="2500" smtClean="0"/>
              <a:t>Implementacja front-endu</a:t>
            </a:r>
            <a:endParaRPr lang="pl-PL" sz="2500" dirty="0"/>
          </a:p>
        </p:txBody>
      </p:sp>
    </p:spTree>
    <p:extLst>
      <p:ext uri="{BB962C8B-B14F-4D97-AF65-F5344CB8AC3E}">
        <p14:creationId xmlns:p14="http://schemas.microsoft.com/office/powerpoint/2010/main" val="216716743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Nauka wzorca MVC oraz nowych technologii</a:t>
            </a:r>
          </a:p>
          <a:p>
            <a:r>
              <a:rPr lang="pl-PL" dirty="0" smtClean="0"/>
              <a:t>Spojrzenie z góry na aplikacje - projektowanie</a:t>
            </a:r>
          </a:p>
          <a:p>
            <a:r>
              <a:rPr lang="pl-PL" dirty="0" smtClean="0"/>
              <a:t>Za mało „zasobów”</a:t>
            </a:r>
          </a:p>
          <a:p>
            <a:r>
              <a:rPr lang="pl-PL" dirty="0" smtClean="0"/>
              <a:t>Sporo zostało </a:t>
            </a:r>
            <a:r>
              <a:rPr lang="pl-PL" smtClean="0"/>
              <a:t>do zrobienia…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10524422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Literatura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424862" cy="4860925"/>
          </a:xfrm>
        </p:spPr>
        <p:txBody>
          <a:bodyPr/>
          <a:lstStyle/>
          <a:p>
            <a:r>
              <a:rPr lang="pl-PL" sz="2800" dirty="0" smtClean="0"/>
              <a:t>www.spring.io</a:t>
            </a:r>
            <a:endParaRPr lang="pl-PL" sz="2800" dirty="0"/>
          </a:p>
          <a:p>
            <a:r>
              <a:rPr lang="pl-PL" sz="2800" dirty="0" smtClean="0"/>
              <a:t>www.projects.spring.io/spring-security</a:t>
            </a:r>
          </a:p>
          <a:p>
            <a:r>
              <a:rPr lang="pl-PL" sz="2800" dirty="0" smtClean="0"/>
              <a:t>www.oauth.net</a:t>
            </a:r>
          </a:p>
          <a:p>
            <a:r>
              <a:rPr lang="pl-PL" sz="2800" dirty="0" smtClean="0"/>
              <a:t>www.docs.oracle.com/javase/8/docs/api</a:t>
            </a:r>
          </a:p>
          <a:p>
            <a:r>
              <a:rPr lang="pl-PL" sz="2800" dirty="0" smtClean="0"/>
              <a:t>www.angular.io/docs/ts/latest</a:t>
            </a:r>
          </a:p>
          <a:p>
            <a:r>
              <a:rPr lang="pl-PL" sz="2800" dirty="0" smtClean="0"/>
              <a:t>www.devdocs.io/angular~2_typescript</a:t>
            </a:r>
          </a:p>
          <a:p>
            <a:r>
              <a:rPr lang="pl-PL" sz="2800" dirty="0" smtClean="0"/>
              <a:t>www.spring.io/guides/gs/rest-service</a:t>
            </a:r>
          </a:p>
          <a:p>
            <a:r>
              <a:rPr lang="pl-PL" sz="2800" dirty="0" smtClean="0"/>
              <a:t>www.hibernate.org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50246971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pracy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Analiza istniejących już rozwiązań</a:t>
            </a:r>
          </a:p>
          <a:p>
            <a:r>
              <a:rPr lang="pl-PL" dirty="0"/>
              <a:t>Projekt i </a:t>
            </a:r>
            <a:r>
              <a:rPr lang="pl-PL" dirty="0" smtClean="0"/>
              <a:t>implementacja dwujęzycznej </a:t>
            </a:r>
            <a:r>
              <a:rPr lang="pl-PL" dirty="0"/>
              <a:t>aplikacji internetowej wspomagającej organizację usług przewozu </a:t>
            </a:r>
            <a:r>
              <a:rPr lang="pl-PL" dirty="0" smtClean="0"/>
              <a:t>towarów</a:t>
            </a:r>
          </a:p>
          <a:p>
            <a:r>
              <a:rPr lang="pl-PL" dirty="0" smtClean="0"/>
              <a:t>Dokumentacja pracy</a:t>
            </a:r>
          </a:p>
          <a:p>
            <a:r>
              <a:rPr lang="pl-PL" dirty="0" smtClean="0"/>
              <a:t>Nauka nowych technologii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409986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pracy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Udokumentowany projekt aplikacji webowej o charakterze aukcyjnym</a:t>
            </a:r>
          </a:p>
          <a:p>
            <a:r>
              <a:rPr lang="pl-PL" dirty="0" smtClean="0"/>
              <a:t>MVC</a:t>
            </a:r>
          </a:p>
          <a:p>
            <a:r>
              <a:rPr lang="pl-PL" dirty="0" smtClean="0"/>
              <a:t>Baza danych</a:t>
            </a:r>
          </a:p>
          <a:p>
            <a:r>
              <a:rPr lang="pl-PL" dirty="0" smtClean="0"/>
              <a:t>Serwis powiadamiający (e-mail, sms)</a:t>
            </a:r>
          </a:p>
          <a:p>
            <a:r>
              <a:rPr lang="pl-PL" dirty="0" smtClean="0"/>
              <a:t>Obsługa min. 2 języków</a:t>
            </a:r>
            <a:endParaRPr lang="pl-PL" dirty="0"/>
          </a:p>
          <a:p>
            <a:r>
              <a:rPr lang="pl-PL" dirty="0" smtClean="0"/>
              <a:t>Google </a:t>
            </a:r>
            <a:r>
              <a:rPr lang="pl-PL" dirty="0" err="1" smtClean="0"/>
              <a:t>maps</a:t>
            </a:r>
            <a:r>
              <a:rPr lang="pl-PL" dirty="0" smtClean="0"/>
              <a:t> API</a:t>
            </a:r>
          </a:p>
          <a:p>
            <a:r>
              <a:rPr lang="pl-PL" dirty="0" smtClean="0"/>
              <a:t>Security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9880851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</a:t>
            </a:r>
            <a:endParaRPr lang="pl-PL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41" y="1916832"/>
            <a:ext cx="2705100" cy="1685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377" y="1916832"/>
            <a:ext cx="2143125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1849292"/>
            <a:ext cx="2907411" cy="16335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776" y="4477441"/>
            <a:ext cx="2552700" cy="1790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6115" y="5130741"/>
            <a:ext cx="2372239" cy="12241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0737" y="3499379"/>
            <a:ext cx="1639069" cy="16390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0507" y="4257092"/>
            <a:ext cx="1359594" cy="1359594"/>
          </a:xfrm>
          <a:prstGeom prst="rect">
            <a:avLst/>
          </a:prstGeom>
        </p:spPr>
      </p:pic>
      <p:pic>
        <p:nvPicPr>
          <p:cNvPr id="131078" name="Picture 6" descr="Znalezione obrazy dla zapytania type scri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190" y="3717032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42998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630238"/>
            <a:ext cx="8424862" cy="566514"/>
          </a:xfrm>
        </p:spPr>
        <p:txBody>
          <a:bodyPr/>
          <a:lstStyle/>
          <a:p>
            <a:r>
              <a:rPr lang="pl-PL" sz="3000" dirty="0" err="1" smtClean="0"/>
              <a:t>Backend</a:t>
            </a:r>
            <a:r>
              <a:rPr lang="pl-PL" sz="3000" dirty="0" smtClean="0"/>
              <a:t> – </a:t>
            </a:r>
            <a:r>
              <a:rPr lang="pl-PL" sz="3000" dirty="0" err="1" smtClean="0"/>
              <a:t>hibernate</a:t>
            </a:r>
            <a:r>
              <a:rPr lang="pl-PL" sz="3000" dirty="0" smtClean="0"/>
              <a:t> (BD) - konfiguracja</a:t>
            </a:r>
            <a:endParaRPr lang="pl-PL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6887"/>
            <a:ext cx="9144000" cy="5458492"/>
          </a:xfrm>
        </p:spPr>
      </p:pic>
    </p:spTree>
    <p:extLst>
      <p:ext uri="{BB962C8B-B14F-4D97-AF65-F5344CB8AC3E}">
        <p14:creationId xmlns:p14="http://schemas.microsoft.com/office/powerpoint/2010/main" val="197341761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630238"/>
            <a:ext cx="8424862" cy="206474"/>
          </a:xfrm>
        </p:spPr>
        <p:txBody>
          <a:bodyPr/>
          <a:lstStyle/>
          <a:p>
            <a:r>
              <a:rPr lang="pl-PL" sz="3000" dirty="0" smtClean="0"/>
              <a:t>Projekt – </a:t>
            </a:r>
            <a:r>
              <a:rPr lang="pl-PL" sz="3000" dirty="0" err="1" smtClean="0"/>
              <a:t>backend</a:t>
            </a:r>
            <a:r>
              <a:rPr lang="pl-PL" sz="3000" dirty="0" smtClean="0"/>
              <a:t> - encja</a:t>
            </a:r>
            <a:endParaRPr lang="pl-PL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933"/>
            <a:ext cx="9144000" cy="5888067"/>
          </a:xfrm>
        </p:spPr>
      </p:pic>
    </p:spTree>
    <p:extLst>
      <p:ext uri="{BB962C8B-B14F-4D97-AF65-F5344CB8AC3E}">
        <p14:creationId xmlns:p14="http://schemas.microsoft.com/office/powerpoint/2010/main" val="51415845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630238"/>
            <a:ext cx="8424862" cy="278482"/>
          </a:xfrm>
        </p:spPr>
        <p:txBody>
          <a:bodyPr/>
          <a:lstStyle/>
          <a:p>
            <a:r>
              <a:rPr lang="pl-PL" sz="3000" dirty="0"/>
              <a:t>Projekt – </a:t>
            </a:r>
            <a:r>
              <a:rPr lang="pl-PL" sz="3000" dirty="0" err="1"/>
              <a:t>backend</a:t>
            </a:r>
            <a:r>
              <a:rPr lang="pl-PL" sz="3000" dirty="0"/>
              <a:t> - </a:t>
            </a:r>
            <a:r>
              <a:rPr lang="pl-PL" sz="3000" dirty="0" smtClean="0"/>
              <a:t>DAO</a:t>
            </a:r>
            <a:endParaRPr lang="pl-PL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331"/>
            <a:ext cx="9144000" cy="5789670"/>
          </a:xfrm>
        </p:spPr>
      </p:pic>
    </p:spTree>
    <p:extLst>
      <p:ext uri="{BB962C8B-B14F-4D97-AF65-F5344CB8AC3E}">
        <p14:creationId xmlns:p14="http://schemas.microsoft.com/office/powerpoint/2010/main" val="13170149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630238"/>
            <a:ext cx="8424862" cy="494506"/>
          </a:xfrm>
        </p:spPr>
        <p:txBody>
          <a:bodyPr/>
          <a:lstStyle/>
          <a:p>
            <a:r>
              <a:rPr lang="pl-PL" sz="3000" dirty="0"/>
              <a:t>Projekt – </a:t>
            </a:r>
            <a:r>
              <a:rPr lang="pl-PL" sz="3000" dirty="0" err="1"/>
              <a:t>backend</a:t>
            </a:r>
            <a:r>
              <a:rPr lang="pl-PL" sz="3000" dirty="0"/>
              <a:t> - </a:t>
            </a:r>
            <a:r>
              <a:rPr lang="pl-PL" sz="3000" dirty="0" smtClean="0"/>
              <a:t>Service</a:t>
            </a:r>
            <a:endParaRPr lang="pl-PL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12776"/>
            <a:ext cx="9143999" cy="5445225"/>
          </a:xfrm>
        </p:spPr>
      </p:pic>
    </p:spTree>
    <p:extLst>
      <p:ext uri="{BB962C8B-B14F-4D97-AF65-F5344CB8AC3E}">
        <p14:creationId xmlns:p14="http://schemas.microsoft.com/office/powerpoint/2010/main" val="390560719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ojekt domyślny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756</TotalTime>
  <Words>333</Words>
  <Application>Microsoft Office PowerPoint</Application>
  <PresentationFormat>On-screen Show (4:3)</PresentationFormat>
  <Paragraphs>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Trebuchet MS</vt:lpstr>
      <vt:lpstr>1_Projekt domyślny</vt:lpstr>
      <vt:lpstr>Aplikacja internetowa wspomagająca aukcyjną organizację usług przewozu towarów</vt:lpstr>
      <vt:lpstr>Plan prezentacji</vt:lpstr>
      <vt:lpstr>Cel pracy</vt:lpstr>
      <vt:lpstr>Zakres pracy</vt:lpstr>
      <vt:lpstr>Technologie</vt:lpstr>
      <vt:lpstr>Backend – hibernate (BD) - konfiguracja</vt:lpstr>
      <vt:lpstr>Projekt – backend - encja</vt:lpstr>
      <vt:lpstr>Projekt – backend - DAO</vt:lpstr>
      <vt:lpstr>Projekt – backend - Service</vt:lpstr>
      <vt:lpstr>Projekt – backend - Controller</vt:lpstr>
      <vt:lpstr>Projekt – backend – DTO</vt:lpstr>
      <vt:lpstr>Projekt – backend – serwis mailowy</vt:lpstr>
      <vt:lpstr>Projekt – backend – serwis mailowy – plik konfiguracyjny</vt:lpstr>
      <vt:lpstr>Projekt – frontend - login</vt:lpstr>
      <vt:lpstr>Projekt – frontend - logowanie</vt:lpstr>
      <vt:lpstr>Projekt – frontend - logowanie</vt:lpstr>
      <vt:lpstr>Projekt – frontend – lista aukcji</vt:lpstr>
      <vt:lpstr>Projekt – frontend – stworz aukcje</vt:lpstr>
      <vt:lpstr>Uruchomienie projektu</vt:lpstr>
      <vt:lpstr>Napotkane problemy</vt:lpstr>
      <vt:lpstr>Co zostało do zrobienia</vt:lpstr>
      <vt:lpstr>Harmonogram</vt:lpstr>
      <vt:lpstr>Podsumowanie</vt:lpstr>
      <vt:lpstr>Literatura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DZONI</dc:creator>
  <cp:lastModifiedBy>DZONI</cp:lastModifiedBy>
  <cp:revision>89</cp:revision>
  <dcterms:created xsi:type="dcterms:W3CDTF">2016-10-16T17:08:05Z</dcterms:created>
  <dcterms:modified xsi:type="dcterms:W3CDTF">2016-12-05T22:29:30Z</dcterms:modified>
</cp:coreProperties>
</file>