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D2B8"/>
    <a:srgbClr val="F79595"/>
    <a:srgbClr val="FABD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jpe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-15240" y="2094230"/>
            <a:ext cx="12206605" cy="760095"/>
          </a:xfrm>
          <a:prstGeom prst="rect">
            <a:avLst/>
          </a:prstGeom>
          <a:solidFill>
            <a:srgbClr val="F8D2B8"/>
          </a:solidFill>
          <a:ln w="12700" cmpd="sng">
            <a:solidFill>
              <a:srgbClr val="F79595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5" name="Straight Connector 4"/>
          <p:cNvCxnSpPr>
            <a:stCxn id="4" idx="0"/>
            <a:endCxn id="4" idx="2"/>
          </p:cNvCxnSpPr>
          <p:nvPr/>
        </p:nvCxnSpPr>
        <p:spPr>
          <a:xfrm>
            <a:off x="6088380" y="2094230"/>
            <a:ext cx="0" cy="76009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467485" y="2094230"/>
            <a:ext cx="0" cy="76009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934970" y="2094230"/>
            <a:ext cx="0" cy="76009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457065" y="2094230"/>
            <a:ext cx="0" cy="76009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0721975" y="2094230"/>
            <a:ext cx="0" cy="76009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9241790" y="2094230"/>
            <a:ext cx="0" cy="76009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7719695" y="2094230"/>
            <a:ext cx="0" cy="76009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s 13"/>
          <p:cNvSpPr/>
          <p:nvPr/>
        </p:nvSpPr>
        <p:spPr>
          <a:xfrm>
            <a:off x="-15240" y="2094230"/>
            <a:ext cx="12188825" cy="75946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15" name="Picture 14" descr="Aliasab"/>
          <p:cNvPicPr>
            <a:picLocks noChangeAspect="1"/>
          </p:cNvPicPr>
          <p:nvPr/>
        </p:nvPicPr>
        <p:blipFill>
          <a:blip r:embed="rId1"/>
          <a:srcRect t="18553" b="23532"/>
          <a:stretch>
            <a:fillRect/>
          </a:stretch>
        </p:blipFill>
        <p:spPr>
          <a:xfrm>
            <a:off x="3598545" y="120015"/>
            <a:ext cx="6282055" cy="1871345"/>
          </a:xfrm>
          <a:prstGeom prst="rect">
            <a:avLst/>
          </a:prstGeom>
        </p:spPr>
      </p:pic>
      <p:sp>
        <p:nvSpPr>
          <p:cNvPr id="16" name="Rectangles 15"/>
          <p:cNvSpPr/>
          <p:nvPr/>
        </p:nvSpPr>
        <p:spPr>
          <a:xfrm>
            <a:off x="-57150" y="2274570"/>
            <a:ext cx="1470025" cy="39878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en-US" altLang="zh-CN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About Me</a:t>
            </a:r>
            <a:endParaRPr lang="en-US" altLang="zh-CN" sz="2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ctangles 16"/>
          <p:cNvSpPr/>
          <p:nvPr/>
        </p:nvSpPr>
        <p:spPr>
          <a:xfrm>
            <a:off x="1464945" y="2275205"/>
            <a:ext cx="1470025" cy="39878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en-US" altLang="zh-CN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Education</a:t>
            </a:r>
            <a:endParaRPr lang="en-US" altLang="zh-CN" sz="2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Rectangles 17"/>
          <p:cNvSpPr/>
          <p:nvPr/>
        </p:nvSpPr>
        <p:spPr>
          <a:xfrm>
            <a:off x="2927985" y="2256790"/>
            <a:ext cx="1470025" cy="39878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en-US" altLang="zh-CN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Family</a:t>
            </a:r>
            <a:endParaRPr lang="en-US" altLang="zh-CN" sz="2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Rectangles 18"/>
          <p:cNvSpPr/>
          <p:nvPr/>
        </p:nvSpPr>
        <p:spPr>
          <a:xfrm>
            <a:off x="6172835" y="2256790"/>
            <a:ext cx="1470025" cy="39878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en-US" altLang="zh-CN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Hobby</a:t>
            </a:r>
            <a:endParaRPr lang="en-US" altLang="zh-CN" sz="2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Rectangles 19"/>
          <p:cNvSpPr/>
          <p:nvPr/>
        </p:nvSpPr>
        <p:spPr>
          <a:xfrm>
            <a:off x="4537710" y="2256790"/>
            <a:ext cx="1470025" cy="39878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en-US" altLang="zh-CN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 Princesses</a:t>
            </a:r>
            <a:endParaRPr lang="en-US" altLang="zh-CN" sz="2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Rectangles 20"/>
          <p:cNvSpPr/>
          <p:nvPr/>
        </p:nvSpPr>
        <p:spPr>
          <a:xfrm>
            <a:off x="7745730" y="2256790"/>
            <a:ext cx="1470025" cy="39878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en-US" altLang="zh-CN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Interest</a:t>
            </a:r>
            <a:endParaRPr lang="en-US" altLang="zh-CN" sz="2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Rectangles 21"/>
          <p:cNvSpPr/>
          <p:nvPr/>
        </p:nvSpPr>
        <p:spPr>
          <a:xfrm>
            <a:off x="9241790" y="2256790"/>
            <a:ext cx="1470025" cy="39878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en-US" altLang="zh-CN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Gallery</a:t>
            </a:r>
            <a:endParaRPr lang="en-US" altLang="zh-CN" sz="2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Rectangles 22"/>
          <p:cNvSpPr/>
          <p:nvPr/>
        </p:nvSpPr>
        <p:spPr>
          <a:xfrm>
            <a:off x="10709275" y="2256790"/>
            <a:ext cx="1470025" cy="39878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en-US" altLang="zh-CN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Facts</a:t>
            </a:r>
            <a:endParaRPr lang="en-US" altLang="zh-CN" sz="2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4" name="Picture 23" descr="boutique (2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050" y="3757930"/>
            <a:ext cx="1608455" cy="2275840"/>
          </a:xfrm>
          <a:prstGeom prst="rect">
            <a:avLst/>
          </a:prstGeom>
        </p:spPr>
      </p:pic>
      <p:sp>
        <p:nvSpPr>
          <p:cNvPr id="25" name="Rounded Rectangle 24"/>
          <p:cNvSpPr/>
          <p:nvPr/>
        </p:nvSpPr>
        <p:spPr>
          <a:xfrm>
            <a:off x="2430780" y="3757295"/>
            <a:ext cx="3742055" cy="2275840"/>
          </a:xfrm>
          <a:prstGeom prst="roundRect">
            <a:avLst>
              <a:gd name="adj" fmla="val 8391"/>
            </a:avLst>
          </a:prstGeom>
          <a:solidFill>
            <a:srgbClr val="F8D2B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-15240" y="2094230"/>
            <a:ext cx="12206605" cy="760095"/>
          </a:xfrm>
          <a:prstGeom prst="rect">
            <a:avLst/>
          </a:prstGeom>
          <a:solidFill>
            <a:srgbClr val="F8D2B8"/>
          </a:solidFill>
          <a:ln w="12700" cmpd="sng">
            <a:solidFill>
              <a:srgbClr val="F79595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5" name="Straight Connector 4"/>
          <p:cNvCxnSpPr>
            <a:stCxn id="4" idx="0"/>
            <a:endCxn id="4" idx="2"/>
          </p:cNvCxnSpPr>
          <p:nvPr/>
        </p:nvCxnSpPr>
        <p:spPr>
          <a:xfrm>
            <a:off x="6088380" y="2094230"/>
            <a:ext cx="0" cy="76009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467485" y="2094230"/>
            <a:ext cx="0" cy="76009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934970" y="2094230"/>
            <a:ext cx="0" cy="76009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457065" y="2094230"/>
            <a:ext cx="0" cy="76009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0721975" y="2094230"/>
            <a:ext cx="0" cy="76009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9241790" y="2094230"/>
            <a:ext cx="0" cy="76009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7719695" y="2094230"/>
            <a:ext cx="0" cy="76009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s 13"/>
          <p:cNvSpPr/>
          <p:nvPr/>
        </p:nvSpPr>
        <p:spPr>
          <a:xfrm>
            <a:off x="-15240" y="2094230"/>
            <a:ext cx="12188825" cy="75946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15" name="Picture 14" descr="Aliasab"/>
          <p:cNvPicPr>
            <a:picLocks noChangeAspect="1"/>
          </p:cNvPicPr>
          <p:nvPr/>
        </p:nvPicPr>
        <p:blipFill>
          <a:blip r:embed="rId1"/>
          <a:srcRect t="18553" b="23532"/>
          <a:stretch>
            <a:fillRect/>
          </a:stretch>
        </p:blipFill>
        <p:spPr>
          <a:xfrm>
            <a:off x="3598545" y="120015"/>
            <a:ext cx="6282055" cy="1871345"/>
          </a:xfrm>
          <a:prstGeom prst="rect">
            <a:avLst/>
          </a:prstGeom>
        </p:spPr>
      </p:pic>
      <p:sp>
        <p:nvSpPr>
          <p:cNvPr id="16" name="Rectangles 15"/>
          <p:cNvSpPr/>
          <p:nvPr/>
        </p:nvSpPr>
        <p:spPr>
          <a:xfrm>
            <a:off x="-57150" y="2274570"/>
            <a:ext cx="1470025" cy="39878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en-US" altLang="zh-CN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About Me</a:t>
            </a:r>
            <a:endParaRPr lang="en-US" altLang="zh-CN" sz="2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ctangles 16"/>
          <p:cNvSpPr/>
          <p:nvPr/>
        </p:nvSpPr>
        <p:spPr>
          <a:xfrm>
            <a:off x="1464945" y="2275205"/>
            <a:ext cx="1470025" cy="39878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en-US" altLang="zh-CN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Education</a:t>
            </a:r>
            <a:endParaRPr lang="en-US" altLang="zh-CN" sz="2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Rectangles 17"/>
          <p:cNvSpPr/>
          <p:nvPr/>
        </p:nvSpPr>
        <p:spPr>
          <a:xfrm>
            <a:off x="2927985" y="2256790"/>
            <a:ext cx="1470025" cy="39878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en-US" altLang="zh-CN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Family</a:t>
            </a:r>
            <a:endParaRPr lang="en-US" altLang="zh-CN" sz="2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Rectangles 18"/>
          <p:cNvSpPr/>
          <p:nvPr/>
        </p:nvSpPr>
        <p:spPr>
          <a:xfrm>
            <a:off x="6172835" y="2256790"/>
            <a:ext cx="1470025" cy="39878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en-US" altLang="zh-CN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Hobby</a:t>
            </a:r>
            <a:endParaRPr lang="en-US" altLang="zh-CN" sz="2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Rectangles 19"/>
          <p:cNvSpPr/>
          <p:nvPr/>
        </p:nvSpPr>
        <p:spPr>
          <a:xfrm>
            <a:off x="4537710" y="2256790"/>
            <a:ext cx="1470025" cy="39878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en-US" altLang="zh-CN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 Princesses</a:t>
            </a:r>
            <a:endParaRPr lang="en-US" altLang="zh-CN" sz="2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Rectangles 20"/>
          <p:cNvSpPr/>
          <p:nvPr/>
        </p:nvSpPr>
        <p:spPr>
          <a:xfrm>
            <a:off x="7745730" y="2256790"/>
            <a:ext cx="1470025" cy="39878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en-US" altLang="zh-CN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Interest</a:t>
            </a:r>
            <a:endParaRPr lang="en-US" altLang="zh-CN" sz="2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Rectangles 21"/>
          <p:cNvSpPr/>
          <p:nvPr/>
        </p:nvSpPr>
        <p:spPr>
          <a:xfrm>
            <a:off x="9241790" y="2256790"/>
            <a:ext cx="1470025" cy="39878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en-US" altLang="zh-CN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Gallery</a:t>
            </a:r>
            <a:endParaRPr lang="en-US" altLang="zh-CN" sz="2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Rectangles 22"/>
          <p:cNvSpPr/>
          <p:nvPr/>
        </p:nvSpPr>
        <p:spPr>
          <a:xfrm>
            <a:off x="10709275" y="2256790"/>
            <a:ext cx="1470025" cy="39878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en-US" altLang="zh-CN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Facts</a:t>
            </a:r>
            <a:endParaRPr lang="en-US" altLang="zh-CN" sz="2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-15240" y="2094230"/>
            <a:ext cx="12206605" cy="760095"/>
          </a:xfrm>
          <a:prstGeom prst="rect">
            <a:avLst/>
          </a:prstGeom>
          <a:solidFill>
            <a:srgbClr val="F8D2B8"/>
          </a:solidFill>
          <a:ln w="12700" cmpd="sng">
            <a:solidFill>
              <a:srgbClr val="F79595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5" name="Straight Connector 4"/>
          <p:cNvCxnSpPr>
            <a:stCxn id="4" idx="0"/>
            <a:endCxn id="4" idx="2"/>
          </p:cNvCxnSpPr>
          <p:nvPr/>
        </p:nvCxnSpPr>
        <p:spPr>
          <a:xfrm>
            <a:off x="6088380" y="2094230"/>
            <a:ext cx="0" cy="76009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467485" y="2094230"/>
            <a:ext cx="0" cy="76009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934970" y="2094230"/>
            <a:ext cx="0" cy="76009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457065" y="2094230"/>
            <a:ext cx="0" cy="76009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0721975" y="2094230"/>
            <a:ext cx="0" cy="76009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9241790" y="2094230"/>
            <a:ext cx="0" cy="76009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7719695" y="2094230"/>
            <a:ext cx="0" cy="76009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s 13"/>
          <p:cNvSpPr/>
          <p:nvPr/>
        </p:nvSpPr>
        <p:spPr>
          <a:xfrm>
            <a:off x="-15240" y="2094230"/>
            <a:ext cx="12188825" cy="75946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15" name="Picture 14" descr="Aliasab"/>
          <p:cNvPicPr>
            <a:picLocks noChangeAspect="1"/>
          </p:cNvPicPr>
          <p:nvPr/>
        </p:nvPicPr>
        <p:blipFill>
          <a:blip r:embed="rId1"/>
          <a:srcRect t="18553" b="23532"/>
          <a:stretch>
            <a:fillRect/>
          </a:stretch>
        </p:blipFill>
        <p:spPr>
          <a:xfrm>
            <a:off x="3598545" y="120015"/>
            <a:ext cx="6282055" cy="1871345"/>
          </a:xfrm>
          <a:prstGeom prst="rect">
            <a:avLst/>
          </a:prstGeom>
        </p:spPr>
      </p:pic>
      <p:sp>
        <p:nvSpPr>
          <p:cNvPr id="16" name="Rectangles 15"/>
          <p:cNvSpPr/>
          <p:nvPr/>
        </p:nvSpPr>
        <p:spPr>
          <a:xfrm>
            <a:off x="-57150" y="2274570"/>
            <a:ext cx="1470025" cy="39878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en-US" altLang="zh-CN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About Me</a:t>
            </a:r>
            <a:endParaRPr lang="en-US" altLang="zh-CN" sz="2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ctangles 16"/>
          <p:cNvSpPr/>
          <p:nvPr/>
        </p:nvSpPr>
        <p:spPr>
          <a:xfrm>
            <a:off x="1464945" y="2275205"/>
            <a:ext cx="1470025" cy="39878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en-US" altLang="zh-CN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Education</a:t>
            </a:r>
            <a:endParaRPr lang="en-US" altLang="zh-CN" sz="2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Rectangles 17"/>
          <p:cNvSpPr/>
          <p:nvPr/>
        </p:nvSpPr>
        <p:spPr>
          <a:xfrm>
            <a:off x="2927985" y="2256790"/>
            <a:ext cx="1470025" cy="39878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en-US" altLang="zh-CN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Family</a:t>
            </a:r>
            <a:endParaRPr lang="en-US" altLang="zh-CN" sz="2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Rectangles 18"/>
          <p:cNvSpPr/>
          <p:nvPr/>
        </p:nvSpPr>
        <p:spPr>
          <a:xfrm>
            <a:off x="6172835" y="2256790"/>
            <a:ext cx="1470025" cy="39878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en-US" altLang="zh-CN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Hobby</a:t>
            </a:r>
            <a:endParaRPr lang="en-US" altLang="zh-CN" sz="2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Rectangles 19"/>
          <p:cNvSpPr/>
          <p:nvPr/>
        </p:nvSpPr>
        <p:spPr>
          <a:xfrm>
            <a:off x="4537710" y="2256790"/>
            <a:ext cx="1470025" cy="39878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en-US" altLang="zh-CN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 Princesses</a:t>
            </a:r>
            <a:endParaRPr lang="en-US" altLang="zh-CN" sz="2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Rectangles 20"/>
          <p:cNvSpPr/>
          <p:nvPr/>
        </p:nvSpPr>
        <p:spPr>
          <a:xfrm>
            <a:off x="7745730" y="2256790"/>
            <a:ext cx="1470025" cy="39878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en-US" altLang="zh-CN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Interest</a:t>
            </a:r>
            <a:endParaRPr lang="en-US" altLang="zh-CN" sz="2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Rectangles 21"/>
          <p:cNvSpPr/>
          <p:nvPr/>
        </p:nvSpPr>
        <p:spPr>
          <a:xfrm>
            <a:off x="9241790" y="2256790"/>
            <a:ext cx="1470025" cy="39878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en-US" altLang="zh-CN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Gallery</a:t>
            </a:r>
            <a:endParaRPr lang="en-US" altLang="zh-CN" sz="2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Rectangles 22"/>
          <p:cNvSpPr/>
          <p:nvPr/>
        </p:nvSpPr>
        <p:spPr>
          <a:xfrm>
            <a:off x="10709275" y="2256790"/>
            <a:ext cx="1470025" cy="39878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en-US" altLang="zh-CN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Facts</a:t>
            </a:r>
            <a:endParaRPr lang="en-US" altLang="zh-CN" sz="2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-15240" y="2094230"/>
            <a:ext cx="12206605" cy="760095"/>
          </a:xfrm>
          <a:prstGeom prst="rect">
            <a:avLst/>
          </a:prstGeom>
          <a:solidFill>
            <a:srgbClr val="F8D2B8"/>
          </a:solidFill>
          <a:ln w="12700" cmpd="sng">
            <a:solidFill>
              <a:srgbClr val="F79595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5" name="Straight Connector 4"/>
          <p:cNvCxnSpPr>
            <a:stCxn id="4" idx="0"/>
            <a:endCxn id="4" idx="2"/>
          </p:cNvCxnSpPr>
          <p:nvPr/>
        </p:nvCxnSpPr>
        <p:spPr>
          <a:xfrm>
            <a:off x="6088380" y="2094230"/>
            <a:ext cx="0" cy="76009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467485" y="2094230"/>
            <a:ext cx="0" cy="76009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934970" y="2094230"/>
            <a:ext cx="0" cy="76009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457065" y="2094230"/>
            <a:ext cx="0" cy="76009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0721975" y="2094230"/>
            <a:ext cx="0" cy="76009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9241790" y="2094230"/>
            <a:ext cx="0" cy="76009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7719695" y="2094230"/>
            <a:ext cx="0" cy="76009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s 13"/>
          <p:cNvSpPr/>
          <p:nvPr/>
        </p:nvSpPr>
        <p:spPr>
          <a:xfrm>
            <a:off x="-15240" y="2094230"/>
            <a:ext cx="12188825" cy="75946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15" name="Picture 14" descr="Aliasab"/>
          <p:cNvPicPr>
            <a:picLocks noChangeAspect="1"/>
          </p:cNvPicPr>
          <p:nvPr/>
        </p:nvPicPr>
        <p:blipFill>
          <a:blip r:embed="rId1"/>
          <a:srcRect t="18553" b="23532"/>
          <a:stretch>
            <a:fillRect/>
          </a:stretch>
        </p:blipFill>
        <p:spPr>
          <a:xfrm>
            <a:off x="3598545" y="120015"/>
            <a:ext cx="6282055" cy="1871345"/>
          </a:xfrm>
          <a:prstGeom prst="rect">
            <a:avLst/>
          </a:prstGeom>
        </p:spPr>
      </p:pic>
      <p:sp>
        <p:nvSpPr>
          <p:cNvPr id="16" name="Rectangles 15"/>
          <p:cNvSpPr/>
          <p:nvPr/>
        </p:nvSpPr>
        <p:spPr>
          <a:xfrm>
            <a:off x="-57150" y="2274570"/>
            <a:ext cx="1470025" cy="39878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en-US" altLang="zh-CN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About Me</a:t>
            </a:r>
            <a:endParaRPr lang="en-US" altLang="zh-CN" sz="2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ctangles 16"/>
          <p:cNvSpPr/>
          <p:nvPr/>
        </p:nvSpPr>
        <p:spPr>
          <a:xfrm>
            <a:off x="1464945" y="2275205"/>
            <a:ext cx="1470025" cy="39878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en-US" altLang="zh-CN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Education</a:t>
            </a:r>
            <a:endParaRPr lang="en-US" altLang="zh-CN" sz="2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Rectangles 17"/>
          <p:cNvSpPr/>
          <p:nvPr/>
        </p:nvSpPr>
        <p:spPr>
          <a:xfrm>
            <a:off x="2927985" y="2256790"/>
            <a:ext cx="1470025" cy="39878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en-US" altLang="zh-CN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Family</a:t>
            </a:r>
            <a:endParaRPr lang="en-US" altLang="zh-CN" sz="2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Rectangles 18"/>
          <p:cNvSpPr/>
          <p:nvPr/>
        </p:nvSpPr>
        <p:spPr>
          <a:xfrm>
            <a:off x="6172835" y="2256790"/>
            <a:ext cx="1470025" cy="39878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en-US" altLang="zh-CN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Hobby</a:t>
            </a:r>
            <a:endParaRPr lang="en-US" altLang="zh-CN" sz="2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Rectangles 19"/>
          <p:cNvSpPr/>
          <p:nvPr/>
        </p:nvSpPr>
        <p:spPr>
          <a:xfrm>
            <a:off x="4537710" y="2256790"/>
            <a:ext cx="1470025" cy="39878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en-US" altLang="zh-CN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 Princesses</a:t>
            </a:r>
            <a:endParaRPr lang="en-US" altLang="zh-CN" sz="2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Rectangles 20"/>
          <p:cNvSpPr/>
          <p:nvPr/>
        </p:nvSpPr>
        <p:spPr>
          <a:xfrm>
            <a:off x="7745730" y="2256790"/>
            <a:ext cx="1470025" cy="39878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en-US" altLang="zh-CN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Interest</a:t>
            </a:r>
            <a:endParaRPr lang="en-US" altLang="zh-CN" sz="2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Rectangles 21"/>
          <p:cNvSpPr/>
          <p:nvPr/>
        </p:nvSpPr>
        <p:spPr>
          <a:xfrm>
            <a:off x="9241790" y="2256790"/>
            <a:ext cx="1470025" cy="39878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en-US" altLang="zh-CN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Gallery</a:t>
            </a:r>
            <a:endParaRPr lang="en-US" altLang="zh-CN" sz="2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Rectangles 22"/>
          <p:cNvSpPr/>
          <p:nvPr/>
        </p:nvSpPr>
        <p:spPr>
          <a:xfrm>
            <a:off x="10709275" y="2256790"/>
            <a:ext cx="1470025" cy="39878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en-US" altLang="zh-CN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Facts</a:t>
            </a:r>
            <a:endParaRPr lang="en-US" altLang="zh-CN" sz="2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Picture 1" descr="WhatsApp Image 2022-04-10 at 15.42.41"/>
          <p:cNvPicPr>
            <a:picLocks noChangeAspect="1"/>
          </p:cNvPicPr>
          <p:nvPr/>
        </p:nvPicPr>
        <p:blipFill>
          <a:blip r:embed="rId2"/>
          <a:srcRect b="6815"/>
          <a:stretch>
            <a:fillRect/>
          </a:stretch>
        </p:blipFill>
        <p:spPr>
          <a:xfrm rot="16200000">
            <a:off x="1348740" y="2610485"/>
            <a:ext cx="2660015" cy="441388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-15240" y="2094230"/>
            <a:ext cx="12206605" cy="760095"/>
          </a:xfrm>
          <a:prstGeom prst="rect">
            <a:avLst/>
          </a:prstGeom>
          <a:solidFill>
            <a:srgbClr val="F8D2B8"/>
          </a:solidFill>
          <a:ln w="12700" cmpd="sng">
            <a:solidFill>
              <a:srgbClr val="F79595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5" name="Straight Connector 4"/>
          <p:cNvCxnSpPr>
            <a:stCxn id="4" idx="0"/>
            <a:endCxn id="4" idx="2"/>
          </p:cNvCxnSpPr>
          <p:nvPr/>
        </p:nvCxnSpPr>
        <p:spPr>
          <a:xfrm>
            <a:off x="6088380" y="2094230"/>
            <a:ext cx="0" cy="76009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467485" y="2094230"/>
            <a:ext cx="0" cy="76009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934970" y="2094230"/>
            <a:ext cx="0" cy="76009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457065" y="2094230"/>
            <a:ext cx="0" cy="76009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0721975" y="2094230"/>
            <a:ext cx="0" cy="76009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9241790" y="2094230"/>
            <a:ext cx="0" cy="76009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7719695" y="2094230"/>
            <a:ext cx="0" cy="76009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s 13"/>
          <p:cNvSpPr/>
          <p:nvPr/>
        </p:nvSpPr>
        <p:spPr>
          <a:xfrm>
            <a:off x="-15240" y="2094230"/>
            <a:ext cx="12188825" cy="75946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15" name="Picture 14" descr="Aliasab"/>
          <p:cNvPicPr>
            <a:picLocks noChangeAspect="1"/>
          </p:cNvPicPr>
          <p:nvPr/>
        </p:nvPicPr>
        <p:blipFill>
          <a:blip r:embed="rId1"/>
          <a:srcRect t="18553" b="23532"/>
          <a:stretch>
            <a:fillRect/>
          </a:stretch>
        </p:blipFill>
        <p:spPr>
          <a:xfrm>
            <a:off x="3598545" y="120015"/>
            <a:ext cx="6282055" cy="1871345"/>
          </a:xfrm>
          <a:prstGeom prst="rect">
            <a:avLst/>
          </a:prstGeom>
        </p:spPr>
      </p:pic>
      <p:sp>
        <p:nvSpPr>
          <p:cNvPr id="16" name="Rectangles 15"/>
          <p:cNvSpPr/>
          <p:nvPr/>
        </p:nvSpPr>
        <p:spPr>
          <a:xfrm>
            <a:off x="-57150" y="2274570"/>
            <a:ext cx="1470025" cy="39878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en-US" altLang="zh-CN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About Me</a:t>
            </a:r>
            <a:endParaRPr lang="en-US" altLang="zh-CN" sz="2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ctangles 16"/>
          <p:cNvSpPr/>
          <p:nvPr/>
        </p:nvSpPr>
        <p:spPr>
          <a:xfrm>
            <a:off x="1464945" y="2275205"/>
            <a:ext cx="1470025" cy="39878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en-US" altLang="zh-CN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Education</a:t>
            </a:r>
            <a:endParaRPr lang="en-US" altLang="zh-CN" sz="2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Rectangles 17"/>
          <p:cNvSpPr/>
          <p:nvPr/>
        </p:nvSpPr>
        <p:spPr>
          <a:xfrm>
            <a:off x="2927985" y="2256790"/>
            <a:ext cx="1470025" cy="39878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en-US" altLang="zh-CN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Family</a:t>
            </a:r>
            <a:endParaRPr lang="en-US" altLang="zh-CN" sz="2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Rectangles 18"/>
          <p:cNvSpPr/>
          <p:nvPr/>
        </p:nvSpPr>
        <p:spPr>
          <a:xfrm>
            <a:off x="6172835" y="2256790"/>
            <a:ext cx="1470025" cy="39878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en-US" altLang="zh-CN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Hobby</a:t>
            </a:r>
            <a:endParaRPr lang="en-US" altLang="zh-CN" sz="2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Rectangles 19"/>
          <p:cNvSpPr/>
          <p:nvPr/>
        </p:nvSpPr>
        <p:spPr>
          <a:xfrm>
            <a:off x="4537710" y="2256790"/>
            <a:ext cx="1470025" cy="39878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en-US" altLang="zh-CN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 Princesses</a:t>
            </a:r>
            <a:endParaRPr lang="en-US" altLang="zh-CN" sz="2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Rectangles 20"/>
          <p:cNvSpPr/>
          <p:nvPr/>
        </p:nvSpPr>
        <p:spPr>
          <a:xfrm>
            <a:off x="7745730" y="2256790"/>
            <a:ext cx="1470025" cy="39878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en-US" altLang="zh-CN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Interest</a:t>
            </a:r>
            <a:endParaRPr lang="en-US" altLang="zh-CN" sz="2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Rectangles 21"/>
          <p:cNvSpPr/>
          <p:nvPr/>
        </p:nvSpPr>
        <p:spPr>
          <a:xfrm>
            <a:off x="9241790" y="2256790"/>
            <a:ext cx="1470025" cy="39878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en-US" altLang="zh-CN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Gallery</a:t>
            </a:r>
            <a:endParaRPr lang="en-US" altLang="zh-CN" sz="2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Rectangles 22"/>
          <p:cNvSpPr/>
          <p:nvPr/>
        </p:nvSpPr>
        <p:spPr>
          <a:xfrm>
            <a:off x="10709275" y="2256790"/>
            <a:ext cx="1470025" cy="39878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en-US" altLang="zh-CN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Facts</a:t>
            </a:r>
            <a:endParaRPr lang="en-US" altLang="zh-CN" sz="2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-15240" y="2094230"/>
            <a:ext cx="12206605" cy="760095"/>
          </a:xfrm>
          <a:prstGeom prst="rect">
            <a:avLst/>
          </a:prstGeom>
          <a:solidFill>
            <a:srgbClr val="F8D2B8"/>
          </a:solidFill>
          <a:ln w="12700" cmpd="sng">
            <a:solidFill>
              <a:srgbClr val="F79595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5" name="Straight Connector 4"/>
          <p:cNvCxnSpPr>
            <a:stCxn id="4" idx="0"/>
            <a:endCxn id="4" idx="2"/>
          </p:cNvCxnSpPr>
          <p:nvPr/>
        </p:nvCxnSpPr>
        <p:spPr>
          <a:xfrm>
            <a:off x="6088380" y="2094230"/>
            <a:ext cx="0" cy="76009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467485" y="2094230"/>
            <a:ext cx="0" cy="76009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934970" y="2094230"/>
            <a:ext cx="0" cy="76009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457065" y="2094230"/>
            <a:ext cx="0" cy="76009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0721975" y="2094230"/>
            <a:ext cx="0" cy="76009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9241790" y="2094230"/>
            <a:ext cx="0" cy="76009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7719695" y="2094230"/>
            <a:ext cx="0" cy="76009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s 13"/>
          <p:cNvSpPr/>
          <p:nvPr/>
        </p:nvSpPr>
        <p:spPr>
          <a:xfrm>
            <a:off x="-15240" y="2094230"/>
            <a:ext cx="12188825" cy="75946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15" name="Picture 14" descr="Aliasab"/>
          <p:cNvPicPr>
            <a:picLocks noChangeAspect="1"/>
          </p:cNvPicPr>
          <p:nvPr/>
        </p:nvPicPr>
        <p:blipFill>
          <a:blip r:embed="rId1"/>
          <a:srcRect t="18553" b="23532"/>
          <a:stretch>
            <a:fillRect/>
          </a:stretch>
        </p:blipFill>
        <p:spPr>
          <a:xfrm>
            <a:off x="3598545" y="120015"/>
            <a:ext cx="6282055" cy="1871345"/>
          </a:xfrm>
          <a:prstGeom prst="rect">
            <a:avLst/>
          </a:prstGeom>
        </p:spPr>
      </p:pic>
      <p:sp>
        <p:nvSpPr>
          <p:cNvPr id="16" name="Rectangles 15"/>
          <p:cNvSpPr/>
          <p:nvPr/>
        </p:nvSpPr>
        <p:spPr>
          <a:xfrm>
            <a:off x="-57150" y="2274570"/>
            <a:ext cx="1470025" cy="39878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en-US" altLang="zh-CN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About Me</a:t>
            </a:r>
            <a:endParaRPr lang="en-US" altLang="zh-CN" sz="2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ctangles 16"/>
          <p:cNvSpPr/>
          <p:nvPr/>
        </p:nvSpPr>
        <p:spPr>
          <a:xfrm>
            <a:off x="1464945" y="2275205"/>
            <a:ext cx="1470025" cy="39878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en-US" altLang="zh-CN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Education</a:t>
            </a:r>
            <a:endParaRPr lang="en-US" altLang="zh-CN" sz="2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Rectangles 17"/>
          <p:cNvSpPr/>
          <p:nvPr/>
        </p:nvSpPr>
        <p:spPr>
          <a:xfrm>
            <a:off x="2927985" y="2256790"/>
            <a:ext cx="1470025" cy="39878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en-US" altLang="zh-CN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Family</a:t>
            </a:r>
            <a:endParaRPr lang="en-US" altLang="zh-CN" sz="2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Rectangles 18"/>
          <p:cNvSpPr/>
          <p:nvPr/>
        </p:nvSpPr>
        <p:spPr>
          <a:xfrm>
            <a:off x="6172835" y="2256790"/>
            <a:ext cx="1470025" cy="39878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en-US" altLang="zh-CN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Hobby</a:t>
            </a:r>
            <a:endParaRPr lang="en-US" altLang="zh-CN" sz="2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Rectangles 19"/>
          <p:cNvSpPr/>
          <p:nvPr/>
        </p:nvSpPr>
        <p:spPr>
          <a:xfrm>
            <a:off x="4537710" y="2256790"/>
            <a:ext cx="1470025" cy="39878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en-US" altLang="zh-CN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 Princesses</a:t>
            </a:r>
            <a:endParaRPr lang="en-US" altLang="zh-CN" sz="2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Rectangles 20"/>
          <p:cNvSpPr/>
          <p:nvPr/>
        </p:nvSpPr>
        <p:spPr>
          <a:xfrm>
            <a:off x="7745730" y="2256790"/>
            <a:ext cx="1470025" cy="39878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en-US" altLang="zh-CN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Interest</a:t>
            </a:r>
            <a:endParaRPr lang="en-US" altLang="zh-CN" sz="2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Rectangles 21"/>
          <p:cNvSpPr/>
          <p:nvPr/>
        </p:nvSpPr>
        <p:spPr>
          <a:xfrm>
            <a:off x="9241790" y="2256790"/>
            <a:ext cx="1470025" cy="39878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en-US" altLang="zh-CN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Gallery</a:t>
            </a:r>
            <a:endParaRPr lang="en-US" altLang="zh-CN" sz="2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Rectangles 22"/>
          <p:cNvSpPr/>
          <p:nvPr/>
        </p:nvSpPr>
        <p:spPr>
          <a:xfrm>
            <a:off x="10709275" y="2256790"/>
            <a:ext cx="1470025" cy="39878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en-US" altLang="zh-CN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Facts</a:t>
            </a:r>
            <a:endParaRPr lang="en-US" altLang="zh-CN" sz="2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-15240" y="2094230"/>
            <a:ext cx="12206605" cy="760095"/>
          </a:xfrm>
          <a:prstGeom prst="rect">
            <a:avLst/>
          </a:prstGeom>
          <a:solidFill>
            <a:srgbClr val="F8D2B8"/>
          </a:solidFill>
          <a:ln w="12700" cmpd="sng">
            <a:solidFill>
              <a:srgbClr val="F79595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5" name="Straight Connector 4"/>
          <p:cNvCxnSpPr>
            <a:stCxn id="4" idx="0"/>
            <a:endCxn id="4" idx="2"/>
          </p:cNvCxnSpPr>
          <p:nvPr/>
        </p:nvCxnSpPr>
        <p:spPr>
          <a:xfrm>
            <a:off x="6088380" y="2094230"/>
            <a:ext cx="0" cy="76009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467485" y="2094230"/>
            <a:ext cx="0" cy="76009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934970" y="2094230"/>
            <a:ext cx="0" cy="76009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457065" y="2094230"/>
            <a:ext cx="0" cy="76009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0721975" y="2094230"/>
            <a:ext cx="0" cy="76009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9241790" y="2094230"/>
            <a:ext cx="0" cy="76009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7719695" y="2094230"/>
            <a:ext cx="0" cy="76009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s 13"/>
          <p:cNvSpPr/>
          <p:nvPr/>
        </p:nvSpPr>
        <p:spPr>
          <a:xfrm>
            <a:off x="-15240" y="2094230"/>
            <a:ext cx="12188825" cy="75946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15" name="Picture 14" descr="Aliasab"/>
          <p:cNvPicPr>
            <a:picLocks noChangeAspect="1"/>
          </p:cNvPicPr>
          <p:nvPr/>
        </p:nvPicPr>
        <p:blipFill>
          <a:blip r:embed="rId1"/>
          <a:srcRect t="18553" b="23532"/>
          <a:stretch>
            <a:fillRect/>
          </a:stretch>
        </p:blipFill>
        <p:spPr>
          <a:xfrm>
            <a:off x="3598545" y="120015"/>
            <a:ext cx="6282055" cy="1871345"/>
          </a:xfrm>
          <a:prstGeom prst="rect">
            <a:avLst/>
          </a:prstGeom>
        </p:spPr>
      </p:pic>
      <p:sp>
        <p:nvSpPr>
          <p:cNvPr id="16" name="Rectangles 15"/>
          <p:cNvSpPr/>
          <p:nvPr/>
        </p:nvSpPr>
        <p:spPr>
          <a:xfrm>
            <a:off x="-57150" y="2274570"/>
            <a:ext cx="1470025" cy="39878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en-US" altLang="zh-CN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About Me</a:t>
            </a:r>
            <a:endParaRPr lang="en-US" altLang="zh-CN" sz="2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ctangles 16"/>
          <p:cNvSpPr/>
          <p:nvPr/>
        </p:nvSpPr>
        <p:spPr>
          <a:xfrm>
            <a:off x="1464945" y="2275205"/>
            <a:ext cx="1470025" cy="39878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en-US" altLang="zh-CN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Education</a:t>
            </a:r>
            <a:endParaRPr lang="en-US" altLang="zh-CN" sz="2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Rectangles 17"/>
          <p:cNvSpPr/>
          <p:nvPr/>
        </p:nvSpPr>
        <p:spPr>
          <a:xfrm>
            <a:off x="2927985" y="2256790"/>
            <a:ext cx="1470025" cy="39878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en-US" altLang="zh-CN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Family</a:t>
            </a:r>
            <a:endParaRPr lang="en-US" altLang="zh-CN" sz="2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Rectangles 18"/>
          <p:cNvSpPr/>
          <p:nvPr/>
        </p:nvSpPr>
        <p:spPr>
          <a:xfrm>
            <a:off x="6172835" y="2256790"/>
            <a:ext cx="1470025" cy="39878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en-US" altLang="zh-CN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Hobby</a:t>
            </a:r>
            <a:endParaRPr lang="en-US" altLang="zh-CN" sz="2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Rectangles 19"/>
          <p:cNvSpPr/>
          <p:nvPr/>
        </p:nvSpPr>
        <p:spPr>
          <a:xfrm>
            <a:off x="4537710" y="2256790"/>
            <a:ext cx="1470025" cy="39878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en-US" altLang="zh-CN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 Princesses</a:t>
            </a:r>
            <a:endParaRPr lang="en-US" altLang="zh-CN" sz="2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Rectangles 20"/>
          <p:cNvSpPr/>
          <p:nvPr/>
        </p:nvSpPr>
        <p:spPr>
          <a:xfrm>
            <a:off x="7745730" y="2256790"/>
            <a:ext cx="1470025" cy="39878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en-US" altLang="zh-CN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Interest</a:t>
            </a:r>
            <a:endParaRPr lang="en-US" altLang="zh-CN" sz="2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Rectangles 21"/>
          <p:cNvSpPr/>
          <p:nvPr/>
        </p:nvSpPr>
        <p:spPr>
          <a:xfrm>
            <a:off x="9241790" y="2256790"/>
            <a:ext cx="1470025" cy="39878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en-US" altLang="zh-CN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Gallery</a:t>
            </a:r>
            <a:endParaRPr lang="en-US" altLang="zh-CN" sz="2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Rectangles 22"/>
          <p:cNvSpPr/>
          <p:nvPr/>
        </p:nvSpPr>
        <p:spPr>
          <a:xfrm>
            <a:off x="10709275" y="2256790"/>
            <a:ext cx="1470025" cy="39878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en-US" altLang="zh-CN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Facts</a:t>
            </a:r>
            <a:endParaRPr lang="en-US" altLang="zh-CN" sz="2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-15240" y="2094230"/>
            <a:ext cx="12206605" cy="760095"/>
          </a:xfrm>
          <a:prstGeom prst="rect">
            <a:avLst/>
          </a:prstGeom>
          <a:solidFill>
            <a:srgbClr val="F8D2B8"/>
          </a:solidFill>
          <a:ln w="12700" cmpd="sng">
            <a:solidFill>
              <a:srgbClr val="F79595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5" name="Straight Connector 4"/>
          <p:cNvCxnSpPr>
            <a:stCxn id="4" idx="0"/>
            <a:endCxn id="4" idx="2"/>
          </p:cNvCxnSpPr>
          <p:nvPr/>
        </p:nvCxnSpPr>
        <p:spPr>
          <a:xfrm>
            <a:off x="6088380" y="2094230"/>
            <a:ext cx="0" cy="76009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467485" y="2094230"/>
            <a:ext cx="0" cy="76009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934970" y="2094230"/>
            <a:ext cx="0" cy="76009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457065" y="2094230"/>
            <a:ext cx="0" cy="76009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0721975" y="2094230"/>
            <a:ext cx="0" cy="76009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9241790" y="2094230"/>
            <a:ext cx="0" cy="76009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7719695" y="2094230"/>
            <a:ext cx="0" cy="76009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s 13"/>
          <p:cNvSpPr/>
          <p:nvPr/>
        </p:nvSpPr>
        <p:spPr>
          <a:xfrm>
            <a:off x="-15240" y="2094230"/>
            <a:ext cx="12188825" cy="75946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15" name="Picture 14" descr="Aliasab"/>
          <p:cNvPicPr>
            <a:picLocks noChangeAspect="1"/>
          </p:cNvPicPr>
          <p:nvPr/>
        </p:nvPicPr>
        <p:blipFill>
          <a:blip r:embed="rId1"/>
          <a:srcRect t="18553" b="23532"/>
          <a:stretch>
            <a:fillRect/>
          </a:stretch>
        </p:blipFill>
        <p:spPr>
          <a:xfrm>
            <a:off x="3598545" y="120015"/>
            <a:ext cx="6282055" cy="1871345"/>
          </a:xfrm>
          <a:prstGeom prst="rect">
            <a:avLst/>
          </a:prstGeom>
        </p:spPr>
      </p:pic>
      <p:sp>
        <p:nvSpPr>
          <p:cNvPr id="16" name="Rectangles 15"/>
          <p:cNvSpPr/>
          <p:nvPr/>
        </p:nvSpPr>
        <p:spPr>
          <a:xfrm>
            <a:off x="-57150" y="2274570"/>
            <a:ext cx="1470025" cy="39878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en-US" altLang="zh-CN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About Me</a:t>
            </a:r>
            <a:endParaRPr lang="en-US" altLang="zh-CN" sz="2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ctangles 16"/>
          <p:cNvSpPr/>
          <p:nvPr/>
        </p:nvSpPr>
        <p:spPr>
          <a:xfrm>
            <a:off x="1464945" y="2275205"/>
            <a:ext cx="1470025" cy="39878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en-US" altLang="zh-CN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Education</a:t>
            </a:r>
            <a:endParaRPr lang="en-US" altLang="zh-CN" sz="2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Rectangles 17"/>
          <p:cNvSpPr/>
          <p:nvPr/>
        </p:nvSpPr>
        <p:spPr>
          <a:xfrm>
            <a:off x="2927985" y="2256790"/>
            <a:ext cx="1470025" cy="39878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en-US" altLang="zh-CN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Family</a:t>
            </a:r>
            <a:endParaRPr lang="en-US" altLang="zh-CN" sz="2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Rectangles 18"/>
          <p:cNvSpPr/>
          <p:nvPr/>
        </p:nvSpPr>
        <p:spPr>
          <a:xfrm>
            <a:off x="6172835" y="2256790"/>
            <a:ext cx="1470025" cy="39878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en-US" altLang="zh-CN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Hobby</a:t>
            </a:r>
            <a:endParaRPr lang="en-US" altLang="zh-CN" sz="2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Rectangles 19"/>
          <p:cNvSpPr/>
          <p:nvPr/>
        </p:nvSpPr>
        <p:spPr>
          <a:xfrm>
            <a:off x="4537710" y="2256790"/>
            <a:ext cx="1470025" cy="39878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en-US" altLang="zh-CN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 Princesses</a:t>
            </a:r>
            <a:endParaRPr lang="en-US" altLang="zh-CN" sz="2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Rectangles 20"/>
          <p:cNvSpPr/>
          <p:nvPr/>
        </p:nvSpPr>
        <p:spPr>
          <a:xfrm>
            <a:off x="7745730" y="2256790"/>
            <a:ext cx="1470025" cy="39878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en-US" altLang="zh-CN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Interest</a:t>
            </a:r>
            <a:endParaRPr lang="en-US" altLang="zh-CN" sz="2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Rectangles 21"/>
          <p:cNvSpPr/>
          <p:nvPr/>
        </p:nvSpPr>
        <p:spPr>
          <a:xfrm>
            <a:off x="9241790" y="2256790"/>
            <a:ext cx="1470025" cy="39878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en-US" altLang="zh-CN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Gallery</a:t>
            </a:r>
            <a:endParaRPr lang="en-US" altLang="zh-CN" sz="2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Rectangles 22"/>
          <p:cNvSpPr/>
          <p:nvPr/>
        </p:nvSpPr>
        <p:spPr>
          <a:xfrm>
            <a:off x="10709275" y="2256790"/>
            <a:ext cx="1470025" cy="39878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en-US" altLang="zh-CN" sz="2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Facts</a:t>
            </a:r>
            <a:endParaRPr lang="en-US" altLang="zh-CN" sz="2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480</Words>
  <Application>WPS Presentation</Application>
  <PresentationFormat>Widescreen</PresentationFormat>
  <Paragraphs>128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Arial</vt:lpstr>
      <vt:lpstr>SimSun</vt:lpstr>
      <vt:lpstr>Wingdings</vt:lpstr>
      <vt:lpstr>Calibri</vt:lpstr>
      <vt:lpstr>Microsoft YaHei</vt:lpstr>
      <vt:lpstr>Arial Unicode MS</vt:lpstr>
      <vt:lpstr>Calibri Light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User</cp:lastModifiedBy>
  <cp:revision>2</cp:revision>
  <dcterms:created xsi:type="dcterms:W3CDTF">2022-05-16T12:00:00Z</dcterms:created>
  <dcterms:modified xsi:type="dcterms:W3CDTF">2022-05-21T16:42:14Z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31474F4C2CE24307AE2B13837BD9788C</vt:lpwstr>
  </property>
  <property fmtid="{D5CDD505-2E9C-101B-9397-08002B2CF9AE}" pid="3" name="KSOProductBuildVer">
    <vt:lpwstr>1033-11.2.0.10451</vt:lpwstr>
  </property>
</Properties>
</file>