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71" r:id="rId4"/>
    <p:sldId id="272" r:id="rId5"/>
    <p:sldId id="260" r:id="rId6"/>
    <p:sldId id="274" r:id="rId7"/>
    <p:sldId id="284" r:id="rId8"/>
    <p:sldId id="282" r:id="rId9"/>
    <p:sldId id="259" r:id="rId10"/>
    <p:sldId id="296" r:id="rId11"/>
    <p:sldId id="285" r:id="rId12"/>
    <p:sldId id="291" r:id="rId13"/>
    <p:sldId id="301" r:id="rId14"/>
    <p:sldId id="302" r:id="rId15"/>
    <p:sldId id="303" r:id="rId16"/>
    <p:sldId id="304" r:id="rId17"/>
    <p:sldId id="306" r:id="rId18"/>
    <p:sldId id="307" r:id="rId19"/>
    <p:sldId id="308" r:id="rId20"/>
    <p:sldId id="309" r:id="rId21"/>
    <p:sldId id="310" r:id="rId22"/>
    <p:sldId id="311" r:id="rId23"/>
    <p:sldId id="305" r:id="rId24"/>
    <p:sldId id="258" r:id="rId25"/>
    <p:sldId id="297" r:id="rId26"/>
    <p:sldId id="286" r:id="rId27"/>
    <p:sldId id="292" r:id="rId28"/>
    <p:sldId id="277" r:id="rId29"/>
    <p:sldId id="262" r:id="rId30"/>
    <p:sldId id="287" r:id="rId31"/>
    <p:sldId id="293" r:id="rId32"/>
    <p:sldId id="278" r:id="rId33"/>
    <p:sldId id="263" r:id="rId34"/>
    <p:sldId id="288" r:id="rId35"/>
    <p:sldId id="290" r:id="rId36"/>
    <p:sldId id="295" r:id="rId37"/>
    <p:sldId id="264" r:id="rId38"/>
    <p:sldId id="289" r:id="rId39"/>
    <p:sldId id="294" r:id="rId40"/>
    <p:sldId id="279" r:id="rId41"/>
    <p:sldId id="298" r:id="rId42"/>
    <p:sldId id="26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بتدا" id="{A8F0B5DF-F96E-4F58-AE1C-27532BE7F055}">
          <p14:sldIdLst>
            <p14:sldId id="267"/>
            <p14:sldId id="257"/>
          </p14:sldIdLst>
        </p14:section>
        <p14:section name="معرفی" id="{8E888B95-2332-497E-99AB-30527E3E2544}">
          <p14:sldIdLst>
            <p14:sldId id="271"/>
            <p14:sldId id="272"/>
          </p14:sldIdLst>
        </p14:section>
        <p14:section name="مقدمه" id="{977EE755-E60E-4E9F-B554-61C802931F3B}">
          <p14:sldIdLst>
            <p14:sldId id="260"/>
            <p14:sldId id="274"/>
            <p14:sldId id="284"/>
            <p14:sldId id="282"/>
          </p14:sldIdLst>
        </p14:section>
        <p14:section name="سیستم خبره" id="{D084D64E-757C-4A5D-8F8E-AAE5191EC044}">
          <p14:sldIdLst>
            <p14:sldId id="259"/>
            <p14:sldId id="296"/>
            <p14:sldId id="285"/>
            <p14:sldId id="291"/>
            <p14:sldId id="301"/>
            <p14:sldId id="302"/>
            <p14:sldId id="303"/>
            <p14:sldId id="304"/>
            <p14:sldId id="306"/>
            <p14:sldId id="307"/>
            <p14:sldId id="308"/>
            <p14:sldId id="309"/>
            <p14:sldId id="310"/>
            <p14:sldId id="311"/>
            <p14:sldId id="305"/>
          </p14:sldIdLst>
        </p14:section>
        <p14:section name="پیشینه" id="{68726A94-6175-44E0-85DF-9ED7CD4F29B2}">
          <p14:sldIdLst>
            <p14:sldId id="258"/>
            <p14:sldId id="297"/>
            <p14:sldId id="286"/>
            <p14:sldId id="292"/>
          </p14:sldIdLst>
        </p14:section>
        <p14:section name="روش" id="{F0391145-9738-478E-8E4A-0D04BB1A1157}">
          <p14:sldIdLst>
            <p14:sldId id="277"/>
            <p14:sldId id="262"/>
            <p14:sldId id="287"/>
            <p14:sldId id="293"/>
          </p14:sldIdLst>
        </p14:section>
        <p14:section name="تحلیل" id="{F45E106E-31DC-4535-86EB-D7FB42F1ADEF}">
          <p14:sldIdLst>
            <p14:sldId id="278"/>
            <p14:sldId id="263"/>
            <p14:sldId id="288"/>
            <p14:sldId id="290"/>
          </p14:sldIdLst>
        </p14:section>
        <p14:section name="نتایج" id="{E0748DBE-E68E-4ABA-A833-5E3A787CCBCE}">
          <p14:sldIdLst>
            <p14:sldId id="295"/>
            <p14:sldId id="264"/>
            <p14:sldId id="289"/>
            <p14:sldId id="294"/>
          </p14:sldIdLst>
        </p14:section>
        <p14:section name="قدردانی" id="{28BD5CD7-7B79-4044-85E6-1A6E275C7A13}">
          <p14:sldIdLst>
            <p14:sldId id="279"/>
            <p14:sldId id="29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3F3F3"/>
    <a:srgbClr val="436DCD"/>
    <a:srgbClr val="144380"/>
    <a:srgbClr val="28AFEA"/>
    <a:srgbClr val="7E90E5"/>
    <a:srgbClr val="FFB361"/>
    <a:srgbClr val="6D40FB"/>
    <a:srgbClr val="EEEEEE"/>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4660"/>
  </p:normalViewPr>
  <p:slideViewPr>
    <p:cSldViewPr snapToGrid="0">
      <p:cViewPr varScale="1">
        <p:scale>
          <a:sx n="111" d="100"/>
          <a:sy n="111"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19/04/1445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50729171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19/04/1445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1700143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19/04/1445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0278243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19/04/1445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7404723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19/04/1445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383970914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F7A59-BA59-48BB-959F-0117BF20671D}" type="datetimeFigureOut">
              <a:rPr lang="fa-IR" smtClean="0"/>
              <a:t>19/04/1445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235336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F7A59-BA59-48BB-959F-0117BF20671D}" type="datetimeFigureOut">
              <a:rPr lang="fa-IR" smtClean="0"/>
              <a:t>19/04/1445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270580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F7A59-BA59-48BB-959F-0117BF20671D}" type="datetimeFigureOut">
              <a:rPr lang="fa-IR" smtClean="0"/>
              <a:t>19/04/1445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4780169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F7A59-BA59-48BB-959F-0117BF20671D}" type="datetimeFigureOut">
              <a:rPr lang="fa-IR" smtClean="0"/>
              <a:t>19/04/1445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86630915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318519" y="842590"/>
            <a:ext cx="4538943" cy="517282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371309274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451869" y="3429000"/>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6" name="Picture Placeholder 4">
            <a:extLst>
              <a:ext uri="{FF2B5EF4-FFF2-40B4-BE49-F238E27FC236}">
                <a16:creationId xmlns:a16="http://schemas.microsoft.com/office/drawing/2014/main" id="{708B0586-7137-4BAF-974C-AE64B5D1B57D}"/>
              </a:ext>
            </a:extLst>
          </p:cNvPr>
          <p:cNvSpPr>
            <a:spLocks noGrp="1"/>
          </p:cNvSpPr>
          <p:nvPr>
            <p:ph type="pic" idx="10"/>
          </p:nvPr>
        </p:nvSpPr>
        <p:spPr>
          <a:xfrm>
            <a:off x="1451869" y="861637"/>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7" name="Picture Placeholder 4">
            <a:extLst>
              <a:ext uri="{FF2B5EF4-FFF2-40B4-BE49-F238E27FC236}">
                <a16:creationId xmlns:a16="http://schemas.microsoft.com/office/drawing/2014/main" id="{8B0C0379-CA3B-4875-8657-AE054DC5FF37}"/>
              </a:ext>
            </a:extLst>
          </p:cNvPr>
          <p:cNvSpPr>
            <a:spLocks noGrp="1"/>
          </p:cNvSpPr>
          <p:nvPr>
            <p:ph type="pic" idx="11"/>
          </p:nvPr>
        </p:nvSpPr>
        <p:spPr>
          <a:xfrm>
            <a:off x="6096000" y="3428999"/>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80871603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19/04/1445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73904004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0FC172C-02C3-4EDD-A774-13078D7FE6D7}"/>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CE4F7DD7-C4B0-48B0-8140-8D47A8574A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D7863FDB-B3E6-46D0-83AD-2983F79993BE}"/>
                </a:ext>
              </a:extLst>
            </p:cNvPr>
            <p:cNvSpPr/>
            <p:nvPr/>
          </p:nvSpPr>
          <p:spPr>
            <a:xfrm>
              <a:off x="0" y="-1"/>
              <a:ext cx="12192000" cy="6857999"/>
            </a:xfrm>
            <a:prstGeom prst="rect">
              <a:avLst/>
            </a:prstGeom>
            <a:solidFill>
              <a:srgbClr val="ECECE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800"/>
            </a:p>
          </p:txBody>
        </p:sp>
      </p:gr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F7A59-BA59-48BB-959F-0117BF20671D}" type="datetimeFigureOut">
              <a:rPr lang="fa-IR" smtClean="0"/>
              <a:t>19/04/1445</a:t>
            </a:fld>
            <a:endParaRPr lang="fa-I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E7D8-C012-4C5D-9072-4B469F200407}" type="slidenum">
              <a:rPr lang="fa-IR" smtClean="0"/>
              <a:t>‹#›</a:t>
            </a:fld>
            <a:endParaRPr lang="fa-IR"/>
          </a:p>
        </p:txBody>
      </p:sp>
    </p:spTree>
    <p:extLst>
      <p:ext uri="{BB962C8B-B14F-4D97-AF65-F5344CB8AC3E}">
        <p14:creationId xmlns:p14="http://schemas.microsoft.com/office/powerpoint/2010/main" val="777417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ransition spd="slow">
    <p:push dir="u"/>
  </p:transition>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3" Type="http://schemas.openxmlformats.org/officeDocument/2006/relationships/image" Target="../media/image7.svg"/><Relationship Id="rId18" Type="http://schemas.openxmlformats.org/officeDocument/2006/relationships/image" Target="../media/image9.svg"/><Relationship Id="rId26" Type="http://schemas.openxmlformats.org/officeDocument/2006/relationships/image" Target="../media/image11.svg"/><Relationship Id="rId39" Type="http://schemas.openxmlformats.org/officeDocument/2006/relationships/slide" Target="slide3.xml"/><Relationship Id="rId21" Type="http://schemas.openxmlformats.org/officeDocument/2006/relationships/image" Target="../media/image9.svg"/><Relationship Id="rId34" Type="http://schemas.openxmlformats.org/officeDocument/2006/relationships/slide" Target="slide40.xml"/><Relationship Id="rId7" Type="http://schemas.openxmlformats.org/officeDocument/2006/relationships/image" Target="../media/image4.png"/><Relationship Id="rId2" Type="http://schemas.openxmlformats.org/officeDocument/2006/relationships/image" Target="../media/image2.png"/><Relationship Id="rId16" Type="http://schemas.openxmlformats.org/officeDocument/2006/relationships/image" Target="../media/image7.svg"/><Relationship Id="rId20" Type="http://schemas.openxmlformats.org/officeDocument/2006/relationships/image" Target="../media/image80.png"/><Relationship Id="rId29" Type="http://schemas.openxmlformats.org/officeDocument/2006/relationships/slide" Target="slide36.xml"/><Relationship Id="rId41"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5.svg"/><Relationship Id="rId24" Type="http://schemas.openxmlformats.org/officeDocument/2006/relationships/slide" Target="slide32.xml"/><Relationship Id="rId32" Type="http://schemas.openxmlformats.org/officeDocument/2006/relationships/image" Target="../media/image14.png"/><Relationship Id="rId37" Type="http://schemas.openxmlformats.org/officeDocument/2006/relationships/image" Target="../media/image16.png"/><Relationship Id="rId40" Type="http://schemas.openxmlformats.org/officeDocument/2006/relationships/image" Target="../media/image160.png"/><Relationship Id="rId5" Type="http://schemas.openxmlformats.org/officeDocument/2006/relationships/image" Target="../media/image2.png"/><Relationship Id="rId15" Type="http://schemas.openxmlformats.org/officeDocument/2006/relationships/image" Target="../media/image60.png"/><Relationship Id="rId23" Type="http://schemas.openxmlformats.org/officeDocument/2006/relationships/image" Target="../media/image11.svg"/><Relationship Id="rId28" Type="http://schemas.openxmlformats.org/officeDocument/2006/relationships/image" Target="../media/image13.svg"/><Relationship Id="rId36" Type="http://schemas.openxmlformats.org/officeDocument/2006/relationships/image" Target="../media/image15.svg"/><Relationship Id="rId10" Type="http://schemas.openxmlformats.org/officeDocument/2006/relationships/image" Target="../media/image4.png"/><Relationship Id="rId19" Type="http://schemas.openxmlformats.org/officeDocument/2006/relationships/slide" Target="slide28.xml"/><Relationship Id="rId31" Type="http://schemas.openxmlformats.org/officeDocument/2006/relationships/image" Target="../media/image13.svg"/><Relationship Id="rId4" Type="http://schemas.openxmlformats.org/officeDocument/2006/relationships/slide" Target="slide5.xml"/><Relationship Id="rId9" Type="http://schemas.openxmlformats.org/officeDocument/2006/relationships/slide" Target="slide9.xml"/><Relationship Id="rId14" Type="http://schemas.openxmlformats.org/officeDocument/2006/relationships/slide" Target="slide24.xml"/><Relationship Id="rId22" Type="http://schemas.openxmlformats.org/officeDocument/2006/relationships/image" Target="../media/image10.png"/><Relationship Id="rId27" Type="http://schemas.openxmlformats.org/officeDocument/2006/relationships/image" Target="../media/image12.png"/><Relationship Id="rId30" Type="http://schemas.openxmlformats.org/officeDocument/2006/relationships/image" Target="../media/image120.png"/><Relationship Id="rId35" Type="http://schemas.openxmlformats.org/officeDocument/2006/relationships/image" Target="../media/image140.png"/><Relationship Id="rId8" Type="http://schemas.openxmlformats.org/officeDocument/2006/relationships/image" Target="../media/image5.svg"/><Relationship Id="rId3" Type="http://schemas.openxmlformats.org/officeDocument/2006/relationships/image" Target="../media/image3.svg"/><Relationship Id="rId12" Type="http://schemas.openxmlformats.org/officeDocument/2006/relationships/image" Target="../media/image6.png"/><Relationship Id="rId17" Type="http://schemas.openxmlformats.org/officeDocument/2006/relationships/image" Target="../media/image8.png"/><Relationship Id="rId25" Type="http://schemas.openxmlformats.org/officeDocument/2006/relationships/image" Target="../media/image100.png"/><Relationship Id="rId33" Type="http://schemas.openxmlformats.org/officeDocument/2006/relationships/image" Target="../media/image15.svg"/><Relationship Id="rId38" Type="http://schemas.openxmlformats.org/officeDocument/2006/relationships/image" Target="../media/image17.sv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www.tutorialspoint.com/artificial_intelligence/artificial_intelligence_expert_systems.htm" TargetMode="External"/><Relationship Id="rId13" Type="http://schemas.openxmlformats.org/officeDocument/2006/relationships/hyperlink" Target="https://www.researchgate.net/publication/263278128_Basic_Concepts_of_Expert_System_Shells_and_an_efficient_Model_for_Knowledge_Acquisition" TargetMode="External"/><Relationship Id="rId3" Type="http://schemas.openxmlformats.org/officeDocument/2006/relationships/hyperlink" Target="https://clipspy.readthedocs.io/en/latest/" TargetMode="External"/><Relationship Id="rId7" Type="http://schemas.openxmlformats.org/officeDocument/2006/relationships/hyperlink" Target="https://www.mygreatlearning.com/blog/expert-systems-in-artificial-intelligence/" TargetMode="External"/><Relationship Id="rId12" Type="http://schemas.openxmlformats.org/officeDocument/2006/relationships/hyperlink" Target="https://medium.com/nerd-for-tech/an-introduction-to-expert-system-shells-530043914ec0" TargetMode="External"/><Relationship Id="rId2" Type="http://schemas.openxmlformats.org/officeDocument/2006/relationships/hyperlink" Target="https://www.clipsrules.net/" TargetMode="External"/><Relationship Id="rId16" Type="http://schemas.openxmlformats.org/officeDocument/2006/relationships/hyperlink" Target="https://github.com/aliasadi78/ClipsUI.git" TargetMode="External"/><Relationship Id="rId1" Type="http://schemas.openxmlformats.org/officeDocument/2006/relationships/slideLayout" Target="../slideLayouts/slideLayout2.xml"/><Relationship Id="rId6" Type="http://schemas.openxmlformats.org/officeDocument/2006/relationships/hyperlink" Target="https://www.clipsrules.net/documentation/v624/bpg624.pdf" TargetMode="External"/><Relationship Id="rId11" Type="http://schemas.openxmlformats.org/officeDocument/2006/relationships/hyperlink" Target="https://digitalthinkerhelp.com/expert-system-in-artificial-intelligence-with-applications-examples-types-uses/" TargetMode="External"/><Relationship Id="rId5" Type="http://schemas.openxmlformats.org/officeDocument/2006/relationships/hyperlink" Target="https://www.clipsrules.net/documentation/v631/bpg631.pdf" TargetMode="External"/><Relationship Id="rId15" Type="http://schemas.openxmlformats.org/officeDocument/2006/relationships/hyperlink" Target="https://www.researchgate.net/publication/235028224_The_Applicability_and_Limitations_of_Expert_System_Shells" TargetMode="External"/><Relationship Id="rId10" Type="http://schemas.openxmlformats.org/officeDocument/2006/relationships/hyperlink" Target="https://www.guru99.com/expert-systems-with-applications.html#11" TargetMode="External"/><Relationship Id="rId4" Type="http://schemas.openxmlformats.org/officeDocument/2006/relationships/hyperlink" Target="https://www.clipsrules.net/documentation/v641/bpg641.pdf" TargetMode="External"/><Relationship Id="rId9" Type="http://schemas.openxmlformats.org/officeDocument/2006/relationships/hyperlink" Target="https://www.javatpoint.com/expert-systems-in-artificial-intelligence" TargetMode="External"/><Relationship Id="rId14" Type="http://schemas.openxmlformats.org/officeDocument/2006/relationships/hyperlink" Target="https://cinuresearch.tripod.com/ai/www-cee-hw-ac-uk/_alison/ai3notes/subsection2_5_2_1.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1D12686-7FE4-4928-B5C5-ADFAD3639378}"/>
              </a:ext>
            </a:extLst>
          </p:cNvPr>
          <p:cNvGrpSpPr/>
          <p:nvPr/>
        </p:nvGrpSpPr>
        <p:grpSpPr>
          <a:xfrm>
            <a:off x="0" y="-1"/>
            <a:ext cx="12192000" cy="6858001"/>
            <a:chOff x="0" y="-1"/>
            <a:chExt cx="12192000" cy="6858001"/>
          </a:xfrm>
        </p:grpSpPr>
        <p:pic>
          <p:nvPicPr>
            <p:cNvPr id="7" name="Picture 6">
              <a:extLst>
                <a:ext uri="{FF2B5EF4-FFF2-40B4-BE49-F238E27FC236}">
                  <a16:creationId xmlns:a16="http://schemas.microsoft.com/office/drawing/2014/main" id="{C0397BED-D89E-4B39-8915-70B290DB1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99AE8C3-9006-4269-8BF2-588AAF73FF2F}"/>
                </a:ext>
              </a:extLst>
            </p:cNvPr>
            <p:cNvSpPr/>
            <p:nvPr/>
          </p:nvSpPr>
          <p:spPr>
            <a:xfrm>
              <a:off x="0" y="-1"/>
              <a:ext cx="12192000" cy="6857999"/>
            </a:xfrm>
            <a:prstGeom prst="rect">
              <a:avLst/>
            </a:prstGeom>
            <a:solidFill>
              <a:srgbClr val="ECECE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grpSp>
      <p:sp>
        <p:nvSpPr>
          <p:cNvPr id="5" name="TextBox 4">
            <a:extLst>
              <a:ext uri="{FF2B5EF4-FFF2-40B4-BE49-F238E27FC236}">
                <a16:creationId xmlns:a16="http://schemas.microsoft.com/office/drawing/2014/main" id="{86DE8940-0277-47BD-8895-0389B5144B83}"/>
              </a:ext>
            </a:extLst>
          </p:cNvPr>
          <p:cNvSpPr txBox="1"/>
          <p:nvPr/>
        </p:nvSpPr>
        <p:spPr>
          <a:xfrm>
            <a:off x="3200400" y="-2555011"/>
            <a:ext cx="5791200" cy="9248686"/>
          </a:xfrm>
          <a:prstGeom prst="rect">
            <a:avLst/>
          </a:prstGeom>
          <a:noFill/>
        </p:spPr>
        <p:txBody>
          <a:bodyPr wrap="square" rtlCol="1">
            <a:spAutoFit/>
          </a:bodyPr>
          <a:lstStyle/>
          <a:p>
            <a:pPr algn="ctr">
              <a:buClr>
                <a:srgbClr val="000000"/>
              </a:buClr>
              <a:buFont typeface="Arial"/>
              <a:buNone/>
            </a:pPr>
            <a:r>
              <a:rPr lang="en-US" sz="59500" kern="0" spc="50" dirty="0">
                <a:ln w="0"/>
                <a:solidFill>
                  <a:srgbClr val="595959"/>
                </a:solidFill>
                <a:effectLst>
                  <a:innerShdw blurRad="88900" dist="50800" dir="13500000">
                    <a:srgbClr val="000000">
                      <a:alpha val="80000"/>
                    </a:srgbClr>
                  </a:innerShdw>
                </a:effectLst>
                <a:latin typeface="S Besmellah 4" pitchFamily="2" charset="0"/>
                <a:cs typeface="Arial"/>
                <a:sym typeface="Arial"/>
              </a:rPr>
              <a:t>u</a:t>
            </a:r>
            <a:endParaRPr lang="fa-IR" sz="59500" kern="0" spc="50" dirty="0">
              <a:ln w="0"/>
              <a:solidFill>
                <a:srgbClr val="595959"/>
              </a:solidFill>
              <a:effectLst>
                <a:innerShdw blurRad="88900" dist="50800" dir="13500000">
                  <a:srgbClr val="000000">
                    <a:alpha val="80000"/>
                  </a:srgbClr>
                </a:innerShdw>
              </a:effectLst>
              <a:latin typeface="S Besmellah 4" pitchFamily="2" charset="0"/>
              <a:sym typeface="Arial"/>
            </a:endParaRPr>
          </a:p>
        </p:txBody>
      </p:sp>
    </p:spTree>
    <p:extLst>
      <p:ext uri="{BB962C8B-B14F-4D97-AF65-F5344CB8AC3E}">
        <p14:creationId xmlns:p14="http://schemas.microsoft.com/office/powerpoint/2010/main" val="334399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400"/>
                                        <p:tgtEl>
                                          <p:spTgt spid="5"/>
                                        </p:tgtEl>
                                      </p:cBhvr>
                                    </p:animEffect>
                                    <p:anim calcmode="lin" valueType="num">
                                      <p:cBhvr>
                                        <p:cTn id="8" dur="1400" fill="hold"/>
                                        <p:tgtEl>
                                          <p:spTgt spid="5"/>
                                        </p:tgtEl>
                                        <p:attrNameLst>
                                          <p:attrName>ppt_x</p:attrName>
                                        </p:attrNameLst>
                                      </p:cBhvr>
                                      <p:tavLst>
                                        <p:tav tm="0">
                                          <p:val>
                                            <p:strVal val="#ppt_x"/>
                                          </p:val>
                                        </p:tav>
                                        <p:tav tm="100000">
                                          <p:val>
                                            <p:strVal val="#ppt_x"/>
                                          </p:val>
                                        </p:tav>
                                      </p:tavLst>
                                    </p:anim>
                                    <p:anim calcmode="lin" valueType="num">
                                      <p:cBhvr>
                                        <p:cTn id="9" dur="14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10</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020046" y="505958"/>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a:t>
            </a:r>
          </a:p>
        </p:txBody>
      </p:sp>
      <p:grpSp>
        <p:nvGrpSpPr>
          <p:cNvPr id="34" name="Group 33">
            <a:extLst>
              <a:ext uri="{FF2B5EF4-FFF2-40B4-BE49-F238E27FC236}">
                <a16:creationId xmlns:a16="http://schemas.microsoft.com/office/drawing/2014/main" id="{1B3DC499-5982-476B-839D-8E1E64B7C910}"/>
              </a:ext>
            </a:extLst>
          </p:cNvPr>
          <p:cNvGrpSpPr/>
          <p:nvPr/>
        </p:nvGrpSpPr>
        <p:grpSpPr>
          <a:xfrm>
            <a:off x="1397961" y="1497938"/>
            <a:ext cx="9396000" cy="2133003"/>
            <a:chOff x="1397999" y="1531499"/>
            <a:chExt cx="9396000" cy="2133003"/>
          </a:xfrm>
        </p:grpSpPr>
        <p:sp>
          <p:nvSpPr>
            <p:cNvPr id="35" name="Rectangle 34">
              <a:extLst>
                <a:ext uri="{FF2B5EF4-FFF2-40B4-BE49-F238E27FC236}">
                  <a16:creationId xmlns:a16="http://schemas.microsoft.com/office/drawing/2014/main" id="{94E0ABD9-CA2C-4B92-A321-6B3BCBF1F48B}"/>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6" name="Rectangle 35">
              <a:extLst>
                <a:ext uri="{FF2B5EF4-FFF2-40B4-BE49-F238E27FC236}">
                  <a16:creationId xmlns:a16="http://schemas.microsoft.com/office/drawing/2014/main" id="{876E7EE1-2043-406B-81F6-13B2BDB11FE6}"/>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خبره»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یکی از حوزه‌های مهم «هوش مصنوعی»(</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Artificial Intelligence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p>
          </p:txBody>
        </p:sp>
      </p:grpSp>
      <p:grpSp>
        <p:nvGrpSpPr>
          <p:cNvPr id="37" name="Group 36">
            <a:extLst>
              <a:ext uri="{FF2B5EF4-FFF2-40B4-BE49-F238E27FC236}">
                <a16:creationId xmlns:a16="http://schemas.microsoft.com/office/drawing/2014/main" id="{2BC8D724-BF13-435E-9530-56B63D884D60}"/>
              </a:ext>
            </a:extLst>
          </p:cNvPr>
          <p:cNvGrpSpPr/>
          <p:nvPr/>
        </p:nvGrpSpPr>
        <p:grpSpPr>
          <a:xfrm>
            <a:off x="1397961" y="3893368"/>
            <a:ext cx="9396000" cy="2133003"/>
            <a:chOff x="1397999" y="1531499"/>
            <a:chExt cx="9396000" cy="2133003"/>
          </a:xfrm>
        </p:grpSpPr>
        <p:sp>
          <p:nvSpPr>
            <p:cNvPr id="38" name="Rectangle 37">
              <a:extLst>
                <a:ext uri="{FF2B5EF4-FFF2-40B4-BE49-F238E27FC236}">
                  <a16:creationId xmlns:a16="http://schemas.microsoft.com/office/drawing/2014/main" id="{03C8099F-FF14-4F3E-9AB3-D7380E2BDB94}"/>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9" name="Rectangle 38">
              <a:extLst>
                <a:ext uri="{FF2B5EF4-FFF2-40B4-BE49-F238E27FC236}">
                  <a16:creationId xmlns:a16="http://schemas.microsoft.com/office/drawing/2014/main" id="{12FCC3C9-4B2B-44B3-9988-C955BB6D2BE9}"/>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کاربرد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حل مسائل</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نیازمند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دانش تخصصی و استنتاج منطقی بر اساس داده‌ها و تجربه‌های پیشین</a:t>
              </a:r>
            </a:p>
          </p:txBody>
        </p:sp>
      </p:grpSp>
    </p:spTree>
    <p:extLst>
      <p:ext uri="{BB962C8B-B14F-4D97-AF65-F5344CB8AC3E}">
        <p14:creationId xmlns:p14="http://schemas.microsoft.com/office/powerpoint/2010/main" val="1029599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0-#ppt_w/2"/>
                                          </p:val>
                                        </p:tav>
                                        <p:tav tm="100000">
                                          <p:val>
                                            <p:strVal val="#ppt_x"/>
                                          </p:val>
                                        </p:tav>
                                      </p:tavLst>
                                    </p:anim>
                                    <p:anim calcmode="lin" valueType="num">
                                      <p:cBhvr additive="base">
                                        <p:cTn id="1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1+#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7ECA0A-403A-42AA-9912-AC742416306F}"/>
              </a:ext>
            </a:extLst>
          </p:cNvPr>
          <p:cNvSpPr/>
          <p:nvPr/>
        </p:nvSpPr>
        <p:spPr>
          <a:xfrm>
            <a:off x="534641" y="552562"/>
            <a:ext cx="11122718" cy="5194275"/>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قادر به انجام تعدادی از اقدامات هستند، از جمله:</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مشاوره دادن</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کمک در تصمیم گیری انسانی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استخراج راه حل ها</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تشخیص</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تفسیر ورودی ها و ارائه خروجی های مرتبط</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 بینی نتایج</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توجیه نتیجه گیری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پیشنهادهایی برای راه حل های جایگزین برای یک</a:t>
            </a:r>
            <a:r>
              <a:rPr lang="fa-IR" sz="2400" dirty="0">
                <a:solidFill>
                  <a:schemeClr val="tx1">
                    <a:lumMod val="95000"/>
                    <a:lumOff val="5000"/>
                  </a:schemeClr>
                </a:solidFill>
                <a:cs typeface="B Mitra" panose="00000400000000000000" pitchFamily="2"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مشکل</a:t>
            </a:r>
          </a:p>
        </p:txBody>
      </p:sp>
      <p:grpSp>
        <p:nvGrpSpPr>
          <p:cNvPr id="6" name="Group 5">
            <a:extLst>
              <a:ext uri="{FF2B5EF4-FFF2-40B4-BE49-F238E27FC236}">
                <a16:creationId xmlns:a16="http://schemas.microsoft.com/office/drawing/2014/main" id="{DFD2D52E-F4B1-4F33-A24D-266A680CBF56}"/>
              </a:ext>
            </a:extLst>
          </p:cNvPr>
          <p:cNvGrpSpPr/>
          <p:nvPr/>
        </p:nvGrpSpPr>
        <p:grpSpPr>
          <a:xfrm>
            <a:off x="10823485" y="5984290"/>
            <a:ext cx="1224078" cy="734400"/>
            <a:chOff x="10781922" y="158400"/>
            <a:chExt cx="1224078" cy="734400"/>
          </a:xfrm>
        </p:grpSpPr>
        <p:sp>
          <p:nvSpPr>
            <p:cNvPr id="7" name="Rectangle: Rounded Corners 6">
              <a:extLst>
                <a:ext uri="{FF2B5EF4-FFF2-40B4-BE49-F238E27FC236}">
                  <a16:creationId xmlns:a16="http://schemas.microsoft.com/office/drawing/2014/main" id="{29D47839-F9ED-44F2-8034-275972D97E1C}"/>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11</a:t>
              </a:r>
            </a:p>
          </p:txBody>
        </p:sp>
        <p:grpSp>
          <p:nvGrpSpPr>
            <p:cNvPr id="8" name="Group 7">
              <a:extLst>
                <a:ext uri="{FF2B5EF4-FFF2-40B4-BE49-F238E27FC236}">
                  <a16:creationId xmlns:a16="http://schemas.microsoft.com/office/drawing/2014/main" id="{A00ADABD-9270-4880-88C3-C5DA0106B580}"/>
                </a:ext>
              </a:extLst>
            </p:cNvPr>
            <p:cNvGrpSpPr>
              <a:grpSpLocks noChangeAspect="1"/>
            </p:cNvGrpSpPr>
            <p:nvPr/>
          </p:nvGrpSpPr>
          <p:grpSpPr>
            <a:xfrm>
              <a:off x="11271600" y="158400"/>
              <a:ext cx="734400" cy="734400"/>
              <a:chOff x="4257356" y="2749104"/>
              <a:chExt cx="1145658" cy="1145658"/>
            </a:xfrm>
          </p:grpSpPr>
          <p:sp>
            <p:nvSpPr>
              <p:cNvPr id="9" name="Rectangle: Rounded Corners 8">
                <a:extLst>
                  <a:ext uri="{FF2B5EF4-FFF2-40B4-BE49-F238E27FC236}">
                    <a16:creationId xmlns:a16="http://schemas.microsoft.com/office/drawing/2014/main" id="{BB909B22-97AA-4C37-93EE-C2D5FE0F3B39}"/>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0" name="Graphic 22">
                <a:extLst>
                  <a:ext uri="{FF2B5EF4-FFF2-40B4-BE49-F238E27FC236}">
                    <a16:creationId xmlns:a16="http://schemas.microsoft.com/office/drawing/2014/main" id="{BD055544-2891-4774-B432-09EE09D418A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11" name="Freeform: Shape 10">
                  <a:extLst>
                    <a:ext uri="{FF2B5EF4-FFF2-40B4-BE49-F238E27FC236}">
                      <a16:creationId xmlns:a16="http://schemas.microsoft.com/office/drawing/2014/main" id="{9E3AA59C-8672-46FA-955E-25908E21E68A}"/>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49F5FC4A-F050-4F6E-97B5-146BD17483A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211CAD5E-A942-41FA-B1FE-3C0F957F6524}"/>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B3214427-7199-4403-B8FF-3DE5441E656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E5D4DFD4-1DB0-43A1-A00E-1BD05A5CC1E9}"/>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5F37FFDA-F393-42C2-845D-0AACFCE6396E}"/>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EA0CC05C-2062-4519-9DBE-E801134AF70B}"/>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6FE3FF28-2949-4D1C-9CAE-0BA054131898}"/>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D1010179-EB6C-4C2A-A0FD-05162D77B0D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91B3FDDF-FAF1-4FBF-98D1-1D9828D6F254}"/>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A5D54F8D-DF16-4A09-8572-62154B72503B}"/>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1C4D5673-78D4-4326-BF99-D471C6D55909}"/>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D536AE6F-EF64-425D-BCE5-858B178B44A5}"/>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89E5946-177A-41F4-BE96-53D7336A2C3C}"/>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CEB8DB0B-C11A-4A22-A01A-903C9F6F4172}"/>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5510365-3122-4EFD-99F5-18473CE0999B}"/>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CA5A928B-347E-4B5A-8101-F61BD253E24C}"/>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45EEA75-E3CE-4662-8EF5-C354CFBC6EE2}"/>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2113030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174654" y="450540"/>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ویژگی‌های</a:t>
            </a:r>
            <a:r>
              <a:rPr lang="en-US"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های خبره</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endPar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8958765"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حل مسائل مختلف</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تصمیم‌گیری‌های مهم </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6219941" y="1963316"/>
            <a:ext cx="2750165"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6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ارتباط با کاربر</a:t>
            </a:r>
            <a:r>
              <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 </a:t>
            </a: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با زبان انسان</a:t>
            </a:r>
            <a:endPar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ارائه خروجی قابل فهم انسان</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3484338"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تحلیل مسائل بر اساس واقعیت‌ها، تجربه‌ها و استنتاج‌های منطقی گذشته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749006" y="1963316"/>
            <a:ext cx="2746404"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حل پیچیده ‌ترین مسائل</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در کوتاه‌ترین زمان ممکن </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8696590" y="3469469"/>
            <a:ext cx="3008849"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کارایی بالا</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5960988" y="3469469"/>
            <a:ext cx="3009118"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قابل فهم</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3223640" y="3469469"/>
            <a:ext cx="3009118"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معتبر</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486561" y="3469469"/>
            <a:ext cx="3008849"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پاسخ در زمان کوتاه</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2420990" y="4493829"/>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5250608" y="2371590"/>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9332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اجزای سیستم های خبره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13</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پایگاه دانش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Knowledge Base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User Interface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3822670" y="3348298"/>
            <a:ext cx="4442579" cy="1026389"/>
            <a:chOff x="6379566" y="1832757"/>
            <a:chExt cx="4442579"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6" y="1832757"/>
              <a:ext cx="4053812" cy="1026389"/>
              <a:chOff x="6445937" y="1961921"/>
              <a:chExt cx="3543899"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5"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Inferenc</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Engine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468558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دانش</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14</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دانش مجموعه‌ای از داده‌های حقیقی و تجربه‌های حاصل شده از استنتاج‌های سیستم‌های خبره پیرامون موضوعی خاص است که در مواقع حل مسائل، مورد بررسی قرار می‌گیرند.</a:t>
            </a:r>
          </a:p>
        </p:txBody>
      </p:sp>
      <p:sp>
        <p:nvSpPr>
          <p:cNvPr id="2" name="Rectangle 1">
            <a:extLst>
              <a:ext uri="{FF2B5EF4-FFF2-40B4-BE49-F238E27FC236}">
                <a16:creationId xmlns:a16="http://schemas.microsoft.com/office/drawing/2014/main" id="{58E6DD95-3F66-AF78-B90F-E11E279EEB71}"/>
              </a:ext>
            </a:extLst>
          </p:cNvPr>
          <p:cNvSpPr/>
          <p:nvPr/>
        </p:nvSpPr>
        <p:spPr>
          <a:xfrm>
            <a:off x="794480" y="3831903"/>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میزان موفقیت سیستم‌های خبره در حل مسائل، تا حد زیادی به کیفیت،‌ جامع بودن و صحیح بودن دانش موجود در پایگاه داده بستگی دارد</a:t>
            </a:r>
          </a:p>
        </p:txBody>
      </p:sp>
    </p:spTree>
    <p:extLst>
      <p:ext uri="{BB962C8B-B14F-4D97-AF65-F5344CB8AC3E}">
        <p14:creationId xmlns:p14="http://schemas.microsoft.com/office/powerpoint/2010/main" val="722518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پایگاه دانش </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سیستم‌های خبره، پایگاه دانش به عنوان حافظه‌ای محسوب می‌شود که دانش‌های استنتاج شده از سیستم‌های خبره مختلف را در خود نگهداری می‌کند. </a:t>
            </a:r>
          </a:p>
        </p:txBody>
      </p:sp>
    </p:spTree>
    <p:extLst>
      <p:ext uri="{BB962C8B-B14F-4D97-AF65-F5344CB8AC3E}">
        <p14:creationId xmlns:p14="http://schemas.microsoft.com/office/powerpoint/2010/main" val="3590936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رابط کاربری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منظور تعامل با کاربر و دریافت پرسمان‌های آن‌ها در قالبی مشخص طراحی می‌شوند.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3782333"/>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6539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موتور استنتاج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به عنوان مغز سیستم‌های خبره محسوب می‌شود و وظیفه پردازش اصلی سیستم را بر عهده دارد. موتور استنتاج از قوانین استنتاجی استفاده می‌کند تا با استخراج دانش از پایگاه دانش، درباره مسئله‌ای تصمیم بگیرد یا به اطلاعات جدیدی دست یابد.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44564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20744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روش های استخراج اطلاعات از پایگاه دانش و یافتن راه‌حل برای مسئله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1.	زنجیرسازی رو به جلو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Forward Chaining</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2.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زنجیرسازی رو به عقب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Backward Chaining</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906182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زنجیرسازی رو به جلو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Forward Chaining</a:t>
            </a: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در روش زنجیرسازی رو به جلو، بر اساس قواعد و واقعیت مشخص شروع به استدلال می‌کند و تا در نهایت نتیجه‌گیری خود را به واقعیات اضافه کند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79" y="3594223"/>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pic>
        <p:nvPicPr>
          <p:cNvPr id="2" name="Picture 1">
            <a:extLst>
              <a:ext uri="{FF2B5EF4-FFF2-40B4-BE49-F238E27FC236}">
                <a16:creationId xmlns:a16="http://schemas.microsoft.com/office/drawing/2014/main" id="{F75A7FB2-3731-E870-7ADD-DD8480966CF9}"/>
              </a:ext>
            </a:extLst>
          </p:cNvPr>
          <p:cNvPicPr>
            <a:picLocks noChangeAspect="1"/>
          </p:cNvPicPr>
          <p:nvPr/>
        </p:nvPicPr>
        <p:blipFill>
          <a:blip r:embed="rId2"/>
          <a:stretch>
            <a:fillRect/>
          </a:stretch>
        </p:blipFill>
        <p:spPr>
          <a:xfrm>
            <a:off x="3777881" y="3788639"/>
            <a:ext cx="4633362" cy="1481456"/>
          </a:xfrm>
          <a:prstGeom prst="rect">
            <a:avLst/>
          </a:prstGeom>
        </p:spPr>
      </p:pic>
    </p:spTree>
    <p:extLst>
      <p:ext uri="{BB962C8B-B14F-4D97-AF65-F5344CB8AC3E}">
        <p14:creationId xmlns:p14="http://schemas.microsoft.com/office/powerpoint/2010/main" val="3996853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65F601F-22A0-4E5D-86F3-CE7891E615DB}"/>
              </a:ext>
            </a:extLst>
          </p:cNvPr>
          <p:cNvGrpSpPr/>
          <p:nvPr/>
        </p:nvGrpSpPr>
        <p:grpSpPr>
          <a:xfrm>
            <a:off x="1976609" y="968015"/>
            <a:ext cx="8305076" cy="4539090"/>
            <a:chOff x="1976609" y="1148130"/>
            <a:chExt cx="8305076" cy="4539090"/>
          </a:xfrm>
        </p:grpSpPr>
        <p:grpSp>
          <p:nvGrpSpPr>
            <p:cNvPr id="7" name="Group 6">
              <a:extLst>
                <a:ext uri="{FF2B5EF4-FFF2-40B4-BE49-F238E27FC236}">
                  <a16:creationId xmlns:a16="http://schemas.microsoft.com/office/drawing/2014/main" id="{D4DCCBD5-96C9-4B40-97F1-313936B1789E}"/>
                </a:ext>
              </a:extLst>
            </p:cNvPr>
            <p:cNvGrpSpPr/>
            <p:nvPr/>
          </p:nvGrpSpPr>
          <p:grpSpPr>
            <a:xfrm>
              <a:off x="1980949" y="1148130"/>
              <a:ext cx="8300736" cy="4539090"/>
              <a:chOff x="1980949" y="1148130"/>
              <a:chExt cx="8300736" cy="4539090"/>
            </a:xfrm>
          </p:grpSpPr>
          <p:sp>
            <p:nvSpPr>
              <p:cNvPr id="249" name="Freeform: Shape 248">
                <a:extLst>
                  <a:ext uri="{FF2B5EF4-FFF2-40B4-BE49-F238E27FC236}">
                    <a16:creationId xmlns:a16="http://schemas.microsoft.com/office/drawing/2014/main" id="{FE2B5B46-DC64-4045-8568-146DC506C1B0}"/>
                  </a:ext>
                </a:extLst>
              </p:cNvPr>
              <p:cNvSpPr/>
              <p:nvPr/>
            </p:nvSpPr>
            <p:spPr>
              <a:xfrm>
                <a:off x="1980949" y="1148130"/>
                <a:ext cx="8300736" cy="4539090"/>
              </a:xfrm>
              <a:custGeom>
                <a:avLst/>
                <a:gdLst>
                  <a:gd name="connsiteX0" fmla="*/ 2267702 w 8300736"/>
                  <a:gd name="connsiteY0" fmla="*/ 0 h 4539090"/>
                  <a:gd name="connsiteX1" fmla="*/ 5852782 w 8300736"/>
                  <a:gd name="connsiteY1" fmla="*/ 0 h 4539090"/>
                  <a:gd name="connsiteX2" fmla="*/ 5852782 w 8300736"/>
                  <a:gd name="connsiteY2" fmla="*/ 442515 h 4539090"/>
                  <a:gd name="connsiteX3" fmla="*/ 7878127 w 8300736"/>
                  <a:gd name="connsiteY3" fmla="*/ 442515 h 4539090"/>
                  <a:gd name="connsiteX4" fmla="*/ 8300736 w 8300736"/>
                  <a:gd name="connsiteY4" fmla="*/ 865124 h 4539090"/>
                  <a:gd name="connsiteX5" fmla="*/ 8300736 w 8300736"/>
                  <a:gd name="connsiteY5" fmla="*/ 3719215 h 4539090"/>
                  <a:gd name="connsiteX6" fmla="*/ 7878127 w 8300736"/>
                  <a:gd name="connsiteY6" fmla="*/ 4141824 h 4539090"/>
                  <a:gd name="connsiteX7" fmla="*/ 5852782 w 8300736"/>
                  <a:gd name="connsiteY7" fmla="*/ 4141824 h 4539090"/>
                  <a:gd name="connsiteX8" fmla="*/ 5852782 w 8300736"/>
                  <a:gd name="connsiteY8" fmla="*/ 4539090 h 4539090"/>
                  <a:gd name="connsiteX9" fmla="*/ 2267702 w 8300736"/>
                  <a:gd name="connsiteY9" fmla="*/ 4539090 h 4539090"/>
                  <a:gd name="connsiteX10" fmla="*/ 2267702 w 8300736"/>
                  <a:gd name="connsiteY10" fmla="*/ 4141824 h 4539090"/>
                  <a:gd name="connsiteX11" fmla="*/ 422609 w 8300736"/>
                  <a:gd name="connsiteY11" fmla="*/ 4141824 h 4539090"/>
                  <a:gd name="connsiteX12" fmla="*/ 0 w 8300736"/>
                  <a:gd name="connsiteY12" fmla="*/ 3719215 h 4539090"/>
                  <a:gd name="connsiteX13" fmla="*/ 0 w 8300736"/>
                  <a:gd name="connsiteY13" fmla="*/ 865124 h 4539090"/>
                  <a:gd name="connsiteX14" fmla="*/ 422609 w 8300736"/>
                  <a:gd name="connsiteY14" fmla="*/ 442515 h 4539090"/>
                  <a:gd name="connsiteX15" fmla="*/ 2267702 w 8300736"/>
                  <a:gd name="connsiteY15" fmla="*/ 442515 h 453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00736" h="4539090">
                    <a:moveTo>
                      <a:pt x="2267702" y="0"/>
                    </a:moveTo>
                    <a:lnTo>
                      <a:pt x="5852782" y="0"/>
                    </a:lnTo>
                    <a:lnTo>
                      <a:pt x="5852782" y="442515"/>
                    </a:lnTo>
                    <a:lnTo>
                      <a:pt x="7878127" y="442515"/>
                    </a:lnTo>
                    <a:cubicBezTo>
                      <a:pt x="8111528" y="442515"/>
                      <a:pt x="8300736" y="631723"/>
                      <a:pt x="8300736" y="865124"/>
                    </a:cubicBezTo>
                    <a:lnTo>
                      <a:pt x="8300736" y="3719215"/>
                    </a:lnTo>
                    <a:cubicBezTo>
                      <a:pt x="8300736" y="3952616"/>
                      <a:pt x="8111528" y="4141824"/>
                      <a:pt x="7878127" y="4141824"/>
                    </a:cubicBezTo>
                    <a:lnTo>
                      <a:pt x="5852782" y="4141824"/>
                    </a:lnTo>
                    <a:lnTo>
                      <a:pt x="5852782" y="4539090"/>
                    </a:lnTo>
                    <a:lnTo>
                      <a:pt x="2267702" y="4539090"/>
                    </a:lnTo>
                    <a:lnTo>
                      <a:pt x="2267702" y="4141824"/>
                    </a:lnTo>
                    <a:lnTo>
                      <a:pt x="422609" y="4141824"/>
                    </a:lnTo>
                    <a:cubicBezTo>
                      <a:pt x="189208" y="4141824"/>
                      <a:pt x="0" y="3952616"/>
                      <a:pt x="0" y="3719215"/>
                    </a:cubicBezTo>
                    <a:lnTo>
                      <a:pt x="0" y="865124"/>
                    </a:lnTo>
                    <a:cubicBezTo>
                      <a:pt x="0" y="631723"/>
                      <a:pt x="189208" y="442515"/>
                      <a:pt x="422609" y="442515"/>
                    </a:cubicBezTo>
                    <a:lnTo>
                      <a:pt x="2267702" y="442515"/>
                    </a:lnTo>
                    <a:close/>
                  </a:path>
                </a:pathLst>
              </a:custGeom>
              <a:noFill/>
              <a:ln w="2857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fa-IR" dirty="0"/>
              </a:p>
            </p:txBody>
          </p:sp>
          <p:cxnSp>
            <p:nvCxnSpPr>
              <p:cNvPr id="5" name="Straight Connector 4">
                <a:extLst>
                  <a:ext uri="{FF2B5EF4-FFF2-40B4-BE49-F238E27FC236}">
                    <a16:creationId xmlns:a16="http://schemas.microsoft.com/office/drawing/2014/main" id="{3DE81DB2-8FD4-4A29-AD81-65438A0CA27E}"/>
                  </a:ext>
                </a:extLst>
              </p:cNvPr>
              <p:cNvCxnSpPr>
                <a:cxnSpLocks/>
              </p:cNvCxnSpPr>
              <p:nvPr/>
            </p:nvCxnSpPr>
            <p:spPr>
              <a:xfrm>
                <a:off x="10281685" y="4075544"/>
                <a:ext cx="0" cy="471318"/>
              </a:xfrm>
              <a:prstGeom prst="line">
                <a:avLst/>
              </a:prstGeom>
              <a:ln w="38100">
                <a:solidFill>
                  <a:srgbClr val="F4F4F4"/>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275951DE-4247-46E9-BCA9-EEC5BC18494B}"/>
                </a:ext>
              </a:extLst>
            </p:cNvPr>
            <p:cNvCxnSpPr>
              <a:cxnSpLocks/>
            </p:cNvCxnSpPr>
            <p:nvPr/>
          </p:nvCxnSpPr>
          <p:spPr>
            <a:xfrm>
              <a:off x="1976609" y="4059366"/>
              <a:ext cx="0" cy="471318"/>
            </a:xfrm>
            <a:prstGeom prst="line">
              <a:avLst/>
            </a:prstGeom>
            <a:ln w="57150">
              <a:solidFill>
                <a:srgbClr val="EEEEEE"/>
              </a:solidFill>
            </a:ln>
          </p:spPr>
          <p:style>
            <a:lnRef idx="1">
              <a:schemeClr val="accent1"/>
            </a:lnRef>
            <a:fillRef idx="0">
              <a:schemeClr val="accent1"/>
            </a:fillRef>
            <a:effectRef idx="0">
              <a:schemeClr val="accent1"/>
            </a:effectRef>
            <a:fontRef idx="minor">
              <a:schemeClr val="tx1"/>
            </a:fontRef>
          </p:style>
        </p:cxnSp>
      </p:grpSp>
      <p:sp>
        <p:nvSpPr>
          <p:cNvPr id="112" name="Rectangle: Rounded Corners 111">
            <a:extLst>
              <a:ext uri="{FF2B5EF4-FFF2-40B4-BE49-F238E27FC236}">
                <a16:creationId xmlns:a16="http://schemas.microsoft.com/office/drawing/2014/main" id="{7E6F071B-3DD6-4798-8B65-2CCFB9266C28}"/>
              </a:ext>
            </a:extLst>
          </p:cNvPr>
          <p:cNvSpPr/>
          <p:nvPr/>
        </p:nvSpPr>
        <p:spPr>
          <a:xfrm>
            <a:off x="3130663"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24" name="Rectangle: Rounded Corners 123">
            <a:extLst>
              <a:ext uri="{FF2B5EF4-FFF2-40B4-BE49-F238E27FC236}">
                <a16:creationId xmlns:a16="http://schemas.microsoft.com/office/drawing/2014/main" id="{74C6A03D-D436-4829-A595-7044ACA55D49}"/>
              </a:ext>
            </a:extLst>
          </p:cNvPr>
          <p:cNvSpPr/>
          <p:nvPr/>
        </p:nvSpPr>
        <p:spPr>
          <a:xfrm>
            <a:off x="7814736" y="82274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41" name="Rectangle: Rounded Corners 140">
            <a:extLst>
              <a:ext uri="{FF2B5EF4-FFF2-40B4-BE49-F238E27FC236}">
                <a16:creationId xmlns:a16="http://schemas.microsoft.com/office/drawing/2014/main" id="{32EA187B-BCC3-48A7-82A0-78A694FFD260}"/>
              </a:ext>
            </a:extLst>
          </p:cNvPr>
          <p:cNvSpPr/>
          <p:nvPr/>
        </p:nvSpPr>
        <p:spPr>
          <a:xfrm>
            <a:off x="9678878"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56" name="Rectangle: Rounded Corners 155">
            <a:extLst>
              <a:ext uri="{FF2B5EF4-FFF2-40B4-BE49-F238E27FC236}">
                <a16:creationId xmlns:a16="http://schemas.microsoft.com/office/drawing/2014/main" id="{AA5A202A-4DE2-462D-A43A-6685971599BA}"/>
              </a:ext>
            </a:extLst>
          </p:cNvPr>
          <p:cNvSpPr/>
          <p:nvPr/>
        </p:nvSpPr>
        <p:spPr>
          <a:xfrm>
            <a:off x="5470520" y="493427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65" name="Rectangle: Rounded Corners 164">
            <a:extLst>
              <a:ext uri="{FF2B5EF4-FFF2-40B4-BE49-F238E27FC236}">
                <a16:creationId xmlns:a16="http://schemas.microsoft.com/office/drawing/2014/main" id="{636106E9-A7C8-4A22-AD98-2784BF5EE5A1}"/>
              </a:ext>
            </a:extLst>
          </p:cNvPr>
          <p:cNvSpPr/>
          <p:nvPr/>
        </p:nvSpPr>
        <p:spPr>
          <a:xfrm>
            <a:off x="1367463"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76" name="Rectangle: Rounded Corners 175">
            <a:extLst>
              <a:ext uri="{FF2B5EF4-FFF2-40B4-BE49-F238E27FC236}">
                <a16:creationId xmlns:a16="http://schemas.microsoft.com/office/drawing/2014/main" id="{1D7DD909-5DFB-4E43-97A1-07B54DE99F55}"/>
              </a:ext>
            </a:extLst>
          </p:cNvPr>
          <p:cNvSpPr/>
          <p:nvPr/>
        </p:nvSpPr>
        <p:spPr>
          <a:xfrm>
            <a:off x="7810378"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85" name="Rectangle: Rounded Corners 184">
            <a:extLst>
              <a:ext uri="{FF2B5EF4-FFF2-40B4-BE49-F238E27FC236}">
                <a16:creationId xmlns:a16="http://schemas.microsoft.com/office/drawing/2014/main" id="{AACDD8AC-1094-4426-89CF-C6E872F524E0}"/>
              </a:ext>
            </a:extLst>
          </p:cNvPr>
          <p:cNvSpPr/>
          <p:nvPr/>
        </p:nvSpPr>
        <p:spPr>
          <a:xfrm>
            <a:off x="5466855" y="32869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06" name="Rectangle: Rounded Corners 205">
            <a:extLst>
              <a:ext uri="{FF2B5EF4-FFF2-40B4-BE49-F238E27FC236}">
                <a16:creationId xmlns:a16="http://schemas.microsoft.com/office/drawing/2014/main" id="{9197B895-6D23-4122-9852-B3347DB2846C}"/>
              </a:ext>
            </a:extLst>
          </p:cNvPr>
          <p:cNvSpPr/>
          <p:nvPr/>
        </p:nvSpPr>
        <p:spPr>
          <a:xfrm>
            <a:off x="3130663" y="82001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 name="Rectangle: Rounded Corners 1">
            <a:extLst>
              <a:ext uri="{FF2B5EF4-FFF2-40B4-BE49-F238E27FC236}">
                <a16:creationId xmlns:a16="http://schemas.microsoft.com/office/drawing/2014/main" id="{01ACDD89-D267-4706-84DA-FA4E1E198CAD}"/>
              </a:ext>
            </a:extLst>
          </p:cNvPr>
          <p:cNvSpPr/>
          <p:nvPr/>
        </p:nvSpPr>
        <p:spPr>
          <a:xfrm>
            <a:off x="4404820" y="2968241"/>
            <a:ext cx="3382363" cy="708718"/>
          </a:xfrm>
          <a:prstGeom prst="roundRect">
            <a:avLst/>
          </a:prstGeom>
          <a:solidFill>
            <a:srgbClr val="6D4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a:cs typeface="IRAN Sans" panose="020B0400000000000000" pitchFamily="34" charset="-78"/>
              </a:rPr>
              <a:t>طراحی و پیاده سازی رابط گرافیکی کاربر برای نرم افزار کلیپس با ویژگی تطبیق پذیر بودن</a:t>
            </a:r>
          </a:p>
        </p:txBody>
      </p:sp>
      <p:cxnSp>
        <p:nvCxnSpPr>
          <p:cNvPr id="216" name="Straight Connector 215">
            <a:extLst>
              <a:ext uri="{FF2B5EF4-FFF2-40B4-BE49-F238E27FC236}">
                <a16:creationId xmlns:a16="http://schemas.microsoft.com/office/drawing/2014/main" id="{3F134A2B-171A-4791-B507-43B0B5BAE8C4}"/>
              </a:ext>
            </a:extLst>
          </p:cNvPr>
          <p:cNvCxnSpPr>
            <a:cxnSpLocks/>
            <a:stCxn id="165" idx="3"/>
            <a:endCxn id="2" idx="1"/>
          </p:cNvCxnSpPr>
          <p:nvPr/>
        </p:nvCxnSpPr>
        <p:spPr>
          <a:xfrm>
            <a:off x="251312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4F5099B-B4E0-481D-8DA1-FB198630F039}"/>
              </a:ext>
            </a:extLst>
          </p:cNvPr>
          <p:cNvCxnSpPr>
            <a:cxnSpLocks/>
            <a:stCxn id="2" idx="3"/>
            <a:endCxn id="141" idx="1"/>
          </p:cNvCxnSpPr>
          <p:nvPr/>
        </p:nvCxnSpPr>
        <p:spPr>
          <a:xfrm>
            <a:off x="778718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02C4983-A92E-400E-8B34-42DBD0292A77}"/>
              </a:ext>
            </a:extLst>
          </p:cNvPr>
          <p:cNvCxnSpPr>
            <a:cxnSpLocks/>
          </p:cNvCxnSpPr>
          <p:nvPr/>
        </p:nvCxnSpPr>
        <p:spPr>
          <a:xfrm flipV="1">
            <a:off x="6043349" y="387925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C5FD732-1F8E-4B88-90DF-8455D9D90998}"/>
              </a:ext>
            </a:extLst>
          </p:cNvPr>
          <p:cNvCxnSpPr>
            <a:cxnSpLocks/>
          </p:cNvCxnSpPr>
          <p:nvPr/>
        </p:nvCxnSpPr>
        <p:spPr>
          <a:xfrm flipV="1">
            <a:off x="6039684" y="212118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C0285E9-0B4D-4615-A695-2CDB9D73C788}"/>
              </a:ext>
            </a:extLst>
          </p:cNvPr>
          <p:cNvSpPr txBox="1"/>
          <p:nvPr/>
        </p:nvSpPr>
        <p:spPr>
          <a:xfrm>
            <a:off x="9760203" y="3887344"/>
            <a:ext cx="983011"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معرفی</a:t>
            </a:r>
          </a:p>
        </p:txBody>
      </p:sp>
      <p:sp>
        <p:nvSpPr>
          <p:cNvPr id="34" name="TextBox 33">
            <a:extLst>
              <a:ext uri="{FF2B5EF4-FFF2-40B4-BE49-F238E27FC236}">
                <a16:creationId xmlns:a16="http://schemas.microsoft.com/office/drawing/2014/main" id="{7BDC54C6-F1B4-41FD-9D68-C22FEB136B04}"/>
              </a:ext>
            </a:extLst>
          </p:cNvPr>
          <p:cNvSpPr txBox="1"/>
          <p:nvPr/>
        </p:nvSpPr>
        <p:spPr>
          <a:xfrm>
            <a:off x="1094182" y="3906270"/>
            <a:ext cx="1764854"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منابع و مراجع</a:t>
            </a:r>
          </a:p>
        </p:txBody>
      </p:sp>
      <p:sp>
        <p:nvSpPr>
          <p:cNvPr id="35" name="TextBox 34">
            <a:extLst>
              <a:ext uri="{FF2B5EF4-FFF2-40B4-BE49-F238E27FC236}">
                <a16:creationId xmlns:a16="http://schemas.microsoft.com/office/drawing/2014/main" id="{1E110152-A06D-49CB-B7A7-C8A7F2115328}"/>
              </a:ext>
            </a:extLst>
          </p:cNvPr>
          <p:cNvSpPr txBox="1"/>
          <p:nvPr/>
        </p:nvSpPr>
        <p:spPr>
          <a:xfrm>
            <a:off x="7822126" y="2032615"/>
            <a:ext cx="1090155"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1.مقدمه</a:t>
            </a:r>
          </a:p>
        </p:txBody>
      </p:sp>
      <p:sp>
        <p:nvSpPr>
          <p:cNvPr id="36" name="TextBox 35">
            <a:extLst>
              <a:ext uri="{FF2B5EF4-FFF2-40B4-BE49-F238E27FC236}">
                <a16:creationId xmlns:a16="http://schemas.microsoft.com/office/drawing/2014/main" id="{9831D0DB-7503-4248-AC34-EA63C298E752}"/>
              </a:ext>
            </a:extLst>
          </p:cNvPr>
          <p:cNvSpPr txBox="1"/>
          <p:nvPr/>
        </p:nvSpPr>
        <p:spPr>
          <a:xfrm>
            <a:off x="5176208" y="1567588"/>
            <a:ext cx="1738641"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2. </a:t>
            </a:r>
            <a:r>
              <a:rPr lang="fa-IR" sz="2000" b="1" dirty="0">
                <a:solidFill>
                  <a:schemeClr val="tx1">
                    <a:lumMod val="65000"/>
                    <a:lumOff val="35000"/>
                  </a:schemeClr>
                </a:solidFill>
                <a:cs typeface="IRAN Sans" panose="020B0400000000000000" pitchFamily="34" charset="-78"/>
              </a:rPr>
              <a:t>سیستم خبره</a:t>
            </a:r>
          </a:p>
        </p:txBody>
      </p:sp>
      <p:sp>
        <p:nvSpPr>
          <p:cNvPr id="37" name="TextBox 36">
            <a:extLst>
              <a:ext uri="{FF2B5EF4-FFF2-40B4-BE49-F238E27FC236}">
                <a16:creationId xmlns:a16="http://schemas.microsoft.com/office/drawing/2014/main" id="{EC2673A9-46A6-49C1-B899-1D15D3D99468}"/>
              </a:ext>
            </a:extLst>
          </p:cNvPr>
          <p:cNvSpPr txBox="1"/>
          <p:nvPr/>
        </p:nvSpPr>
        <p:spPr>
          <a:xfrm>
            <a:off x="2633064" y="2048732"/>
            <a:ext cx="2135529"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3. برنامه کلیپس</a:t>
            </a:r>
          </a:p>
        </p:txBody>
      </p:sp>
      <p:sp>
        <p:nvSpPr>
          <p:cNvPr id="38" name="TextBox 37">
            <a:extLst>
              <a:ext uri="{FF2B5EF4-FFF2-40B4-BE49-F238E27FC236}">
                <a16:creationId xmlns:a16="http://schemas.microsoft.com/office/drawing/2014/main" id="{BD091B7A-1C47-4137-B982-3790A63C6138}"/>
              </a:ext>
            </a:extLst>
          </p:cNvPr>
          <p:cNvSpPr txBox="1"/>
          <p:nvPr/>
        </p:nvSpPr>
        <p:spPr>
          <a:xfrm>
            <a:off x="6999990" y="5696997"/>
            <a:ext cx="2796635" cy="769441"/>
          </a:xfrm>
          <a:prstGeom prst="rect">
            <a:avLst/>
          </a:prstGeom>
          <a:noFill/>
        </p:spPr>
        <p:txBody>
          <a:bodyPr wrap="square" rtlCol="1">
            <a:spAutoFit/>
          </a:bodyPr>
          <a:lstStyle/>
          <a:p>
            <a:pPr algn="ctr" rtl="1"/>
            <a:r>
              <a:rPr lang="fa-IR" sz="2200" b="1" dirty="0">
                <a:solidFill>
                  <a:schemeClr val="tx1">
                    <a:lumMod val="65000"/>
                    <a:lumOff val="35000"/>
                  </a:schemeClr>
                </a:solidFill>
                <a:cs typeface="IRAN Sans" panose="020B0400000000000000" pitchFamily="34" charset="-78"/>
              </a:rPr>
              <a:t>4. رابط کاربری محاوره ای گرافیکی برای </a:t>
            </a:r>
            <a:r>
              <a:rPr lang="en-US" sz="2200" b="1" dirty="0">
                <a:solidFill>
                  <a:schemeClr val="tx1">
                    <a:lumMod val="65000"/>
                    <a:lumOff val="35000"/>
                  </a:schemeClr>
                </a:solidFill>
                <a:cs typeface="IRAN Sans" panose="020B0400000000000000" pitchFamily="34" charset="-78"/>
              </a:rPr>
              <a:t>CLIPS</a:t>
            </a:r>
            <a:endParaRPr lang="fa-IR" sz="2200" b="1" dirty="0">
              <a:solidFill>
                <a:schemeClr val="tx1">
                  <a:lumMod val="65000"/>
                  <a:lumOff val="35000"/>
                </a:schemeClr>
              </a:solidFill>
              <a:cs typeface="IRAN Sans" panose="020B0400000000000000" pitchFamily="34" charset="-78"/>
            </a:endParaRPr>
          </a:p>
        </p:txBody>
      </p:sp>
      <p:sp>
        <p:nvSpPr>
          <p:cNvPr id="39" name="TextBox 38">
            <a:extLst>
              <a:ext uri="{FF2B5EF4-FFF2-40B4-BE49-F238E27FC236}">
                <a16:creationId xmlns:a16="http://schemas.microsoft.com/office/drawing/2014/main" id="{6EC4ED17-7072-45B4-A479-D4DB7E61EADB}"/>
              </a:ext>
            </a:extLst>
          </p:cNvPr>
          <p:cNvSpPr txBox="1"/>
          <p:nvPr/>
        </p:nvSpPr>
        <p:spPr>
          <a:xfrm>
            <a:off x="4800922" y="6158267"/>
            <a:ext cx="266079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5. پیاده سازی یک سناریو</a:t>
            </a:r>
          </a:p>
        </p:txBody>
      </p:sp>
      <p:sp>
        <p:nvSpPr>
          <p:cNvPr id="40" name="TextBox 39">
            <a:extLst>
              <a:ext uri="{FF2B5EF4-FFF2-40B4-BE49-F238E27FC236}">
                <a16:creationId xmlns:a16="http://schemas.microsoft.com/office/drawing/2014/main" id="{2DDB57FC-59D8-4381-9459-926945E8D1AC}"/>
              </a:ext>
            </a:extLst>
          </p:cNvPr>
          <p:cNvSpPr txBox="1"/>
          <p:nvPr/>
        </p:nvSpPr>
        <p:spPr>
          <a:xfrm>
            <a:off x="2972983" y="5710476"/>
            <a:ext cx="147422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6. جمع بندی</a:t>
            </a:r>
          </a:p>
        </p:txBody>
      </p:sp>
      <mc:AlternateContent xmlns:mc="http://schemas.openxmlformats.org/markup-compatibility/2006" xmlns:psez="http://schemas.microsoft.com/office/powerpoint/2016/sectionzoom">
        <mc:Choice Requires="psez">
          <p:graphicFrame>
            <p:nvGraphicFramePr>
              <p:cNvPr id="26" name="Section Zoom 25">
                <a:extLst>
                  <a:ext uri="{FF2B5EF4-FFF2-40B4-BE49-F238E27FC236}">
                    <a16:creationId xmlns:a16="http://schemas.microsoft.com/office/drawing/2014/main" id="{DFD324C4-1D7F-456E-A501-3F9D6E75839F}"/>
                  </a:ext>
                </a:extLst>
              </p:cNvPr>
              <p:cNvGraphicFramePr>
                <a:graphicFrameLocks noChangeAspect="1"/>
              </p:cNvGraphicFramePr>
              <p:nvPr>
                <p:extLst>
                  <p:ext uri="{D42A27DB-BD31-4B8C-83A1-F6EECF244321}">
                    <p14:modId xmlns:p14="http://schemas.microsoft.com/office/powerpoint/2010/main" val="1556842773"/>
                  </p:ext>
                </p:extLst>
              </p:nvPr>
            </p:nvGraphicFramePr>
            <p:xfrm>
              <a:off x="7955235" y="968015"/>
              <a:ext cx="886147" cy="870601"/>
            </p:xfrm>
            <a:graphic>
              <a:graphicData uri="http://schemas.microsoft.com/office/powerpoint/2016/sectionzoom">
                <psez:sectionZm>
                  <psez:sectionZmObj sectionId="{977EE755-E60E-4E9F-B554-61C802931F3B}">
                    <psez:zmPr id="{51919D93-7BDF-4BF0-B0F9-180EE3EE5BB9}" imageType="cover" transitionDur="1000">
                      <p166:blipFill xmlns:p166="http://schemas.microsoft.com/office/powerpoint/2016/6/main">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166:blipFill>
                      <p166:spPr xmlns:p166="http://schemas.microsoft.com/office/powerpoint/2016/6/main">
                        <a:xfrm>
                          <a:off x="0" y="0"/>
                          <a:ext cx="886147" cy="870601"/>
                        </a:xfrm>
                        <a:prstGeom prst="rect">
                          <a:avLst/>
                        </a:prstGeom>
                        <a:ln w="3175">
                          <a:noFill/>
                        </a:ln>
                      </p166:spPr>
                    </psez:zmPr>
                  </psez:sectionZmObj>
                </psez:sectionZm>
              </a:graphicData>
            </a:graphic>
          </p:graphicFrame>
        </mc:Choice>
        <mc:Fallback xmlns="">
          <p:pic>
            <p:nvPicPr>
              <p:cNvPr id="26" name="Section Zoom 25">
                <a:hlinkClick r:id="rId4" action="ppaction://hlinksldjump"/>
                <a:extLst>
                  <a:ext uri="{FF2B5EF4-FFF2-40B4-BE49-F238E27FC236}">
                    <a16:creationId xmlns:a16="http://schemas.microsoft.com/office/drawing/2014/main" id="{DFD324C4-1D7F-456E-A501-3F9D6E75839F}"/>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5235" y="968015"/>
                <a:ext cx="886147" cy="870601"/>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8" name="Section Zoom 27">
                <a:extLst>
                  <a:ext uri="{FF2B5EF4-FFF2-40B4-BE49-F238E27FC236}">
                    <a16:creationId xmlns:a16="http://schemas.microsoft.com/office/drawing/2014/main" id="{1C33AB38-419B-4446-B9DA-B05154D8190B}"/>
                  </a:ext>
                </a:extLst>
              </p:cNvPr>
              <p:cNvGraphicFramePr>
                <a:graphicFrameLocks noChangeAspect="1"/>
              </p:cNvGraphicFramePr>
              <p:nvPr>
                <p:extLst>
                  <p:ext uri="{D42A27DB-BD31-4B8C-83A1-F6EECF244321}">
                    <p14:modId xmlns:p14="http://schemas.microsoft.com/office/powerpoint/2010/main" val="3220938722"/>
                  </p:ext>
                </p:extLst>
              </p:nvPr>
            </p:nvGraphicFramePr>
            <p:xfrm>
              <a:off x="5732114" y="474883"/>
              <a:ext cx="597295" cy="853279"/>
            </p:xfrm>
            <a:graphic>
              <a:graphicData uri="http://schemas.microsoft.com/office/powerpoint/2016/sectionzoom">
                <psez:sectionZm>
                  <psez:sectionZmObj sectionId="{D084D64E-757C-4A5D-8F8E-AAE5191EC044}">
                    <psez:zmPr id="{0B482867-2989-4461-9C7E-2E2A11F0B4A6}" imageType="cover" transitionDur="1000">
                      <p166:blipFill xmlns:p166="http://schemas.microsoft.com/office/powerpoint/2016/6/main">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166:blipFill>
                      <p166:spPr xmlns:p166="http://schemas.microsoft.com/office/powerpoint/2016/6/main">
                        <a:xfrm>
                          <a:off x="0" y="0"/>
                          <a:ext cx="597295" cy="853279"/>
                        </a:xfrm>
                        <a:prstGeom prst="rect">
                          <a:avLst/>
                        </a:prstGeom>
                        <a:ln w="3175">
                          <a:noFill/>
                        </a:ln>
                      </p166:spPr>
                    </psez:zmPr>
                  </psez:sectionZmObj>
                </psez:sectionZm>
              </a:graphicData>
            </a:graphic>
          </p:graphicFrame>
        </mc:Choice>
        <mc:Fallback xmlns="">
          <p:pic>
            <p:nvPicPr>
              <p:cNvPr id="28" name="Section Zoom 27">
                <a:hlinkClick r:id="rId9" action="ppaction://hlinksldjump"/>
                <a:extLst>
                  <a:ext uri="{FF2B5EF4-FFF2-40B4-BE49-F238E27FC236}">
                    <a16:creationId xmlns:a16="http://schemas.microsoft.com/office/drawing/2014/main" id="{1C33AB38-419B-4446-B9DA-B05154D8190B}"/>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32114" y="474883"/>
                <a:ext cx="597295" cy="85327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0" name="Section Zoom 29">
                <a:extLst>
                  <a:ext uri="{FF2B5EF4-FFF2-40B4-BE49-F238E27FC236}">
                    <a16:creationId xmlns:a16="http://schemas.microsoft.com/office/drawing/2014/main" id="{8798DB8C-980D-4D5C-9312-7DE270FEA29D}"/>
                  </a:ext>
                </a:extLst>
              </p:cNvPr>
              <p:cNvGraphicFramePr>
                <a:graphicFrameLocks noChangeAspect="1"/>
              </p:cNvGraphicFramePr>
              <p:nvPr>
                <p:extLst>
                  <p:ext uri="{D42A27DB-BD31-4B8C-83A1-F6EECF244321}">
                    <p14:modId xmlns:p14="http://schemas.microsoft.com/office/powerpoint/2010/main" val="1777315027"/>
                  </p:ext>
                </p:extLst>
              </p:nvPr>
            </p:nvGraphicFramePr>
            <p:xfrm>
              <a:off x="3267630" y="966233"/>
              <a:ext cx="884926" cy="830747"/>
            </p:xfrm>
            <a:graphic>
              <a:graphicData uri="http://schemas.microsoft.com/office/powerpoint/2016/sectionzoom">
                <psez:sectionZm>
                  <psez:sectionZmObj sectionId="{68726A94-6175-44E0-85DF-9ED7CD4F29B2}">
                    <psez:zmPr id="{1B62D6C5-C7B3-4557-B88F-33651B634F29}" imageType="cover" transitionDur="1000">
                      <p166:blipFill xmlns:p166="http://schemas.microsoft.com/office/powerpoint/2016/6/main">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166:blipFill>
                      <p166:spPr xmlns:p166="http://schemas.microsoft.com/office/powerpoint/2016/6/main">
                        <a:xfrm>
                          <a:off x="0" y="0"/>
                          <a:ext cx="884926" cy="830747"/>
                        </a:xfrm>
                        <a:prstGeom prst="rect">
                          <a:avLst/>
                        </a:prstGeom>
                        <a:ln w="3175">
                          <a:noFill/>
                        </a:ln>
                      </p166:spPr>
                    </psez:zmPr>
                  </psez:sectionZmObj>
                </psez:sectionZm>
              </a:graphicData>
            </a:graphic>
          </p:graphicFrame>
        </mc:Choice>
        <mc:Fallback xmlns="">
          <p:pic>
            <p:nvPicPr>
              <p:cNvPr id="30" name="Section Zoom 29">
                <a:hlinkClick r:id="rId14" action="ppaction://hlinksldjump"/>
                <a:extLst>
                  <a:ext uri="{FF2B5EF4-FFF2-40B4-BE49-F238E27FC236}">
                    <a16:creationId xmlns:a16="http://schemas.microsoft.com/office/drawing/2014/main" id="{8798DB8C-980D-4D5C-9312-7DE270FEA29D}"/>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67630" y="966233"/>
                <a:ext cx="884926" cy="830747"/>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EA061C5D-524F-45CA-AEA6-328C4A6FA987}"/>
                  </a:ext>
                </a:extLst>
              </p:cNvPr>
              <p:cNvGraphicFramePr>
                <a:graphicFrameLocks noChangeAspect="1"/>
              </p:cNvGraphicFramePr>
              <p:nvPr>
                <p:extLst>
                  <p:ext uri="{D42A27DB-BD31-4B8C-83A1-F6EECF244321}">
                    <p14:modId xmlns:p14="http://schemas.microsoft.com/office/powerpoint/2010/main" val="2948189930"/>
                  </p:ext>
                </p:extLst>
              </p:nvPr>
            </p:nvGraphicFramePr>
            <p:xfrm>
              <a:off x="7935106" y="4652721"/>
              <a:ext cx="896199" cy="896199"/>
            </p:xfrm>
            <a:graphic>
              <a:graphicData uri="http://schemas.microsoft.com/office/powerpoint/2016/sectionzoom">
                <psez:sectionZm>
                  <psez:sectionZmObj sectionId="{F0391145-9738-478E-8E4A-0D04BB1A1157}">
                    <psez:zmPr id="{BA31C8B9-2F06-473C-8E4F-20CD602AA05F}" imageType="cover" transitionDur="1000">
                      <p166:blipFill xmlns:p166="http://schemas.microsoft.com/office/powerpoint/2016/6/main">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166:blipFill>
                      <p166:spPr xmlns:p166="http://schemas.microsoft.com/office/powerpoint/2016/6/main">
                        <a:xfrm>
                          <a:off x="0" y="0"/>
                          <a:ext cx="896199" cy="896199"/>
                        </a:xfrm>
                        <a:prstGeom prst="rect">
                          <a:avLst/>
                        </a:prstGeom>
                        <a:ln w="3175">
                          <a:noFill/>
                        </a:ln>
                      </p166:spPr>
                    </psez:zmPr>
                  </psez:sectionZmObj>
                </psez:sectionZm>
              </a:graphicData>
            </a:graphic>
          </p:graphicFrame>
        </mc:Choice>
        <mc:Fallback xmlns="">
          <p:pic>
            <p:nvPicPr>
              <p:cNvPr id="33" name="Section Zoom 32">
                <a:hlinkClick r:id="rId19" action="ppaction://hlinksldjump"/>
                <a:extLst>
                  <a:ext uri="{FF2B5EF4-FFF2-40B4-BE49-F238E27FC236}">
                    <a16:creationId xmlns:a16="http://schemas.microsoft.com/office/drawing/2014/main" id="{EA061C5D-524F-45CA-AEA6-328C4A6FA987}"/>
                  </a:ext>
                </a:extLst>
              </p:cNvPr>
              <p:cNvPicPr>
                <a:picLocks noGrp="1" noRot="1" noChangeAspect="1" noMove="1" noResize="1" noEditPoints="1" noAdjustHandles="1" noChangeArrowheads="1" noChangeShapeType="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935106" y="4652721"/>
                <a:ext cx="896199" cy="89619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2" name="Section Zoom 41">
                <a:extLst>
                  <a:ext uri="{FF2B5EF4-FFF2-40B4-BE49-F238E27FC236}">
                    <a16:creationId xmlns:a16="http://schemas.microsoft.com/office/drawing/2014/main" id="{9C86E812-04FA-41E1-B2FB-2ECB41B2B671}"/>
                  </a:ext>
                </a:extLst>
              </p:cNvPr>
              <p:cNvGraphicFramePr>
                <a:graphicFrameLocks noChangeAspect="1"/>
              </p:cNvGraphicFramePr>
              <p:nvPr>
                <p:extLst>
                  <p:ext uri="{D42A27DB-BD31-4B8C-83A1-F6EECF244321}">
                    <p14:modId xmlns:p14="http://schemas.microsoft.com/office/powerpoint/2010/main" val="3927096038"/>
                  </p:ext>
                </p:extLst>
              </p:nvPr>
            </p:nvGraphicFramePr>
            <p:xfrm>
              <a:off x="5612784" y="5085435"/>
              <a:ext cx="909484" cy="843339"/>
            </p:xfrm>
            <a:graphic>
              <a:graphicData uri="http://schemas.microsoft.com/office/powerpoint/2016/sectionzoom">
                <psez:sectionZm>
                  <psez:sectionZmObj sectionId="{F45E106E-31DC-4535-86EB-D7FB42F1ADEF}">
                    <psez:zmPr id="{E0894AE9-B674-434B-9B0E-C0DFEB807543}" imageType="cover" transitionDur="1000">
                      <p166:blipFill xmlns:p166="http://schemas.microsoft.com/office/powerpoint/2016/6/main">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166:blipFill>
                      <p166:spPr xmlns:p166="http://schemas.microsoft.com/office/powerpoint/2016/6/main">
                        <a:xfrm>
                          <a:off x="0" y="0"/>
                          <a:ext cx="909484" cy="843339"/>
                        </a:xfrm>
                        <a:prstGeom prst="rect">
                          <a:avLst/>
                        </a:prstGeom>
                        <a:ln w="3175">
                          <a:noFill/>
                        </a:ln>
                      </p166:spPr>
                    </psez:zmPr>
                  </psez:sectionZmObj>
                </psez:sectionZm>
              </a:graphicData>
            </a:graphic>
          </p:graphicFrame>
        </mc:Choice>
        <mc:Fallback xmlns="">
          <p:pic>
            <p:nvPicPr>
              <p:cNvPr id="42" name="Section Zoom 41">
                <a:hlinkClick r:id="rId24" action="ppaction://hlinksldjump"/>
                <a:extLst>
                  <a:ext uri="{FF2B5EF4-FFF2-40B4-BE49-F238E27FC236}">
                    <a16:creationId xmlns:a16="http://schemas.microsoft.com/office/drawing/2014/main" id="{9C86E812-04FA-41E1-B2FB-2ECB41B2B671}"/>
                  </a:ext>
                </a:extLst>
              </p:cNvPr>
              <p:cNvPicPr>
                <a:picLocks noGrp="1" noRot="1" noChangeAspect="1" noMove="1" noResize="1" noEditPoints="1" noAdjustHandles="1" noChangeArrowheads="1" noChangeShapeType="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612784" y="5085435"/>
                <a:ext cx="909484" cy="84333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4" name="Section Zoom 43">
                <a:extLst>
                  <a:ext uri="{FF2B5EF4-FFF2-40B4-BE49-F238E27FC236}">
                    <a16:creationId xmlns:a16="http://schemas.microsoft.com/office/drawing/2014/main" id="{86CFE16E-F112-4BB1-B185-93BFA53D51EB}"/>
                  </a:ext>
                </a:extLst>
              </p:cNvPr>
              <p:cNvGraphicFramePr>
                <a:graphicFrameLocks noChangeAspect="1"/>
              </p:cNvGraphicFramePr>
              <p:nvPr>
                <p:extLst>
                  <p:ext uri="{D42A27DB-BD31-4B8C-83A1-F6EECF244321}">
                    <p14:modId xmlns:p14="http://schemas.microsoft.com/office/powerpoint/2010/main" val="1752861436"/>
                  </p:ext>
                </p:extLst>
              </p:nvPr>
            </p:nvGraphicFramePr>
            <p:xfrm>
              <a:off x="3199131" y="4745210"/>
              <a:ext cx="1021924" cy="738930"/>
            </p:xfrm>
            <a:graphic>
              <a:graphicData uri="http://schemas.microsoft.com/office/powerpoint/2016/sectionzoom">
                <psez:sectionZm>
                  <psez:sectionZmObj sectionId="{E0748DBE-E68E-4ABA-A833-5E3A787CCBCE}">
                    <psez:zmPr id="{01635D89-490B-477D-A941-9D59BA45CD1E}" imageType="cover" transitionDur="1000">
                      <p166:blipFill xmlns:p166="http://schemas.microsoft.com/office/powerpoint/2016/6/main">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166:blipFill>
                      <p166:spPr xmlns:p166="http://schemas.microsoft.com/office/powerpoint/2016/6/main">
                        <a:xfrm>
                          <a:off x="0" y="0"/>
                          <a:ext cx="1021924" cy="738930"/>
                        </a:xfrm>
                        <a:prstGeom prst="rect">
                          <a:avLst/>
                        </a:prstGeom>
                        <a:ln w="3175">
                          <a:noFill/>
                        </a:ln>
                      </p166:spPr>
                    </psez:zmPr>
                  </psez:sectionZmObj>
                </psez:sectionZm>
              </a:graphicData>
            </a:graphic>
          </p:graphicFrame>
        </mc:Choice>
        <mc:Fallback xmlns="">
          <p:pic>
            <p:nvPicPr>
              <p:cNvPr id="44" name="Section Zoom 43">
                <a:hlinkClick r:id="rId29" action="ppaction://hlinksldjump"/>
                <a:extLst>
                  <a:ext uri="{FF2B5EF4-FFF2-40B4-BE49-F238E27FC236}">
                    <a16:creationId xmlns:a16="http://schemas.microsoft.com/office/drawing/2014/main" id="{86CFE16E-F112-4BB1-B185-93BFA53D51EB}"/>
                  </a:ext>
                </a:extLst>
              </p:cNvPr>
              <p:cNvPicPr>
                <a:picLocks noGrp="1" noRot="1" noChangeAspect="1" noMove="1" noResize="1" noEditPoints="1" noAdjustHandles="1" noChangeArrowheads="1" noChangeShapeType="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199131" y="4745210"/>
                <a:ext cx="1021924" cy="73893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6" name="Section Zoom 45">
                <a:extLst>
                  <a:ext uri="{FF2B5EF4-FFF2-40B4-BE49-F238E27FC236}">
                    <a16:creationId xmlns:a16="http://schemas.microsoft.com/office/drawing/2014/main" id="{DB7CE82E-1738-4A5A-8EB3-E5ABCF2AD7A8}"/>
                  </a:ext>
                </a:extLst>
              </p:cNvPr>
              <p:cNvGraphicFramePr>
                <a:graphicFrameLocks noChangeAspect="1"/>
              </p:cNvGraphicFramePr>
              <p:nvPr>
                <p:extLst>
                  <p:ext uri="{D42A27DB-BD31-4B8C-83A1-F6EECF244321}">
                    <p14:modId xmlns:p14="http://schemas.microsoft.com/office/powerpoint/2010/main" val="666402380"/>
                  </p:ext>
                </p:extLst>
              </p:nvPr>
            </p:nvGraphicFramePr>
            <p:xfrm>
              <a:off x="1574296" y="2826357"/>
              <a:ext cx="756180" cy="992486"/>
            </p:xfrm>
            <a:graphic>
              <a:graphicData uri="http://schemas.microsoft.com/office/powerpoint/2016/sectionzoom">
                <psez:sectionZm>
                  <psez:sectionZmObj sectionId="{28BD5CD7-7B79-4044-85E6-1A6E275C7A13}">
                    <psez:zmPr id="{43013054-BA18-4F47-BF12-52AED6F5A1F1}" imageType="cover" transitionDur="1000">
                      <p166:blipFill xmlns:p166="http://schemas.microsoft.com/office/powerpoint/2016/6/main">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166:blipFill>
                      <p166:spPr xmlns:p166="http://schemas.microsoft.com/office/powerpoint/2016/6/main">
                        <a:xfrm>
                          <a:off x="0" y="0"/>
                          <a:ext cx="756180" cy="992486"/>
                        </a:xfrm>
                        <a:prstGeom prst="rect">
                          <a:avLst/>
                        </a:prstGeom>
                        <a:ln w="3175">
                          <a:noFill/>
                        </a:ln>
                      </p166:spPr>
                    </psez:zmPr>
                  </psez:sectionZmObj>
                </psez:sectionZm>
              </a:graphicData>
            </a:graphic>
          </p:graphicFrame>
        </mc:Choice>
        <mc:Fallback xmlns="">
          <p:pic>
            <p:nvPicPr>
              <p:cNvPr id="46" name="Section Zoom 45">
                <a:hlinkClick r:id="rId34" action="ppaction://hlinksldjump"/>
                <a:extLst>
                  <a:ext uri="{FF2B5EF4-FFF2-40B4-BE49-F238E27FC236}">
                    <a16:creationId xmlns:a16="http://schemas.microsoft.com/office/drawing/2014/main" id="{DB7CE82E-1738-4A5A-8EB3-E5ABCF2AD7A8}"/>
                  </a:ext>
                </a:extLst>
              </p:cNvPr>
              <p:cNvPicPr>
                <a:picLocks noGrp="1" noRot="1" noChangeAspect="1" noMove="1" noResize="1" noEditPoints="1" noAdjustHandles="1" noChangeArrowheads="1" noChangeShapeType="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574296" y="2826357"/>
                <a:ext cx="756180" cy="99248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8" name="Section Zoom 47">
                <a:extLst>
                  <a:ext uri="{FF2B5EF4-FFF2-40B4-BE49-F238E27FC236}">
                    <a16:creationId xmlns:a16="http://schemas.microsoft.com/office/drawing/2014/main" id="{275323C3-084C-4564-8855-BC28379087A7}"/>
                  </a:ext>
                </a:extLst>
              </p:cNvPr>
              <p:cNvGraphicFramePr>
                <a:graphicFrameLocks noChangeAspect="1"/>
              </p:cNvGraphicFramePr>
              <p:nvPr>
                <p:extLst>
                  <p:ext uri="{D42A27DB-BD31-4B8C-83A1-F6EECF244321}">
                    <p14:modId xmlns:p14="http://schemas.microsoft.com/office/powerpoint/2010/main" val="503903397"/>
                  </p:ext>
                </p:extLst>
              </p:nvPr>
            </p:nvGraphicFramePr>
            <p:xfrm>
              <a:off x="9835979" y="2872586"/>
              <a:ext cx="852359" cy="882800"/>
            </p:xfrm>
            <a:graphic>
              <a:graphicData uri="http://schemas.microsoft.com/office/powerpoint/2016/sectionzoom">
                <psez:sectionZm>
                  <psez:sectionZmObj sectionId="{8E888B95-2332-497E-99AB-30527E3E2544}">
                    <psez:zmPr id="{233E767B-7343-4620-9140-B1F2DFAB506A}" imageType="cover" transitionDur="1000">
                      <p166:blipFill xmlns:p166="http://schemas.microsoft.com/office/powerpoint/2016/6/main">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166:blipFill>
                      <p166:spPr xmlns:p166="http://schemas.microsoft.com/office/powerpoint/2016/6/main">
                        <a:xfrm>
                          <a:off x="0" y="0"/>
                          <a:ext cx="852359" cy="882800"/>
                        </a:xfrm>
                        <a:prstGeom prst="rect">
                          <a:avLst/>
                        </a:prstGeom>
                        <a:ln w="3175">
                          <a:noFill/>
                        </a:ln>
                      </p166:spPr>
                    </psez:zmPr>
                  </psez:sectionZmObj>
                </psez:sectionZm>
              </a:graphicData>
            </a:graphic>
          </p:graphicFrame>
        </mc:Choice>
        <mc:Fallback xmlns="">
          <p:pic>
            <p:nvPicPr>
              <p:cNvPr id="48" name="Section Zoom 47">
                <a:hlinkClick r:id="rId39" action="ppaction://hlinksldjump"/>
                <a:extLst>
                  <a:ext uri="{FF2B5EF4-FFF2-40B4-BE49-F238E27FC236}">
                    <a16:creationId xmlns:a16="http://schemas.microsoft.com/office/drawing/2014/main" id="{275323C3-084C-4564-8855-BC28379087A7}"/>
                  </a:ext>
                </a:extLst>
              </p:cNvPr>
              <p:cNvPicPr>
                <a:picLocks noGrp="1" noRot="1" noChangeAspect="1" noMove="1" noResize="1" noEditPoints="1" noAdjustHandles="1" noChangeArrowheads="1" noChangeShapeType="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835979" y="2872586"/>
                <a:ext cx="852359" cy="882800"/>
              </a:xfrm>
              <a:prstGeom prst="rect">
                <a:avLst/>
              </a:prstGeom>
              <a:ln w="3175">
                <a:noFill/>
              </a:ln>
            </p:spPr>
          </p:pic>
        </mc:Fallback>
      </mc:AlternateContent>
    </p:spTree>
    <p:extLst>
      <p:ext uri="{BB962C8B-B14F-4D97-AF65-F5344CB8AC3E}">
        <p14:creationId xmlns:p14="http://schemas.microsoft.com/office/powerpoint/2010/main" val="153949963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2.	زنجیرسازی رو به عقب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Backward Chaining</a:t>
            </a: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8183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روش استنتاجی زنجیرسازی رو به عقب، موتور جستجو کار تحلیل خود را از انتها (هدف) آغاز می‌کند تا به اثبات واقعیات شناخته شده برسد. به عبارتی، در این روش، موتور استنتاج به دنبال یافتن پاسخ چنین پرسشی است که «چرا این اتفاق افتاد». در پی پاسخ به این پرسش، موتور استنتاج به بررسی شرایط پیشین می‌پردازد که منجر به خروجی فعلی شده‌اند. </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3947636"/>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pic>
        <p:nvPicPr>
          <p:cNvPr id="7" name="Picture 6">
            <a:extLst>
              <a:ext uri="{FF2B5EF4-FFF2-40B4-BE49-F238E27FC236}">
                <a16:creationId xmlns:a16="http://schemas.microsoft.com/office/drawing/2014/main" id="{74A58FB6-AE96-43D9-7659-11893B4969F5}"/>
              </a:ext>
            </a:extLst>
          </p:cNvPr>
          <p:cNvPicPr>
            <a:picLocks noChangeAspect="1"/>
          </p:cNvPicPr>
          <p:nvPr/>
        </p:nvPicPr>
        <p:blipFill>
          <a:blip r:embed="rId2"/>
          <a:stretch>
            <a:fillRect/>
          </a:stretch>
        </p:blipFill>
        <p:spPr>
          <a:xfrm>
            <a:off x="3912384" y="4122685"/>
            <a:ext cx="4364355" cy="1520190"/>
          </a:xfrm>
          <a:prstGeom prst="rect">
            <a:avLst/>
          </a:prstGeom>
        </p:spPr>
      </p:pic>
    </p:spTree>
    <p:extLst>
      <p:ext uri="{BB962C8B-B14F-4D97-AF65-F5344CB8AC3E}">
        <p14:creationId xmlns:p14="http://schemas.microsoft.com/office/powerpoint/2010/main" val="3578929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چه افرادی در توسعه سیستم‌های خبره مشارکت دارند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13</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800" b="1" dirty="0">
                    <a:effectLst/>
                    <a:latin typeface="IRANSans(MonoSpacedNum) Light" panose="020B0506030804020204" pitchFamily="34" charset="-78"/>
                    <a:ea typeface="Calibri" panose="020F0502020204030204" pitchFamily="34" charset="0"/>
                    <a:cs typeface="IRANSans(MonoSpacedNum) Light" panose="020B0506030804020204" pitchFamily="34" charset="-78"/>
                  </a:rPr>
                  <a:t>متخصصان حوزه خاص</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800" b="1" dirty="0">
                    <a:effectLst/>
                    <a:latin typeface="IRANSans(MonoSpacedNum) Light" panose="020B0506030804020204" pitchFamily="34" charset="-78"/>
                    <a:ea typeface="Calibri" panose="020F0502020204030204" pitchFamily="34" charset="0"/>
                    <a:cs typeface="IRANSans(MonoSpacedNum) Light" panose="020B0506030804020204" pitchFamily="34" charset="-78"/>
                  </a:rPr>
                  <a:t>مهندس دانش</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3822669" y="3348298"/>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6964" cy="1026389"/>
              <a:chOff x="6445937" y="1961921"/>
              <a:chExt cx="3546655"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5871" y="2073220"/>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b="1"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کاربر نهایی</a:t>
                </a:r>
                <a:endParaRPr sz="1600" b="1"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88808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انواع سیستم های خبره چیست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2400" b="1" dirty="0">
                  <a:cs typeface="IRAN Sans" panose="020B0400000000000000" pitchFamily="34" charset="-78"/>
                </a:rPr>
                <a:t>8</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algn="ctr" rtl="1"/>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pPr algn="ctr" rtl="1"/>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pPr algn="ctr" rtl="1"/>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pPr algn="ctr" rtl="1"/>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pPr algn="ctr" rtl="1"/>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pPr algn="ctr" rtl="1"/>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pPr algn="ctr" rtl="1"/>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pPr algn="ctr" rtl="1"/>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قاعده‌مند</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Rule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مبتنی بر قاب</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Frame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ترکیبی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Hybrid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 name="Group 2">
            <a:extLst>
              <a:ext uri="{FF2B5EF4-FFF2-40B4-BE49-F238E27FC236}">
                <a16:creationId xmlns:a16="http://schemas.microsoft.com/office/drawing/2014/main" id="{5D23880C-1726-3A13-A1B7-5811ECD0D22E}"/>
              </a:ext>
            </a:extLst>
          </p:cNvPr>
          <p:cNvGrpSpPr/>
          <p:nvPr/>
        </p:nvGrpSpPr>
        <p:grpSpPr>
          <a:xfrm>
            <a:off x="6379564" y="4546522"/>
            <a:ext cx="4442580" cy="1026389"/>
            <a:chOff x="6379565" y="1832757"/>
            <a:chExt cx="4442580" cy="1026389"/>
          </a:xfrm>
        </p:grpSpPr>
        <p:grpSp>
          <p:nvGrpSpPr>
            <p:cNvPr id="4" name="Group 3">
              <a:extLst>
                <a:ext uri="{FF2B5EF4-FFF2-40B4-BE49-F238E27FC236}">
                  <a16:creationId xmlns:a16="http://schemas.microsoft.com/office/drawing/2014/main" id="{56264FCB-1DA2-A820-56BF-D2AA161BB6D2}"/>
                </a:ext>
              </a:extLst>
            </p:cNvPr>
            <p:cNvGrpSpPr/>
            <p:nvPr/>
          </p:nvGrpSpPr>
          <p:grpSpPr>
            <a:xfrm>
              <a:off x="6379565" y="1832757"/>
              <a:ext cx="4053813" cy="1026389"/>
              <a:chOff x="6445937" y="1961921"/>
              <a:chExt cx="3543900" cy="1364718"/>
            </a:xfrm>
          </p:grpSpPr>
          <p:sp>
            <p:nvSpPr>
              <p:cNvPr id="6" name="Google Shape;254;p28">
                <a:extLst>
                  <a:ext uri="{FF2B5EF4-FFF2-40B4-BE49-F238E27FC236}">
                    <a16:creationId xmlns:a16="http://schemas.microsoft.com/office/drawing/2014/main" id="{E81ABDD2-E1CA-622A-CF6B-390C44489B42}"/>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7" name="Google Shape;254;p28">
                <a:extLst>
                  <a:ext uri="{FF2B5EF4-FFF2-40B4-BE49-F238E27FC236}">
                    <a16:creationId xmlns:a16="http://schemas.microsoft.com/office/drawing/2014/main" id="{BCB061A2-E1D8-D261-FFED-1952704B3422}"/>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عصبی</a:t>
                </a:r>
              </a:p>
              <a:p>
                <a:pPr algn="ctr"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Expert Systems</a:t>
                </a:r>
              </a:p>
            </p:txBody>
          </p:sp>
        </p:grpSp>
        <p:sp>
          <p:nvSpPr>
            <p:cNvPr id="5" name="Google Shape;255;p28">
              <a:extLst>
                <a:ext uri="{FF2B5EF4-FFF2-40B4-BE49-F238E27FC236}">
                  <a16:creationId xmlns:a16="http://schemas.microsoft.com/office/drawing/2014/main" id="{607F9DF2-7875-2D59-5EB3-6EE28A71BA3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8" name="Group 7">
            <a:extLst>
              <a:ext uri="{FF2B5EF4-FFF2-40B4-BE49-F238E27FC236}">
                <a16:creationId xmlns:a16="http://schemas.microsoft.com/office/drawing/2014/main" id="{ED3A974F-F723-70C3-8BAA-590130FCA8F8}"/>
              </a:ext>
            </a:extLst>
          </p:cNvPr>
          <p:cNvGrpSpPr/>
          <p:nvPr/>
        </p:nvGrpSpPr>
        <p:grpSpPr>
          <a:xfrm>
            <a:off x="1678224" y="4546522"/>
            <a:ext cx="4442580" cy="1026389"/>
            <a:chOff x="6379565" y="1832757"/>
            <a:chExt cx="4442580" cy="1026389"/>
          </a:xfrm>
        </p:grpSpPr>
        <p:grpSp>
          <p:nvGrpSpPr>
            <p:cNvPr id="9" name="Group 8">
              <a:extLst>
                <a:ext uri="{FF2B5EF4-FFF2-40B4-BE49-F238E27FC236}">
                  <a16:creationId xmlns:a16="http://schemas.microsoft.com/office/drawing/2014/main" id="{133BF019-F6EA-7211-5471-0E13B520646D}"/>
                </a:ext>
              </a:extLst>
            </p:cNvPr>
            <p:cNvGrpSpPr/>
            <p:nvPr/>
          </p:nvGrpSpPr>
          <p:grpSpPr>
            <a:xfrm>
              <a:off x="6379565" y="1832757"/>
              <a:ext cx="4053813" cy="1026389"/>
              <a:chOff x="6445937" y="1961921"/>
              <a:chExt cx="3543900" cy="1364718"/>
            </a:xfrm>
          </p:grpSpPr>
          <p:sp>
            <p:nvSpPr>
              <p:cNvPr id="11" name="Google Shape;254;p28">
                <a:extLst>
                  <a:ext uri="{FF2B5EF4-FFF2-40B4-BE49-F238E27FC236}">
                    <a16:creationId xmlns:a16="http://schemas.microsoft.com/office/drawing/2014/main" id="{B1F1EFD3-E3C5-A972-E41C-E3E2C67567B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12" name="Google Shape;254;p28">
                <a:extLst>
                  <a:ext uri="{FF2B5EF4-FFF2-40B4-BE49-F238E27FC236}">
                    <a16:creationId xmlns:a16="http://schemas.microsoft.com/office/drawing/2014/main" id="{15E65EF6-4419-3682-4231-62869828CC3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 – عصبی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Neuro - Fuzzy Expert Systems</a:t>
                </a:r>
              </a:p>
            </p:txBody>
          </p:sp>
        </p:grpSp>
        <p:sp>
          <p:nvSpPr>
            <p:cNvPr id="10" name="Google Shape;255;p28">
              <a:extLst>
                <a:ext uri="{FF2B5EF4-FFF2-40B4-BE49-F238E27FC236}">
                  <a16:creationId xmlns:a16="http://schemas.microsoft.com/office/drawing/2014/main" id="{D475F46A-D627-CFD8-24C2-4E27878FA080}"/>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06</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895035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794E-2034-F5E9-4E61-09021D45A2AB}"/>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9EC194A9-3913-A807-93D6-B21CABC696C1}"/>
              </a:ext>
            </a:extLst>
          </p:cNvPr>
          <p:cNvSpPr>
            <a:spLocks noGrp="1"/>
          </p:cNvSpPr>
          <p:nvPr>
            <p:ph type="pic" idx="1"/>
          </p:nvPr>
        </p:nvSpPr>
        <p:spPr/>
        <p:txBody>
          <a:bodyPr/>
          <a:lstStyle/>
          <a:p>
            <a:endParaRPr lang="en-US"/>
          </a:p>
        </p:txBody>
      </p:sp>
      <p:sp>
        <p:nvSpPr>
          <p:cNvPr id="4" name="Text Placeholder 3">
            <a:extLst>
              <a:ext uri="{FF2B5EF4-FFF2-40B4-BE49-F238E27FC236}">
                <a16:creationId xmlns:a16="http://schemas.microsoft.com/office/drawing/2014/main" id="{8D00C4A5-8C78-17B7-4395-AF96348F1A2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867166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FE2B471-B629-4F24-9F80-F3466219970E}"/>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bg2"/>
              </a:solidFill>
              <a:cs typeface="IRAN Sans" panose="020B0400000000000000" pitchFamily="34" charset="-78"/>
            </a:endParaRPr>
          </a:p>
          <a:p>
            <a:pPr algn="ctr"/>
            <a:r>
              <a:rPr lang="fa-IR" sz="5400" b="1" dirty="0">
                <a:solidFill>
                  <a:schemeClr val="bg2"/>
                </a:solidFill>
                <a:cs typeface="IRAN Sans" panose="020B0400000000000000" pitchFamily="34" charset="-78"/>
              </a:rPr>
              <a:t>3. برنامه کلیپس</a:t>
            </a:r>
          </a:p>
          <a:p>
            <a:pPr algn="ctr"/>
            <a:endParaRPr lang="fa-IR" sz="8800" b="1" dirty="0">
              <a:solidFill>
                <a:schemeClr val="bg2"/>
              </a:solidFill>
              <a:cs typeface="IRAN Sans" panose="020B0400000000000000" pitchFamily="34" charset="-78"/>
            </a:endParaRPr>
          </a:p>
        </p:txBody>
      </p:sp>
      <p:grpSp>
        <p:nvGrpSpPr>
          <p:cNvPr id="53" name="Group 52">
            <a:extLst>
              <a:ext uri="{FF2B5EF4-FFF2-40B4-BE49-F238E27FC236}">
                <a16:creationId xmlns:a16="http://schemas.microsoft.com/office/drawing/2014/main" id="{C8DE02F8-86F2-4E2E-9F8C-5389BD8D93DF}"/>
              </a:ext>
            </a:extLst>
          </p:cNvPr>
          <p:cNvGrpSpPr>
            <a:grpSpLocks noChangeAspect="1"/>
          </p:cNvGrpSpPr>
          <p:nvPr/>
        </p:nvGrpSpPr>
        <p:grpSpPr>
          <a:xfrm>
            <a:off x="7063044" y="1735501"/>
            <a:ext cx="3273017" cy="3273017"/>
            <a:chOff x="8634005" y="4124909"/>
            <a:chExt cx="1145658" cy="1145658"/>
          </a:xfrm>
        </p:grpSpPr>
        <p:sp>
          <p:nvSpPr>
            <p:cNvPr id="54" name="Rectangle: Rounded Corners 53">
              <a:extLst>
                <a:ext uri="{FF2B5EF4-FFF2-40B4-BE49-F238E27FC236}">
                  <a16:creationId xmlns:a16="http://schemas.microsoft.com/office/drawing/2014/main" id="{F911CE68-1C00-478F-AE9A-A78A0ABC048B}"/>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5" name="Graphic 2">
              <a:extLst>
                <a:ext uri="{FF2B5EF4-FFF2-40B4-BE49-F238E27FC236}">
                  <a16:creationId xmlns:a16="http://schemas.microsoft.com/office/drawing/2014/main" id="{70B24E1D-009E-4284-B24A-525DE020C0FA}"/>
                </a:ext>
              </a:extLst>
            </p:cNvPr>
            <p:cNvGrpSpPr/>
            <p:nvPr/>
          </p:nvGrpSpPr>
          <p:grpSpPr>
            <a:xfrm>
              <a:off x="8881255" y="4348647"/>
              <a:ext cx="722125" cy="673978"/>
              <a:chOff x="5152915" y="1771708"/>
              <a:chExt cx="722125" cy="673978"/>
            </a:xfrm>
            <a:solidFill>
              <a:schemeClr val="accent1"/>
            </a:solidFill>
          </p:grpSpPr>
          <p:sp>
            <p:nvSpPr>
              <p:cNvPr id="56" name="Freeform: Shape 55">
                <a:extLst>
                  <a:ext uri="{FF2B5EF4-FFF2-40B4-BE49-F238E27FC236}">
                    <a16:creationId xmlns:a16="http://schemas.microsoft.com/office/drawing/2014/main" id="{BE91F759-4B09-4B51-A53C-E0FFF9262F1E}"/>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BD74B9AE-2741-4B10-A06E-B8AB0EB707EE}"/>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1281350E-61B8-4269-B567-0B4CBB1BCA6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E21A4F00-958A-4036-9346-3B3D51868594}"/>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96714B5-E2E3-471A-8765-B17B96D20C4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95F4FC7-59F3-47AC-A023-0A699B7ABEC4}"/>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3AC4363E-C826-404B-A350-84912AB1A399}"/>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1E099EC5-D9CD-4732-96D5-DA32A3A4F18D}"/>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109262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righ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1ADD6C-015F-4970-BD50-99107BFB15E7}"/>
              </a:ext>
            </a:extLst>
          </p:cNvPr>
          <p:cNvGrpSpPr/>
          <p:nvPr/>
        </p:nvGrpSpPr>
        <p:grpSpPr>
          <a:xfrm>
            <a:off x="10836000" y="5976000"/>
            <a:ext cx="1224078" cy="734400"/>
            <a:chOff x="10781922" y="158400"/>
            <a:chExt cx="1224078" cy="734400"/>
          </a:xfrm>
        </p:grpSpPr>
        <p:sp>
          <p:nvSpPr>
            <p:cNvPr id="7" name="Rectangle: Rounded Corners 6">
              <a:extLst>
                <a:ext uri="{FF2B5EF4-FFF2-40B4-BE49-F238E27FC236}">
                  <a16:creationId xmlns:a16="http://schemas.microsoft.com/office/drawing/2014/main" id="{8B8D8B89-3164-4A29-93C6-62E022A597B0}"/>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33" name="Group 32">
              <a:extLst>
                <a:ext uri="{FF2B5EF4-FFF2-40B4-BE49-F238E27FC236}">
                  <a16:creationId xmlns:a16="http://schemas.microsoft.com/office/drawing/2014/main" id="{A589296F-5131-42A7-9CD5-CF16483903A3}"/>
                </a:ext>
              </a:extLst>
            </p:cNvPr>
            <p:cNvGrpSpPr>
              <a:grpSpLocks noChangeAspect="1"/>
            </p:cNvGrpSpPr>
            <p:nvPr/>
          </p:nvGrpSpPr>
          <p:grpSpPr>
            <a:xfrm>
              <a:off x="11271600" y="158400"/>
              <a:ext cx="734400" cy="734400"/>
              <a:chOff x="8634005" y="4124909"/>
              <a:chExt cx="1145658" cy="1145658"/>
            </a:xfrm>
          </p:grpSpPr>
          <p:sp>
            <p:nvSpPr>
              <p:cNvPr id="34" name="Rectangle: Rounded Corners 33">
                <a:extLst>
                  <a:ext uri="{FF2B5EF4-FFF2-40B4-BE49-F238E27FC236}">
                    <a16:creationId xmlns:a16="http://schemas.microsoft.com/office/drawing/2014/main" id="{FCD3BC32-7405-437C-9815-329CBD5F8368}"/>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5" name="Graphic 2">
                <a:extLst>
                  <a:ext uri="{FF2B5EF4-FFF2-40B4-BE49-F238E27FC236}">
                    <a16:creationId xmlns:a16="http://schemas.microsoft.com/office/drawing/2014/main" id="{AF78151B-4D67-443A-9837-6B0B03CE2290}"/>
                  </a:ext>
                </a:extLst>
              </p:cNvPr>
              <p:cNvGrpSpPr/>
              <p:nvPr/>
            </p:nvGrpSpPr>
            <p:grpSpPr>
              <a:xfrm>
                <a:off x="8881255" y="4348647"/>
                <a:ext cx="722125" cy="673978"/>
                <a:chOff x="5152915" y="1771708"/>
                <a:chExt cx="722125" cy="673978"/>
              </a:xfrm>
              <a:solidFill>
                <a:schemeClr val="accent1"/>
              </a:solidFill>
            </p:grpSpPr>
            <p:sp>
              <p:nvSpPr>
                <p:cNvPr id="36" name="Freeform: Shape 35">
                  <a:extLst>
                    <a:ext uri="{FF2B5EF4-FFF2-40B4-BE49-F238E27FC236}">
                      <a16:creationId xmlns:a16="http://schemas.microsoft.com/office/drawing/2014/main" id="{BDC8C271-AD01-4296-A8B6-02F1192185B1}"/>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A8E282E1-D6B0-4FBE-AFC3-D3D8FCC44BA2}"/>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4844124E-E7B0-4C2B-AE4E-70C634108A9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EEFE750B-3658-447D-9719-47F94DEDBFC3}"/>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51B288FD-5BFA-4A60-8F6A-4F518F8D711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C5CF51FD-D401-42E3-83AA-DC441DF7154A}"/>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2" name="Freeform: Shape 41">
                  <a:extLst>
                    <a:ext uri="{FF2B5EF4-FFF2-40B4-BE49-F238E27FC236}">
                      <a16:creationId xmlns:a16="http://schemas.microsoft.com/office/drawing/2014/main" id="{C039BB2A-2C54-4053-A46B-1BA90D350CB8}"/>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3" name="Freeform: Shape 42">
                  <a:extLst>
                    <a:ext uri="{FF2B5EF4-FFF2-40B4-BE49-F238E27FC236}">
                      <a16:creationId xmlns:a16="http://schemas.microsoft.com/office/drawing/2014/main" id="{BEE130BB-63D3-467D-AE81-4A29E8800BCC}"/>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grpSp>
      <p:sp>
        <p:nvSpPr>
          <p:cNvPr id="44" name="Rectangle: Rounded Corners 43">
            <a:extLst>
              <a:ext uri="{FF2B5EF4-FFF2-40B4-BE49-F238E27FC236}">
                <a16:creationId xmlns:a16="http://schemas.microsoft.com/office/drawing/2014/main" id="{7F499522-C441-4965-AAC2-E414A0EA0BF4}"/>
              </a:ext>
            </a:extLst>
          </p:cNvPr>
          <p:cNvSpPr/>
          <p:nvPr/>
        </p:nvSpPr>
        <p:spPr>
          <a:xfrm>
            <a:off x="4172485" y="596568"/>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45" name="Group 44">
            <a:extLst>
              <a:ext uri="{FF2B5EF4-FFF2-40B4-BE49-F238E27FC236}">
                <a16:creationId xmlns:a16="http://schemas.microsoft.com/office/drawing/2014/main" id="{4C8F74FC-52BC-4CE6-8462-641C5B8BA84D}"/>
              </a:ext>
            </a:extLst>
          </p:cNvPr>
          <p:cNvGrpSpPr/>
          <p:nvPr/>
        </p:nvGrpSpPr>
        <p:grpSpPr>
          <a:xfrm>
            <a:off x="961935" y="1649005"/>
            <a:ext cx="4961204" cy="3879273"/>
            <a:chOff x="1259487" y="1676712"/>
            <a:chExt cx="4961204" cy="3879273"/>
          </a:xfrm>
        </p:grpSpPr>
        <p:sp>
          <p:nvSpPr>
            <p:cNvPr id="46" name="Rectangle 45">
              <a:extLst>
                <a:ext uri="{FF2B5EF4-FFF2-40B4-BE49-F238E27FC236}">
                  <a16:creationId xmlns:a16="http://schemas.microsoft.com/office/drawing/2014/main" id="{D3036369-C5CE-4524-B36C-0DD6FAB947CC}"/>
                </a:ext>
              </a:extLst>
            </p:cNvPr>
            <p:cNvSpPr/>
            <p:nvPr/>
          </p:nvSpPr>
          <p:spPr>
            <a:xfrm>
              <a:off x="1259487" y="2023705"/>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7" name="Rectangle 46">
              <a:extLst>
                <a:ext uri="{FF2B5EF4-FFF2-40B4-BE49-F238E27FC236}">
                  <a16:creationId xmlns:a16="http://schemas.microsoft.com/office/drawing/2014/main" id="{DC3B16BF-315C-47A0-BE7F-ABF8218B9F47}"/>
                </a:ext>
              </a:extLst>
            </p:cNvPr>
            <p:cNvSpPr/>
            <p:nvPr/>
          </p:nvSpPr>
          <p:spPr>
            <a:xfrm>
              <a:off x="1411890" y="1843281"/>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8" name="Rectangle 47">
              <a:extLst>
                <a:ext uri="{FF2B5EF4-FFF2-40B4-BE49-F238E27FC236}">
                  <a16:creationId xmlns:a16="http://schemas.microsoft.com/office/drawing/2014/main" id="{9FDCE198-901B-4D18-8F08-3EB34EDEFF46}"/>
                </a:ext>
              </a:extLst>
            </p:cNvPr>
            <p:cNvSpPr/>
            <p:nvPr/>
          </p:nvSpPr>
          <p:spPr>
            <a:xfrm>
              <a:off x="1550438" y="1676712"/>
              <a:ext cx="467025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a:t>
              </a:r>
            </a:p>
          </p:txBody>
        </p:sp>
      </p:grpSp>
      <p:grpSp>
        <p:nvGrpSpPr>
          <p:cNvPr id="28" name="Group 27">
            <a:extLst>
              <a:ext uri="{FF2B5EF4-FFF2-40B4-BE49-F238E27FC236}">
                <a16:creationId xmlns:a16="http://schemas.microsoft.com/office/drawing/2014/main" id="{98B85BC6-FFA1-4115-8A94-8E6CCBF3A53C}"/>
              </a:ext>
            </a:extLst>
          </p:cNvPr>
          <p:cNvGrpSpPr/>
          <p:nvPr/>
        </p:nvGrpSpPr>
        <p:grpSpPr>
          <a:xfrm flipH="1">
            <a:off x="6364474" y="1649005"/>
            <a:ext cx="4961204" cy="3879273"/>
            <a:chOff x="1259487" y="1676712"/>
            <a:chExt cx="4961204" cy="3879273"/>
          </a:xfrm>
        </p:grpSpPr>
        <p:sp>
          <p:nvSpPr>
            <p:cNvPr id="29" name="Rectangle 28">
              <a:extLst>
                <a:ext uri="{FF2B5EF4-FFF2-40B4-BE49-F238E27FC236}">
                  <a16:creationId xmlns:a16="http://schemas.microsoft.com/office/drawing/2014/main" id="{340BD685-E0BB-49E9-886A-6C83A8770FFC}"/>
                </a:ext>
              </a:extLst>
            </p:cNvPr>
            <p:cNvSpPr/>
            <p:nvPr/>
          </p:nvSpPr>
          <p:spPr>
            <a:xfrm>
              <a:off x="1259487" y="2023705"/>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0" name="Rectangle 29">
              <a:extLst>
                <a:ext uri="{FF2B5EF4-FFF2-40B4-BE49-F238E27FC236}">
                  <a16:creationId xmlns:a16="http://schemas.microsoft.com/office/drawing/2014/main" id="{A4FB83AA-39C8-44FE-B674-FEC9A64CE91E}"/>
                </a:ext>
              </a:extLst>
            </p:cNvPr>
            <p:cNvSpPr/>
            <p:nvPr/>
          </p:nvSpPr>
          <p:spPr>
            <a:xfrm>
              <a:off x="1411890" y="1843281"/>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1" name="Rectangle 30">
              <a:extLst>
                <a:ext uri="{FF2B5EF4-FFF2-40B4-BE49-F238E27FC236}">
                  <a16:creationId xmlns:a16="http://schemas.microsoft.com/office/drawing/2014/main" id="{7FC956EE-5A65-4388-8F18-A776653EDF6B}"/>
                </a:ext>
              </a:extLst>
            </p:cNvPr>
            <p:cNvSpPr/>
            <p:nvPr/>
          </p:nvSpPr>
          <p:spPr>
            <a:xfrm>
              <a:off x="1550438" y="1676712"/>
              <a:ext cx="467025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a:t>
              </a:r>
            </a:p>
          </p:txBody>
        </p:sp>
      </p:grpSp>
    </p:spTree>
    <p:extLst>
      <p:ext uri="{BB962C8B-B14F-4D97-AF65-F5344CB8AC3E}">
        <p14:creationId xmlns:p14="http://schemas.microsoft.com/office/powerpoint/2010/main" val="2266667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9F7127AF-CD70-4D73-B35B-EFC00A4149AC}"/>
              </a:ext>
            </a:extLst>
          </p:cNvPr>
          <p:cNvSpPr>
            <a:spLocks noGrp="1"/>
          </p:cNvSpPr>
          <p:nvPr>
            <p:ph type="pic" idx="1"/>
          </p:nvPr>
        </p:nvSpPr>
        <p:spPr/>
        <p:txBody>
          <a:bodyPr/>
          <a:lstStyle/>
          <a:p>
            <a:endParaRPr lang="en-US"/>
          </a:p>
        </p:txBody>
      </p:sp>
      <p:sp>
        <p:nvSpPr>
          <p:cNvPr id="34" name="Picture Placeholder 33">
            <a:extLst>
              <a:ext uri="{FF2B5EF4-FFF2-40B4-BE49-F238E27FC236}">
                <a16:creationId xmlns:a16="http://schemas.microsoft.com/office/drawing/2014/main" id="{817E17DE-B98B-43BE-9B27-6B760F2F3260}"/>
              </a:ext>
            </a:extLst>
          </p:cNvPr>
          <p:cNvSpPr>
            <a:spLocks noGrp="1"/>
          </p:cNvSpPr>
          <p:nvPr>
            <p:ph type="pic" idx="10"/>
          </p:nvPr>
        </p:nvSpPr>
        <p:spPr/>
        <p:txBody>
          <a:bodyPr/>
          <a:lstStyle/>
          <a:p>
            <a:endParaRPr lang="en-US"/>
          </a:p>
        </p:txBody>
      </p:sp>
      <p:sp>
        <p:nvSpPr>
          <p:cNvPr id="35" name="Picture Placeholder 34">
            <a:extLst>
              <a:ext uri="{FF2B5EF4-FFF2-40B4-BE49-F238E27FC236}">
                <a16:creationId xmlns:a16="http://schemas.microsoft.com/office/drawing/2014/main" id="{ACA98041-64F6-469C-A5FC-27F0C8B9269B}"/>
              </a:ext>
            </a:extLst>
          </p:cNvPr>
          <p:cNvSpPr>
            <a:spLocks noGrp="1"/>
          </p:cNvSpPr>
          <p:nvPr>
            <p:ph type="pic" idx="11"/>
          </p:nvPr>
        </p:nvSpPr>
        <p:spPr/>
        <p:txBody>
          <a:bodyPr/>
          <a:lstStyle/>
          <a:p>
            <a:endParaRPr lang="en-US"/>
          </a:p>
        </p:txBody>
      </p:sp>
      <p:grpSp>
        <p:nvGrpSpPr>
          <p:cNvPr id="3" name="Group 2">
            <a:extLst>
              <a:ext uri="{FF2B5EF4-FFF2-40B4-BE49-F238E27FC236}">
                <a16:creationId xmlns:a16="http://schemas.microsoft.com/office/drawing/2014/main" id="{141D1079-B845-4B3E-BA20-53C822E93D4D}"/>
              </a:ext>
            </a:extLst>
          </p:cNvPr>
          <p:cNvGrpSpPr/>
          <p:nvPr/>
        </p:nvGrpSpPr>
        <p:grpSpPr>
          <a:xfrm>
            <a:off x="10823485" y="5984290"/>
            <a:ext cx="1224078" cy="734400"/>
            <a:chOff x="10781922" y="158400"/>
            <a:chExt cx="1224078" cy="734400"/>
          </a:xfrm>
        </p:grpSpPr>
        <p:sp>
          <p:nvSpPr>
            <p:cNvPr id="4" name="Rectangle: Rounded Corners 3">
              <a:extLst>
                <a:ext uri="{FF2B5EF4-FFF2-40B4-BE49-F238E27FC236}">
                  <a16:creationId xmlns:a16="http://schemas.microsoft.com/office/drawing/2014/main" id="{03225615-B7F8-4021-A856-56CAE8D65F4E}"/>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5" name="Group 4">
              <a:extLst>
                <a:ext uri="{FF2B5EF4-FFF2-40B4-BE49-F238E27FC236}">
                  <a16:creationId xmlns:a16="http://schemas.microsoft.com/office/drawing/2014/main" id="{BE99BF76-CCF4-4CB9-B73B-DF2AC64B40B4}"/>
                </a:ext>
              </a:extLst>
            </p:cNvPr>
            <p:cNvGrpSpPr>
              <a:grpSpLocks noChangeAspect="1"/>
            </p:cNvGrpSpPr>
            <p:nvPr/>
          </p:nvGrpSpPr>
          <p:grpSpPr>
            <a:xfrm>
              <a:off x="11271600" y="158400"/>
              <a:ext cx="734400" cy="734400"/>
              <a:chOff x="4257356" y="2749104"/>
              <a:chExt cx="1145658" cy="1145658"/>
            </a:xfrm>
          </p:grpSpPr>
          <p:sp>
            <p:nvSpPr>
              <p:cNvPr id="6" name="Rectangle: Rounded Corners 5">
                <a:extLst>
                  <a:ext uri="{FF2B5EF4-FFF2-40B4-BE49-F238E27FC236}">
                    <a16:creationId xmlns:a16="http://schemas.microsoft.com/office/drawing/2014/main" id="{295C5FD3-E591-44F9-BB41-3968AC83EBCD}"/>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2">
                <a:extLst>
                  <a:ext uri="{FF2B5EF4-FFF2-40B4-BE49-F238E27FC236}">
                    <a16:creationId xmlns:a16="http://schemas.microsoft.com/office/drawing/2014/main" id="{3365E1FE-7D41-4B5D-AFC8-26033137A4D3}"/>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8" name="Freeform: Shape 7">
                  <a:extLst>
                    <a:ext uri="{FF2B5EF4-FFF2-40B4-BE49-F238E27FC236}">
                      <a16:creationId xmlns:a16="http://schemas.microsoft.com/office/drawing/2014/main" id="{44B0E055-61E8-4672-BE74-099F0C409248}"/>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D58B9C46-20C5-4582-87CE-202616EE813E}"/>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B5AC40C4-AAE1-412A-BDDB-38E3A35B46A0}"/>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F78D4289-601E-43A8-8CDA-BA343B8BFAD9}"/>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E934A395-4A2C-4701-AA47-C1D2DF08B487}"/>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B7C52F8E-4484-41F4-97CD-86437F79C5BB}"/>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C74E6F10-4E71-4202-8E04-4EE47891648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8FE68715-5E16-4B08-AC96-DCF77ACF6A07}"/>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098089E-23F9-4F00-9BBA-B69397057E70}"/>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42C0AB3E-2090-4CB9-B134-15B9F05CD73E}"/>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72E0697D-170F-4A71-8DAB-0722A45DED88}"/>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3C7026AD-C01C-4119-9EDE-C06B5C44732E}"/>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FCF7F1B0-1C53-47DE-835B-1381BF273FE2}"/>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2DD9A8F0-D1F1-41AF-A95C-30642926E79C}"/>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CFFEE6EC-A330-400B-9475-C22EC9A6F3E8}"/>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07D405B-1646-4A80-A095-CBEDC77978DF}"/>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007BC6C0-6833-487D-845A-39B00B5A91D6}"/>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1333AB07-0486-499F-8E26-4215716D77F9}"/>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8" name="Rectangle 27">
            <a:extLst>
              <a:ext uri="{FF2B5EF4-FFF2-40B4-BE49-F238E27FC236}">
                <a16:creationId xmlns:a16="http://schemas.microsoft.com/office/drawing/2014/main" id="{C3619657-41DF-477D-BAF3-7F230EDDE765}"/>
              </a:ext>
            </a:extLst>
          </p:cNvPr>
          <p:cNvSpPr/>
          <p:nvPr/>
        </p:nvSpPr>
        <p:spPr>
          <a:xfrm>
            <a:off x="6095999" y="861640"/>
            <a:ext cx="4472681" cy="241496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92500"/>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a:t>
            </a:r>
          </a:p>
        </p:txBody>
      </p:sp>
    </p:spTree>
    <p:extLst>
      <p:ext uri="{BB962C8B-B14F-4D97-AF65-F5344CB8AC3E}">
        <p14:creationId xmlns:p14="http://schemas.microsoft.com/office/powerpoint/2010/main" val="1198103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1ADD6C-015F-4970-BD50-99107BFB15E7}"/>
              </a:ext>
            </a:extLst>
          </p:cNvPr>
          <p:cNvGrpSpPr/>
          <p:nvPr/>
        </p:nvGrpSpPr>
        <p:grpSpPr>
          <a:xfrm>
            <a:off x="10836000" y="5976000"/>
            <a:ext cx="1224078" cy="734400"/>
            <a:chOff x="10781922" y="158400"/>
            <a:chExt cx="1224078" cy="734400"/>
          </a:xfrm>
        </p:grpSpPr>
        <p:sp>
          <p:nvSpPr>
            <p:cNvPr id="7" name="Rectangle: Rounded Corners 6">
              <a:extLst>
                <a:ext uri="{FF2B5EF4-FFF2-40B4-BE49-F238E27FC236}">
                  <a16:creationId xmlns:a16="http://schemas.microsoft.com/office/drawing/2014/main" id="{8B8D8B89-3164-4A29-93C6-62E022A597B0}"/>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33" name="Group 32">
              <a:extLst>
                <a:ext uri="{FF2B5EF4-FFF2-40B4-BE49-F238E27FC236}">
                  <a16:creationId xmlns:a16="http://schemas.microsoft.com/office/drawing/2014/main" id="{A589296F-5131-42A7-9CD5-CF16483903A3}"/>
                </a:ext>
              </a:extLst>
            </p:cNvPr>
            <p:cNvGrpSpPr>
              <a:grpSpLocks noChangeAspect="1"/>
            </p:cNvGrpSpPr>
            <p:nvPr/>
          </p:nvGrpSpPr>
          <p:grpSpPr>
            <a:xfrm>
              <a:off x="11271600" y="158400"/>
              <a:ext cx="734400" cy="734400"/>
              <a:chOff x="8634005" y="4124909"/>
              <a:chExt cx="1145658" cy="1145658"/>
            </a:xfrm>
          </p:grpSpPr>
          <p:sp>
            <p:nvSpPr>
              <p:cNvPr id="34" name="Rectangle: Rounded Corners 33">
                <a:extLst>
                  <a:ext uri="{FF2B5EF4-FFF2-40B4-BE49-F238E27FC236}">
                    <a16:creationId xmlns:a16="http://schemas.microsoft.com/office/drawing/2014/main" id="{FCD3BC32-7405-437C-9815-329CBD5F8368}"/>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5" name="Graphic 2">
                <a:extLst>
                  <a:ext uri="{FF2B5EF4-FFF2-40B4-BE49-F238E27FC236}">
                    <a16:creationId xmlns:a16="http://schemas.microsoft.com/office/drawing/2014/main" id="{AF78151B-4D67-443A-9837-6B0B03CE2290}"/>
                  </a:ext>
                </a:extLst>
              </p:cNvPr>
              <p:cNvGrpSpPr/>
              <p:nvPr/>
            </p:nvGrpSpPr>
            <p:grpSpPr>
              <a:xfrm>
                <a:off x="8881255" y="4348647"/>
                <a:ext cx="722125" cy="673978"/>
                <a:chOff x="5152915" y="1771708"/>
                <a:chExt cx="722125" cy="673978"/>
              </a:xfrm>
              <a:solidFill>
                <a:schemeClr val="accent1"/>
              </a:solidFill>
            </p:grpSpPr>
            <p:sp>
              <p:nvSpPr>
                <p:cNvPr id="36" name="Freeform: Shape 35">
                  <a:extLst>
                    <a:ext uri="{FF2B5EF4-FFF2-40B4-BE49-F238E27FC236}">
                      <a16:creationId xmlns:a16="http://schemas.microsoft.com/office/drawing/2014/main" id="{BDC8C271-AD01-4296-A8B6-02F1192185B1}"/>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A8E282E1-D6B0-4FBE-AFC3-D3D8FCC44BA2}"/>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4844124E-E7B0-4C2B-AE4E-70C634108A9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EEFE750B-3658-447D-9719-47F94DEDBFC3}"/>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51B288FD-5BFA-4A60-8F6A-4F518F8D711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C5CF51FD-D401-42E3-83AA-DC441DF7154A}"/>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2" name="Freeform: Shape 41">
                  <a:extLst>
                    <a:ext uri="{FF2B5EF4-FFF2-40B4-BE49-F238E27FC236}">
                      <a16:creationId xmlns:a16="http://schemas.microsoft.com/office/drawing/2014/main" id="{C039BB2A-2C54-4053-A46B-1BA90D350CB8}"/>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3" name="Freeform: Shape 42">
                  <a:extLst>
                    <a:ext uri="{FF2B5EF4-FFF2-40B4-BE49-F238E27FC236}">
                      <a16:creationId xmlns:a16="http://schemas.microsoft.com/office/drawing/2014/main" id="{BEE130BB-63D3-467D-AE81-4A29E8800BCC}"/>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grpSp>
      <p:sp>
        <p:nvSpPr>
          <p:cNvPr id="44" name="Rectangle: Rounded Corners 43">
            <a:extLst>
              <a:ext uri="{FF2B5EF4-FFF2-40B4-BE49-F238E27FC236}">
                <a16:creationId xmlns:a16="http://schemas.microsoft.com/office/drawing/2014/main" id="{7F499522-C441-4965-AAC2-E414A0EA0BF4}"/>
              </a:ext>
            </a:extLst>
          </p:cNvPr>
          <p:cNvSpPr/>
          <p:nvPr/>
        </p:nvSpPr>
        <p:spPr>
          <a:xfrm>
            <a:off x="4147377" y="478848"/>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148" name="Google Shape;745;p39">
            <a:extLst>
              <a:ext uri="{FF2B5EF4-FFF2-40B4-BE49-F238E27FC236}">
                <a16:creationId xmlns:a16="http://schemas.microsoft.com/office/drawing/2014/main" id="{59C77E9A-F493-4D66-9D6A-845097DE749D}"/>
              </a:ext>
            </a:extLst>
          </p:cNvPr>
          <p:cNvGrpSpPr/>
          <p:nvPr/>
        </p:nvGrpSpPr>
        <p:grpSpPr>
          <a:xfrm>
            <a:off x="2303014"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49" name="Google Shape;746;p39">
              <a:extLst>
                <a:ext uri="{FF2B5EF4-FFF2-40B4-BE49-F238E27FC236}">
                  <a16:creationId xmlns:a16="http://schemas.microsoft.com/office/drawing/2014/main" id="{E8D24102-4976-4771-8029-011673BFDDA5}"/>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47;p39">
              <a:extLst>
                <a:ext uri="{FF2B5EF4-FFF2-40B4-BE49-F238E27FC236}">
                  <a16:creationId xmlns:a16="http://schemas.microsoft.com/office/drawing/2014/main" id="{F3A56E8C-751F-4E0C-89C1-2F592BA78B90}"/>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48;p39">
              <a:extLst>
                <a:ext uri="{FF2B5EF4-FFF2-40B4-BE49-F238E27FC236}">
                  <a16:creationId xmlns:a16="http://schemas.microsoft.com/office/drawing/2014/main" id="{B5B12031-12D7-4C2E-AB3A-64E73A7556E7}"/>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49;p39">
              <a:extLst>
                <a:ext uri="{FF2B5EF4-FFF2-40B4-BE49-F238E27FC236}">
                  <a16:creationId xmlns:a16="http://schemas.microsoft.com/office/drawing/2014/main" id="{2F3F29CB-8555-45D0-BD17-C43D19C3677D}"/>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C270E3CB-A7A0-4A86-9287-84E989FE6358}"/>
              </a:ext>
            </a:extLst>
          </p:cNvPr>
          <p:cNvGrpSpPr/>
          <p:nvPr/>
        </p:nvGrpSpPr>
        <p:grpSpPr>
          <a:xfrm>
            <a:off x="805376" y="1598988"/>
            <a:ext cx="2101265" cy="4291406"/>
            <a:chOff x="805376" y="1598988"/>
            <a:chExt cx="2101265" cy="4291406"/>
          </a:xfrm>
        </p:grpSpPr>
        <p:sp>
          <p:nvSpPr>
            <p:cNvPr id="139" name="Google Shape;736;p39">
              <a:extLst>
                <a:ext uri="{FF2B5EF4-FFF2-40B4-BE49-F238E27FC236}">
                  <a16:creationId xmlns:a16="http://schemas.microsoft.com/office/drawing/2014/main" id="{5A7A516B-3570-4E62-AB6A-81060298BD5D}"/>
                </a:ext>
              </a:extLst>
            </p:cNvPr>
            <p:cNvSpPr/>
            <p:nvPr/>
          </p:nvSpPr>
          <p:spPr>
            <a:xfrm>
              <a:off x="1742502" y="3544603"/>
              <a:ext cx="227678" cy="935848"/>
            </a:xfrm>
            <a:custGeom>
              <a:avLst/>
              <a:gdLst/>
              <a:ahLst/>
              <a:cxnLst/>
              <a:rect l="l" t="t" r="r" b="b"/>
              <a:pathLst>
                <a:path w="335" h="2584" extrusionOk="0">
                  <a:moveTo>
                    <a:pt x="0" y="1"/>
                  </a:moveTo>
                  <a:lnTo>
                    <a:pt x="0" y="2410"/>
                  </a:lnTo>
                  <a:cubicBezTo>
                    <a:pt x="0" y="2503"/>
                    <a:pt x="67" y="2584"/>
                    <a:pt x="161" y="2584"/>
                  </a:cubicBezTo>
                  <a:cubicBezTo>
                    <a:pt x="254"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0" name="Google Shape;737;p39">
              <a:extLst>
                <a:ext uri="{FF2B5EF4-FFF2-40B4-BE49-F238E27FC236}">
                  <a16:creationId xmlns:a16="http://schemas.microsoft.com/office/drawing/2014/main" id="{14456330-7374-4038-BD8F-24CE47E86874}"/>
                </a:ext>
              </a:extLst>
            </p:cNvPr>
            <p:cNvSpPr/>
            <p:nvPr/>
          </p:nvSpPr>
          <p:spPr>
            <a:xfrm>
              <a:off x="805376" y="1598988"/>
              <a:ext cx="2101265" cy="2110080"/>
            </a:xfrm>
            <a:custGeom>
              <a:avLst/>
              <a:gdLst/>
              <a:ahLst/>
              <a:cxnLst/>
              <a:rect l="l" t="t" r="r" b="b"/>
              <a:pathLst>
                <a:path w="3092" h="3105" extrusionOk="0">
                  <a:moveTo>
                    <a:pt x="1540" y="0"/>
                  </a:moveTo>
                  <a:cubicBezTo>
                    <a:pt x="683" y="0"/>
                    <a:pt x="1" y="696"/>
                    <a:pt x="1" y="1553"/>
                  </a:cubicBezTo>
                  <a:cubicBezTo>
                    <a:pt x="1" y="2409"/>
                    <a:pt x="683" y="3105"/>
                    <a:pt x="1540" y="3105"/>
                  </a:cubicBezTo>
                  <a:cubicBezTo>
                    <a:pt x="2396" y="3105"/>
                    <a:pt x="3092" y="2409"/>
                    <a:pt x="3092" y="1553"/>
                  </a:cubicBezTo>
                  <a:cubicBezTo>
                    <a:pt x="3092" y="696"/>
                    <a:pt x="2396" y="0"/>
                    <a:pt x="1540"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1" name="Google Shape;738;p39">
              <a:extLst>
                <a:ext uri="{FF2B5EF4-FFF2-40B4-BE49-F238E27FC236}">
                  <a16:creationId xmlns:a16="http://schemas.microsoft.com/office/drawing/2014/main" id="{75C60C19-8788-4D91-A04B-DD3FB54E6842}"/>
                </a:ext>
              </a:extLst>
            </p:cNvPr>
            <p:cNvSpPr/>
            <p:nvPr/>
          </p:nvSpPr>
          <p:spPr>
            <a:xfrm>
              <a:off x="1033035" y="1835478"/>
              <a:ext cx="1637791" cy="1637096"/>
            </a:xfrm>
            <a:custGeom>
              <a:avLst/>
              <a:gdLst/>
              <a:ahLst/>
              <a:cxnLst/>
              <a:rect l="l" t="t" r="r" b="b"/>
              <a:pathLst>
                <a:path w="2410" h="2409" extrusionOk="0">
                  <a:moveTo>
                    <a:pt x="1205" y="0"/>
                  </a:moveTo>
                  <a:cubicBezTo>
                    <a:pt x="536" y="0"/>
                    <a:pt x="0" y="535"/>
                    <a:pt x="0" y="1205"/>
                  </a:cubicBezTo>
                  <a:cubicBezTo>
                    <a:pt x="0" y="1874"/>
                    <a:pt x="536" y="2409"/>
                    <a:pt x="1205" y="2409"/>
                  </a:cubicBezTo>
                  <a:cubicBezTo>
                    <a:pt x="1874" y="2409"/>
                    <a:pt x="2409" y="1874"/>
                    <a:pt x="2409" y="1205"/>
                  </a:cubicBezTo>
                  <a:cubicBezTo>
                    <a:pt x="2409" y="535"/>
                    <a:pt x="1874" y="0"/>
                    <a:pt x="1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1399</a:t>
              </a:r>
              <a:endParaRPr sz="4000" b="1">
                <a:solidFill>
                  <a:schemeClr val="bg1"/>
                </a:solidFill>
                <a:cs typeface="IRAN Sans" panose="020B0400000000000000" pitchFamily="34" charset="-78"/>
              </a:endParaRPr>
            </a:p>
          </p:txBody>
        </p:sp>
        <p:sp>
          <p:nvSpPr>
            <p:cNvPr id="142" name="Google Shape;739;p39">
              <a:extLst>
                <a:ext uri="{FF2B5EF4-FFF2-40B4-BE49-F238E27FC236}">
                  <a16:creationId xmlns:a16="http://schemas.microsoft.com/office/drawing/2014/main" id="{8DA76B90-B2D3-4B90-A741-8164B87B98E7}"/>
                </a:ext>
              </a:extLst>
            </p:cNvPr>
            <p:cNvSpPr/>
            <p:nvPr/>
          </p:nvSpPr>
          <p:spPr>
            <a:xfrm>
              <a:off x="1524369" y="4373194"/>
              <a:ext cx="573567" cy="491333"/>
            </a:xfrm>
            <a:custGeom>
              <a:avLst/>
              <a:gdLst/>
              <a:ahLst/>
              <a:cxnLst/>
              <a:rect l="l" t="t" r="r" b="b"/>
              <a:pathLst>
                <a:path w="844" h="723" extrusionOk="0">
                  <a:moveTo>
                    <a:pt x="482" y="0"/>
                  </a:moveTo>
                  <a:cubicBezTo>
                    <a:pt x="161" y="0"/>
                    <a:pt x="0" y="388"/>
                    <a:pt x="227" y="616"/>
                  </a:cubicBezTo>
                  <a:cubicBezTo>
                    <a:pt x="301" y="690"/>
                    <a:pt x="392" y="722"/>
                    <a:pt x="480" y="722"/>
                  </a:cubicBezTo>
                  <a:cubicBezTo>
                    <a:pt x="666" y="722"/>
                    <a:pt x="843" y="579"/>
                    <a:pt x="843" y="362"/>
                  </a:cubicBezTo>
                  <a:cubicBezTo>
                    <a:pt x="843" y="161"/>
                    <a:pt x="682"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60;p39">
              <a:extLst>
                <a:ext uri="{FF2B5EF4-FFF2-40B4-BE49-F238E27FC236}">
                  <a16:creationId xmlns:a16="http://schemas.microsoft.com/office/drawing/2014/main" id="{16A4F8A9-7B13-4A85-B676-FD01E060477E}"/>
                </a:ext>
              </a:extLst>
            </p:cNvPr>
            <p:cNvSpPr txBox="1"/>
            <p:nvPr/>
          </p:nvSpPr>
          <p:spPr>
            <a:xfrm flipH="1">
              <a:off x="897058"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چهارم</a:t>
              </a:r>
              <a:endParaRPr sz="1600" b="1">
                <a:latin typeface="Fira Sans"/>
                <a:ea typeface="Fira Sans"/>
                <a:cs typeface="IRAN Sans" panose="020B0400000000000000" pitchFamily="34" charset="-78"/>
                <a:sym typeface="Fira Sans"/>
              </a:endParaRPr>
            </a:p>
          </p:txBody>
        </p:sp>
        <p:sp>
          <p:nvSpPr>
            <p:cNvPr id="164" name="Google Shape;761;p39">
              <a:extLst>
                <a:ext uri="{FF2B5EF4-FFF2-40B4-BE49-F238E27FC236}">
                  <a16:creationId xmlns:a16="http://schemas.microsoft.com/office/drawing/2014/main" id="{0F0C0DA7-3DF6-49C9-9AB0-BADF9E8A348D}"/>
                </a:ext>
              </a:extLst>
            </p:cNvPr>
            <p:cNvSpPr txBox="1"/>
            <p:nvPr/>
          </p:nvSpPr>
          <p:spPr>
            <a:xfrm flipH="1">
              <a:off x="898748"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6" name="Group 5">
            <a:extLst>
              <a:ext uri="{FF2B5EF4-FFF2-40B4-BE49-F238E27FC236}">
                <a16:creationId xmlns:a16="http://schemas.microsoft.com/office/drawing/2014/main" id="{01F77032-FC87-4F4D-8A42-8E4D989B2A3B}"/>
              </a:ext>
            </a:extLst>
          </p:cNvPr>
          <p:cNvGrpSpPr/>
          <p:nvPr/>
        </p:nvGrpSpPr>
        <p:grpSpPr>
          <a:xfrm>
            <a:off x="6458697" y="1598988"/>
            <a:ext cx="2101265" cy="4291406"/>
            <a:chOff x="6458697" y="1598988"/>
            <a:chExt cx="2101265" cy="4291406"/>
          </a:xfrm>
        </p:grpSpPr>
        <p:sp>
          <p:nvSpPr>
            <p:cNvPr id="159" name="Google Shape;756;p39">
              <a:extLst>
                <a:ext uri="{FF2B5EF4-FFF2-40B4-BE49-F238E27FC236}">
                  <a16:creationId xmlns:a16="http://schemas.microsoft.com/office/drawing/2014/main" id="{A5926425-108E-4EB8-A9B8-3F6635A103D9}"/>
                </a:ext>
              </a:extLst>
            </p:cNvPr>
            <p:cNvSpPr/>
            <p:nvPr/>
          </p:nvSpPr>
          <p:spPr>
            <a:xfrm>
              <a:off x="7395151" y="3544603"/>
              <a:ext cx="227660" cy="935848"/>
            </a:xfrm>
            <a:custGeom>
              <a:avLst/>
              <a:gdLst/>
              <a:ahLst/>
              <a:cxnLst/>
              <a:rect l="l" t="t" r="r" b="b"/>
              <a:pathLst>
                <a:path w="335" h="2584" extrusionOk="0">
                  <a:moveTo>
                    <a:pt x="0" y="1"/>
                  </a:moveTo>
                  <a:lnTo>
                    <a:pt x="0" y="2410"/>
                  </a:lnTo>
                  <a:cubicBezTo>
                    <a:pt x="0" y="2503"/>
                    <a:pt x="67" y="2584"/>
                    <a:pt x="161" y="2584"/>
                  </a:cubicBezTo>
                  <a:cubicBezTo>
                    <a:pt x="255"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60" name="Google Shape;757;p39">
              <a:extLst>
                <a:ext uri="{FF2B5EF4-FFF2-40B4-BE49-F238E27FC236}">
                  <a16:creationId xmlns:a16="http://schemas.microsoft.com/office/drawing/2014/main" id="{D8E41121-E735-49CF-9481-2BF03EBFF9CE}"/>
                </a:ext>
              </a:extLst>
            </p:cNvPr>
            <p:cNvSpPr/>
            <p:nvPr/>
          </p:nvSpPr>
          <p:spPr>
            <a:xfrm>
              <a:off x="6458697" y="1598988"/>
              <a:ext cx="2101265" cy="2110080"/>
            </a:xfrm>
            <a:custGeom>
              <a:avLst/>
              <a:gdLst/>
              <a:ahLst/>
              <a:cxnLst/>
              <a:rect l="l" t="t" r="r" b="b"/>
              <a:pathLst>
                <a:path w="3092" h="3105" extrusionOk="0">
                  <a:moveTo>
                    <a:pt x="1539" y="0"/>
                  </a:moveTo>
                  <a:cubicBezTo>
                    <a:pt x="696" y="0"/>
                    <a:pt x="0" y="696"/>
                    <a:pt x="0" y="1553"/>
                  </a:cubicBezTo>
                  <a:cubicBezTo>
                    <a:pt x="0" y="2409"/>
                    <a:pt x="696" y="3105"/>
                    <a:pt x="1539" y="3105"/>
                  </a:cubicBezTo>
                  <a:cubicBezTo>
                    <a:pt x="2395" y="3105"/>
                    <a:pt x="3091" y="2409"/>
                    <a:pt x="3091" y="1553"/>
                  </a:cubicBezTo>
                  <a:cubicBezTo>
                    <a:pt x="3091" y="696"/>
                    <a:pt x="2395" y="0"/>
                    <a:pt x="1539"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61" name="Google Shape;758;p39">
              <a:extLst>
                <a:ext uri="{FF2B5EF4-FFF2-40B4-BE49-F238E27FC236}">
                  <a16:creationId xmlns:a16="http://schemas.microsoft.com/office/drawing/2014/main" id="{3B9481EE-865E-4C94-B132-CF292FB60F69}"/>
                </a:ext>
              </a:extLst>
            </p:cNvPr>
            <p:cNvSpPr/>
            <p:nvPr/>
          </p:nvSpPr>
          <p:spPr>
            <a:xfrm>
              <a:off x="6695189" y="1835478"/>
              <a:ext cx="1628276" cy="1637096"/>
            </a:xfrm>
            <a:custGeom>
              <a:avLst/>
              <a:gdLst/>
              <a:ahLst/>
              <a:cxnLst/>
              <a:rect l="l" t="t" r="r" b="b"/>
              <a:pathLst>
                <a:path w="2396" h="2409" extrusionOk="0">
                  <a:moveTo>
                    <a:pt x="1191" y="0"/>
                  </a:moveTo>
                  <a:cubicBezTo>
                    <a:pt x="535" y="0"/>
                    <a:pt x="0" y="535"/>
                    <a:pt x="0" y="1205"/>
                  </a:cubicBezTo>
                  <a:cubicBezTo>
                    <a:pt x="0" y="1874"/>
                    <a:pt x="535" y="2409"/>
                    <a:pt x="1191" y="2409"/>
                  </a:cubicBezTo>
                  <a:cubicBezTo>
                    <a:pt x="1860" y="2409"/>
                    <a:pt x="2395" y="1874"/>
                    <a:pt x="2395" y="1205"/>
                  </a:cubicBezTo>
                  <a:cubicBezTo>
                    <a:pt x="2395" y="535"/>
                    <a:pt x="1860" y="0"/>
                    <a:pt x="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1397</a:t>
              </a:r>
              <a:endParaRPr sz="4000" b="1">
                <a:solidFill>
                  <a:schemeClr val="bg1"/>
                </a:solidFill>
                <a:cs typeface="IRAN Sans" panose="020B0400000000000000" pitchFamily="34" charset="-78"/>
              </a:endParaRPr>
            </a:p>
          </p:txBody>
        </p:sp>
        <p:sp>
          <p:nvSpPr>
            <p:cNvPr id="162" name="Google Shape;759;p39">
              <a:extLst>
                <a:ext uri="{FF2B5EF4-FFF2-40B4-BE49-F238E27FC236}">
                  <a16:creationId xmlns:a16="http://schemas.microsoft.com/office/drawing/2014/main" id="{F1BBEA52-6712-4B06-97A7-1489C2E7DBD4}"/>
                </a:ext>
              </a:extLst>
            </p:cNvPr>
            <p:cNvSpPr/>
            <p:nvPr/>
          </p:nvSpPr>
          <p:spPr>
            <a:xfrm>
              <a:off x="7177009" y="4373194"/>
              <a:ext cx="582401" cy="491333"/>
            </a:xfrm>
            <a:custGeom>
              <a:avLst/>
              <a:gdLst/>
              <a:ahLst/>
              <a:cxnLst/>
              <a:rect l="l" t="t" r="r" b="b"/>
              <a:pathLst>
                <a:path w="857" h="723" extrusionOk="0">
                  <a:moveTo>
                    <a:pt x="495" y="0"/>
                  </a:moveTo>
                  <a:cubicBezTo>
                    <a:pt x="161" y="0"/>
                    <a:pt x="0" y="388"/>
                    <a:pt x="228" y="616"/>
                  </a:cubicBezTo>
                  <a:cubicBezTo>
                    <a:pt x="301" y="690"/>
                    <a:pt x="393" y="722"/>
                    <a:pt x="484" y="722"/>
                  </a:cubicBezTo>
                  <a:cubicBezTo>
                    <a:pt x="673" y="722"/>
                    <a:pt x="857" y="579"/>
                    <a:pt x="857" y="362"/>
                  </a:cubicBezTo>
                  <a:cubicBezTo>
                    <a:pt x="857" y="161"/>
                    <a:pt x="683" y="0"/>
                    <a:pt x="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62;p39">
              <a:extLst>
                <a:ext uri="{FF2B5EF4-FFF2-40B4-BE49-F238E27FC236}">
                  <a16:creationId xmlns:a16="http://schemas.microsoft.com/office/drawing/2014/main" id="{4A765E28-68F4-463B-8401-6F0CCD720D2C}"/>
                </a:ext>
              </a:extLst>
            </p:cNvPr>
            <p:cNvSpPr txBox="1"/>
            <p:nvPr/>
          </p:nvSpPr>
          <p:spPr>
            <a:xfrm flipH="1">
              <a:off x="6550379"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دوم</a:t>
              </a:r>
              <a:endParaRPr sz="1600" b="1">
                <a:latin typeface="Fira Sans"/>
                <a:ea typeface="Fira Sans"/>
                <a:cs typeface="IRAN Sans" panose="020B0400000000000000" pitchFamily="34" charset="-78"/>
                <a:sym typeface="Fira Sans"/>
              </a:endParaRPr>
            </a:p>
          </p:txBody>
        </p:sp>
        <p:sp>
          <p:nvSpPr>
            <p:cNvPr id="166" name="Google Shape;763;p39">
              <a:extLst>
                <a:ext uri="{FF2B5EF4-FFF2-40B4-BE49-F238E27FC236}">
                  <a16:creationId xmlns:a16="http://schemas.microsoft.com/office/drawing/2014/main" id="{569ACE52-729F-4408-9A3D-EDB4A0BE716C}"/>
                </a:ext>
              </a:extLst>
            </p:cNvPr>
            <p:cNvSpPr txBox="1"/>
            <p:nvPr/>
          </p:nvSpPr>
          <p:spPr>
            <a:xfrm flipH="1">
              <a:off x="6552069"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5" name="Group 4">
            <a:extLst>
              <a:ext uri="{FF2B5EF4-FFF2-40B4-BE49-F238E27FC236}">
                <a16:creationId xmlns:a16="http://schemas.microsoft.com/office/drawing/2014/main" id="{9EE75549-E332-4613-8318-8D4DC1F54C77}"/>
              </a:ext>
            </a:extLst>
          </p:cNvPr>
          <p:cNvGrpSpPr/>
          <p:nvPr/>
        </p:nvGrpSpPr>
        <p:grpSpPr>
          <a:xfrm>
            <a:off x="9285359" y="1598988"/>
            <a:ext cx="2101265" cy="4288560"/>
            <a:chOff x="9285359" y="1598988"/>
            <a:chExt cx="2101265" cy="4288560"/>
          </a:xfrm>
        </p:grpSpPr>
        <p:sp>
          <p:nvSpPr>
            <p:cNvPr id="144" name="Google Shape;741;p39">
              <a:extLst>
                <a:ext uri="{FF2B5EF4-FFF2-40B4-BE49-F238E27FC236}">
                  <a16:creationId xmlns:a16="http://schemas.microsoft.com/office/drawing/2014/main" id="{C98F8980-D556-4A65-B029-AF6331FE587B}"/>
                </a:ext>
              </a:extLst>
            </p:cNvPr>
            <p:cNvSpPr/>
            <p:nvPr/>
          </p:nvSpPr>
          <p:spPr>
            <a:xfrm>
              <a:off x="10221811" y="3544603"/>
              <a:ext cx="228340" cy="935848"/>
            </a:xfrm>
            <a:custGeom>
              <a:avLst/>
              <a:gdLst/>
              <a:ahLst/>
              <a:cxnLst/>
              <a:rect l="l" t="t" r="r" b="b"/>
              <a:pathLst>
                <a:path w="336" h="2584" extrusionOk="0">
                  <a:moveTo>
                    <a:pt x="1" y="1"/>
                  </a:moveTo>
                  <a:lnTo>
                    <a:pt x="1" y="2410"/>
                  </a:lnTo>
                  <a:cubicBezTo>
                    <a:pt x="1" y="2503"/>
                    <a:pt x="81" y="2584"/>
                    <a:pt x="175" y="2584"/>
                  </a:cubicBezTo>
                  <a:cubicBezTo>
                    <a:pt x="268"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5" name="Google Shape;742;p39">
              <a:extLst>
                <a:ext uri="{FF2B5EF4-FFF2-40B4-BE49-F238E27FC236}">
                  <a16:creationId xmlns:a16="http://schemas.microsoft.com/office/drawing/2014/main" id="{DB719087-CD4D-45CC-BF13-747BF2A70B4A}"/>
                </a:ext>
              </a:extLst>
            </p:cNvPr>
            <p:cNvSpPr/>
            <p:nvPr/>
          </p:nvSpPr>
          <p:spPr>
            <a:xfrm>
              <a:off x="9285359" y="1598988"/>
              <a:ext cx="2101265" cy="2110080"/>
            </a:xfrm>
            <a:custGeom>
              <a:avLst/>
              <a:gdLst/>
              <a:ahLst/>
              <a:cxnLst/>
              <a:rect l="l" t="t" r="r" b="b"/>
              <a:pathLst>
                <a:path w="3092" h="3105" extrusionOk="0">
                  <a:moveTo>
                    <a:pt x="1553" y="0"/>
                  </a:moveTo>
                  <a:cubicBezTo>
                    <a:pt x="696" y="0"/>
                    <a:pt x="0" y="696"/>
                    <a:pt x="0" y="1553"/>
                  </a:cubicBezTo>
                  <a:cubicBezTo>
                    <a:pt x="0" y="2409"/>
                    <a:pt x="696" y="3105"/>
                    <a:pt x="1553" y="3105"/>
                  </a:cubicBezTo>
                  <a:cubicBezTo>
                    <a:pt x="2409" y="3105"/>
                    <a:pt x="3091" y="2409"/>
                    <a:pt x="3091" y="1553"/>
                  </a:cubicBezTo>
                  <a:cubicBezTo>
                    <a:pt x="3091" y="696"/>
                    <a:pt x="2409" y="0"/>
                    <a:pt x="1553"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6" name="Google Shape;743;p39">
              <a:extLst>
                <a:ext uri="{FF2B5EF4-FFF2-40B4-BE49-F238E27FC236}">
                  <a16:creationId xmlns:a16="http://schemas.microsoft.com/office/drawing/2014/main" id="{2A20D59D-1576-4B3C-B24D-610527E4C33B}"/>
                </a:ext>
              </a:extLst>
            </p:cNvPr>
            <p:cNvSpPr/>
            <p:nvPr/>
          </p:nvSpPr>
          <p:spPr>
            <a:xfrm>
              <a:off x="9521851" y="1835478"/>
              <a:ext cx="1637111" cy="1637096"/>
            </a:xfrm>
            <a:custGeom>
              <a:avLst/>
              <a:gdLst/>
              <a:ahLst/>
              <a:cxnLst/>
              <a:rect l="l" t="t" r="r" b="b"/>
              <a:pathLst>
                <a:path w="2409" h="2409" extrusionOk="0">
                  <a:moveTo>
                    <a:pt x="1205" y="0"/>
                  </a:moveTo>
                  <a:cubicBezTo>
                    <a:pt x="535" y="0"/>
                    <a:pt x="0" y="535"/>
                    <a:pt x="0" y="1205"/>
                  </a:cubicBezTo>
                  <a:cubicBezTo>
                    <a:pt x="0" y="1874"/>
                    <a:pt x="535" y="2409"/>
                    <a:pt x="1205" y="2409"/>
                  </a:cubicBezTo>
                  <a:cubicBezTo>
                    <a:pt x="1860" y="2409"/>
                    <a:pt x="2409" y="1874"/>
                    <a:pt x="2409" y="1205"/>
                  </a:cubicBezTo>
                  <a:cubicBezTo>
                    <a:pt x="2409" y="535"/>
                    <a:pt x="1860" y="0"/>
                    <a:pt x="1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1396</a:t>
              </a:r>
              <a:endParaRPr sz="4000" b="1">
                <a:solidFill>
                  <a:schemeClr val="bg1"/>
                </a:solidFill>
                <a:cs typeface="IRAN Sans" panose="020B0400000000000000" pitchFamily="34" charset="-78"/>
              </a:endParaRPr>
            </a:p>
          </p:txBody>
        </p:sp>
        <p:sp>
          <p:nvSpPr>
            <p:cNvPr id="147" name="Google Shape;744;p39">
              <a:extLst>
                <a:ext uri="{FF2B5EF4-FFF2-40B4-BE49-F238E27FC236}">
                  <a16:creationId xmlns:a16="http://schemas.microsoft.com/office/drawing/2014/main" id="{BEC49FE8-94DC-4831-BF9F-C41EAE968514}"/>
                </a:ext>
              </a:extLst>
            </p:cNvPr>
            <p:cNvSpPr/>
            <p:nvPr/>
          </p:nvSpPr>
          <p:spPr>
            <a:xfrm>
              <a:off x="10003671" y="4373194"/>
              <a:ext cx="582401" cy="491333"/>
            </a:xfrm>
            <a:custGeom>
              <a:avLst/>
              <a:gdLst/>
              <a:ahLst/>
              <a:cxnLst/>
              <a:rect l="l" t="t" r="r" b="b"/>
              <a:pathLst>
                <a:path w="857" h="723" extrusionOk="0">
                  <a:moveTo>
                    <a:pt x="496" y="0"/>
                  </a:moveTo>
                  <a:cubicBezTo>
                    <a:pt x="174" y="0"/>
                    <a:pt x="0" y="388"/>
                    <a:pt x="241" y="616"/>
                  </a:cubicBezTo>
                  <a:cubicBezTo>
                    <a:pt x="315" y="690"/>
                    <a:pt x="405" y="722"/>
                    <a:pt x="494" y="722"/>
                  </a:cubicBezTo>
                  <a:cubicBezTo>
                    <a:pt x="679" y="722"/>
                    <a:pt x="857" y="579"/>
                    <a:pt x="857" y="362"/>
                  </a:cubicBezTo>
                  <a:cubicBezTo>
                    <a:pt x="857" y="161"/>
                    <a:pt x="696"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58E31FF2-48C9-4590-B37A-FF2F21058EBC}"/>
                </a:ext>
              </a:extLst>
            </p:cNvPr>
            <p:cNvGrpSpPr/>
            <p:nvPr/>
          </p:nvGrpSpPr>
          <p:grpSpPr>
            <a:xfrm>
              <a:off x="9377040" y="5042141"/>
              <a:ext cx="1917903" cy="845407"/>
              <a:chOff x="9377040" y="5042141"/>
              <a:chExt cx="1917903" cy="845407"/>
            </a:xfrm>
          </p:grpSpPr>
          <p:sp>
            <p:nvSpPr>
              <p:cNvPr id="167" name="Google Shape;764;p39">
                <a:extLst>
                  <a:ext uri="{FF2B5EF4-FFF2-40B4-BE49-F238E27FC236}">
                    <a16:creationId xmlns:a16="http://schemas.microsoft.com/office/drawing/2014/main" id="{50282A4A-E997-481D-A33B-8DA6F701A868}"/>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اول</a:t>
                </a:r>
                <a:endParaRPr sz="1600" b="1">
                  <a:latin typeface="Fira Sans"/>
                  <a:ea typeface="Fira Sans"/>
                  <a:cs typeface="IRAN Sans" panose="020B0400000000000000" pitchFamily="34" charset="-78"/>
                  <a:sym typeface="Fira Sans"/>
                </a:endParaRPr>
              </a:p>
            </p:txBody>
          </p:sp>
          <p:sp>
            <p:nvSpPr>
              <p:cNvPr id="168" name="Google Shape;765;p39">
                <a:extLst>
                  <a:ext uri="{FF2B5EF4-FFF2-40B4-BE49-F238E27FC236}">
                    <a16:creationId xmlns:a16="http://schemas.microsoft.com/office/drawing/2014/main" id="{F3A5FCD4-9C96-4E25-B9B5-2FCE8413851D}"/>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8" name="Group 7">
            <a:extLst>
              <a:ext uri="{FF2B5EF4-FFF2-40B4-BE49-F238E27FC236}">
                <a16:creationId xmlns:a16="http://schemas.microsoft.com/office/drawing/2014/main" id="{DC453AE5-EF52-4BA9-8124-8CC5912912D3}"/>
              </a:ext>
            </a:extLst>
          </p:cNvPr>
          <p:cNvGrpSpPr/>
          <p:nvPr/>
        </p:nvGrpSpPr>
        <p:grpSpPr>
          <a:xfrm>
            <a:off x="3632037" y="1598988"/>
            <a:ext cx="2101265" cy="4291406"/>
            <a:chOff x="3632037" y="1598988"/>
            <a:chExt cx="2101265" cy="4291406"/>
          </a:xfrm>
        </p:grpSpPr>
        <p:sp>
          <p:nvSpPr>
            <p:cNvPr id="154" name="Google Shape;751;p39">
              <a:extLst>
                <a:ext uri="{FF2B5EF4-FFF2-40B4-BE49-F238E27FC236}">
                  <a16:creationId xmlns:a16="http://schemas.microsoft.com/office/drawing/2014/main" id="{F7322B6A-C698-4402-A9F1-5D13DD6B7A46}"/>
                </a:ext>
              </a:extLst>
            </p:cNvPr>
            <p:cNvSpPr/>
            <p:nvPr/>
          </p:nvSpPr>
          <p:spPr>
            <a:xfrm>
              <a:off x="4568493" y="3544603"/>
              <a:ext cx="227660" cy="935848"/>
            </a:xfrm>
            <a:custGeom>
              <a:avLst/>
              <a:gdLst/>
              <a:ahLst/>
              <a:cxnLst/>
              <a:rect l="l" t="t" r="r" b="b"/>
              <a:pathLst>
                <a:path w="335" h="2584" extrusionOk="0">
                  <a:moveTo>
                    <a:pt x="0" y="1"/>
                  </a:moveTo>
                  <a:lnTo>
                    <a:pt x="0" y="2410"/>
                  </a:lnTo>
                  <a:cubicBezTo>
                    <a:pt x="0" y="2503"/>
                    <a:pt x="67" y="2584"/>
                    <a:pt x="161" y="2584"/>
                  </a:cubicBezTo>
                  <a:cubicBezTo>
                    <a:pt x="255"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55" name="Google Shape;752;p39">
              <a:extLst>
                <a:ext uri="{FF2B5EF4-FFF2-40B4-BE49-F238E27FC236}">
                  <a16:creationId xmlns:a16="http://schemas.microsoft.com/office/drawing/2014/main" id="{28BD80C2-AB1B-4D57-B5BE-9809ED87834C}"/>
                </a:ext>
              </a:extLst>
            </p:cNvPr>
            <p:cNvSpPr/>
            <p:nvPr/>
          </p:nvSpPr>
          <p:spPr>
            <a:xfrm>
              <a:off x="3632037" y="1598988"/>
              <a:ext cx="2101265" cy="2110080"/>
            </a:xfrm>
            <a:custGeom>
              <a:avLst/>
              <a:gdLst/>
              <a:ahLst/>
              <a:cxnLst/>
              <a:rect l="l" t="t" r="r" b="b"/>
              <a:pathLst>
                <a:path w="3092" h="3105" extrusionOk="0">
                  <a:moveTo>
                    <a:pt x="1539" y="0"/>
                  </a:moveTo>
                  <a:cubicBezTo>
                    <a:pt x="682" y="0"/>
                    <a:pt x="0" y="696"/>
                    <a:pt x="0" y="1553"/>
                  </a:cubicBezTo>
                  <a:cubicBezTo>
                    <a:pt x="0" y="2409"/>
                    <a:pt x="682" y="3105"/>
                    <a:pt x="1539" y="3105"/>
                  </a:cubicBezTo>
                  <a:cubicBezTo>
                    <a:pt x="2395" y="3105"/>
                    <a:pt x="3091" y="2409"/>
                    <a:pt x="3091" y="1553"/>
                  </a:cubicBezTo>
                  <a:cubicBezTo>
                    <a:pt x="3091" y="696"/>
                    <a:pt x="2395" y="0"/>
                    <a:pt x="1539"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56" name="Google Shape;753;p39">
              <a:extLst>
                <a:ext uri="{FF2B5EF4-FFF2-40B4-BE49-F238E27FC236}">
                  <a16:creationId xmlns:a16="http://schemas.microsoft.com/office/drawing/2014/main" id="{9A149F1F-2F72-4853-81CF-A78DE39C27F9}"/>
                </a:ext>
              </a:extLst>
            </p:cNvPr>
            <p:cNvSpPr/>
            <p:nvPr/>
          </p:nvSpPr>
          <p:spPr>
            <a:xfrm>
              <a:off x="3859016" y="1835478"/>
              <a:ext cx="1637791" cy="1637096"/>
            </a:xfrm>
            <a:custGeom>
              <a:avLst/>
              <a:gdLst/>
              <a:ahLst/>
              <a:cxnLst/>
              <a:rect l="l" t="t" r="r" b="b"/>
              <a:pathLst>
                <a:path w="2410" h="2409" extrusionOk="0">
                  <a:moveTo>
                    <a:pt x="1205" y="0"/>
                  </a:moveTo>
                  <a:cubicBezTo>
                    <a:pt x="549" y="0"/>
                    <a:pt x="1" y="535"/>
                    <a:pt x="1" y="1205"/>
                  </a:cubicBezTo>
                  <a:cubicBezTo>
                    <a:pt x="1" y="1874"/>
                    <a:pt x="549" y="2409"/>
                    <a:pt x="1205" y="2409"/>
                  </a:cubicBezTo>
                  <a:cubicBezTo>
                    <a:pt x="1874" y="2409"/>
                    <a:pt x="2409" y="1874"/>
                    <a:pt x="2409" y="1205"/>
                  </a:cubicBezTo>
                  <a:cubicBezTo>
                    <a:pt x="2409" y="535"/>
                    <a:pt x="1874"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1398</a:t>
              </a:r>
              <a:endParaRPr sz="4000" b="1">
                <a:solidFill>
                  <a:schemeClr val="bg1"/>
                </a:solidFill>
                <a:cs typeface="IRAN Sans" panose="020B0400000000000000" pitchFamily="34" charset="-78"/>
              </a:endParaRPr>
            </a:p>
          </p:txBody>
        </p:sp>
        <p:sp>
          <p:nvSpPr>
            <p:cNvPr id="157" name="Google Shape;754;p39">
              <a:extLst>
                <a:ext uri="{FF2B5EF4-FFF2-40B4-BE49-F238E27FC236}">
                  <a16:creationId xmlns:a16="http://schemas.microsoft.com/office/drawing/2014/main" id="{BA992622-32E3-41BF-8DF0-271866337158}"/>
                </a:ext>
              </a:extLst>
            </p:cNvPr>
            <p:cNvSpPr/>
            <p:nvPr/>
          </p:nvSpPr>
          <p:spPr>
            <a:xfrm>
              <a:off x="4350351" y="4373194"/>
              <a:ext cx="573567" cy="491333"/>
            </a:xfrm>
            <a:custGeom>
              <a:avLst/>
              <a:gdLst/>
              <a:ahLst/>
              <a:cxnLst/>
              <a:rect l="l" t="t" r="r" b="b"/>
              <a:pathLst>
                <a:path w="844" h="723" extrusionOk="0">
                  <a:moveTo>
                    <a:pt x="482" y="0"/>
                  </a:moveTo>
                  <a:cubicBezTo>
                    <a:pt x="161" y="0"/>
                    <a:pt x="0" y="388"/>
                    <a:pt x="228" y="616"/>
                  </a:cubicBezTo>
                  <a:cubicBezTo>
                    <a:pt x="301" y="690"/>
                    <a:pt x="392" y="722"/>
                    <a:pt x="481" y="722"/>
                  </a:cubicBezTo>
                  <a:cubicBezTo>
                    <a:pt x="666" y="722"/>
                    <a:pt x="843" y="579"/>
                    <a:pt x="843" y="362"/>
                  </a:cubicBezTo>
                  <a:cubicBezTo>
                    <a:pt x="843" y="161"/>
                    <a:pt x="683"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66;p39">
              <a:extLst>
                <a:ext uri="{FF2B5EF4-FFF2-40B4-BE49-F238E27FC236}">
                  <a16:creationId xmlns:a16="http://schemas.microsoft.com/office/drawing/2014/main" id="{37E28E43-B654-4C17-9162-144B6C6583E9}"/>
                </a:ext>
              </a:extLst>
            </p:cNvPr>
            <p:cNvSpPr txBox="1"/>
            <p:nvPr/>
          </p:nvSpPr>
          <p:spPr>
            <a:xfrm flipH="1">
              <a:off x="3723719"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سوم</a:t>
              </a:r>
              <a:endParaRPr sz="1600" b="1">
                <a:latin typeface="Fira Sans"/>
                <a:ea typeface="Fira Sans"/>
                <a:cs typeface="IRAN Sans" panose="020B0400000000000000" pitchFamily="34" charset="-78"/>
                <a:sym typeface="Fira Sans"/>
              </a:endParaRPr>
            </a:p>
          </p:txBody>
        </p:sp>
        <p:sp>
          <p:nvSpPr>
            <p:cNvPr id="170" name="Google Shape;767;p39">
              <a:extLst>
                <a:ext uri="{FF2B5EF4-FFF2-40B4-BE49-F238E27FC236}">
                  <a16:creationId xmlns:a16="http://schemas.microsoft.com/office/drawing/2014/main" id="{4B03C43D-482B-4AF1-9881-66575E0E657D}"/>
                </a:ext>
              </a:extLst>
            </p:cNvPr>
            <p:cNvSpPr txBox="1"/>
            <p:nvPr/>
          </p:nvSpPr>
          <p:spPr>
            <a:xfrm flipH="1">
              <a:off x="3725409"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171" name="Google Shape;768;p39">
            <a:extLst>
              <a:ext uri="{FF2B5EF4-FFF2-40B4-BE49-F238E27FC236}">
                <a16:creationId xmlns:a16="http://schemas.microsoft.com/office/drawing/2014/main" id="{EC89935C-A57D-470C-84D6-F820D846D575}"/>
              </a:ext>
            </a:extLst>
          </p:cNvPr>
          <p:cNvGrpSpPr/>
          <p:nvPr/>
        </p:nvGrpSpPr>
        <p:grpSpPr>
          <a:xfrm>
            <a:off x="5129676"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72" name="Google Shape;769;p39">
              <a:extLst>
                <a:ext uri="{FF2B5EF4-FFF2-40B4-BE49-F238E27FC236}">
                  <a16:creationId xmlns:a16="http://schemas.microsoft.com/office/drawing/2014/main" id="{2D69212C-FAB8-4598-91BC-DE53D69B151F}"/>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70;p39">
              <a:extLst>
                <a:ext uri="{FF2B5EF4-FFF2-40B4-BE49-F238E27FC236}">
                  <a16:creationId xmlns:a16="http://schemas.microsoft.com/office/drawing/2014/main" id="{A1A91EBC-C2FD-4E2C-80EE-224855A4D871}"/>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71;p39">
              <a:extLst>
                <a:ext uri="{FF2B5EF4-FFF2-40B4-BE49-F238E27FC236}">
                  <a16:creationId xmlns:a16="http://schemas.microsoft.com/office/drawing/2014/main" id="{D8644377-AF4F-40B8-8BD3-39C023D2D999}"/>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72;p39">
              <a:extLst>
                <a:ext uri="{FF2B5EF4-FFF2-40B4-BE49-F238E27FC236}">
                  <a16:creationId xmlns:a16="http://schemas.microsoft.com/office/drawing/2014/main" id="{F2EFEFF0-DFC6-4D4B-A250-4217881859EA}"/>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773;p39">
            <a:extLst>
              <a:ext uri="{FF2B5EF4-FFF2-40B4-BE49-F238E27FC236}">
                <a16:creationId xmlns:a16="http://schemas.microsoft.com/office/drawing/2014/main" id="{16C8375F-2200-485D-9AF4-C72DCB8DEB60}"/>
              </a:ext>
            </a:extLst>
          </p:cNvPr>
          <p:cNvGrpSpPr/>
          <p:nvPr/>
        </p:nvGrpSpPr>
        <p:grpSpPr>
          <a:xfrm>
            <a:off x="7956337"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77" name="Google Shape;774;p39">
              <a:extLst>
                <a:ext uri="{FF2B5EF4-FFF2-40B4-BE49-F238E27FC236}">
                  <a16:creationId xmlns:a16="http://schemas.microsoft.com/office/drawing/2014/main" id="{8FD0F31C-57FE-402A-AAFE-BA75997E9CE6}"/>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75;p39">
              <a:extLst>
                <a:ext uri="{FF2B5EF4-FFF2-40B4-BE49-F238E27FC236}">
                  <a16:creationId xmlns:a16="http://schemas.microsoft.com/office/drawing/2014/main" id="{5662FA35-9F63-446F-A840-4C8BF7AA3558}"/>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76;p39">
              <a:extLst>
                <a:ext uri="{FF2B5EF4-FFF2-40B4-BE49-F238E27FC236}">
                  <a16:creationId xmlns:a16="http://schemas.microsoft.com/office/drawing/2014/main" id="{A2BEA0F5-031F-404D-9477-FF08301D7032}"/>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77;p39">
              <a:extLst>
                <a:ext uri="{FF2B5EF4-FFF2-40B4-BE49-F238E27FC236}">
                  <a16:creationId xmlns:a16="http://schemas.microsoft.com/office/drawing/2014/main" id="{A8954000-CF77-4211-8669-7B418242242B}"/>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5325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1+#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1000" fill="hold"/>
                                        <p:tgtEl>
                                          <p:spTgt spid="6"/>
                                        </p:tgtEl>
                                        <p:attrNameLst>
                                          <p:attrName>ppt_x</p:attrName>
                                        </p:attrNameLst>
                                      </p:cBhvr>
                                      <p:tavLst>
                                        <p:tav tm="0">
                                          <p:val>
                                            <p:strVal val="1+#ppt_w/2"/>
                                          </p:val>
                                        </p:tav>
                                        <p:tav tm="100000">
                                          <p:val>
                                            <p:strVal val="#ppt_x"/>
                                          </p:val>
                                        </p:tav>
                                      </p:tavLst>
                                    </p:anim>
                                    <p:anim calcmode="lin" valueType="num">
                                      <p:cBhvr additive="base">
                                        <p:cTn id="21" dur="1000" fill="hold"/>
                                        <p:tgtEl>
                                          <p:spTgt spid="6"/>
                                        </p:tgtEl>
                                        <p:attrNameLst>
                                          <p:attrName>ppt_y</p:attrName>
                                        </p:attrNameLst>
                                      </p:cBhvr>
                                      <p:tavLst>
                                        <p:tav tm="0">
                                          <p:val>
                                            <p:strVal val="#ppt_y"/>
                                          </p:val>
                                        </p:tav>
                                        <p:tav tm="100000">
                                          <p:val>
                                            <p:strVal val="#ppt_y"/>
                                          </p:val>
                                        </p:tav>
                                      </p:tavLst>
                                    </p:anim>
                                  </p:childTnLst>
                                </p:cTn>
                              </p:par>
                              <p:par>
                                <p:cTn id="22" presetID="22" presetClass="entr" presetSubtype="2" fill="hold" nodeType="withEffect">
                                  <p:stCondLst>
                                    <p:cond delay="700"/>
                                  </p:stCondLst>
                                  <p:childTnLst>
                                    <p:set>
                                      <p:cBhvr>
                                        <p:cTn id="23" dur="1" fill="hold">
                                          <p:stCondLst>
                                            <p:cond delay="0"/>
                                          </p:stCondLst>
                                        </p:cTn>
                                        <p:tgtEl>
                                          <p:spTgt spid="176"/>
                                        </p:tgtEl>
                                        <p:attrNameLst>
                                          <p:attrName>style.visibility</p:attrName>
                                        </p:attrNameLst>
                                      </p:cBhvr>
                                      <p:to>
                                        <p:strVal val="visible"/>
                                      </p:to>
                                    </p:set>
                                    <p:animEffect transition="in" filter="wipe(right)">
                                      <p:cBhvr>
                                        <p:cTn id="24" dur="500"/>
                                        <p:tgtEl>
                                          <p:spTgt spid="17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1+#ppt_w/2"/>
                                          </p:val>
                                        </p:tav>
                                        <p:tav tm="100000">
                                          <p:val>
                                            <p:strVal val="#ppt_x"/>
                                          </p:val>
                                        </p:tav>
                                      </p:tavLst>
                                    </p:anim>
                                    <p:anim calcmode="lin" valueType="num">
                                      <p:cBhvr additive="base">
                                        <p:cTn id="30" dur="1000" fill="hold"/>
                                        <p:tgtEl>
                                          <p:spTgt spid="8"/>
                                        </p:tgtEl>
                                        <p:attrNameLst>
                                          <p:attrName>ppt_y</p:attrName>
                                        </p:attrNameLst>
                                      </p:cBhvr>
                                      <p:tavLst>
                                        <p:tav tm="0">
                                          <p:val>
                                            <p:strVal val="#ppt_y"/>
                                          </p:val>
                                        </p:tav>
                                        <p:tav tm="100000">
                                          <p:val>
                                            <p:strVal val="#ppt_y"/>
                                          </p:val>
                                        </p:tav>
                                      </p:tavLst>
                                    </p:anim>
                                  </p:childTnLst>
                                </p:cTn>
                              </p:par>
                              <p:par>
                                <p:cTn id="31" presetID="22" presetClass="entr" presetSubtype="2" fill="hold" nodeType="withEffect">
                                  <p:stCondLst>
                                    <p:cond delay="700"/>
                                  </p:stCondLst>
                                  <p:childTnLst>
                                    <p:set>
                                      <p:cBhvr>
                                        <p:cTn id="32" dur="1" fill="hold">
                                          <p:stCondLst>
                                            <p:cond delay="0"/>
                                          </p:stCondLst>
                                        </p:cTn>
                                        <p:tgtEl>
                                          <p:spTgt spid="171"/>
                                        </p:tgtEl>
                                        <p:attrNameLst>
                                          <p:attrName>style.visibility</p:attrName>
                                        </p:attrNameLst>
                                      </p:cBhvr>
                                      <p:to>
                                        <p:strVal val="visible"/>
                                      </p:to>
                                    </p:set>
                                    <p:animEffect transition="in" filter="wipe(right)">
                                      <p:cBhvr>
                                        <p:cTn id="33" dur="500"/>
                                        <p:tgtEl>
                                          <p:spTgt spid="17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1+#ppt_w/2"/>
                                          </p:val>
                                        </p:tav>
                                        <p:tav tm="100000">
                                          <p:val>
                                            <p:strVal val="#ppt_x"/>
                                          </p:val>
                                        </p:tav>
                                      </p:tavLst>
                                    </p:anim>
                                    <p:anim calcmode="lin" valueType="num">
                                      <p:cBhvr additive="base">
                                        <p:cTn id="39" dur="1000" fill="hold"/>
                                        <p:tgtEl>
                                          <p:spTgt spid="9"/>
                                        </p:tgtEl>
                                        <p:attrNameLst>
                                          <p:attrName>ppt_y</p:attrName>
                                        </p:attrNameLst>
                                      </p:cBhvr>
                                      <p:tavLst>
                                        <p:tav tm="0">
                                          <p:val>
                                            <p:strVal val="#ppt_y"/>
                                          </p:val>
                                        </p:tav>
                                        <p:tav tm="100000">
                                          <p:val>
                                            <p:strVal val="#ppt_y"/>
                                          </p:val>
                                        </p:tav>
                                      </p:tavLst>
                                    </p:anim>
                                  </p:childTnLst>
                                </p:cTn>
                              </p:par>
                              <p:par>
                                <p:cTn id="40" presetID="22" presetClass="entr" presetSubtype="2" fill="hold" nodeType="withEffect">
                                  <p:stCondLst>
                                    <p:cond delay="700"/>
                                  </p:stCondLst>
                                  <p:childTnLst>
                                    <p:set>
                                      <p:cBhvr>
                                        <p:cTn id="41" dur="1" fill="hold">
                                          <p:stCondLst>
                                            <p:cond delay="0"/>
                                          </p:stCondLst>
                                        </p:cTn>
                                        <p:tgtEl>
                                          <p:spTgt spid="148"/>
                                        </p:tgtEl>
                                        <p:attrNameLst>
                                          <p:attrName>style.visibility</p:attrName>
                                        </p:attrNameLst>
                                      </p:cBhvr>
                                      <p:to>
                                        <p:strVal val="visible"/>
                                      </p:to>
                                    </p:set>
                                    <p:animEffect transition="in" filter="wipe(right)">
                                      <p:cBhvr>
                                        <p:cTn id="4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4400" b="1" dirty="0">
                <a:solidFill>
                  <a:schemeClr val="tx2"/>
                </a:solidFill>
                <a:cs typeface="IRAN Sans" panose="020B0400000000000000" pitchFamily="34" charset="-78"/>
              </a:rPr>
              <a:t>4. رابط کاربری محاوره ای گرافیکی برای </a:t>
            </a:r>
            <a:r>
              <a:rPr lang="en-US" sz="4400" b="1" dirty="0">
                <a:solidFill>
                  <a:schemeClr val="tx2"/>
                </a:solidFill>
                <a:cs typeface="IRAN Sans" panose="020B0400000000000000" pitchFamily="34" charset="-78"/>
              </a:rPr>
              <a:t>CLIPS</a:t>
            </a:r>
            <a:endParaRPr lang="fa-IR" sz="4400" b="1" dirty="0">
              <a:solidFill>
                <a:schemeClr val="tx2"/>
              </a:solidFill>
              <a:cs typeface="IRAN Sans" panose="020B0400000000000000" pitchFamily="34" charset="-78"/>
            </a:endParaRPr>
          </a:p>
        </p:txBody>
      </p:sp>
      <p:grpSp>
        <p:nvGrpSpPr>
          <p:cNvPr id="45" name="Group 44">
            <a:extLst>
              <a:ext uri="{FF2B5EF4-FFF2-40B4-BE49-F238E27FC236}">
                <a16:creationId xmlns:a16="http://schemas.microsoft.com/office/drawing/2014/main" id="{3385AE8C-E885-45D3-B81E-715D004E6D48}"/>
              </a:ext>
            </a:extLst>
          </p:cNvPr>
          <p:cNvGrpSpPr>
            <a:grpSpLocks noChangeAspect="1"/>
          </p:cNvGrpSpPr>
          <p:nvPr/>
        </p:nvGrpSpPr>
        <p:grpSpPr>
          <a:xfrm>
            <a:off x="7063044" y="1730808"/>
            <a:ext cx="3239187" cy="3239187"/>
            <a:chOff x="5666444" y="2728786"/>
            <a:chExt cx="1145658" cy="1145658"/>
          </a:xfrm>
        </p:grpSpPr>
        <p:sp>
          <p:nvSpPr>
            <p:cNvPr id="46" name="Rectangle: Rounded Corners 45">
              <a:extLst>
                <a:ext uri="{FF2B5EF4-FFF2-40B4-BE49-F238E27FC236}">
                  <a16:creationId xmlns:a16="http://schemas.microsoft.com/office/drawing/2014/main" id="{BC2D387D-E9B4-4E2D-81DB-046DD6FF643D}"/>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4">
              <a:extLst>
                <a:ext uri="{FF2B5EF4-FFF2-40B4-BE49-F238E27FC236}">
                  <a16:creationId xmlns:a16="http://schemas.microsoft.com/office/drawing/2014/main" id="{CDDF7F20-49C9-483D-8A4C-C92E63A55FD2}"/>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48" name="Freeform: Shape 47">
                <a:extLst>
                  <a:ext uri="{FF2B5EF4-FFF2-40B4-BE49-F238E27FC236}">
                    <a16:creationId xmlns:a16="http://schemas.microsoft.com/office/drawing/2014/main" id="{130E3BC1-B98D-4B1E-BB0F-DCDB7522CFE6}"/>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49" name="Graphic 24">
                <a:extLst>
                  <a:ext uri="{FF2B5EF4-FFF2-40B4-BE49-F238E27FC236}">
                    <a16:creationId xmlns:a16="http://schemas.microsoft.com/office/drawing/2014/main" id="{15021A38-16A0-48F8-8E2A-64BD330F5D99}"/>
                  </a:ext>
                </a:extLst>
              </p:cNvPr>
              <p:cNvGrpSpPr/>
              <p:nvPr/>
            </p:nvGrpSpPr>
            <p:grpSpPr>
              <a:xfrm>
                <a:off x="5085852" y="789728"/>
                <a:ext cx="507271" cy="507271"/>
                <a:chOff x="5085852" y="789728"/>
                <a:chExt cx="507271" cy="507271"/>
              </a:xfrm>
              <a:solidFill>
                <a:srgbClr val="6745FF"/>
              </a:solidFill>
            </p:grpSpPr>
            <p:sp>
              <p:nvSpPr>
                <p:cNvPr id="50" name="Freeform: Shape 49">
                  <a:extLst>
                    <a:ext uri="{FF2B5EF4-FFF2-40B4-BE49-F238E27FC236}">
                      <a16:creationId xmlns:a16="http://schemas.microsoft.com/office/drawing/2014/main" id="{11ABB9F0-A385-4F09-8EA7-AF2A6B45875D}"/>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16444A3D-DF00-4D92-8DCD-3009338F73B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74B0AEAB-9757-4EFB-93CA-42119EAB3303}"/>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8E4EFC3F-EC53-4676-9441-295535F970FE}"/>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4166478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236451-9630-4C97-BCDF-DEED081FD923}"/>
              </a:ext>
            </a:extLst>
          </p:cNvPr>
          <p:cNvGrpSpPr/>
          <p:nvPr/>
        </p:nvGrpSpPr>
        <p:grpSpPr>
          <a:xfrm>
            <a:off x="10809631" y="5977309"/>
            <a:ext cx="1224078" cy="734400"/>
            <a:chOff x="10781922" y="158400"/>
            <a:chExt cx="1224078" cy="734400"/>
          </a:xfrm>
        </p:grpSpPr>
        <p:sp>
          <p:nvSpPr>
            <p:cNvPr id="14" name="Rectangle: Rounded Corners 13">
              <a:extLst>
                <a:ext uri="{FF2B5EF4-FFF2-40B4-BE49-F238E27FC236}">
                  <a16:creationId xmlns:a16="http://schemas.microsoft.com/office/drawing/2014/main" id="{8F04FE50-C5E8-4C9F-950B-2FEECB87C77F}"/>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7" name="Group 16">
              <a:extLst>
                <a:ext uri="{FF2B5EF4-FFF2-40B4-BE49-F238E27FC236}">
                  <a16:creationId xmlns:a16="http://schemas.microsoft.com/office/drawing/2014/main" id="{91FF8392-99D8-4E27-AA9B-8A37E8D89AE6}"/>
                </a:ext>
              </a:extLst>
            </p:cNvPr>
            <p:cNvGrpSpPr>
              <a:grpSpLocks noChangeAspect="1"/>
            </p:cNvGrpSpPr>
            <p:nvPr/>
          </p:nvGrpSpPr>
          <p:grpSpPr>
            <a:xfrm>
              <a:off x="11271600" y="158400"/>
              <a:ext cx="734400" cy="734400"/>
              <a:chOff x="5666444" y="2728786"/>
              <a:chExt cx="1145658" cy="1145658"/>
            </a:xfrm>
          </p:grpSpPr>
          <p:sp>
            <p:nvSpPr>
              <p:cNvPr id="18" name="Rectangle: Rounded Corners 17">
                <a:extLst>
                  <a:ext uri="{FF2B5EF4-FFF2-40B4-BE49-F238E27FC236}">
                    <a16:creationId xmlns:a16="http://schemas.microsoft.com/office/drawing/2014/main" id="{6C717ABA-701B-40AF-978D-C2076A1D2CD4}"/>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5" name="Graphic 24">
                <a:extLst>
                  <a:ext uri="{FF2B5EF4-FFF2-40B4-BE49-F238E27FC236}">
                    <a16:creationId xmlns:a16="http://schemas.microsoft.com/office/drawing/2014/main" id="{8B002DB3-7618-4F33-AEF1-5899B0B065A9}"/>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26" name="Freeform: Shape 25">
                  <a:extLst>
                    <a:ext uri="{FF2B5EF4-FFF2-40B4-BE49-F238E27FC236}">
                      <a16:creationId xmlns:a16="http://schemas.microsoft.com/office/drawing/2014/main" id="{B056FEB3-2863-4B52-8F22-935745F91D19}"/>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27" name="Graphic 24">
                  <a:extLst>
                    <a:ext uri="{FF2B5EF4-FFF2-40B4-BE49-F238E27FC236}">
                      <a16:creationId xmlns:a16="http://schemas.microsoft.com/office/drawing/2014/main" id="{5C2ED3C6-BBEF-456B-83D4-EED61130D52B}"/>
                    </a:ext>
                  </a:extLst>
                </p:cNvPr>
                <p:cNvGrpSpPr/>
                <p:nvPr/>
              </p:nvGrpSpPr>
              <p:grpSpPr>
                <a:xfrm>
                  <a:off x="5085852" y="789728"/>
                  <a:ext cx="507271" cy="507271"/>
                  <a:chOff x="5085852" y="789728"/>
                  <a:chExt cx="507271" cy="507271"/>
                </a:xfrm>
                <a:solidFill>
                  <a:srgbClr val="6745FF"/>
                </a:solidFill>
              </p:grpSpPr>
              <p:sp>
                <p:nvSpPr>
                  <p:cNvPr id="28" name="Freeform: Shape 27">
                    <a:extLst>
                      <a:ext uri="{FF2B5EF4-FFF2-40B4-BE49-F238E27FC236}">
                        <a16:creationId xmlns:a16="http://schemas.microsoft.com/office/drawing/2014/main" id="{FB105B29-0922-498F-A1A6-91514A0D514A}"/>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3E5BAC0C-A979-4DBB-9550-FD8CFDE21DB8}"/>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B803C3D6-FF53-4F24-BC9E-DFDCBE272A4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E210207-DF88-42AE-AE16-E1480598F4F8}"/>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Rounded Corners 15">
            <a:extLst>
              <a:ext uri="{FF2B5EF4-FFF2-40B4-BE49-F238E27FC236}">
                <a16:creationId xmlns:a16="http://schemas.microsoft.com/office/drawing/2014/main" id="{0D9D12B6-E47F-48FD-8CD8-65E7220459BB}"/>
              </a:ext>
            </a:extLst>
          </p:cNvPr>
          <p:cNvSpPr/>
          <p:nvPr/>
        </p:nvSpPr>
        <p:spPr>
          <a:xfrm>
            <a:off x="4172484" y="573033"/>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19" name="Group 18">
            <a:extLst>
              <a:ext uri="{FF2B5EF4-FFF2-40B4-BE49-F238E27FC236}">
                <a16:creationId xmlns:a16="http://schemas.microsoft.com/office/drawing/2014/main" id="{143C231A-C9D9-4F88-95F0-C549F250B47E}"/>
              </a:ext>
            </a:extLst>
          </p:cNvPr>
          <p:cNvGrpSpPr/>
          <p:nvPr/>
        </p:nvGrpSpPr>
        <p:grpSpPr>
          <a:xfrm>
            <a:off x="1398036" y="1640927"/>
            <a:ext cx="9395929" cy="3859327"/>
            <a:chOff x="1398035" y="1516234"/>
            <a:chExt cx="9395929" cy="3859327"/>
          </a:xfrm>
        </p:grpSpPr>
        <p:sp>
          <p:nvSpPr>
            <p:cNvPr id="20" name="Rectangle 19">
              <a:extLst>
                <a:ext uri="{FF2B5EF4-FFF2-40B4-BE49-F238E27FC236}">
                  <a16:creationId xmlns:a16="http://schemas.microsoft.com/office/drawing/2014/main" id="{7B02CC36-96A9-429D-A577-CE1B347B2796}"/>
                </a:ext>
              </a:extLst>
            </p:cNvPr>
            <p:cNvSpPr/>
            <p:nvPr/>
          </p:nvSpPr>
          <p:spPr>
            <a:xfrm>
              <a:off x="1702841" y="1516234"/>
              <a:ext cx="909112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1" name="Rectangle 20">
              <a:extLst>
                <a:ext uri="{FF2B5EF4-FFF2-40B4-BE49-F238E27FC236}">
                  <a16:creationId xmlns:a16="http://schemas.microsoft.com/office/drawing/2014/main" id="{9BCCF580-DA62-40F6-B130-4E3D92BE8531}"/>
                </a:ext>
              </a:extLst>
            </p:cNvPr>
            <p:cNvSpPr/>
            <p:nvPr/>
          </p:nvSpPr>
          <p:spPr>
            <a:xfrm>
              <a:off x="1398035" y="1843281"/>
              <a:ext cx="909112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2" name="Rectangle 21">
              <a:extLst>
                <a:ext uri="{FF2B5EF4-FFF2-40B4-BE49-F238E27FC236}">
                  <a16:creationId xmlns:a16="http://schemas.microsoft.com/office/drawing/2014/main" id="{4DFEFA8D-0D6B-477C-9E1B-76338F44D630}"/>
                </a:ext>
              </a:extLst>
            </p:cNvPr>
            <p:cNvSpPr/>
            <p:nvPr/>
          </p:nvSpPr>
          <p:spPr>
            <a:xfrm>
              <a:off x="1550438" y="1662857"/>
              <a:ext cx="9091123" cy="3532281"/>
            </a:xfrm>
            <a:prstGeom prst="rect">
              <a:avLst/>
            </a:prstGeom>
            <a:solidFill>
              <a:schemeClr val="bg1">
                <a:alpha val="90000"/>
              </a:schemeClr>
            </a:solidFill>
            <a:ln>
              <a:solidFill>
                <a:schemeClr val="bg1">
                  <a:lumMod val="85000"/>
                </a:schemeClr>
              </a:solidFill>
            </a:ln>
            <a:effectLst>
              <a:outerShdw blurRad="1905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کتابهای زیادی در شصت و سه درصد گذشته،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 </a:t>
              </a:r>
            </a:p>
          </p:txBody>
        </p:sp>
      </p:grpSp>
    </p:spTree>
    <p:extLst>
      <p:ext uri="{BB962C8B-B14F-4D97-AF65-F5344CB8AC3E}">
        <p14:creationId xmlns:p14="http://schemas.microsoft.com/office/powerpoint/2010/main" val="1507981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2F111B09-5901-451F-9935-4C1B07EDE0CC}"/>
              </a:ext>
            </a:extLst>
          </p:cNvPr>
          <p:cNvSpPr/>
          <p:nvPr/>
        </p:nvSpPr>
        <p:spPr>
          <a:xfrm>
            <a:off x="4167788" y="900773"/>
            <a:ext cx="5423237" cy="82403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دانشجو : علی اسدی</a:t>
            </a:r>
          </a:p>
        </p:txBody>
      </p:sp>
      <p:sp>
        <p:nvSpPr>
          <p:cNvPr id="28" name="Rectangle: Rounded Corners 27">
            <a:extLst>
              <a:ext uri="{FF2B5EF4-FFF2-40B4-BE49-F238E27FC236}">
                <a16:creationId xmlns:a16="http://schemas.microsoft.com/office/drawing/2014/main" id="{9410E9F4-AB88-4963-953E-89530A31B162}"/>
              </a:ext>
            </a:extLst>
          </p:cNvPr>
          <p:cNvSpPr/>
          <p:nvPr/>
        </p:nvSpPr>
        <p:spPr>
          <a:xfrm>
            <a:off x="4167788" y="4962081"/>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تاریخ ارائه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1402/08/10</a:t>
            </a:r>
          </a:p>
        </p:txBody>
      </p:sp>
      <p:sp>
        <p:nvSpPr>
          <p:cNvPr id="57" name="Rectangle: Rounded Corners 56">
            <a:extLst>
              <a:ext uri="{FF2B5EF4-FFF2-40B4-BE49-F238E27FC236}">
                <a16:creationId xmlns:a16="http://schemas.microsoft.com/office/drawing/2014/main" id="{E6D52DF0-3B5F-4366-A977-BD5537E99543}"/>
              </a:ext>
            </a:extLst>
          </p:cNvPr>
          <p:cNvSpPr/>
          <p:nvPr/>
        </p:nvSpPr>
        <p:spPr>
          <a:xfrm>
            <a:off x="4167788" y="2931427"/>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رشته : مهندسی کامپیوتر</a:t>
            </a:r>
          </a:p>
        </p:txBody>
      </p:sp>
      <p:grpSp>
        <p:nvGrpSpPr>
          <p:cNvPr id="30" name="Group 29">
            <a:extLst>
              <a:ext uri="{FF2B5EF4-FFF2-40B4-BE49-F238E27FC236}">
                <a16:creationId xmlns:a16="http://schemas.microsoft.com/office/drawing/2014/main" id="{02CFC297-3F6D-491F-8598-D7612AE5F4AD}"/>
              </a:ext>
            </a:extLst>
          </p:cNvPr>
          <p:cNvGrpSpPr/>
          <p:nvPr/>
        </p:nvGrpSpPr>
        <p:grpSpPr>
          <a:xfrm>
            <a:off x="1200733" y="1407898"/>
            <a:ext cx="3871095" cy="3871095"/>
            <a:chOff x="4160454" y="1024857"/>
            <a:chExt cx="3871095" cy="3871095"/>
          </a:xfrm>
        </p:grpSpPr>
        <p:pic>
          <p:nvPicPr>
            <p:cNvPr id="31" name="Picture 30">
              <a:extLst>
                <a:ext uri="{FF2B5EF4-FFF2-40B4-BE49-F238E27FC236}">
                  <a16:creationId xmlns:a16="http://schemas.microsoft.com/office/drawing/2014/main" id="{3E174FC3-C61A-4A91-BFCC-6514C1EBEDBA}"/>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42" name="Oval 41">
              <a:extLst>
                <a:ext uri="{FF2B5EF4-FFF2-40B4-BE49-F238E27FC236}">
                  <a16:creationId xmlns:a16="http://schemas.microsoft.com/office/drawing/2014/main" id="{A5C86BA7-1C47-4EC5-B0CA-D7FA300500D7}"/>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sp>
        <p:nvSpPr>
          <p:cNvPr id="58" name="Rectangle: Rounded Corners 57">
            <a:extLst>
              <a:ext uri="{FF2B5EF4-FFF2-40B4-BE49-F238E27FC236}">
                <a16:creationId xmlns:a16="http://schemas.microsoft.com/office/drawing/2014/main" id="{F780C755-2440-4E16-ADFF-7E151D64D309}"/>
              </a:ext>
            </a:extLst>
          </p:cNvPr>
          <p:cNvSpPr/>
          <p:nvPr/>
        </p:nvSpPr>
        <p:spPr>
          <a:xfrm>
            <a:off x="4167788" y="1916100"/>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شماره دانشجو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96521038</a:t>
            </a:r>
          </a:p>
        </p:txBody>
      </p:sp>
      <p:sp>
        <p:nvSpPr>
          <p:cNvPr id="29" name="Rectangle: Rounded Corners 28">
            <a:extLst>
              <a:ext uri="{FF2B5EF4-FFF2-40B4-BE49-F238E27FC236}">
                <a16:creationId xmlns:a16="http://schemas.microsoft.com/office/drawing/2014/main" id="{8EAD0942-ADFC-47F0-A732-7E37422320BB}"/>
              </a:ext>
            </a:extLst>
          </p:cNvPr>
          <p:cNvSpPr/>
          <p:nvPr/>
        </p:nvSpPr>
        <p:spPr>
          <a:xfrm>
            <a:off x="4167788" y="3946754"/>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استاد راهنما : محمدرضا کنگاوری</a:t>
            </a:r>
          </a:p>
        </p:txBody>
      </p:sp>
      <p:grpSp>
        <p:nvGrpSpPr>
          <p:cNvPr id="32" name="Group 31">
            <a:extLst>
              <a:ext uri="{FF2B5EF4-FFF2-40B4-BE49-F238E27FC236}">
                <a16:creationId xmlns:a16="http://schemas.microsoft.com/office/drawing/2014/main" id="{C478148A-EEAC-4FDF-80A6-016C4ED896D5}"/>
              </a:ext>
            </a:extLst>
          </p:cNvPr>
          <p:cNvGrpSpPr/>
          <p:nvPr/>
        </p:nvGrpSpPr>
        <p:grpSpPr>
          <a:xfrm>
            <a:off x="10836000" y="6012000"/>
            <a:ext cx="1221391" cy="732745"/>
            <a:chOff x="10781922" y="157657"/>
            <a:chExt cx="1221391" cy="732745"/>
          </a:xfrm>
        </p:grpSpPr>
        <p:sp>
          <p:nvSpPr>
            <p:cNvPr id="33" name="Rectangle: Rounded Corners 32">
              <a:extLst>
                <a:ext uri="{FF2B5EF4-FFF2-40B4-BE49-F238E27FC236}">
                  <a16:creationId xmlns:a16="http://schemas.microsoft.com/office/drawing/2014/main" id="{748F2A89-4951-462B-B038-678D879B149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a:t>
              </a:r>
            </a:p>
          </p:txBody>
        </p:sp>
        <p:grpSp>
          <p:nvGrpSpPr>
            <p:cNvPr id="34" name="Group 33">
              <a:extLst>
                <a:ext uri="{FF2B5EF4-FFF2-40B4-BE49-F238E27FC236}">
                  <a16:creationId xmlns:a16="http://schemas.microsoft.com/office/drawing/2014/main" id="{2F3B4FE6-C3EC-4D14-9B49-AA31E4242AAA}"/>
                </a:ext>
              </a:extLst>
            </p:cNvPr>
            <p:cNvGrpSpPr>
              <a:grpSpLocks noChangeAspect="1"/>
            </p:cNvGrpSpPr>
            <p:nvPr/>
          </p:nvGrpSpPr>
          <p:grpSpPr>
            <a:xfrm>
              <a:off x="11270568" y="157657"/>
              <a:ext cx="732745" cy="732745"/>
              <a:chOff x="5775010" y="4142107"/>
              <a:chExt cx="1145658" cy="1145658"/>
            </a:xfrm>
          </p:grpSpPr>
          <p:sp>
            <p:nvSpPr>
              <p:cNvPr id="35" name="Rectangle: Rounded Corners 34">
                <a:extLst>
                  <a:ext uri="{FF2B5EF4-FFF2-40B4-BE49-F238E27FC236}">
                    <a16:creationId xmlns:a16="http://schemas.microsoft.com/office/drawing/2014/main" id="{B6767189-AA82-48B2-A30A-BBF0948634E5}"/>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6" name="Graphic 30">
                <a:extLst>
                  <a:ext uri="{FF2B5EF4-FFF2-40B4-BE49-F238E27FC236}">
                    <a16:creationId xmlns:a16="http://schemas.microsoft.com/office/drawing/2014/main" id="{75ACAD84-DDFC-454F-B7BE-1013851625F9}"/>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7" name="Freeform: Shape 36">
                  <a:extLst>
                    <a:ext uri="{FF2B5EF4-FFF2-40B4-BE49-F238E27FC236}">
                      <a16:creationId xmlns:a16="http://schemas.microsoft.com/office/drawing/2014/main" id="{797536DE-A5C7-4FA4-A077-4E70F82EFF73}"/>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65B820D9-B4B4-4D58-9168-0EAC6978D062}"/>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F111C321-104F-4F9B-9770-FE9CA965D8A2}"/>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F533392-929D-4D58-95EE-6A3843EDD9D6}"/>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B1D2504B-1503-4A58-AEAA-2269DECC38AD}"/>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51" name="Graphic 30">
                  <a:extLst>
                    <a:ext uri="{FF2B5EF4-FFF2-40B4-BE49-F238E27FC236}">
                      <a16:creationId xmlns:a16="http://schemas.microsoft.com/office/drawing/2014/main" id="{B22072D3-9580-463C-8B1C-AF3DF8D92C64}"/>
                    </a:ext>
                  </a:extLst>
                </p:cNvPr>
                <p:cNvGrpSpPr/>
                <p:nvPr/>
              </p:nvGrpSpPr>
              <p:grpSpPr>
                <a:xfrm>
                  <a:off x="2287627" y="986069"/>
                  <a:ext cx="205137" cy="299706"/>
                  <a:chOff x="2287627" y="986069"/>
                  <a:chExt cx="205137" cy="299706"/>
                </a:xfrm>
                <a:solidFill>
                  <a:srgbClr val="6745FF"/>
                </a:solidFill>
              </p:grpSpPr>
              <p:sp>
                <p:nvSpPr>
                  <p:cNvPr id="63" name="Freeform: Shape 62">
                    <a:extLst>
                      <a:ext uri="{FF2B5EF4-FFF2-40B4-BE49-F238E27FC236}">
                        <a16:creationId xmlns:a16="http://schemas.microsoft.com/office/drawing/2014/main" id="{A8272134-8F10-48FA-8B90-2BE2F5A1208B}"/>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FD47A8AC-AA49-46D4-A0A1-2C8B044F2AA5}"/>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53" name="Freeform: Shape 52">
                  <a:extLst>
                    <a:ext uri="{FF2B5EF4-FFF2-40B4-BE49-F238E27FC236}">
                      <a16:creationId xmlns:a16="http://schemas.microsoft.com/office/drawing/2014/main" id="{93EBDA98-55F6-4869-898F-DE71C1D717DF}"/>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6C182965-F313-4901-B517-E7D592A3BD72}"/>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3C92A524-F904-43F4-AC2A-14332DE71614}"/>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2B4F16B-756F-4B84-A6C2-C75BB4B149A1}"/>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pic>
        <p:nvPicPr>
          <p:cNvPr id="6" name="Picture 5">
            <a:extLst>
              <a:ext uri="{FF2B5EF4-FFF2-40B4-BE49-F238E27FC236}">
                <a16:creationId xmlns:a16="http://schemas.microsoft.com/office/drawing/2014/main" id="{2325741D-8EDE-7064-7556-A3D6EB698E06}"/>
              </a:ext>
            </a:extLst>
          </p:cNvPr>
          <p:cNvPicPr>
            <a:picLocks noChangeAspect="1"/>
          </p:cNvPicPr>
          <p:nvPr/>
        </p:nvPicPr>
        <p:blipFill>
          <a:blip r:embed="rId3"/>
          <a:stretch>
            <a:fillRect/>
          </a:stretch>
        </p:blipFill>
        <p:spPr>
          <a:xfrm>
            <a:off x="2054144" y="2272708"/>
            <a:ext cx="2164268" cy="2164268"/>
          </a:xfrm>
          <a:prstGeom prst="rect">
            <a:avLst/>
          </a:prstGeom>
        </p:spPr>
      </p:pic>
    </p:spTree>
    <p:extLst>
      <p:ext uri="{BB962C8B-B14F-4D97-AF65-F5344CB8AC3E}">
        <p14:creationId xmlns:p14="http://schemas.microsoft.com/office/powerpoint/2010/main" val="363030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p:stCondLst>
                              <p:cond delay="900"/>
                            </p:stCondLst>
                            <p:childTnLst>
                              <p:par>
                                <p:cTn id="26" presetID="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8" grpId="0" animBg="1"/>
      <p:bldP spid="57" grpId="0" animBg="1"/>
      <p:bldP spid="5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3E35EC5-B637-4D43-919D-9E39B4EDB05C}"/>
              </a:ext>
            </a:extLst>
          </p:cNvPr>
          <p:cNvSpPr>
            <a:spLocks noGrp="1"/>
          </p:cNvSpPr>
          <p:nvPr>
            <p:ph type="pic" idx="1"/>
          </p:nvPr>
        </p:nvSpPr>
        <p:spPr>
          <a:xfrm>
            <a:off x="0" y="0"/>
            <a:ext cx="5810250" cy="6858000"/>
          </a:xfrm>
        </p:spPr>
        <p:txBody>
          <a:bodyPr/>
          <a:lstStyle/>
          <a:p>
            <a:endParaRPr lang="en-US"/>
          </a:p>
        </p:txBody>
      </p:sp>
      <p:grpSp>
        <p:nvGrpSpPr>
          <p:cNvPr id="3" name="Group 2">
            <a:extLst>
              <a:ext uri="{FF2B5EF4-FFF2-40B4-BE49-F238E27FC236}">
                <a16:creationId xmlns:a16="http://schemas.microsoft.com/office/drawing/2014/main" id="{290E92C6-FC6B-4D52-AFD4-017249199B04}"/>
              </a:ext>
            </a:extLst>
          </p:cNvPr>
          <p:cNvGrpSpPr/>
          <p:nvPr/>
        </p:nvGrpSpPr>
        <p:grpSpPr>
          <a:xfrm>
            <a:off x="10809631" y="5977309"/>
            <a:ext cx="1224078" cy="734400"/>
            <a:chOff x="10781922" y="158400"/>
            <a:chExt cx="1224078" cy="734400"/>
          </a:xfrm>
        </p:grpSpPr>
        <p:sp>
          <p:nvSpPr>
            <p:cNvPr id="4" name="Rectangle: Rounded Corners 3">
              <a:extLst>
                <a:ext uri="{FF2B5EF4-FFF2-40B4-BE49-F238E27FC236}">
                  <a16:creationId xmlns:a16="http://schemas.microsoft.com/office/drawing/2014/main" id="{31FD861F-D355-49FB-BA75-1CE2FC34FF4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5" name="Group 4">
              <a:extLst>
                <a:ext uri="{FF2B5EF4-FFF2-40B4-BE49-F238E27FC236}">
                  <a16:creationId xmlns:a16="http://schemas.microsoft.com/office/drawing/2014/main" id="{AA60CEF2-6AB4-4D1F-A437-CB1E0BE4CCF2}"/>
                </a:ext>
              </a:extLst>
            </p:cNvPr>
            <p:cNvGrpSpPr>
              <a:grpSpLocks noChangeAspect="1"/>
            </p:cNvGrpSpPr>
            <p:nvPr/>
          </p:nvGrpSpPr>
          <p:grpSpPr>
            <a:xfrm>
              <a:off x="11271600" y="158400"/>
              <a:ext cx="734400" cy="734400"/>
              <a:chOff x="5666444" y="2728786"/>
              <a:chExt cx="1145658" cy="1145658"/>
            </a:xfrm>
          </p:grpSpPr>
          <p:sp>
            <p:nvSpPr>
              <p:cNvPr id="6" name="Rectangle: Rounded Corners 5">
                <a:extLst>
                  <a:ext uri="{FF2B5EF4-FFF2-40B4-BE49-F238E27FC236}">
                    <a16:creationId xmlns:a16="http://schemas.microsoft.com/office/drawing/2014/main" id="{EFABF446-DB61-4899-809C-2321C94D7AD0}"/>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4">
                <a:extLst>
                  <a:ext uri="{FF2B5EF4-FFF2-40B4-BE49-F238E27FC236}">
                    <a16:creationId xmlns:a16="http://schemas.microsoft.com/office/drawing/2014/main" id="{95BF8117-CC5C-4ABB-8394-AABBF71E85CE}"/>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8" name="Freeform: Shape 7">
                  <a:extLst>
                    <a:ext uri="{FF2B5EF4-FFF2-40B4-BE49-F238E27FC236}">
                      <a16:creationId xmlns:a16="http://schemas.microsoft.com/office/drawing/2014/main" id="{1F9A48E3-AB75-464C-931C-6F475D628881}"/>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9" name="Graphic 24">
                  <a:extLst>
                    <a:ext uri="{FF2B5EF4-FFF2-40B4-BE49-F238E27FC236}">
                      <a16:creationId xmlns:a16="http://schemas.microsoft.com/office/drawing/2014/main" id="{4579DF39-2451-4046-BDC1-77A44B5BF315}"/>
                    </a:ext>
                  </a:extLst>
                </p:cNvPr>
                <p:cNvGrpSpPr/>
                <p:nvPr/>
              </p:nvGrpSpPr>
              <p:grpSpPr>
                <a:xfrm>
                  <a:off x="5085852" y="789728"/>
                  <a:ext cx="507271" cy="507271"/>
                  <a:chOff x="5085852" y="789728"/>
                  <a:chExt cx="507271" cy="507271"/>
                </a:xfrm>
                <a:solidFill>
                  <a:srgbClr val="6745FF"/>
                </a:solidFill>
              </p:grpSpPr>
              <p:sp>
                <p:nvSpPr>
                  <p:cNvPr id="10" name="Freeform: Shape 9">
                    <a:extLst>
                      <a:ext uri="{FF2B5EF4-FFF2-40B4-BE49-F238E27FC236}">
                        <a16:creationId xmlns:a16="http://schemas.microsoft.com/office/drawing/2014/main" id="{6B1859E6-C812-46FC-8EEA-115B578725E4}"/>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059C3698-1951-449F-A9B7-1AC4CB5E12F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DE390EE4-72F9-43F8-A7B2-B71DD9C534E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B1FAB537-FE17-4FD6-BC6B-D6AE348DF163}"/>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15">
            <a:extLst>
              <a:ext uri="{FF2B5EF4-FFF2-40B4-BE49-F238E27FC236}">
                <a16:creationId xmlns:a16="http://schemas.microsoft.com/office/drawing/2014/main" id="{22AE7B82-B755-499A-AB4F-8FDFA1CBC0CE}"/>
              </a:ext>
            </a:extLst>
          </p:cNvPr>
          <p:cNvSpPr/>
          <p:nvPr/>
        </p:nvSpPr>
        <p:spPr>
          <a:xfrm>
            <a:off x="5228026" y="1718235"/>
            <a:ext cx="6316277" cy="3432254"/>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a:t>
            </a:r>
          </a:p>
        </p:txBody>
      </p:sp>
    </p:spTree>
    <p:extLst>
      <p:ext uri="{BB962C8B-B14F-4D97-AF65-F5344CB8AC3E}">
        <p14:creationId xmlns:p14="http://schemas.microsoft.com/office/powerpoint/2010/main" val="2954251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236451-9630-4C97-BCDF-DEED081FD923}"/>
              </a:ext>
            </a:extLst>
          </p:cNvPr>
          <p:cNvGrpSpPr/>
          <p:nvPr/>
        </p:nvGrpSpPr>
        <p:grpSpPr>
          <a:xfrm>
            <a:off x="10809631" y="5977309"/>
            <a:ext cx="1224078" cy="734400"/>
            <a:chOff x="10781922" y="158400"/>
            <a:chExt cx="1224078" cy="734400"/>
          </a:xfrm>
        </p:grpSpPr>
        <p:sp>
          <p:nvSpPr>
            <p:cNvPr id="14" name="Rectangle: Rounded Corners 13">
              <a:extLst>
                <a:ext uri="{FF2B5EF4-FFF2-40B4-BE49-F238E27FC236}">
                  <a16:creationId xmlns:a16="http://schemas.microsoft.com/office/drawing/2014/main" id="{8F04FE50-C5E8-4C9F-950B-2FEECB87C77F}"/>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7" name="Group 16">
              <a:extLst>
                <a:ext uri="{FF2B5EF4-FFF2-40B4-BE49-F238E27FC236}">
                  <a16:creationId xmlns:a16="http://schemas.microsoft.com/office/drawing/2014/main" id="{91FF8392-99D8-4E27-AA9B-8A37E8D89AE6}"/>
                </a:ext>
              </a:extLst>
            </p:cNvPr>
            <p:cNvGrpSpPr>
              <a:grpSpLocks noChangeAspect="1"/>
            </p:cNvGrpSpPr>
            <p:nvPr/>
          </p:nvGrpSpPr>
          <p:grpSpPr>
            <a:xfrm>
              <a:off x="11271600" y="158400"/>
              <a:ext cx="734400" cy="734400"/>
              <a:chOff x="5666444" y="2728786"/>
              <a:chExt cx="1145658" cy="1145658"/>
            </a:xfrm>
          </p:grpSpPr>
          <p:sp>
            <p:nvSpPr>
              <p:cNvPr id="18" name="Rectangle: Rounded Corners 17">
                <a:extLst>
                  <a:ext uri="{FF2B5EF4-FFF2-40B4-BE49-F238E27FC236}">
                    <a16:creationId xmlns:a16="http://schemas.microsoft.com/office/drawing/2014/main" id="{6C717ABA-701B-40AF-978D-C2076A1D2CD4}"/>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5" name="Graphic 24">
                <a:extLst>
                  <a:ext uri="{FF2B5EF4-FFF2-40B4-BE49-F238E27FC236}">
                    <a16:creationId xmlns:a16="http://schemas.microsoft.com/office/drawing/2014/main" id="{8B002DB3-7618-4F33-AEF1-5899B0B065A9}"/>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26" name="Freeform: Shape 25">
                  <a:extLst>
                    <a:ext uri="{FF2B5EF4-FFF2-40B4-BE49-F238E27FC236}">
                      <a16:creationId xmlns:a16="http://schemas.microsoft.com/office/drawing/2014/main" id="{B056FEB3-2863-4B52-8F22-935745F91D19}"/>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27" name="Graphic 24">
                  <a:extLst>
                    <a:ext uri="{FF2B5EF4-FFF2-40B4-BE49-F238E27FC236}">
                      <a16:creationId xmlns:a16="http://schemas.microsoft.com/office/drawing/2014/main" id="{5C2ED3C6-BBEF-456B-83D4-EED61130D52B}"/>
                    </a:ext>
                  </a:extLst>
                </p:cNvPr>
                <p:cNvGrpSpPr/>
                <p:nvPr/>
              </p:nvGrpSpPr>
              <p:grpSpPr>
                <a:xfrm>
                  <a:off x="5085852" y="789728"/>
                  <a:ext cx="507271" cy="507271"/>
                  <a:chOff x="5085852" y="789728"/>
                  <a:chExt cx="507271" cy="507271"/>
                </a:xfrm>
                <a:solidFill>
                  <a:srgbClr val="6745FF"/>
                </a:solidFill>
              </p:grpSpPr>
              <p:sp>
                <p:nvSpPr>
                  <p:cNvPr id="28" name="Freeform: Shape 27">
                    <a:extLst>
                      <a:ext uri="{FF2B5EF4-FFF2-40B4-BE49-F238E27FC236}">
                        <a16:creationId xmlns:a16="http://schemas.microsoft.com/office/drawing/2014/main" id="{FB105B29-0922-498F-A1A6-91514A0D514A}"/>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3E5BAC0C-A979-4DBB-9550-FD8CFDE21DB8}"/>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B803C3D6-FF53-4F24-BC9E-DFDCBE272A4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E210207-DF88-42AE-AE16-E1480598F4F8}"/>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Rounded Corners 15">
            <a:extLst>
              <a:ext uri="{FF2B5EF4-FFF2-40B4-BE49-F238E27FC236}">
                <a16:creationId xmlns:a16="http://schemas.microsoft.com/office/drawing/2014/main" id="{0D9D12B6-E47F-48FD-8CD8-65E7220459BB}"/>
              </a:ext>
            </a:extLst>
          </p:cNvPr>
          <p:cNvSpPr/>
          <p:nvPr/>
        </p:nvSpPr>
        <p:spPr>
          <a:xfrm>
            <a:off x="4172484" y="573033"/>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6" name="Group 5">
            <a:extLst>
              <a:ext uri="{FF2B5EF4-FFF2-40B4-BE49-F238E27FC236}">
                <a16:creationId xmlns:a16="http://schemas.microsoft.com/office/drawing/2014/main" id="{3C008058-40AB-4154-BAC0-9F524F671860}"/>
              </a:ext>
            </a:extLst>
          </p:cNvPr>
          <p:cNvGrpSpPr/>
          <p:nvPr/>
        </p:nvGrpSpPr>
        <p:grpSpPr>
          <a:xfrm>
            <a:off x="948562" y="3134130"/>
            <a:ext cx="9555156" cy="883135"/>
            <a:chOff x="948562" y="3134130"/>
            <a:chExt cx="9555156" cy="883135"/>
          </a:xfrm>
        </p:grpSpPr>
        <p:cxnSp>
          <p:nvCxnSpPr>
            <p:cNvPr id="23" name="Straight Connector 22">
              <a:extLst>
                <a:ext uri="{FF2B5EF4-FFF2-40B4-BE49-F238E27FC236}">
                  <a16:creationId xmlns:a16="http://schemas.microsoft.com/office/drawing/2014/main" id="{37916014-D61D-4E67-A48C-9EC69D3908D5}"/>
                </a:ext>
              </a:extLst>
            </p:cNvPr>
            <p:cNvCxnSpPr/>
            <p:nvPr/>
          </p:nvCxnSpPr>
          <p:spPr>
            <a:xfrm flipH="1">
              <a:off x="1573074" y="3582953"/>
              <a:ext cx="8930644" cy="0"/>
            </a:xfrm>
            <a:prstGeom prst="line">
              <a:avLst/>
            </a:prstGeom>
            <a:ln w="38100">
              <a:solidFill>
                <a:srgbClr val="AAAAAA"/>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4DAEA527-45B7-42C8-BFED-CB6E0656EAEC}"/>
                </a:ext>
              </a:extLst>
            </p:cNvPr>
            <p:cNvSpPr/>
            <p:nvPr/>
          </p:nvSpPr>
          <p:spPr>
            <a:xfrm flipH="1">
              <a:off x="948562" y="3134130"/>
              <a:ext cx="848025" cy="8831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dirty="0">
                <a:solidFill>
                  <a:schemeClr val="bg1"/>
                </a:solidFill>
                <a:latin typeface="FontAwesome" pitchFamily="2" charset="0"/>
              </a:endParaRPr>
            </a:p>
          </p:txBody>
        </p:sp>
        <p:sp>
          <p:nvSpPr>
            <p:cNvPr id="67" name="Freeform 43">
              <a:extLst>
                <a:ext uri="{FF2B5EF4-FFF2-40B4-BE49-F238E27FC236}">
                  <a16:creationId xmlns:a16="http://schemas.microsoft.com/office/drawing/2014/main" id="{18B415B7-AA45-496A-B20C-E0958F97C1CD}"/>
                </a:ext>
              </a:extLst>
            </p:cNvPr>
            <p:cNvSpPr>
              <a:spLocks noEditPoints="1"/>
            </p:cNvSpPr>
            <p:nvPr/>
          </p:nvSpPr>
          <p:spPr bwMode="auto">
            <a:xfrm flipH="1">
              <a:off x="1169595" y="3412842"/>
              <a:ext cx="405960" cy="359667"/>
            </a:xfrm>
            <a:custGeom>
              <a:avLst/>
              <a:gdLst>
                <a:gd name="T0" fmla="*/ 193 w 221"/>
                <a:gd name="T1" fmla="*/ 102 h 187"/>
                <a:gd name="T2" fmla="*/ 221 w 221"/>
                <a:gd name="T3" fmla="*/ 74 h 187"/>
                <a:gd name="T4" fmla="*/ 147 w 221"/>
                <a:gd name="T5" fmla="*/ 0 h 187"/>
                <a:gd name="T6" fmla="*/ 119 w 221"/>
                <a:gd name="T7" fmla="*/ 29 h 187"/>
                <a:gd name="T8" fmla="*/ 125 w 221"/>
                <a:gd name="T9" fmla="*/ 34 h 187"/>
                <a:gd name="T10" fmla="*/ 114 w 221"/>
                <a:gd name="T11" fmla="*/ 46 h 187"/>
                <a:gd name="T12" fmla="*/ 102 w 221"/>
                <a:gd name="T13" fmla="*/ 34 h 187"/>
                <a:gd name="T14" fmla="*/ 108 w 221"/>
                <a:gd name="T15" fmla="*/ 29 h 187"/>
                <a:gd name="T16" fmla="*/ 80 w 221"/>
                <a:gd name="T17" fmla="*/ 0 h 187"/>
                <a:gd name="T18" fmla="*/ 0 w 221"/>
                <a:gd name="T19" fmla="*/ 80 h 187"/>
                <a:gd name="T20" fmla="*/ 29 w 221"/>
                <a:gd name="T21" fmla="*/ 108 h 187"/>
                <a:gd name="T22" fmla="*/ 34 w 221"/>
                <a:gd name="T23" fmla="*/ 102 h 187"/>
                <a:gd name="T24" fmla="*/ 119 w 221"/>
                <a:gd name="T25" fmla="*/ 187 h 187"/>
                <a:gd name="T26" fmla="*/ 187 w 221"/>
                <a:gd name="T27" fmla="*/ 119 h 187"/>
                <a:gd name="T28" fmla="*/ 176 w 221"/>
                <a:gd name="T29" fmla="*/ 108 h 187"/>
                <a:gd name="T30" fmla="*/ 187 w 221"/>
                <a:gd name="T31" fmla="*/ 96 h 187"/>
                <a:gd name="T32" fmla="*/ 193 w 221"/>
                <a:gd name="T33" fmla="*/ 102 h 187"/>
                <a:gd name="T34" fmla="*/ 12 w 221"/>
                <a:gd name="T35" fmla="*/ 80 h 187"/>
                <a:gd name="T36" fmla="*/ 80 w 221"/>
                <a:gd name="T37" fmla="*/ 12 h 187"/>
                <a:gd name="T38" fmla="*/ 97 w 221"/>
                <a:gd name="T39" fmla="*/ 29 h 187"/>
                <a:gd name="T40" fmla="*/ 29 w 221"/>
                <a:gd name="T41" fmla="*/ 96 h 187"/>
                <a:gd name="T42" fmla="*/ 12 w 221"/>
                <a:gd name="T43" fmla="*/ 80 h 187"/>
                <a:gd name="T44" fmla="*/ 167 w 221"/>
                <a:gd name="T45" fmla="*/ 128 h 187"/>
                <a:gd name="T46" fmla="*/ 142 w 221"/>
                <a:gd name="T47" fmla="*/ 102 h 187"/>
                <a:gd name="T48" fmla="*/ 136 w 221"/>
                <a:gd name="T49" fmla="*/ 102 h 187"/>
                <a:gd name="T50" fmla="*/ 136 w 221"/>
                <a:gd name="T51" fmla="*/ 108 h 187"/>
                <a:gd name="T52" fmla="*/ 162 w 221"/>
                <a:gd name="T53" fmla="*/ 133 h 187"/>
                <a:gd name="T54" fmla="*/ 150 w 221"/>
                <a:gd name="T55" fmla="*/ 145 h 187"/>
                <a:gd name="T56" fmla="*/ 125 w 221"/>
                <a:gd name="T57" fmla="*/ 119 h 187"/>
                <a:gd name="T58" fmla="*/ 119 w 221"/>
                <a:gd name="T59" fmla="*/ 119 h 187"/>
                <a:gd name="T60" fmla="*/ 119 w 221"/>
                <a:gd name="T61" fmla="*/ 125 h 187"/>
                <a:gd name="T62" fmla="*/ 145 w 221"/>
                <a:gd name="T63" fmla="*/ 150 h 187"/>
                <a:gd name="T64" fmla="*/ 145 w 221"/>
                <a:gd name="T65" fmla="*/ 150 h 187"/>
                <a:gd name="T66" fmla="*/ 133 w 221"/>
                <a:gd name="T67" fmla="*/ 162 h 187"/>
                <a:gd name="T68" fmla="*/ 108 w 221"/>
                <a:gd name="T69" fmla="*/ 136 h 187"/>
                <a:gd name="T70" fmla="*/ 102 w 221"/>
                <a:gd name="T71" fmla="*/ 136 h 187"/>
                <a:gd name="T72" fmla="*/ 102 w 221"/>
                <a:gd name="T73" fmla="*/ 142 h 187"/>
                <a:gd name="T74" fmla="*/ 128 w 221"/>
                <a:gd name="T75" fmla="*/ 167 h 187"/>
                <a:gd name="T76" fmla="*/ 128 w 221"/>
                <a:gd name="T77" fmla="*/ 167 h 187"/>
                <a:gd name="T78" fmla="*/ 119 w 221"/>
                <a:gd name="T79" fmla="*/ 176 h 187"/>
                <a:gd name="T80" fmla="*/ 40 w 221"/>
                <a:gd name="T81" fmla="*/ 96 h 187"/>
                <a:gd name="T82" fmla="*/ 97 w 221"/>
                <a:gd name="T83" fmla="*/ 40 h 187"/>
                <a:gd name="T84" fmla="*/ 108 w 221"/>
                <a:gd name="T85" fmla="*/ 51 h 187"/>
                <a:gd name="T86" fmla="*/ 77 w 221"/>
                <a:gd name="T87" fmla="*/ 82 h 187"/>
                <a:gd name="T88" fmla="*/ 99 w 221"/>
                <a:gd name="T89" fmla="*/ 105 h 187"/>
                <a:gd name="T90" fmla="*/ 130 w 221"/>
                <a:gd name="T91" fmla="*/ 74 h 187"/>
                <a:gd name="T92" fmla="*/ 176 w 221"/>
                <a:gd name="T93" fmla="*/ 119 h 187"/>
                <a:gd name="T94" fmla="*/ 167 w 221"/>
                <a:gd name="T95" fmla="*/ 128 h 187"/>
                <a:gd name="T96" fmla="*/ 170 w 221"/>
                <a:gd name="T97" fmla="*/ 102 h 187"/>
                <a:gd name="T98" fmla="*/ 133 w 221"/>
                <a:gd name="T99" fmla="*/ 65 h 187"/>
                <a:gd name="T100" fmla="*/ 128 w 221"/>
                <a:gd name="T101" fmla="*/ 65 h 187"/>
                <a:gd name="T102" fmla="*/ 99 w 221"/>
                <a:gd name="T103" fmla="*/ 94 h 187"/>
                <a:gd name="T104" fmla="*/ 88 w 221"/>
                <a:gd name="T105" fmla="*/ 82 h 187"/>
                <a:gd name="T106" fmla="*/ 116 w 221"/>
                <a:gd name="T107" fmla="*/ 54 h 187"/>
                <a:gd name="T108" fmla="*/ 130 w 221"/>
                <a:gd name="T109" fmla="*/ 40 h 187"/>
                <a:gd name="T110" fmla="*/ 181 w 221"/>
                <a:gd name="T111" fmla="*/ 91 h 187"/>
                <a:gd name="T112" fmla="*/ 170 w 221"/>
                <a:gd name="T113" fmla="*/ 102 h 187"/>
                <a:gd name="T114" fmla="*/ 147 w 221"/>
                <a:gd name="T115" fmla="*/ 12 h 187"/>
                <a:gd name="T116" fmla="*/ 210 w 221"/>
                <a:gd name="T117" fmla="*/ 74 h 187"/>
                <a:gd name="T118" fmla="*/ 193 w 221"/>
                <a:gd name="T119" fmla="*/ 91 h 187"/>
                <a:gd name="T120" fmla="*/ 130 w 221"/>
                <a:gd name="T121" fmla="*/ 29 h 187"/>
                <a:gd name="T122" fmla="*/ 147 w 221"/>
                <a:gd name="T123" fmla="*/ 1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187">
                  <a:moveTo>
                    <a:pt x="193" y="102"/>
                  </a:moveTo>
                  <a:cubicBezTo>
                    <a:pt x="221" y="74"/>
                    <a:pt x="221" y="74"/>
                    <a:pt x="221" y="74"/>
                  </a:cubicBezTo>
                  <a:cubicBezTo>
                    <a:pt x="147" y="0"/>
                    <a:pt x="147" y="0"/>
                    <a:pt x="147" y="0"/>
                  </a:cubicBezTo>
                  <a:cubicBezTo>
                    <a:pt x="119" y="29"/>
                    <a:pt x="119" y="29"/>
                    <a:pt x="119" y="29"/>
                  </a:cubicBezTo>
                  <a:cubicBezTo>
                    <a:pt x="125" y="34"/>
                    <a:pt x="125" y="34"/>
                    <a:pt x="125" y="34"/>
                  </a:cubicBezTo>
                  <a:cubicBezTo>
                    <a:pt x="114" y="46"/>
                    <a:pt x="114" y="46"/>
                    <a:pt x="114" y="46"/>
                  </a:cubicBezTo>
                  <a:cubicBezTo>
                    <a:pt x="102" y="34"/>
                    <a:pt x="102" y="34"/>
                    <a:pt x="102" y="34"/>
                  </a:cubicBezTo>
                  <a:cubicBezTo>
                    <a:pt x="108" y="29"/>
                    <a:pt x="108" y="29"/>
                    <a:pt x="108" y="29"/>
                  </a:cubicBezTo>
                  <a:cubicBezTo>
                    <a:pt x="80" y="0"/>
                    <a:pt x="80" y="0"/>
                    <a:pt x="80" y="0"/>
                  </a:cubicBezTo>
                  <a:cubicBezTo>
                    <a:pt x="0" y="80"/>
                    <a:pt x="0" y="80"/>
                    <a:pt x="0" y="80"/>
                  </a:cubicBezTo>
                  <a:cubicBezTo>
                    <a:pt x="29" y="108"/>
                    <a:pt x="29" y="108"/>
                    <a:pt x="29" y="108"/>
                  </a:cubicBezTo>
                  <a:cubicBezTo>
                    <a:pt x="34" y="102"/>
                    <a:pt x="34" y="102"/>
                    <a:pt x="34" y="102"/>
                  </a:cubicBezTo>
                  <a:cubicBezTo>
                    <a:pt x="119" y="187"/>
                    <a:pt x="119" y="187"/>
                    <a:pt x="119" y="187"/>
                  </a:cubicBezTo>
                  <a:cubicBezTo>
                    <a:pt x="187" y="119"/>
                    <a:pt x="187" y="119"/>
                    <a:pt x="187" y="119"/>
                  </a:cubicBezTo>
                  <a:cubicBezTo>
                    <a:pt x="176" y="108"/>
                    <a:pt x="176" y="108"/>
                    <a:pt x="176" y="108"/>
                  </a:cubicBezTo>
                  <a:cubicBezTo>
                    <a:pt x="187" y="96"/>
                    <a:pt x="187" y="96"/>
                    <a:pt x="187" y="96"/>
                  </a:cubicBezTo>
                  <a:lnTo>
                    <a:pt x="193" y="102"/>
                  </a:lnTo>
                  <a:close/>
                  <a:moveTo>
                    <a:pt x="12" y="80"/>
                  </a:moveTo>
                  <a:cubicBezTo>
                    <a:pt x="80" y="12"/>
                    <a:pt x="80" y="12"/>
                    <a:pt x="80" y="12"/>
                  </a:cubicBezTo>
                  <a:cubicBezTo>
                    <a:pt x="97" y="29"/>
                    <a:pt x="97" y="29"/>
                    <a:pt x="97" y="29"/>
                  </a:cubicBezTo>
                  <a:cubicBezTo>
                    <a:pt x="29" y="96"/>
                    <a:pt x="29" y="96"/>
                    <a:pt x="29" y="96"/>
                  </a:cubicBezTo>
                  <a:lnTo>
                    <a:pt x="12" y="80"/>
                  </a:lnTo>
                  <a:close/>
                  <a:moveTo>
                    <a:pt x="167" y="128"/>
                  </a:moveTo>
                  <a:cubicBezTo>
                    <a:pt x="142" y="102"/>
                    <a:pt x="142" y="102"/>
                    <a:pt x="142" y="102"/>
                  </a:cubicBezTo>
                  <a:cubicBezTo>
                    <a:pt x="140" y="101"/>
                    <a:pt x="138" y="101"/>
                    <a:pt x="136" y="102"/>
                  </a:cubicBezTo>
                  <a:cubicBezTo>
                    <a:pt x="135" y="104"/>
                    <a:pt x="135" y="106"/>
                    <a:pt x="136" y="108"/>
                  </a:cubicBezTo>
                  <a:cubicBezTo>
                    <a:pt x="162" y="133"/>
                    <a:pt x="162" y="133"/>
                    <a:pt x="162" y="133"/>
                  </a:cubicBezTo>
                  <a:cubicBezTo>
                    <a:pt x="150" y="145"/>
                    <a:pt x="150" y="145"/>
                    <a:pt x="150" y="145"/>
                  </a:cubicBezTo>
                  <a:cubicBezTo>
                    <a:pt x="125" y="119"/>
                    <a:pt x="125" y="119"/>
                    <a:pt x="125" y="119"/>
                  </a:cubicBezTo>
                  <a:cubicBezTo>
                    <a:pt x="123" y="118"/>
                    <a:pt x="121" y="118"/>
                    <a:pt x="119" y="119"/>
                  </a:cubicBezTo>
                  <a:cubicBezTo>
                    <a:pt x="118" y="121"/>
                    <a:pt x="118" y="123"/>
                    <a:pt x="119" y="125"/>
                  </a:cubicBezTo>
                  <a:cubicBezTo>
                    <a:pt x="145" y="150"/>
                    <a:pt x="145" y="150"/>
                    <a:pt x="145" y="150"/>
                  </a:cubicBezTo>
                  <a:cubicBezTo>
                    <a:pt x="145" y="150"/>
                    <a:pt x="145" y="150"/>
                    <a:pt x="145" y="150"/>
                  </a:cubicBezTo>
                  <a:cubicBezTo>
                    <a:pt x="133" y="162"/>
                    <a:pt x="133" y="162"/>
                    <a:pt x="133" y="162"/>
                  </a:cubicBezTo>
                  <a:cubicBezTo>
                    <a:pt x="108" y="136"/>
                    <a:pt x="108" y="136"/>
                    <a:pt x="108" y="136"/>
                  </a:cubicBezTo>
                  <a:cubicBezTo>
                    <a:pt x="106" y="135"/>
                    <a:pt x="104" y="135"/>
                    <a:pt x="102" y="136"/>
                  </a:cubicBezTo>
                  <a:cubicBezTo>
                    <a:pt x="101" y="138"/>
                    <a:pt x="101" y="140"/>
                    <a:pt x="102" y="142"/>
                  </a:cubicBezTo>
                  <a:cubicBezTo>
                    <a:pt x="128" y="167"/>
                    <a:pt x="128" y="167"/>
                    <a:pt x="128" y="167"/>
                  </a:cubicBezTo>
                  <a:cubicBezTo>
                    <a:pt x="128" y="167"/>
                    <a:pt x="128" y="167"/>
                    <a:pt x="128" y="167"/>
                  </a:cubicBezTo>
                  <a:cubicBezTo>
                    <a:pt x="119" y="176"/>
                    <a:pt x="119" y="176"/>
                    <a:pt x="119" y="176"/>
                  </a:cubicBezTo>
                  <a:cubicBezTo>
                    <a:pt x="40" y="96"/>
                    <a:pt x="40" y="96"/>
                    <a:pt x="40" y="96"/>
                  </a:cubicBezTo>
                  <a:cubicBezTo>
                    <a:pt x="97" y="40"/>
                    <a:pt x="97" y="40"/>
                    <a:pt x="97" y="40"/>
                  </a:cubicBezTo>
                  <a:cubicBezTo>
                    <a:pt x="108" y="51"/>
                    <a:pt x="108" y="51"/>
                    <a:pt x="108" y="51"/>
                  </a:cubicBezTo>
                  <a:cubicBezTo>
                    <a:pt x="77" y="82"/>
                    <a:pt x="77" y="82"/>
                    <a:pt x="77" y="82"/>
                  </a:cubicBezTo>
                  <a:cubicBezTo>
                    <a:pt x="99" y="105"/>
                    <a:pt x="99" y="105"/>
                    <a:pt x="99" y="105"/>
                  </a:cubicBezTo>
                  <a:cubicBezTo>
                    <a:pt x="130" y="74"/>
                    <a:pt x="130" y="74"/>
                    <a:pt x="130" y="74"/>
                  </a:cubicBezTo>
                  <a:cubicBezTo>
                    <a:pt x="176" y="119"/>
                    <a:pt x="176" y="119"/>
                    <a:pt x="176" y="119"/>
                  </a:cubicBezTo>
                  <a:lnTo>
                    <a:pt x="167" y="128"/>
                  </a:lnTo>
                  <a:close/>
                  <a:moveTo>
                    <a:pt x="170" y="102"/>
                  </a:moveTo>
                  <a:cubicBezTo>
                    <a:pt x="133" y="65"/>
                    <a:pt x="133" y="65"/>
                    <a:pt x="133" y="65"/>
                  </a:cubicBezTo>
                  <a:cubicBezTo>
                    <a:pt x="132" y="64"/>
                    <a:pt x="129" y="64"/>
                    <a:pt x="128" y="65"/>
                  </a:cubicBezTo>
                  <a:cubicBezTo>
                    <a:pt x="99" y="94"/>
                    <a:pt x="99" y="94"/>
                    <a:pt x="99" y="94"/>
                  </a:cubicBezTo>
                  <a:cubicBezTo>
                    <a:pt x="88" y="82"/>
                    <a:pt x="88" y="82"/>
                    <a:pt x="88" y="82"/>
                  </a:cubicBezTo>
                  <a:cubicBezTo>
                    <a:pt x="116" y="54"/>
                    <a:pt x="116" y="54"/>
                    <a:pt x="116" y="54"/>
                  </a:cubicBezTo>
                  <a:cubicBezTo>
                    <a:pt x="130" y="40"/>
                    <a:pt x="130" y="40"/>
                    <a:pt x="130" y="40"/>
                  </a:cubicBezTo>
                  <a:cubicBezTo>
                    <a:pt x="181" y="91"/>
                    <a:pt x="181" y="91"/>
                    <a:pt x="181" y="91"/>
                  </a:cubicBezTo>
                  <a:lnTo>
                    <a:pt x="170" y="102"/>
                  </a:lnTo>
                  <a:close/>
                  <a:moveTo>
                    <a:pt x="147" y="12"/>
                  </a:moveTo>
                  <a:cubicBezTo>
                    <a:pt x="210" y="74"/>
                    <a:pt x="210" y="74"/>
                    <a:pt x="210" y="74"/>
                  </a:cubicBezTo>
                  <a:cubicBezTo>
                    <a:pt x="193" y="91"/>
                    <a:pt x="193" y="91"/>
                    <a:pt x="193" y="91"/>
                  </a:cubicBezTo>
                  <a:cubicBezTo>
                    <a:pt x="130" y="29"/>
                    <a:pt x="130" y="29"/>
                    <a:pt x="130" y="29"/>
                  </a:cubicBezTo>
                  <a:lnTo>
                    <a:pt x="147"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44EA89A8-D85D-4FDE-BA05-5A93C1DD4E57}"/>
              </a:ext>
            </a:extLst>
          </p:cNvPr>
          <p:cNvGrpSpPr/>
          <p:nvPr/>
        </p:nvGrpSpPr>
        <p:grpSpPr>
          <a:xfrm>
            <a:off x="2330698" y="1725209"/>
            <a:ext cx="2069489" cy="3005464"/>
            <a:chOff x="2330698" y="1725209"/>
            <a:chExt cx="2069489" cy="3005464"/>
          </a:xfrm>
        </p:grpSpPr>
        <p:grpSp>
          <p:nvGrpSpPr>
            <p:cNvPr id="42" name="Group 41">
              <a:extLst>
                <a:ext uri="{FF2B5EF4-FFF2-40B4-BE49-F238E27FC236}">
                  <a16:creationId xmlns:a16="http://schemas.microsoft.com/office/drawing/2014/main" id="{29AF339C-94AB-4C34-A1E6-F391F0BF292B}"/>
                </a:ext>
              </a:extLst>
            </p:cNvPr>
            <p:cNvGrpSpPr/>
            <p:nvPr/>
          </p:nvGrpSpPr>
          <p:grpSpPr>
            <a:xfrm flipH="1">
              <a:off x="3108565" y="1725209"/>
              <a:ext cx="1291622" cy="1857744"/>
              <a:chOff x="7519381" y="2103654"/>
              <a:chExt cx="1193467" cy="1648322"/>
            </a:xfrm>
          </p:grpSpPr>
          <p:grpSp>
            <p:nvGrpSpPr>
              <p:cNvPr id="43" name="Group 42">
                <a:extLst>
                  <a:ext uri="{FF2B5EF4-FFF2-40B4-BE49-F238E27FC236}">
                    <a16:creationId xmlns:a16="http://schemas.microsoft.com/office/drawing/2014/main" id="{09FDC7A2-ED0A-4B99-AD7D-4F2855BFC462}"/>
                  </a:ext>
                </a:extLst>
              </p:cNvPr>
              <p:cNvGrpSpPr/>
              <p:nvPr/>
            </p:nvGrpSpPr>
            <p:grpSpPr>
              <a:xfrm>
                <a:off x="8465583" y="2103654"/>
                <a:ext cx="247265" cy="1648322"/>
                <a:chOff x="8465583" y="2103654"/>
                <a:chExt cx="247265" cy="1648322"/>
              </a:xfrm>
              <a:solidFill>
                <a:schemeClr val="accent5"/>
              </a:solidFill>
            </p:grpSpPr>
            <p:cxnSp>
              <p:nvCxnSpPr>
                <p:cNvPr id="45" name="Straight Connector 44">
                  <a:extLst>
                    <a:ext uri="{FF2B5EF4-FFF2-40B4-BE49-F238E27FC236}">
                      <a16:creationId xmlns:a16="http://schemas.microsoft.com/office/drawing/2014/main" id="{B4B54DB8-96F9-4FC9-8501-3862032B8F28}"/>
                    </a:ext>
                  </a:extLst>
                </p:cNvPr>
                <p:cNvCxnSpPr/>
                <p:nvPr/>
              </p:nvCxnSpPr>
              <p:spPr>
                <a:xfrm>
                  <a:off x="8589215" y="2227286"/>
                  <a:ext cx="0" cy="1524690"/>
                </a:xfrm>
                <a:prstGeom prst="line">
                  <a:avLst/>
                </a:prstGeom>
                <a:grpFill/>
                <a:ln w="28575">
                  <a:solidFill>
                    <a:schemeClr val="accent5"/>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6" name="Teardrop 45">
                  <a:extLst>
                    <a:ext uri="{FF2B5EF4-FFF2-40B4-BE49-F238E27FC236}">
                      <a16:creationId xmlns:a16="http://schemas.microsoft.com/office/drawing/2014/main" id="{507A1947-F7F4-4F7F-84FD-E91592D70A8E}"/>
                    </a:ext>
                  </a:extLst>
                </p:cNvPr>
                <p:cNvSpPr/>
                <p:nvPr/>
              </p:nvSpPr>
              <p:spPr>
                <a:xfrm rot="2700000" flipV="1">
                  <a:off x="8465583" y="2103654"/>
                  <a:ext cx="247265" cy="247265"/>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4" name="Pentagon 25">
                <a:extLst>
                  <a:ext uri="{FF2B5EF4-FFF2-40B4-BE49-F238E27FC236}">
                    <a16:creationId xmlns:a16="http://schemas.microsoft.com/office/drawing/2014/main" id="{CBD1DD7E-A39B-461F-8D6E-3D0DB51A14F6}"/>
                  </a:ext>
                </a:extLst>
              </p:cNvPr>
              <p:cNvSpPr/>
              <p:nvPr/>
            </p:nvSpPr>
            <p:spPr>
              <a:xfrm flipH="1">
                <a:off x="7519381" y="2575253"/>
                <a:ext cx="1069834" cy="359229"/>
              </a:xfrm>
              <a:prstGeom prst="homePlate">
                <a:avLst>
                  <a:gd name="adj" fmla="val 2924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a:latin typeface="+mj-lt"/>
                    <a:cs typeface="IRAN Sans" panose="020B0400000000000000" pitchFamily="34" charset="-78"/>
                  </a:rPr>
                  <a:t>متن را وارد کنید</a:t>
                </a:r>
                <a:endParaRPr lang="id-ID" sz="1400" dirty="0">
                  <a:latin typeface="+mj-lt"/>
                  <a:cs typeface="IRAN Sans" panose="020B0400000000000000" pitchFamily="34" charset="-78"/>
                </a:endParaRPr>
              </a:p>
            </p:txBody>
          </p:sp>
        </p:grpSp>
        <p:grpSp>
          <p:nvGrpSpPr>
            <p:cNvPr id="105" name="Group 104">
              <a:extLst>
                <a:ext uri="{FF2B5EF4-FFF2-40B4-BE49-F238E27FC236}">
                  <a16:creationId xmlns:a16="http://schemas.microsoft.com/office/drawing/2014/main" id="{E09454F4-2A6E-45E3-B556-546DD681D992}"/>
                </a:ext>
              </a:extLst>
            </p:cNvPr>
            <p:cNvGrpSpPr/>
            <p:nvPr/>
          </p:nvGrpSpPr>
          <p:grpSpPr>
            <a:xfrm flipH="1">
              <a:off x="2330698" y="3885266"/>
              <a:ext cx="1917903" cy="845407"/>
              <a:chOff x="9377040" y="5042141"/>
              <a:chExt cx="1917903" cy="845407"/>
            </a:xfrm>
          </p:grpSpPr>
          <p:sp>
            <p:nvSpPr>
              <p:cNvPr id="106" name="Google Shape;764;p39">
                <a:extLst>
                  <a:ext uri="{FF2B5EF4-FFF2-40B4-BE49-F238E27FC236}">
                    <a16:creationId xmlns:a16="http://schemas.microsoft.com/office/drawing/2014/main" id="{536DFB56-A711-491C-ACD9-34C985AFB0ED}"/>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پنجم</a:t>
                </a:r>
                <a:endParaRPr sz="1600" b="1">
                  <a:latin typeface="Fira Sans"/>
                  <a:ea typeface="Fira Sans"/>
                  <a:cs typeface="IRAN Sans" panose="020B0400000000000000" pitchFamily="34" charset="-78"/>
                  <a:sym typeface="Fira Sans"/>
                </a:endParaRPr>
              </a:p>
            </p:txBody>
          </p:sp>
          <p:sp>
            <p:nvSpPr>
              <p:cNvPr id="107" name="Google Shape;765;p39">
                <a:extLst>
                  <a:ext uri="{FF2B5EF4-FFF2-40B4-BE49-F238E27FC236}">
                    <a16:creationId xmlns:a16="http://schemas.microsoft.com/office/drawing/2014/main" id="{20279334-4E66-479C-935E-0B410A6D0FB8}"/>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9" name="Group 8">
            <a:extLst>
              <a:ext uri="{FF2B5EF4-FFF2-40B4-BE49-F238E27FC236}">
                <a16:creationId xmlns:a16="http://schemas.microsoft.com/office/drawing/2014/main" id="{3D081C7B-E00D-4A62-9EDC-DA6A37E6480A}"/>
              </a:ext>
            </a:extLst>
          </p:cNvPr>
          <p:cNvGrpSpPr/>
          <p:nvPr/>
        </p:nvGrpSpPr>
        <p:grpSpPr>
          <a:xfrm>
            <a:off x="5914091" y="1734932"/>
            <a:ext cx="2088117" cy="2963054"/>
            <a:chOff x="5914091" y="1734932"/>
            <a:chExt cx="2088117" cy="2963054"/>
          </a:xfrm>
        </p:grpSpPr>
        <p:grpSp>
          <p:nvGrpSpPr>
            <p:cNvPr id="47" name="Group 46">
              <a:extLst>
                <a:ext uri="{FF2B5EF4-FFF2-40B4-BE49-F238E27FC236}">
                  <a16:creationId xmlns:a16="http://schemas.microsoft.com/office/drawing/2014/main" id="{84C0BBD9-E92A-437B-BCD7-22C8E1075D2E}"/>
                </a:ext>
              </a:extLst>
            </p:cNvPr>
            <p:cNvGrpSpPr/>
            <p:nvPr/>
          </p:nvGrpSpPr>
          <p:grpSpPr>
            <a:xfrm flipH="1">
              <a:off x="6715274" y="1734932"/>
              <a:ext cx="1286934" cy="1857743"/>
              <a:chOff x="4191091" y="2112281"/>
              <a:chExt cx="1189135" cy="1648321"/>
            </a:xfrm>
          </p:grpSpPr>
          <p:cxnSp>
            <p:nvCxnSpPr>
              <p:cNvPr id="48" name="Straight Connector 47">
                <a:extLst>
                  <a:ext uri="{FF2B5EF4-FFF2-40B4-BE49-F238E27FC236}">
                    <a16:creationId xmlns:a16="http://schemas.microsoft.com/office/drawing/2014/main" id="{A7650E3B-8026-4ECB-90B0-1061F7129353}"/>
                  </a:ext>
                </a:extLst>
              </p:cNvPr>
              <p:cNvCxnSpPr>
                <a:stCxn id="50" idx="3"/>
              </p:cNvCxnSpPr>
              <p:nvPr/>
            </p:nvCxnSpPr>
            <p:spPr>
              <a:xfrm>
                <a:off x="5256594" y="2112281"/>
                <a:ext cx="4330" cy="1648321"/>
              </a:xfrm>
              <a:prstGeom prst="line">
                <a:avLst/>
              </a:prstGeom>
              <a:ln w="28575">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9" name="Pentagon 34">
                <a:extLst>
                  <a:ext uri="{FF2B5EF4-FFF2-40B4-BE49-F238E27FC236}">
                    <a16:creationId xmlns:a16="http://schemas.microsoft.com/office/drawing/2014/main" id="{80F5AD14-410B-4D03-8753-6A36FE3D0EA8}"/>
                  </a:ext>
                </a:extLst>
              </p:cNvPr>
              <p:cNvSpPr/>
              <p:nvPr/>
            </p:nvSpPr>
            <p:spPr>
              <a:xfrm flipH="1">
                <a:off x="4191091" y="2573881"/>
                <a:ext cx="1069834" cy="359229"/>
              </a:xfrm>
              <a:prstGeom prst="homePlate">
                <a:avLst>
                  <a:gd name="adj" fmla="val 292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a:latin typeface="+mj-lt"/>
                    <a:cs typeface="IRAN Sans" panose="020B0400000000000000" pitchFamily="34" charset="-78"/>
                  </a:rPr>
                  <a:t>متن را وارد کنید</a:t>
                </a:r>
                <a:endParaRPr lang="id-ID" sz="1400" dirty="0">
                  <a:latin typeface="+mj-lt"/>
                  <a:cs typeface="IRAN Sans" panose="020B0400000000000000" pitchFamily="34" charset="-78"/>
                </a:endParaRPr>
              </a:p>
            </p:txBody>
          </p:sp>
          <p:sp>
            <p:nvSpPr>
              <p:cNvPr id="50" name="Teardrop 49">
                <a:extLst>
                  <a:ext uri="{FF2B5EF4-FFF2-40B4-BE49-F238E27FC236}">
                    <a16:creationId xmlns:a16="http://schemas.microsoft.com/office/drawing/2014/main" id="{B28F8BDD-71E6-48EE-A2C6-E0CF90D11CF1}"/>
                  </a:ext>
                </a:extLst>
              </p:cNvPr>
              <p:cNvSpPr/>
              <p:nvPr/>
            </p:nvSpPr>
            <p:spPr>
              <a:xfrm rot="2700000" flipV="1">
                <a:off x="5132961" y="2112281"/>
                <a:ext cx="247265" cy="247265"/>
              </a:xfrm>
              <a:prstGeom prst="teardrop">
                <a:avLst>
                  <a:gd name="adj" fmla="val 111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8" name="Group 107">
              <a:extLst>
                <a:ext uri="{FF2B5EF4-FFF2-40B4-BE49-F238E27FC236}">
                  <a16:creationId xmlns:a16="http://schemas.microsoft.com/office/drawing/2014/main" id="{024E827C-E544-4CD1-AE29-EDAFF02B5EA3}"/>
                </a:ext>
              </a:extLst>
            </p:cNvPr>
            <p:cNvGrpSpPr/>
            <p:nvPr/>
          </p:nvGrpSpPr>
          <p:grpSpPr>
            <a:xfrm flipH="1">
              <a:off x="5914091" y="3852579"/>
              <a:ext cx="1917903" cy="845407"/>
              <a:chOff x="9377040" y="5042141"/>
              <a:chExt cx="1917903" cy="845407"/>
            </a:xfrm>
          </p:grpSpPr>
          <p:sp>
            <p:nvSpPr>
              <p:cNvPr id="109" name="Google Shape;764;p39">
                <a:extLst>
                  <a:ext uri="{FF2B5EF4-FFF2-40B4-BE49-F238E27FC236}">
                    <a16:creationId xmlns:a16="http://schemas.microsoft.com/office/drawing/2014/main" id="{E4A943C1-3DAE-4A54-BEF0-ACAC7F2FF0C8}"/>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سوم</a:t>
                </a:r>
                <a:endParaRPr sz="1600" b="1">
                  <a:latin typeface="Fira Sans"/>
                  <a:ea typeface="Fira Sans"/>
                  <a:cs typeface="IRAN Sans" panose="020B0400000000000000" pitchFamily="34" charset="-78"/>
                  <a:sym typeface="Fira Sans"/>
                </a:endParaRPr>
              </a:p>
            </p:txBody>
          </p:sp>
          <p:sp>
            <p:nvSpPr>
              <p:cNvPr id="110" name="Google Shape;765;p39">
                <a:extLst>
                  <a:ext uri="{FF2B5EF4-FFF2-40B4-BE49-F238E27FC236}">
                    <a16:creationId xmlns:a16="http://schemas.microsoft.com/office/drawing/2014/main" id="{4C246E80-B325-41CF-AB24-7B1E2CD4F05C}"/>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8" name="Group 7">
            <a:extLst>
              <a:ext uri="{FF2B5EF4-FFF2-40B4-BE49-F238E27FC236}">
                <a16:creationId xmlns:a16="http://schemas.microsoft.com/office/drawing/2014/main" id="{728CFC07-1E28-46AE-AD20-E162FFD86FB5}"/>
              </a:ext>
            </a:extLst>
          </p:cNvPr>
          <p:cNvGrpSpPr/>
          <p:nvPr/>
        </p:nvGrpSpPr>
        <p:grpSpPr>
          <a:xfrm>
            <a:off x="7717444" y="2564216"/>
            <a:ext cx="1917903" cy="2996842"/>
            <a:chOff x="7717444" y="2564216"/>
            <a:chExt cx="1917903" cy="2996842"/>
          </a:xfrm>
        </p:grpSpPr>
        <p:grpSp>
          <p:nvGrpSpPr>
            <p:cNvPr id="37" name="Group 36">
              <a:extLst>
                <a:ext uri="{FF2B5EF4-FFF2-40B4-BE49-F238E27FC236}">
                  <a16:creationId xmlns:a16="http://schemas.microsoft.com/office/drawing/2014/main" id="{C4D43E0B-BF5C-48AE-AE1D-8EB58C2D12E0}"/>
                </a:ext>
              </a:extLst>
            </p:cNvPr>
            <p:cNvGrpSpPr/>
            <p:nvPr/>
          </p:nvGrpSpPr>
          <p:grpSpPr>
            <a:xfrm flipH="1">
              <a:off x="7867061" y="3589951"/>
              <a:ext cx="1684294" cy="1971107"/>
              <a:chOff x="2759670" y="3758185"/>
              <a:chExt cx="1556298" cy="1748906"/>
            </a:xfrm>
          </p:grpSpPr>
          <p:grpSp>
            <p:nvGrpSpPr>
              <p:cNvPr id="38" name="Group 37">
                <a:extLst>
                  <a:ext uri="{FF2B5EF4-FFF2-40B4-BE49-F238E27FC236}">
                    <a16:creationId xmlns:a16="http://schemas.microsoft.com/office/drawing/2014/main" id="{A450B02A-C8A8-4318-B223-AEE117433DE4}"/>
                  </a:ext>
                </a:extLst>
              </p:cNvPr>
              <p:cNvGrpSpPr/>
              <p:nvPr/>
            </p:nvGrpSpPr>
            <p:grpSpPr>
              <a:xfrm>
                <a:off x="3414187" y="3758185"/>
                <a:ext cx="247265" cy="1748906"/>
                <a:chOff x="3414187" y="3758185"/>
                <a:chExt cx="247265" cy="1748906"/>
              </a:xfrm>
              <a:solidFill>
                <a:schemeClr val="accent2"/>
              </a:solidFill>
            </p:grpSpPr>
            <p:cxnSp>
              <p:nvCxnSpPr>
                <p:cNvPr id="40" name="Straight Connector 39">
                  <a:extLst>
                    <a:ext uri="{FF2B5EF4-FFF2-40B4-BE49-F238E27FC236}">
                      <a16:creationId xmlns:a16="http://schemas.microsoft.com/office/drawing/2014/main" id="{C7DEEF75-1B78-4E8D-B66E-99AB001744EF}"/>
                    </a:ext>
                  </a:extLst>
                </p:cNvPr>
                <p:cNvCxnSpPr/>
                <p:nvPr/>
              </p:nvCxnSpPr>
              <p:spPr>
                <a:xfrm flipV="1">
                  <a:off x="3537819" y="3758185"/>
                  <a:ext cx="0" cy="1748906"/>
                </a:xfrm>
                <a:prstGeom prst="line">
                  <a:avLst/>
                </a:prstGeom>
                <a:grpFill/>
                <a:ln w="28575">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1" name="Teardrop 40">
                  <a:extLst>
                    <a:ext uri="{FF2B5EF4-FFF2-40B4-BE49-F238E27FC236}">
                      <a16:creationId xmlns:a16="http://schemas.microsoft.com/office/drawing/2014/main" id="{97FD7385-AE95-4DD0-BD1A-18EAB8919ACB}"/>
                    </a:ext>
                  </a:extLst>
                </p:cNvPr>
                <p:cNvSpPr/>
                <p:nvPr/>
              </p:nvSpPr>
              <p:spPr>
                <a:xfrm rot="18900000">
                  <a:off x="3414187" y="5259826"/>
                  <a:ext cx="247265" cy="247265"/>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9" name="Rounded Rectangle 24">
                <a:extLst>
                  <a:ext uri="{FF2B5EF4-FFF2-40B4-BE49-F238E27FC236}">
                    <a16:creationId xmlns:a16="http://schemas.microsoft.com/office/drawing/2014/main" id="{806AD576-0592-4FBB-8561-FB15CE1B8946}"/>
                  </a:ext>
                </a:extLst>
              </p:cNvPr>
              <p:cNvSpPr/>
              <p:nvPr/>
            </p:nvSpPr>
            <p:spPr>
              <a:xfrm>
                <a:off x="2759670" y="4676288"/>
                <a:ext cx="1556298" cy="35922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a-IR" sz="1600">
                    <a:latin typeface="+mj-lt"/>
                    <a:cs typeface="IRAN Sans" panose="020B0400000000000000" pitchFamily="34" charset="-78"/>
                  </a:rPr>
                  <a:t>متن خود را وارد کنید</a:t>
                </a:r>
                <a:endParaRPr lang="id-ID" sz="1600" dirty="0">
                  <a:latin typeface="+mj-lt"/>
                  <a:cs typeface="IRAN Sans" panose="020B0400000000000000" pitchFamily="34" charset="-78"/>
                </a:endParaRPr>
              </a:p>
            </p:txBody>
          </p:sp>
        </p:grpSp>
        <p:grpSp>
          <p:nvGrpSpPr>
            <p:cNvPr id="111" name="Group 110">
              <a:extLst>
                <a:ext uri="{FF2B5EF4-FFF2-40B4-BE49-F238E27FC236}">
                  <a16:creationId xmlns:a16="http://schemas.microsoft.com/office/drawing/2014/main" id="{EA0BEC33-531E-4684-97DE-6C19CA38E257}"/>
                </a:ext>
              </a:extLst>
            </p:cNvPr>
            <p:cNvGrpSpPr/>
            <p:nvPr/>
          </p:nvGrpSpPr>
          <p:grpSpPr>
            <a:xfrm flipH="1">
              <a:off x="7717444" y="2564216"/>
              <a:ext cx="1917903" cy="845407"/>
              <a:chOff x="9377040" y="5042141"/>
              <a:chExt cx="1917903" cy="845407"/>
            </a:xfrm>
          </p:grpSpPr>
          <p:sp>
            <p:nvSpPr>
              <p:cNvPr id="112" name="Google Shape;764;p39">
                <a:extLst>
                  <a:ext uri="{FF2B5EF4-FFF2-40B4-BE49-F238E27FC236}">
                    <a16:creationId xmlns:a16="http://schemas.microsoft.com/office/drawing/2014/main" id="{E1DD6E9E-3A27-482D-AF92-056DF1655EEE}"/>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دوم</a:t>
                </a:r>
                <a:endParaRPr sz="1600" b="1">
                  <a:latin typeface="Fira Sans"/>
                  <a:ea typeface="Fira Sans"/>
                  <a:cs typeface="IRAN Sans" panose="020B0400000000000000" pitchFamily="34" charset="-78"/>
                  <a:sym typeface="Fira Sans"/>
                </a:endParaRPr>
              </a:p>
            </p:txBody>
          </p:sp>
          <p:sp>
            <p:nvSpPr>
              <p:cNvPr id="113" name="Google Shape;765;p39">
                <a:extLst>
                  <a:ext uri="{FF2B5EF4-FFF2-40B4-BE49-F238E27FC236}">
                    <a16:creationId xmlns:a16="http://schemas.microsoft.com/office/drawing/2014/main" id="{16CA5E52-E447-439E-B2BF-B461AA6B41A9}"/>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7" name="Group 6">
            <a:extLst>
              <a:ext uri="{FF2B5EF4-FFF2-40B4-BE49-F238E27FC236}">
                <a16:creationId xmlns:a16="http://schemas.microsoft.com/office/drawing/2014/main" id="{BC1AFF66-834E-45ED-8136-86B471F427A5}"/>
              </a:ext>
            </a:extLst>
          </p:cNvPr>
          <p:cNvGrpSpPr/>
          <p:nvPr/>
        </p:nvGrpSpPr>
        <p:grpSpPr>
          <a:xfrm>
            <a:off x="9697167" y="2514268"/>
            <a:ext cx="1917903" cy="2308537"/>
            <a:chOff x="9697167" y="2514268"/>
            <a:chExt cx="1917903" cy="2308537"/>
          </a:xfrm>
        </p:grpSpPr>
        <p:grpSp>
          <p:nvGrpSpPr>
            <p:cNvPr id="51" name="Group 50">
              <a:extLst>
                <a:ext uri="{FF2B5EF4-FFF2-40B4-BE49-F238E27FC236}">
                  <a16:creationId xmlns:a16="http://schemas.microsoft.com/office/drawing/2014/main" id="{01208081-8B9E-493F-99FD-709D0E19B7CD}"/>
                </a:ext>
              </a:extLst>
            </p:cNvPr>
            <p:cNvGrpSpPr/>
            <p:nvPr/>
          </p:nvGrpSpPr>
          <p:grpSpPr>
            <a:xfrm flipH="1">
              <a:off x="10247289" y="2514268"/>
              <a:ext cx="519066" cy="1075681"/>
              <a:chOff x="1637002" y="2803763"/>
              <a:chExt cx="479620" cy="954420"/>
            </a:xfrm>
            <a:solidFill>
              <a:schemeClr val="accent1"/>
            </a:solidFill>
          </p:grpSpPr>
          <p:cxnSp>
            <p:nvCxnSpPr>
              <p:cNvPr id="52" name="Straight Connector 51">
                <a:extLst>
                  <a:ext uri="{FF2B5EF4-FFF2-40B4-BE49-F238E27FC236}">
                    <a16:creationId xmlns:a16="http://schemas.microsoft.com/office/drawing/2014/main" id="{F95BA4C6-FFF4-42E2-8466-6BA080E878B5}"/>
                  </a:ext>
                </a:extLst>
              </p:cNvPr>
              <p:cNvCxnSpPr/>
              <p:nvPr/>
            </p:nvCxnSpPr>
            <p:spPr>
              <a:xfrm>
                <a:off x="1879680" y="3337560"/>
                <a:ext cx="0" cy="420623"/>
              </a:xfrm>
              <a:prstGeom prst="line">
                <a:avLst/>
              </a:prstGeom>
              <a:grpFill/>
              <a:ln w="28575">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53" name="Teardrop 52">
                <a:extLst>
                  <a:ext uri="{FF2B5EF4-FFF2-40B4-BE49-F238E27FC236}">
                    <a16:creationId xmlns:a16="http://schemas.microsoft.com/office/drawing/2014/main" id="{CB70EE92-41BE-4FE3-ADA7-1633DA3507BD}"/>
                  </a:ext>
                </a:extLst>
              </p:cNvPr>
              <p:cNvSpPr/>
              <p:nvPr/>
            </p:nvSpPr>
            <p:spPr>
              <a:xfrm rot="8100000">
                <a:off x="1637002" y="2803763"/>
                <a:ext cx="479620" cy="479618"/>
              </a:xfrm>
              <a:prstGeom prst="teardrop">
                <a:avLst>
                  <a:gd name="adj" fmla="val 989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8" name="Freeform 31">
              <a:extLst>
                <a:ext uri="{FF2B5EF4-FFF2-40B4-BE49-F238E27FC236}">
                  <a16:creationId xmlns:a16="http://schemas.microsoft.com/office/drawing/2014/main" id="{66019360-5E50-4859-9747-BAC6D7551C9C}"/>
                </a:ext>
              </a:extLst>
            </p:cNvPr>
            <p:cNvSpPr>
              <a:spLocks noEditPoints="1"/>
            </p:cNvSpPr>
            <p:nvPr/>
          </p:nvSpPr>
          <p:spPr bwMode="auto">
            <a:xfrm flipH="1">
              <a:off x="10393358" y="2637842"/>
              <a:ext cx="274890" cy="288061"/>
            </a:xfrm>
            <a:custGeom>
              <a:avLst/>
              <a:gdLst>
                <a:gd name="T0" fmla="*/ 160 w 160"/>
                <a:gd name="T1" fmla="*/ 155 h 161"/>
                <a:gd name="T2" fmla="*/ 114 w 160"/>
                <a:gd name="T3" fmla="*/ 109 h 161"/>
                <a:gd name="T4" fmla="*/ 153 w 160"/>
                <a:gd name="T5" fmla="*/ 70 h 161"/>
                <a:gd name="T6" fmla="*/ 126 w 160"/>
                <a:gd name="T7" fmla="*/ 44 h 161"/>
                <a:gd name="T8" fmla="*/ 101 w 160"/>
                <a:gd name="T9" fmla="*/ 70 h 161"/>
                <a:gd name="T10" fmla="*/ 59 w 160"/>
                <a:gd name="T11" fmla="*/ 28 h 161"/>
                <a:gd name="T12" fmla="*/ 70 w 160"/>
                <a:gd name="T13" fmla="*/ 18 h 161"/>
                <a:gd name="T14" fmla="*/ 52 w 160"/>
                <a:gd name="T15" fmla="*/ 0 h 161"/>
                <a:gd name="T16" fmla="*/ 0 w 160"/>
                <a:gd name="T17" fmla="*/ 52 h 161"/>
                <a:gd name="T18" fmla="*/ 18 w 160"/>
                <a:gd name="T19" fmla="*/ 70 h 161"/>
                <a:gd name="T20" fmla="*/ 28 w 160"/>
                <a:gd name="T21" fmla="*/ 59 h 161"/>
                <a:gd name="T22" fmla="*/ 70 w 160"/>
                <a:gd name="T23" fmla="*/ 101 h 161"/>
                <a:gd name="T24" fmla="*/ 43 w 160"/>
                <a:gd name="T25" fmla="*/ 127 h 161"/>
                <a:gd name="T26" fmla="*/ 70 w 160"/>
                <a:gd name="T27" fmla="*/ 153 h 161"/>
                <a:gd name="T28" fmla="*/ 108 w 160"/>
                <a:gd name="T29" fmla="*/ 114 h 161"/>
                <a:gd name="T30" fmla="*/ 155 w 160"/>
                <a:gd name="T31" fmla="*/ 161 h 161"/>
                <a:gd name="T32" fmla="*/ 160 w 160"/>
                <a:gd name="T33" fmla="*/ 155 h 161"/>
                <a:gd name="T34" fmla="*/ 18 w 160"/>
                <a:gd name="T35" fmla="*/ 59 h 161"/>
                <a:gd name="T36" fmla="*/ 10 w 160"/>
                <a:gd name="T37" fmla="*/ 52 h 161"/>
                <a:gd name="T38" fmla="*/ 52 w 160"/>
                <a:gd name="T39" fmla="*/ 10 h 161"/>
                <a:gd name="T40" fmla="*/ 59 w 160"/>
                <a:gd name="T41" fmla="*/ 18 h 161"/>
                <a:gd name="T42" fmla="*/ 38 w 160"/>
                <a:gd name="T43" fmla="*/ 39 h 161"/>
                <a:gd name="T44" fmla="*/ 23 w 160"/>
                <a:gd name="T45" fmla="*/ 55 h 161"/>
                <a:gd name="T46" fmla="*/ 23 w 160"/>
                <a:gd name="T47" fmla="*/ 55 h 161"/>
                <a:gd name="T48" fmla="*/ 18 w 160"/>
                <a:gd name="T49" fmla="*/ 59 h 161"/>
                <a:gd name="T50" fmla="*/ 33 w 160"/>
                <a:gd name="T51" fmla="*/ 55 h 161"/>
                <a:gd name="T52" fmla="*/ 54 w 160"/>
                <a:gd name="T53" fmla="*/ 34 h 161"/>
                <a:gd name="T54" fmla="*/ 95 w 160"/>
                <a:gd name="T55" fmla="*/ 75 h 161"/>
                <a:gd name="T56" fmla="*/ 79 w 160"/>
                <a:gd name="T57" fmla="*/ 91 h 161"/>
                <a:gd name="T58" fmla="*/ 74 w 160"/>
                <a:gd name="T59" fmla="*/ 96 h 161"/>
                <a:gd name="T60" fmla="*/ 33 w 160"/>
                <a:gd name="T61" fmla="*/ 55 h 161"/>
                <a:gd name="T62" fmla="*/ 54 w 160"/>
                <a:gd name="T63" fmla="*/ 127 h 161"/>
                <a:gd name="T64" fmla="*/ 74 w 160"/>
                <a:gd name="T65" fmla="*/ 106 h 161"/>
                <a:gd name="T66" fmla="*/ 74 w 160"/>
                <a:gd name="T67" fmla="*/ 106 h 161"/>
                <a:gd name="T68" fmla="*/ 92 w 160"/>
                <a:gd name="T69" fmla="*/ 89 h 161"/>
                <a:gd name="T70" fmla="*/ 126 w 160"/>
                <a:gd name="T71" fmla="*/ 55 h 161"/>
                <a:gd name="T72" fmla="*/ 142 w 160"/>
                <a:gd name="T73" fmla="*/ 70 h 161"/>
                <a:gd name="T74" fmla="*/ 70 w 160"/>
                <a:gd name="T75" fmla="*/ 142 h 161"/>
                <a:gd name="T76" fmla="*/ 54 w 160"/>
                <a:gd name="T77" fmla="*/ 12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1">
                  <a:moveTo>
                    <a:pt x="160" y="155"/>
                  </a:moveTo>
                  <a:lnTo>
                    <a:pt x="114" y="109"/>
                  </a:lnTo>
                  <a:lnTo>
                    <a:pt x="153" y="70"/>
                  </a:lnTo>
                  <a:lnTo>
                    <a:pt x="126" y="44"/>
                  </a:lnTo>
                  <a:lnTo>
                    <a:pt x="101" y="70"/>
                  </a:lnTo>
                  <a:lnTo>
                    <a:pt x="59" y="28"/>
                  </a:lnTo>
                  <a:lnTo>
                    <a:pt x="70" y="18"/>
                  </a:lnTo>
                  <a:lnTo>
                    <a:pt x="52" y="0"/>
                  </a:lnTo>
                  <a:lnTo>
                    <a:pt x="0" y="52"/>
                  </a:lnTo>
                  <a:lnTo>
                    <a:pt x="18" y="70"/>
                  </a:lnTo>
                  <a:lnTo>
                    <a:pt x="28" y="59"/>
                  </a:lnTo>
                  <a:lnTo>
                    <a:pt x="70" y="101"/>
                  </a:lnTo>
                  <a:lnTo>
                    <a:pt x="43" y="127"/>
                  </a:lnTo>
                  <a:lnTo>
                    <a:pt x="70" y="153"/>
                  </a:lnTo>
                  <a:lnTo>
                    <a:pt x="108" y="114"/>
                  </a:lnTo>
                  <a:lnTo>
                    <a:pt x="155" y="161"/>
                  </a:lnTo>
                  <a:lnTo>
                    <a:pt x="160" y="155"/>
                  </a:lnTo>
                  <a:close/>
                  <a:moveTo>
                    <a:pt x="18" y="59"/>
                  </a:moveTo>
                  <a:lnTo>
                    <a:pt x="10" y="52"/>
                  </a:lnTo>
                  <a:lnTo>
                    <a:pt x="52" y="10"/>
                  </a:lnTo>
                  <a:lnTo>
                    <a:pt x="59" y="18"/>
                  </a:lnTo>
                  <a:lnTo>
                    <a:pt x="38" y="39"/>
                  </a:lnTo>
                  <a:lnTo>
                    <a:pt x="23" y="55"/>
                  </a:lnTo>
                  <a:lnTo>
                    <a:pt x="23" y="55"/>
                  </a:lnTo>
                  <a:lnTo>
                    <a:pt x="18" y="59"/>
                  </a:lnTo>
                  <a:close/>
                  <a:moveTo>
                    <a:pt x="33" y="55"/>
                  </a:moveTo>
                  <a:lnTo>
                    <a:pt x="54" y="34"/>
                  </a:lnTo>
                  <a:lnTo>
                    <a:pt x="95" y="75"/>
                  </a:lnTo>
                  <a:lnTo>
                    <a:pt x="79" y="91"/>
                  </a:lnTo>
                  <a:lnTo>
                    <a:pt x="74" y="96"/>
                  </a:lnTo>
                  <a:lnTo>
                    <a:pt x="33" y="55"/>
                  </a:lnTo>
                  <a:close/>
                  <a:moveTo>
                    <a:pt x="54" y="127"/>
                  </a:moveTo>
                  <a:lnTo>
                    <a:pt x="74" y="106"/>
                  </a:lnTo>
                  <a:lnTo>
                    <a:pt x="74" y="106"/>
                  </a:lnTo>
                  <a:lnTo>
                    <a:pt x="92" y="89"/>
                  </a:lnTo>
                  <a:lnTo>
                    <a:pt x="126" y="55"/>
                  </a:lnTo>
                  <a:lnTo>
                    <a:pt x="142" y="70"/>
                  </a:lnTo>
                  <a:lnTo>
                    <a:pt x="70" y="142"/>
                  </a:lnTo>
                  <a:lnTo>
                    <a:pt x="54" y="1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4" name="Group 113">
              <a:extLst>
                <a:ext uri="{FF2B5EF4-FFF2-40B4-BE49-F238E27FC236}">
                  <a16:creationId xmlns:a16="http://schemas.microsoft.com/office/drawing/2014/main" id="{917BDD9F-1344-433B-A5AC-36FBFA4F4D2D}"/>
                </a:ext>
              </a:extLst>
            </p:cNvPr>
            <p:cNvGrpSpPr/>
            <p:nvPr/>
          </p:nvGrpSpPr>
          <p:grpSpPr>
            <a:xfrm flipH="1">
              <a:off x="9697167" y="3977398"/>
              <a:ext cx="1917903" cy="845407"/>
              <a:chOff x="9377040" y="5042141"/>
              <a:chExt cx="1917903" cy="845407"/>
            </a:xfrm>
          </p:grpSpPr>
          <p:sp>
            <p:nvSpPr>
              <p:cNvPr id="115" name="Google Shape;764;p39">
                <a:extLst>
                  <a:ext uri="{FF2B5EF4-FFF2-40B4-BE49-F238E27FC236}">
                    <a16:creationId xmlns:a16="http://schemas.microsoft.com/office/drawing/2014/main" id="{AEC6B611-88C2-4895-8843-82424A75A0B3}"/>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اول</a:t>
                </a:r>
                <a:endParaRPr sz="1600" b="1">
                  <a:latin typeface="Fira Sans"/>
                  <a:ea typeface="Fira Sans"/>
                  <a:cs typeface="IRAN Sans" panose="020B0400000000000000" pitchFamily="34" charset="-78"/>
                  <a:sym typeface="Fira Sans"/>
                </a:endParaRPr>
              </a:p>
            </p:txBody>
          </p:sp>
          <p:sp>
            <p:nvSpPr>
              <p:cNvPr id="116" name="Google Shape;765;p39">
                <a:extLst>
                  <a:ext uri="{FF2B5EF4-FFF2-40B4-BE49-F238E27FC236}">
                    <a16:creationId xmlns:a16="http://schemas.microsoft.com/office/drawing/2014/main" id="{57F5C0C2-ED6A-481D-BC61-1E1D3B8FEB9A}"/>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10" name="Group 9">
            <a:extLst>
              <a:ext uri="{FF2B5EF4-FFF2-40B4-BE49-F238E27FC236}">
                <a16:creationId xmlns:a16="http://schemas.microsoft.com/office/drawing/2014/main" id="{0D0A2C8F-5B69-41E7-8B0D-C80732506254}"/>
              </a:ext>
            </a:extLst>
          </p:cNvPr>
          <p:cNvGrpSpPr/>
          <p:nvPr/>
        </p:nvGrpSpPr>
        <p:grpSpPr>
          <a:xfrm>
            <a:off x="4099634" y="2509801"/>
            <a:ext cx="1917903" cy="2582835"/>
            <a:chOff x="4099634" y="2509801"/>
            <a:chExt cx="1917903" cy="2582835"/>
          </a:xfrm>
        </p:grpSpPr>
        <p:grpSp>
          <p:nvGrpSpPr>
            <p:cNvPr id="24" name="Group 23">
              <a:extLst>
                <a:ext uri="{FF2B5EF4-FFF2-40B4-BE49-F238E27FC236}">
                  <a16:creationId xmlns:a16="http://schemas.microsoft.com/office/drawing/2014/main" id="{25CE60C5-CFFA-497C-AF9B-EDC9642C7010}"/>
                </a:ext>
              </a:extLst>
            </p:cNvPr>
            <p:cNvGrpSpPr/>
            <p:nvPr/>
          </p:nvGrpSpPr>
          <p:grpSpPr>
            <a:xfrm flipH="1">
              <a:off x="4928344" y="3589952"/>
              <a:ext cx="217059" cy="867449"/>
              <a:chOff x="6830797" y="3758186"/>
              <a:chExt cx="200564" cy="769662"/>
            </a:xfrm>
            <a:solidFill>
              <a:schemeClr val="accent4"/>
            </a:solidFill>
          </p:grpSpPr>
          <p:cxnSp>
            <p:nvCxnSpPr>
              <p:cNvPr id="35" name="Straight Connector 34">
                <a:extLst>
                  <a:ext uri="{FF2B5EF4-FFF2-40B4-BE49-F238E27FC236}">
                    <a16:creationId xmlns:a16="http://schemas.microsoft.com/office/drawing/2014/main" id="{24517DED-D6D8-4094-B80D-962F7861568F}"/>
                  </a:ext>
                </a:extLst>
              </p:cNvPr>
              <p:cNvCxnSpPr/>
              <p:nvPr/>
            </p:nvCxnSpPr>
            <p:spPr>
              <a:xfrm flipV="1">
                <a:off x="6931076" y="3758186"/>
                <a:ext cx="0" cy="608074"/>
              </a:xfrm>
              <a:prstGeom prst="line">
                <a:avLst/>
              </a:prstGeom>
              <a:grpFill/>
              <a:ln w="28575">
                <a:solidFill>
                  <a:schemeClr val="accent4"/>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36" name="Teardrop 35">
                <a:extLst>
                  <a:ext uri="{FF2B5EF4-FFF2-40B4-BE49-F238E27FC236}">
                    <a16:creationId xmlns:a16="http://schemas.microsoft.com/office/drawing/2014/main" id="{B809ACF6-5245-4937-A871-5CD94B9AF3E2}"/>
                  </a:ext>
                </a:extLst>
              </p:cNvPr>
              <p:cNvSpPr/>
              <p:nvPr/>
            </p:nvSpPr>
            <p:spPr>
              <a:xfrm rot="18900000">
                <a:off x="6830797" y="4327284"/>
                <a:ext cx="200564" cy="200564"/>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5" name="Teardrop 64">
              <a:extLst>
                <a:ext uri="{FF2B5EF4-FFF2-40B4-BE49-F238E27FC236}">
                  <a16:creationId xmlns:a16="http://schemas.microsoft.com/office/drawing/2014/main" id="{D855F5BD-D392-48D9-B80A-941B985CECF5}"/>
                </a:ext>
              </a:extLst>
            </p:cNvPr>
            <p:cNvSpPr/>
            <p:nvPr/>
          </p:nvSpPr>
          <p:spPr>
            <a:xfrm rot="2700000" flipH="1">
              <a:off x="4776590" y="4562826"/>
              <a:ext cx="519066" cy="540554"/>
            </a:xfrm>
            <a:prstGeom prst="teardrop">
              <a:avLst>
                <a:gd name="adj" fmla="val 9891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40">
              <a:extLst>
                <a:ext uri="{FF2B5EF4-FFF2-40B4-BE49-F238E27FC236}">
                  <a16:creationId xmlns:a16="http://schemas.microsoft.com/office/drawing/2014/main" id="{EF461119-1391-4F43-B159-96F2D5545D58}"/>
                </a:ext>
              </a:extLst>
            </p:cNvPr>
            <p:cNvSpPr>
              <a:spLocks noEditPoints="1"/>
            </p:cNvSpPr>
            <p:nvPr/>
          </p:nvSpPr>
          <p:spPr bwMode="auto">
            <a:xfrm flipH="1">
              <a:off x="4909794" y="4730673"/>
              <a:ext cx="247849" cy="221238"/>
            </a:xfrm>
            <a:custGeom>
              <a:avLst/>
              <a:gdLst>
                <a:gd name="T0" fmla="*/ 132 w 192"/>
                <a:gd name="T1" fmla="*/ 164 h 164"/>
                <a:gd name="T2" fmla="*/ 60 w 192"/>
                <a:gd name="T3" fmla="*/ 0 h 164"/>
                <a:gd name="T4" fmla="*/ 68 w 192"/>
                <a:gd name="T5" fmla="*/ 8 h 164"/>
                <a:gd name="T6" fmla="*/ 124 w 192"/>
                <a:gd name="T7" fmla="*/ 156 h 164"/>
                <a:gd name="T8" fmla="*/ 68 w 192"/>
                <a:gd name="T9" fmla="*/ 8 h 164"/>
                <a:gd name="T10" fmla="*/ 140 w 192"/>
                <a:gd name="T11" fmla="*/ 12 h 164"/>
                <a:gd name="T12" fmla="*/ 184 w 192"/>
                <a:gd name="T13" fmla="*/ 152 h 164"/>
                <a:gd name="T14" fmla="*/ 140 w 192"/>
                <a:gd name="T15" fmla="*/ 160 h 164"/>
                <a:gd name="T16" fmla="*/ 192 w 192"/>
                <a:gd name="T17" fmla="*/ 4 h 164"/>
                <a:gd name="T18" fmla="*/ 0 w 192"/>
                <a:gd name="T19" fmla="*/ 160 h 164"/>
                <a:gd name="T20" fmla="*/ 52 w 192"/>
                <a:gd name="T21" fmla="*/ 152 h 164"/>
                <a:gd name="T22" fmla="*/ 8 w 192"/>
                <a:gd name="T23" fmla="*/ 12 h 164"/>
                <a:gd name="T24" fmla="*/ 52 w 192"/>
                <a:gd name="T25" fmla="*/ 4 h 164"/>
                <a:gd name="T26" fmla="*/ 0 w 192"/>
                <a:gd name="T27" fmla="*/ 160 h 164"/>
                <a:gd name="T28" fmla="*/ 20 w 192"/>
                <a:gd name="T29" fmla="*/ 36 h 164"/>
                <a:gd name="T30" fmla="*/ 48 w 192"/>
                <a:gd name="T31" fmla="*/ 44 h 164"/>
                <a:gd name="T32" fmla="*/ 48 w 192"/>
                <a:gd name="T33" fmla="*/ 60 h 164"/>
                <a:gd name="T34" fmla="*/ 20 w 192"/>
                <a:gd name="T35" fmla="*/ 68 h 164"/>
                <a:gd name="T36" fmla="*/ 48 w 192"/>
                <a:gd name="T37" fmla="*/ 60 h 164"/>
                <a:gd name="T38" fmla="*/ 48 w 192"/>
                <a:gd name="T39" fmla="*/ 92 h 164"/>
                <a:gd name="T40" fmla="*/ 20 w 192"/>
                <a:gd name="T41" fmla="*/ 84 h 164"/>
                <a:gd name="T42" fmla="*/ 80 w 192"/>
                <a:gd name="T43" fmla="*/ 44 h 164"/>
                <a:gd name="T44" fmla="*/ 112 w 192"/>
                <a:gd name="T45" fmla="*/ 36 h 164"/>
                <a:gd name="T46" fmla="*/ 80 w 192"/>
                <a:gd name="T47" fmla="*/ 44 h 164"/>
                <a:gd name="T48" fmla="*/ 112 w 192"/>
                <a:gd name="T49" fmla="*/ 68 h 164"/>
                <a:gd name="T50" fmla="*/ 80 w 192"/>
                <a:gd name="T51" fmla="*/ 60 h 164"/>
                <a:gd name="T52" fmla="*/ 80 w 192"/>
                <a:gd name="T53" fmla="*/ 92 h 164"/>
                <a:gd name="T54" fmla="*/ 112 w 192"/>
                <a:gd name="T55" fmla="*/ 84 h 164"/>
                <a:gd name="T56" fmla="*/ 80 w 192"/>
                <a:gd name="T57" fmla="*/ 92 h 164"/>
                <a:gd name="T58" fmla="*/ 144 w 192"/>
                <a:gd name="T59" fmla="*/ 36 h 164"/>
                <a:gd name="T60" fmla="*/ 172 w 192"/>
                <a:gd name="T61" fmla="*/ 44 h 164"/>
                <a:gd name="T62" fmla="*/ 144 w 192"/>
                <a:gd name="T63" fmla="*/ 68 h 164"/>
                <a:gd name="T64" fmla="*/ 172 w 192"/>
                <a:gd name="T65" fmla="*/ 60 h 164"/>
                <a:gd name="T66" fmla="*/ 144 w 192"/>
                <a:gd name="T67" fmla="*/ 68 h 164"/>
                <a:gd name="T68" fmla="*/ 172 w 192"/>
                <a:gd name="T69" fmla="*/ 92 h 164"/>
                <a:gd name="T70" fmla="*/ 144 w 192"/>
                <a:gd name="T71" fmla="*/ 84 h 164"/>
                <a:gd name="T72" fmla="*/ 96 w 192"/>
                <a:gd name="T73" fmla="*/ 108 h 164"/>
                <a:gd name="T74" fmla="*/ 96 w 192"/>
                <a:gd name="T75" fmla="*/ 140 h 164"/>
                <a:gd name="T76" fmla="*/ 96 w 192"/>
                <a:gd name="T77" fmla="*/ 108 h 164"/>
                <a:gd name="T78" fmla="*/ 88 w 192"/>
                <a:gd name="T79" fmla="*/ 124 h 164"/>
                <a:gd name="T80" fmla="*/ 104 w 192"/>
                <a:gd name="T81" fmla="*/ 1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4">
                  <a:moveTo>
                    <a:pt x="60" y="164"/>
                  </a:moveTo>
                  <a:cubicBezTo>
                    <a:pt x="132" y="164"/>
                    <a:pt x="132" y="164"/>
                    <a:pt x="132" y="164"/>
                  </a:cubicBezTo>
                  <a:cubicBezTo>
                    <a:pt x="132" y="0"/>
                    <a:pt x="132" y="0"/>
                    <a:pt x="132" y="0"/>
                  </a:cubicBezTo>
                  <a:cubicBezTo>
                    <a:pt x="60" y="0"/>
                    <a:pt x="60" y="0"/>
                    <a:pt x="60" y="0"/>
                  </a:cubicBezTo>
                  <a:lnTo>
                    <a:pt x="60" y="164"/>
                  </a:lnTo>
                  <a:close/>
                  <a:moveTo>
                    <a:pt x="68" y="8"/>
                  </a:moveTo>
                  <a:cubicBezTo>
                    <a:pt x="124" y="8"/>
                    <a:pt x="124" y="8"/>
                    <a:pt x="124" y="8"/>
                  </a:cubicBezTo>
                  <a:cubicBezTo>
                    <a:pt x="124" y="156"/>
                    <a:pt x="124" y="156"/>
                    <a:pt x="124" y="156"/>
                  </a:cubicBezTo>
                  <a:cubicBezTo>
                    <a:pt x="68" y="156"/>
                    <a:pt x="68" y="156"/>
                    <a:pt x="68" y="156"/>
                  </a:cubicBezTo>
                  <a:lnTo>
                    <a:pt x="68" y="8"/>
                  </a:lnTo>
                  <a:close/>
                  <a:moveTo>
                    <a:pt x="140" y="4"/>
                  </a:moveTo>
                  <a:cubicBezTo>
                    <a:pt x="140" y="12"/>
                    <a:pt x="140" y="12"/>
                    <a:pt x="140" y="12"/>
                  </a:cubicBezTo>
                  <a:cubicBezTo>
                    <a:pt x="184" y="12"/>
                    <a:pt x="184" y="12"/>
                    <a:pt x="184" y="12"/>
                  </a:cubicBezTo>
                  <a:cubicBezTo>
                    <a:pt x="184" y="152"/>
                    <a:pt x="184" y="152"/>
                    <a:pt x="184" y="152"/>
                  </a:cubicBezTo>
                  <a:cubicBezTo>
                    <a:pt x="140" y="152"/>
                    <a:pt x="140" y="152"/>
                    <a:pt x="140" y="152"/>
                  </a:cubicBezTo>
                  <a:cubicBezTo>
                    <a:pt x="140" y="160"/>
                    <a:pt x="140" y="160"/>
                    <a:pt x="140" y="160"/>
                  </a:cubicBezTo>
                  <a:cubicBezTo>
                    <a:pt x="192" y="160"/>
                    <a:pt x="192" y="160"/>
                    <a:pt x="192" y="160"/>
                  </a:cubicBezTo>
                  <a:cubicBezTo>
                    <a:pt x="192" y="4"/>
                    <a:pt x="192" y="4"/>
                    <a:pt x="192" y="4"/>
                  </a:cubicBezTo>
                  <a:lnTo>
                    <a:pt x="140" y="4"/>
                  </a:lnTo>
                  <a:close/>
                  <a:moveTo>
                    <a:pt x="0" y="160"/>
                  </a:moveTo>
                  <a:cubicBezTo>
                    <a:pt x="52" y="160"/>
                    <a:pt x="52" y="160"/>
                    <a:pt x="52" y="160"/>
                  </a:cubicBezTo>
                  <a:cubicBezTo>
                    <a:pt x="52" y="152"/>
                    <a:pt x="52" y="152"/>
                    <a:pt x="52" y="152"/>
                  </a:cubicBezTo>
                  <a:cubicBezTo>
                    <a:pt x="8" y="152"/>
                    <a:pt x="8" y="152"/>
                    <a:pt x="8" y="152"/>
                  </a:cubicBezTo>
                  <a:cubicBezTo>
                    <a:pt x="8" y="12"/>
                    <a:pt x="8" y="12"/>
                    <a:pt x="8" y="12"/>
                  </a:cubicBezTo>
                  <a:cubicBezTo>
                    <a:pt x="52" y="12"/>
                    <a:pt x="52" y="12"/>
                    <a:pt x="52" y="12"/>
                  </a:cubicBezTo>
                  <a:cubicBezTo>
                    <a:pt x="52" y="4"/>
                    <a:pt x="52" y="4"/>
                    <a:pt x="52" y="4"/>
                  </a:cubicBezTo>
                  <a:cubicBezTo>
                    <a:pt x="0" y="4"/>
                    <a:pt x="0" y="4"/>
                    <a:pt x="0" y="4"/>
                  </a:cubicBezTo>
                  <a:lnTo>
                    <a:pt x="0" y="160"/>
                  </a:lnTo>
                  <a:close/>
                  <a:moveTo>
                    <a:pt x="48" y="36"/>
                  </a:moveTo>
                  <a:cubicBezTo>
                    <a:pt x="20" y="36"/>
                    <a:pt x="20" y="36"/>
                    <a:pt x="20" y="36"/>
                  </a:cubicBezTo>
                  <a:cubicBezTo>
                    <a:pt x="20" y="44"/>
                    <a:pt x="20" y="44"/>
                    <a:pt x="20" y="44"/>
                  </a:cubicBezTo>
                  <a:cubicBezTo>
                    <a:pt x="48" y="44"/>
                    <a:pt x="48" y="44"/>
                    <a:pt x="48" y="44"/>
                  </a:cubicBezTo>
                  <a:lnTo>
                    <a:pt x="48" y="36"/>
                  </a:lnTo>
                  <a:close/>
                  <a:moveTo>
                    <a:pt x="48" y="60"/>
                  </a:moveTo>
                  <a:cubicBezTo>
                    <a:pt x="20" y="60"/>
                    <a:pt x="20" y="60"/>
                    <a:pt x="20" y="60"/>
                  </a:cubicBezTo>
                  <a:cubicBezTo>
                    <a:pt x="20" y="68"/>
                    <a:pt x="20" y="68"/>
                    <a:pt x="20" y="68"/>
                  </a:cubicBezTo>
                  <a:cubicBezTo>
                    <a:pt x="48" y="68"/>
                    <a:pt x="48" y="68"/>
                    <a:pt x="48" y="68"/>
                  </a:cubicBezTo>
                  <a:lnTo>
                    <a:pt x="48" y="60"/>
                  </a:lnTo>
                  <a:close/>
                  <a:moveTo>
                    <a:pt x="20" y="92"/>
                  </a:moveTo>
                  <a:cubicBezTo>
                    <a:pt x="48" y="92"/>
                    <a:pt x="48" y="92"/>
                    <a:pt x="48" y="92"/>
                  </a:cubicBezTo>
                  <a:cubicBezTo>
                    <a:pt x="48" y="84"/>
                    <a:pt x="48" y="84"/>
                    <a:pt x="48" y="84"/>
                  </a:cubicBezTo>
                  <a:cubicBezTo>
                    <a:pt x="20" y="84"/>
                    <a:pt x="20" y="84"/>
                    <a:pt x="20" y="84"/>
                  </a:cubicBezTo>
                  <a:lnTo>
                    <a:pt x="20" y="92"/>
                  </a:lnTo>
                  <a:close/>
                  <a:moveTo>
                    <a:pt x="80" y="44"/>
                  </a:moveTo>
                  <a:cubicBezTo>
                    <a:pt x="112" y="44"/>
                    <a:pt x="112" y="44"/>
                    <a:pt x="112" y="44"/>
                  </a:cubicBezTo>
                  <a:cubicBezTo>
                    <a:pt x="112" y="36"/>
                    <a:pt x="112" y="36"/>
                    <a:pt x="112" y="36"/>
                  </a:cubicBezTo>
                  <a:cubicBezTo>
                    <a:pt x="80" y="36"/>
                    <a:pt x="80" y="36"/>
                    <a:pt x="80" y="36"/>
                  </a:cubicBezTo>
                  <a:lnTo>
                    <a:pt x="80" y="44"/>
                  </a:lnTo>
                  <a:close/>
                  <a:moveTo>
                    <a:pt x="80" y="68"/>
                  </a:moveTo>
                  <a:cubicBezTo>
                    <a:pt x="112" y="68"/>
                    <a:pt x="112" y="68"/>
                    <a:pt x="112" y="68"/>
                  </a:cubicBezTo>
                  <a:cubicBezTo>
                    <a:pt x="112" y="60"/>
                    <a:pt x="112" y="60"/>
                    <a:pt x="112" y="60"/>
                  </a:cubicBezTo>
                  <a:cubicBezTo>
                    <a:pt x="80" y="60"/>
                    <a:pt x="80" y="60"/>
                    <a:pt x="80" y="60"/>
                  </a:cubicBezTo>
                  <a:lnTo>
                    <a:pt x="80" y="68"/>
                  </a:lnTo>
                  <a:close/>
                  <a:moveTo>
                    <a:pt x="80" y="92"/>
                  </a:moveTo>
                  <a:cubicBezTo>
                    <a:pt x="112" y="92"/>
                    <a:pt x="112" y="92"/>
                    <a:pt x="112" y="92"/>
                  </a:cubicBezTo>
                  <a:cubicBezTo>
                    <a:pt x="112" y="84"/>
                    <a:pt x="112" y="84"/>
                    <a:pt x="112" y="84"/>
                  </a:cubicBezTo>
                  <a:cubicBezTo>
                    <a:pt x="80" y="84"/>
                    <a:pt x="80" y="84"/>
                    <a:pt x="80" y="84"/>
                  </a:cubicBezTo>
                  <a:lnTo>
                    <a:pt x="80" y="92"/>
                  </a:lnTo>
                  <a:close/>
                  <a:moveTo>
                    <a:pt x="172" y="36"/>
                  </a:moveTo>
                  <a:cubicBezTo>
                    <a:pt x="144" y="36"/>
                    <a:pt x="144" y="36"/>
                    <a:pt x="144" y="36"/>
                  </a:cubicBezTo>
                  <a:cubicBezTo>
                    <a:pt x="144" y="44"/>
                    <a:pt x="144" y="44"/>
                    <a:pt x="144" y="44"/>
                  </a:cubicBezTo>
                  <a:cubicBezTo>
                    <a:pt x="172" y="44"/>
                    <a:pt x="172" y="44"/>
                    <a:pt x="172" y="44"/>
                  </a:cubicBezTo>
                  <a:lnTo>
                    <a:pt x="172" y="36"/>
                  </a:lnTo>
                  <a:close/>
                  <a:moveTo>
                    <a:pt x="144" y="68"/>
                  </a:moveTo>
                  <a:cubicBezTo>
                    <a:pt x="172" y="68"/>
                    <a:pt x="172" y="68"/>
                    <a:pt x="172" y="68"/>
                  </a:cubicBezTo>
                  <a:cubicBezTo>
                    <a:pt x="172" y="60"/>
                    <a:pt x="172" y="60"/>
                    <a:pt x="172" y="60"/>
                  </a:cubicBezTo>
                  <a:cubicBezTo>
                    <a:pt x="144" y="60"/>
                    <a:pt x="144" y="60"/>
                    <a:pt x="144" y="60"/>
                  </a:cubicBezTo>
                  <a:lnTo>
                    <a:pt x="144" y="68"/>
                  </a:lnTo>
                  <a:close/>
                  <a:moveTo>
                    <a:pt x="144" y="92"/>
                  </a:moveTo>
                  <a:cubicBezTo>
                    <a:pt x="172" y="92"/>
                    <a:pt x="172" y="92"/>
                    <a:pt x="172" y="92"/>
                  </a:cubicBezTo>
                  <a:cubicBezTo>
                    <a:pt x="172" y="84"/>
                    <a:pt x="172" y="84"/>
                    <a:pt x="172" y="84"/>
                  </a:cubicBezTo>
                  <a:cubicBezTo>
                    <a:pt x="144" y="84"/>
                    <a:pt x="144" y="84"/>
                    <a:pt x="144" y="84"/>
                  </a:cubicBezTo>
                  <a:lnTo>
                    <a:pt x="144" y="92"/>
                  </a:lnTo>
                  <a:close/>
                  <a:moveTo>
                    <a:pt x="96" y="108"/>
                  </a:moveTo>
                  <a:cubicBezTo>
                    <a:pt x="87" y="108"/>
                    <a:pt x="80" y="115"/>
                    <a:pt x="80" y="124"/>
                  </a:cubicBezTo>
                  <a:cubicBezTo>
                    <a:pt x="80" y="133"/>
                    <a:pt x="87" y="140"/>
                    <a:pt x="96" y="140"/>
                  </a:cubicBezTo>
                  <a:cubicBezTo>
                    <a:pt x="105" y="140"/>
                    <a:pt x="112" y="133"/>
                    <a:pt x="112" y="124"/>
                  </a:cubicBezTo>
                  <a:cubicBezTo>
                    <a:pt x="112" y="115"/>
                    <a:pt x="105" y="108"/>
                    <a:pt x="96" y="108"/>
                  </a:cubicBezTo>
                  <a:close/>
                  <a:moveTo>
                    <a:pt x="96" y="132"/>
                  </a:moveTo>
                  <a:cubicBezTo>
                    <a:pt x="92" y="132"/>
                    <a:pt x="88" y="128"/>
                    <a:pt x="88" y="124"/>
                  </a:cubicBezTo>
                  <a:cubicBezTo>
                    <a:pt x="88" y="120"/>
                    <a:pt x="92" y="116"/>
                    <a:pt x="96" y="116"/>
                  </a:cubicBezTo>
                  <a:cubicBezTo>
                    <a:pt x="100" y="116"/>
                    <a:pt x="104" y="120"/>
                    <a:pt x="104" y="124"/>
                  </a:cubicBezTo>
                  <a:cubicBezTo>
                    <a:pt x="104" y="128"/>
                    <a:pt x="100" y="132"/>
                    <a:pt x="96"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16">
              <a:extLst>
                <a:ext uri="{FF2B5EF4-FFF2-40B4-BE49-F238E27FC236}">
                  <a16:creationId xmlns:a16="http://schemas.microsoft.com/office/drawing/2014/main" id="{B2BB069B-BD07-44FF-97E1-342E3A128606}"/>
                </a:ext>
              </a:extLst>
            </p:cNvPr>
            <p:cNvGrpSpPr/>
            <p:nvPr/>
          </p:nvGrpSpPr>
          <p:grpSpPr>
            <a:xfrm flipH="1">
              <a:off x="4099634" y="2509801"/>
              <a:ext cx="1917903" cy="845407"/>
              <a:chOff x="9377040" y="5042141"/>
              <a:chExt cx="1917903" cy="845407"/>
            </a:xfrm>
          </p:grpSpPr>
          <p:sp>
            <p:nvSpPr>
              <p:cNvPr id="118" name="Google Shape;764;p39">
                <a:extLst>
                  <a:ext uri="{FF2B5EF4-FFF2-40B4-BE49-F238E27FC236}">
                    <a16:creationId xmlns:a16="http://schemas.microsoft.com/office/drawing/2014/main" id="{EA0EEA54-49FF-4C9A-8DDB-CADF1A97942C}"/>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چهارم</a:t>
                </a:r>
                <a:endParaRPr sz="1600" b="1">
                  <a:latin typeface="Fira Sans"/>
                  <a:ea typeface="Fira Sans"/>
                  <a:cs typeface="IRAN Sans" panose="020B0400000000000000" pitchFamily="34" charset="-78"/>
                  <a:sym typeface="Fira Sans"/>
                </a:endParaRPr>
              </a:p>
            </p:txBody>
          </p:sp>
          <p:sp>
            <p:nvSpPr>
              <p:cNvPr id="119" name="Google Shape;765;p39">
                <a:extLst>
                  <a:ext uri="{FF2B5EF4-FFF2-40B4-BE49-F238E27FC236}">
                    <a16:creationId xmlns:a16="http://schemas.microsoft.com/office/drawing/2014/main" id="{0F2C329B-1CA4-4344-84D4-C1798E8240B8}"/>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spTree>
    <p:extLst>
      <p:ext uri="{BB962C8B-B14F-4D97-AF65-F5344CB8AC3E}">
        <p14:creationId xmlns:p14="http://schemas.microsoft.com/office/powerpoint/2010/main" val="3553301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7"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5400" b="1" dirty="0">
                <a:solidFill>
                  <a:schemeClr val="bg2"/>
                </a:solidFill>
                <a:cs typeface="IRAN Sans" panose="020B0400000000000000" pitchFamily="34" charset="-78"/>
              </a:rPr>
              <a:t>5. پیاده سازی یک سناریو</a:t>
            </a:r>
          </a:p>
        </p:txBody>
      </p:sp>
      <p:grpSp>
        <p:nvGrpSpPr>
          <p:cNvPr id="45" name="Group 44">
            <a:extLst>
              <a:ext uri="{FF2B5EF4-FFF2-40B4-BE49-F238E27FC236}">
                <a16:creationId xmlns:a16="http://schemas.microsoft.com/office/drawing/2014/main" id="{86F2A512-4A7D-4D98-B9D7-A25493758055}"/>
              </a:ext>
            </a:extLst>
          </p:cNvPr>
          <p:cNvGrpSpPr>
            <a:grpSpLocks noChangeAspect="1"/>
          </p:cNvGrpSpPr>
          <p:nvPr/>
        </p:nvGrpSpPr>
        <p:grpSpPr>
          <a:xfrm>
            <a:off x="7063043" y="1730807"/>
            <a:ext cx="3239185" cy="3239185"/>
            <a:chOff x="7260001" y="4139938"/>
            <a:chExt cx="1145658" cy="1145658"/>
          </a:xfrm>
        </p:grpSpPr>
        <p:sp>
          <p:nvSpPr>
            <p:cNvPr id="46" name="Rectangle: Rounded Corners 45">
              <a:extLst>
                <a:ext uri="{FF2B5EF4-FFF2-40B4-BE49-F238E27FC236}">
                  <a16:creationId xmlns:a16="http://schemas.microsoft.com/office/drawing/2014/main" id="{D08C6A42-FB4A-4DF2-B83E-8CDC8C9FEC74}"/>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6">
              <a:extLst>
                <a:ext uri="{FF2B5EF4-FFF2-40B4-BE49-F238E27FC236}">
                  <a16:creationId xmlns:a16="http://schemas.microsoft.com/office/drawing/2014/main" id="{1B459ED9-E31B-48E1-A8E7-D9467D3A3ADA}"/>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48" name="Freeform: Shape 47">
                <a:extLst>
                  <a:ext uri="{FF2B5EF4-FFF2-40B4-BE49-F238E27FC236}">
                    <a16:creationId xmlns:a16="http://schemas.microsoft.com/office/drawing/2014/main" id="{9305A5D1-8FE0-4F97-BD2C-445B2EE2E053}"/>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B28F7D77-56C4-45EB-BECD-7B668F41F8E6}"/>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50" name="Graphic 6">
                <a:extLst>
                  <a:ext uri="{FF2B5EF4-FFF2-40B4-BE49-F238E27FC236}">
                    <a16:creationId xmlns:a16="http://schemas.microsoft.com/office/drawing/2014/main" id="{4985569B-4EE3-4901-9306-E03321D8934D}"/>
                  </a:ext>
                </a:extLst>
              </p:cNvPr>
              <p:cNvGrpSpPr/>
              <p:nvPr/>
            </p:nvGrpSpPr>
            <p:grpSpPr>
              <a:xfrm>
                <a:off x="1304790" y="1486757"/>
                <a:ext cx="1501867" cy="1642351"/>
                <a:chOff x="1304790" y="1486757"/>
                <a:chExt cx="1501867" cy="1642351"/>
              </a:xfrm>
              <a:solidFill>
                <a:srgbClr val="6745FF"/>
              </a:solidFill>
            </p:grpSpPr>
            <p:sp>
              <p:nvSpPr>
                <p:cNvPr id="52" name="Freeform: Shape 51">
                  <a:extLst>
                    <a:ext uri="{FF2B5EF4-FFF2-40B4-BE49-F238E27FC236}">
                      <a16:creationId xmlns:a16="http://schemas.microsoft.com/office/drawing/2014/main" id="{A28E6841-2463-428B-A9CF-DCAF9A3B9398}"/>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E7F30E4E-6AB3-437D-8973-6059E74BD913}"/>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51" name="Freeform: Shape 50">
                <a:extLst>
                  <a:ext uri="{FF2B5EF4-FFF2-40B4-BE49-F238E27FC236}">
                    <a16:creationId xmlns:a16="http://schemas.microsoft.com/office/drawing/2014/main" id="{1EDB1BFB-AA5C-44D9-8AE9-DC0B626E37B5}"/>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291410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761E20-F24C-4F7B-9708-C120299B4A14}"/>
              </a:ext>
            </a:extLst>
          </p:cNvPr>
          <p:cNvGrpSpPr/>
          <p:nvPr/>
        </p:nvGrpSpPr>
        <p:grpSpPr>
          <a:xfrm>
            <a:off x="10823484" y="5977308"/>
            <a:ext cx="1224078" cy="734400"/>
            <a:chOff x="10781922" y="158400"/>
            <a:chExt cx="1224078" cy="734400"/>
          </a:xfrm>
        </p:grpSpPr>
        <p:sp>
          <p:nvSpPr>
            <p:cNvPr id="17" name="Rectangle: Rounded Corners 16">
              <a:extLst>
                <a:ext uri="{FF2B5EF4-FFF2-40B4-BE49-F238E27FC236}">
                  <a16:creationId xmlns:a16="http://schemas.microsoft.com/office/drawing/2014/main" id="{0B3929AE-19B8-495C-BD92-E7ADBA3F3B9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1" name="Group 10">
              <a:extLst>
                <a:ext uri="{FF2B5EF4-FFF2-40B4-BE49-F238E27FC236}">
                  <a16:creationId xmlns:a16="http://schemas.microsoft.com/office/drawing/2014/main" id="{5FF249D8-40B7-4843-B05F-F07C31CCE07E}"/>
                </a:ext>
              </a:extLst>
            </p:cNvPr>
            <p:cNvGrpSpPr>
              <a:grpSpLocks noChangeAspect="1"/>
            </p:cNvGrpSpPr>
            <p:nvPr/>
          </p:nvGrpSpPr>
          <p:grpSpPr>
            <a:xfrm>
              <a:off x="11271600" y="158400"/>
              <a:ext cx="734400" cy="734400"/>
              <a:chOff x="7260001" y="4139938"/>
              <a:chExt cx="1145658" cy="1145658"/>
            </a:xfrm>
          </p:grpSpPr>
          <p:sp>
            <p:nvSpPr>
              <p:cNvPr id="12" name="Rectangle: Rounded Corners 11">
                <a:extLst>
                  <a:ext uri="{FF2B5EF4-FFF2-40B4-BE49-F238E27FC236}">
                    <a16:creationId xmlns:a16="http://schemas.microsoft.com/office/drawing/2014/main" id="{2CA9A506-381E-4247-A6A5-D2FB14012E91}"/>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3" name="Graphic 6">
                <a:extLst>
                  <a:ext uri="{FF2B5EF4-FFF2-40B4-BE49-F238E27FC236}">
                    <a16:creationId xmlns:a16="http://schemas.microsoft.com/office/drawing/2014/main" id="{0647E1E0-7ACD-4E64-8C45-5ECB3982049D}"/>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4" name="Freeform: Shape 13">
                  <a:extLst>
                    <a:ext uri="{FF2B5EF4-FFF2-40B4-BE49-F238E27FC236}">
                      <a16:creationId xmlns:a16="http://schemas.microsoft.com/office/drawing/2014/main" id="{F95AE913-DFB7-4AC3-84D9-6BDEA1EFCE2A}"/>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B29C6F30-B850-46EE-8619-9FDA0D009414}"/>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6" name="Graphic 6">
                  <a:extLst>
                    <a:ext uri="{FF2B5EF4-FFF2-40B4-BE49-F238E27FC236}">
                      <a16:creationId xmlns:a16="http://schemas.microsoft.com/office/drawing/2014/main" id="{108D6804-FF1D-4384-88C7-2DC5CF5E9BEB}"/>
                    </a:ext>
                  </a:extLst>
                </p:cNvPr>
                <p:cNvGrpSpPr/>
                <p:nvPr/>
              </p:nvGrpSpPr>
              <p:grpSpPr>
                <a:xfrm>
                  <a:off x="1304790" y="1486757"/>
                  <a:ext cx="1501867" cy="1642351"/>
                  <a:chOff x="1304790" y="1486757"/>
                  <a:chExt cx="1501867" cy="1642351"/>
                </a:xfrm>
                <a:solidFill>
                  <a:srgbClr val="6745FF"/>
                </a:solidFill>
              </p:grpSpPr>
              <p:sp>
                <p:nvSpPr>
                  <p:cNvPr id="20" name="Freeform: Shape 19">
                    <a:extLst>
                      <a:ext uri="{FF2B5EF4-FFF2-40B4-BE49-F238E27FC236}">
                        <a16:creationId xmlns:a16="http://schemas.microsoft.com/office/drawing/2014/main" id="{D9802D5F-20C6-4C5D-A7E4-84816D02BD15}"/>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D70D1188-CD40-4C6E-B787-50A86CB8CE5B}"/>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9" name="Freeform: Shape 18">
                  <a:extLst>
                    <a:ext uri="{FF2B5EF4-FFF2-40B4-BE49-F238E27FC236}">
                      <a16:creationId xmlns:a16="http://schemas.microsoft.com/office/drawing/2014/main" id="{79634275-187C-495A-843D-3A48D947A8D7}"/>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8" name="Rectangle: Rounded Corners 17">
            <a:extLst>
              <a:ext uri="{FF2B5EF4-FFF2-40B4-BE49-F238E27FC236}">
                <a16:creationId xmlns:a16="http://schemas.microsoft.com/office/drawing/2014/main" id="{9B340F53-8784-4AF5-928A-9887AC694DEF}"/>
              </a:ext>
            </a:extLst>
          </p:cNvPr>
          <p:cNvSpPr/>
          <p:nvPr/>
        </p:nvSpPr>
        <p:spPr>
          <a:xfrm>
            <a:off x="819174" y="815745"/>
            <a:ext cx="1049398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25" name="Group 24">
            <a:extLst>
              <a:ext uri="{FF2B5EF4-FFF2-40B4-BE49-F238E27FC236}">
                <a16:creationId xmlns:a16="http://schemas.microsoft.com/office/drawing/2014/main" id="{6B5DCF16-7E39-4BD9-B31F-C3F6CA379333}"/>
              </a:ext>
            </a:extLst>
          </p:cNvPr>
          <p:cNvGrpSpPr/>
          <p:nvPr/>
        </p:nvGrpSpPr>
        <p:grpSpPr>
          <a:xfrm>
            <a:off x="8016183" y="1815259"/>
            <a:ext cx="3296981" cy="3689638"/>
            <a:chOff x="7344580" y="1662857"/>
            <a:chExt cx="3420000" cy="3689638"/>
          </a:xfrm>
        </p:grpSpPr>
        <p:sp>
          <p:nvSpPr>
            <p:cNvPr id="27" name="Rectangle 26">
              <a:extLst>
                <a:ext uri="{FF2B5EF4-FFF2-40B4-BE49-F238E27FC236}">
                  <a16:creationId xmlns:a16="http://schemas.microsoft.com/office/drawing/2014/main" id="{C27A6E61-AA9A-4256-90BF-66C6732CD476}"/>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8" name="Rectangle 27">
              <a:extLst>
                <a:ext uri="{FF2B5EF4-FFF2-40B4-BE49-F238E27FC236}">
                  <a16:creationId xmlns:a16="http://schemas.microsoft.com/office/drawing/2014/main" id="{36DE7343-3DD4-4ACD-A403-92F1A99A9D54}"/>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grpSp>
        <p:nvGrpSpPr>
          <p:cNvPr id="35" name="Group 34">
            <a:extLst>
              <a:ext uri="{FF2B5EF4-FFF2-40B4-BE49-F238E27FC236}">
                <a16:creationId xmlns:a16="http://schemas.microsoft.com/office/drawing/2014/main" id="{DEB3CD2B-6EDF-468C-A1BF-42A519031DA4}"/>
              </a:ext>
            </a:extLst>
          </p:cNvPr>
          <p:cNvGrpSpPr/>
          <p:nvPr/>
        </p:nvGrpSpPr>
        <p:grpSpPr>
          <a:xfrm>
            <a:off x="4358379" y="1815259"/>
            <a:ext cx="3296981" cy="3689638"/>
            <a:chOff x="7344580" y="1662857"/>
            <a:chExt cx="3420000" cy="3689638"/>
          </a:xfrm>
        </p:grpSpPr>
        <p:sp>
          <p:nvSpPr>
            <p:cNvPr id="36" name="Rectangle 35">
              <a:extLst>
                <a:ext uri="{FF2B5EF4-FFF2-40B4-BE49-F238E27FC236}">
                  <a16:creationId xmlns:a16="http://schemas.microsoft.com/office/drawing/2014/main" id="{766E51F9-9F68-4775-9432-F44C4CE8DAAF}"/>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7" name="Rectangle 36">
              <a:extLst>
                <a:ext uri="{FF2B5EF4-FFF2-40B4-BE49-F238E27FC236}">
                  <a16:creationId xmlns:a16="http://schemas.microsoft.com/office/drawing/2014/main" id="{E5490CC8-DE8C-45F2-B9C2-51317CB2E9AD}"/>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grpSp>
        <p:nvGrpSpPr>
          <p:cNvPr id="38" name="Group 37">
            <a:extLst>
              <a:ext uri="{FF2B5EF4-FFF2-40B4-BE49-F238E27FC236}">
                <a16:creationId xmlns:a16="http://schemas.microsoft.com/office/drawing/2014/main" id="{7C85473E-4D8E-4FF6-BD60-0B8E164BCDD4}"/>
              </a:ext>
            </a:extLst>
          </p:cNvPr>
          <p:cNvGrpSpPr/>
          <p:nvPr/>
        </p:nvGrpSpPr>
        <p:grpSpPr>
          <a:xfrm>
            <a:off x="821689" y="1829425"/>
            <a:ext cx="3296981" cy="3689638"/>
            <a:chOff x="7344580" y="1662857"/>
            <a:chExt cx="3420000" cy="3689638"/>
          </a:xfrm>
        </p:grpSpPr>
        <p:sp>
          <p:nvSpPr>
            <p:cNvPr id="39" name="Rectangle 38">
              <a:extLst>
                <a:ext uri="{FF2B5EF4-FFF2-40B4-BE49-F238E27FC236}">
                  <a16:creationId xmlns:a16="http://schemas.microsoft.com/office/drawing/2014/main" id="{7B65D7CC-3549-4C7D-B68B-0115EAC9CECA}"/>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0" name="Rectangle 39">
              <a:extLst>
                <a:ext uri="{FF2B5EF4-FFF2-40B4-BE49-F238E27FC236}">
                  <a16:creationId xmlns:a16="http://schemas.microsoft.com/office/drawing/2014/main" id="{6AD39FA0-7498-42E1-BA43-36A254E5C074}"/>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spTree>
    <p:extLst>
      <p:ext uri="{BB962C8B-B14F-4D97-AF65-F5344CB8AC3E}">
        <p14:creationId xmlns:p14="http://schemas.microsoft.com/office/powerpoint/2010/main" val="3421021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F94FCD-65F5-4620-AB73-CD555D7EF33B}"/>
              </a:ext>
            </a:extLst>
          </p:cNvPr>
          <p:cNvSpPr>
            <a:spLocks noGrp="1"/>
          </p:cNvSpPr>
          <p:nvPr>
            <p:ph type="pic" idx="10"/>
          </p:nvPr>
        </p:nvSpPr>
        <p:spPr>
          <a:xfrm>
            <a:off x="1451869" y="861637"/>
            <a:ext cx="4472681" cy="4982325"/>
          </a:xfrm>
        </p:spPr>
        <p:txBody>
          <a:bodyPr/>
          <a:lstStyle/>
          <a:p>
            <a:endParaRPr lang="en-US"/>
          </a:p>
        </p:txBody>
      </p:sp>
      <p:sp>
        <p:nvSpPr>
          <p:cNvPr id="4" name="Picture Placeholder 3">
            <a:extLst>
              <a:ext uri="{FF2B5EF4-FFF2-40B4-BE49-F238E27FC236}">
                <a16:creationId xmlns:a16="http://schemas.microsoft.com/office/drawing/2014/main" id="{A1256CAB-09FD-4619-8591-BE13406B4A3B}"/>
              </a:ext>
            </a:extLst>
          </p:cNvPr>
          <p:cNvSpPr>
            <a:spLocks noGrp="1"/>
          </p:cNvSpPr>
          <p:nvPr>
            <p:ph type="pic" idx="11"/>
          </p:nvPr>
        </p:nvSpPr>
        <p:spPr/>
        <p:txBody>
          <a:bodyPr/>
          <a:lstStyle/>
          <a:p>
            <a:endParaRPr lang="en-US"/>
          </a:p>
        </p:txBody>
      </p:sp>
      <p:grpSp>
        <p:nvGrpSpPr>
          <p:cNvPr id="5" name="Group 4">
            <a:extLst>
              <a:ext uri="{FF2B5EF4-FFF2-40B4-BE49-F238E27FC236}">
                <a16:creationId xmlns:a16="http://schemas.microsoft.com/office/drawing/2014/main" id="{2B383B3C-76EC-429D-8645-1DAED4412338}"/>
              </a:ext>
            </a:extLst>
          </p:cNvPr>
          <p:cNvGrpSpPr/>
          <p:nvPr/>
        </p:nvGrpSpPr>
        <p:grpSpPr>
          <a:xfrm>
            <a:off x="10823484" y="5977308"/>
            <a:ext cx="1224078" cy="734400"/>
            <a:chOff x="10781922" y="158400"/>
            <a:chExt cx="1224078" cy="734400"/>
          </a:xfrm>
        </p:grpSpPr>
        <p:sp>
          <p:nvSpPr>
            <p:cNvPr id="6" name="Rectangle: Rounded Corners 5">
              <a:extLst>
                <a:ext uri="{FF2B5EF4-FFF2-40B4-BE49-F238E27FC236}">
                  <a16:creationId xmlns:a16="http://schemas.microsoft.com/office/drawing/2014/main" id="{ACD12203-EE01-47DF-B063-377FF768288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7" name="Group 6">
              <a:extLst>
                <a:ext uri="{FF2B5EF4-FFF2-40B4-BE49-F238E27FC236}">
                  <a16:creationId xmlns:a16="http://schemas.microsoft.com/office/drawing/2014/main" id="{61FB5A83-4AB1-4572-A327-66B9404131F3}"/>
                </a:ext>
              </a:extLst>
            </p:cNvPr>
            <p:cNvGrpSpPr>
              <a:grpSpLocks noChangeAspect="1"/>
            </p:cNvGrpSpPr>
            <p:nvPr/>
          </p:nvGrpSpPr>
          <p:grpSpPr>
            <a:xfrm>
              <a:off x="11271600" y="158400"/>
              <a:ext cx="734400" cy="734400"/>
              <a:chOff x="7260001" y="4139938"/>
              <a:chExt cx="1145658" cy="1145658"/>
            </a:xfrm>
          </p:grpSpPr>
          <p:sp>
            <p:nvSpPr>
              <p:cNvPr id="8" name="Rectangle: Rounded Corners 7">
                <a:extLst>
                  <a:ext uri="{FF2B5EF4-FFF2-40B4-BE49-F238E27FC236}">
                    <a16:creationId xmlns:a16="http://schemas.microsoft.com/office/drawing/2014/main" id="{E083E45A-ABFC-428C-B7B9-D7A052B277AF}"/>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9" name="Graphic 6">
                <a:extLst>
                  <a:ext uri="{FF2B5EF4-FFF2-40B4-BE49-F238E27FC236}">
                    <a16:creationId xmlns:a16="http://schemas.microsoft.com/office/drawing/2014/main" id="{EE590D4A-E87A-4DD4-8C74-307F92101419}"/>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0" name="Freeform: Shape 9">
                  <a:extLst>
                    <a:ext uri="{FF2B5EF4-FFF2-40B4-BE49-F238E27FC236}">
                      <a16:creationId xmlns:a16="http://schemas.microsoft.com/office/drawing/2014/main" id="{F93A5272-C399-4BF4-8615-4C3EE7404C14}"/>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CF2D11D3-9C16-4FB1-9621-972C616912E8}"/>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2" name="Graphic 6">
                  <a:extLst>
                    <a:ext uri="{FF2B5EF4-FFF2-40B4-BE49-F238E27FC236}">
                      <a16:creationId xmlns:a16="http://schemas.microsoft.com/office/drawing/2014/main" id="{A05B89F8-C49D-47AB-9F42-FD07BC67CD84}"/>
                    </a:ext>
                  </a:extLst>
                </p:cNvPr>
                <p:cNvGrpSpPr/>
                <p:nvPr/>
              </p:nvGrpSpPr>
              <p:grpSpPr>
                <a:xfrm>
                  <a:off x="1304790" y="1486757"/>
                  <a:ext cx="1501867" cy="1642351"/>
                  <a:chOff x="1304790" y="1486757"/>
                  <a:chExt cx="1501867" cy="1642351"/>
                </a:xfrm>
                <a:solidFill>
                  <a:srgbClr val="6745FF"/>
                </a:solidFill>
              </p:grpSpPr>
              <p:sp>
                <p:nvSpPr>
                  <p:cNvPr id="14" name="Freeform: Shape 13">
                    <a:extLst>
                      <a:ext uri="{FF2B5EF4-FFF2-40B4-BE49-F238E27FC236}">
                        <a16:creationId xmlns:a16="http://schemas.microsoft.com/office/drawing/2014/main" id="{11E845E4-AF9A-4A29-AA27-9F56135C8926}"/>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5385ED1E-B4FB-4A5F-9886-83E44D6C8524}"/>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3" name="Freeform: Shape 12">
                  <a:extLst>
                    <a:ext uri="{FF2B5EF4-FFF2-40B4-BE49-F238E27FC236}">
                      <a16:creationId xmlns:a16="http://schemas.microsoft.com/office/drawing/2014/main" id="{215F0D9E-10ED-4D41-8DD0-5C2A51882AFA}"/>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7" name="Rectangle 16">
            <a:extLst>
              <a:ext uri="{FF2B5EF4-FFF2-40B4-BE49-F238E27FC236}">
                <a16:creationId xmlns:a16="http://schemas.microsoft.com/office/drawing/2014/main" id="{89AADC60-6F1D-48AB-A8F3-B7D4F1FB6C6B}"/>
              </a:ext>
            </a:extLst>
          </p:cNvPr>
          <p:cNvSpPr/>
          <p:nvPr/>
        </p:nvSpPr>
        <p:spPr>
          <a:xfrm>
            <a:off x="6096000" y="861638"/>
            <a:ext cx="4472681" cy="2414215"/>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77500" lnSpcReduction="20000"/>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spTree>
    <p:extLst>
      <p:ext uri="{BB962C8B-B14F-4D97-AF65-F5344CB8AC3E}">
        <p14:creationId xmlns:p14="http://schemas.microsoft.com/office/powerpoint/2010/main" val="1297111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761E20-F24C-4F7B-9708-C120299B4A14}"/>
              </a:ext>
            </a:extLst>
          </p:cNvPr>
          <p:cNvGrpSpPr/>
          <p:nvPr/>
        </p:nvGrpSpPr>
        <p:grpSpPr>
          <a:xfrm>
            <a:off x="10823484" y="5977308"/>
            <a:ext cx="1224078" cy="734400"/>
            <a:chOff x="10781922" y="158400"/>
            <a:chExt cx="1224078" cy="734400"/>
          </a:xfrm>
        </p:grpSpPr>
        <p:sp>
          <p:nvSpPr>
            <p:cNvPr id="17" name="Rectangle: Rounded Corners 16">
              <a:extLst>
                <a:ext uri="{FF2B5EF4-FFF2-40B4-BE49-F238E27FC236}">
                  <a16:creationId xmlns:a16="http://schemas.microsoft.com/office/drawing/2014/main" id="{0B3929AE-19B8-495C-BD92-E7ADBA3F3B9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1" name="Group 10">
              <a:extLst>
                <a:ext uri="{FF2B5EF4-FFF2-40B4-BE49-F238E27FC236}">
                  <a16:creationId xmlns:a16="http://schemas.microsoft.com/office/drawing/2014/main" id="{5FF249D8-40B7-4843-B05F-F07C31CCE07E}"/>
                </a:ext>
              </a:extLst>
            </p:cNvPr>
            <p:cNvGrpSpPr>
              <a:grpSpLocks noChangeAspect="1"/>
            </p:cNvGrpSpPr>
            <p:nvPr/>
          </p:nvGrpSpPr>
          <p:grpSpPr>
            <a:xfrm>
              <a:off x="11271600" y="158400"/>
              <a:ext cx="734400" cy="734400"/>
              <a:chOff x="7260001" y="4139938"/>
              <a:chExt cx="1145658" cy="1145658"/>
            </a:xfrm>
          </p:grpSpPr>
          <p:sp>
            <p:nvSpPr>
              <p:cNvPr id="12" name="Rectangle: Rounded Corners 11">
                <a:extLst>
                  <a:ext uri="{FF2B5EF4-FFF2-40B4-BE49-F238E27FC236}">
                    <a16:creationId xmlns:a16="http://schemas.microsoft.com/office/drawing/2014/main" id="{2CA9A506-381E-4247-A6A5-D2FB14012E91}"/>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3" name="Graphic 6">
                <a:extLst>
                  <a:ext uri="{FF2B5EF4-FFF2-40B4-BE49-F238E27FC236}">
                    <a16:creationId xmlns:a16="http://schemas.microsoft.com/office/drawing/2014/main" id="{0647E1E0-7ACD-4E64-8C45-5ECB3982049D}"/>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4" name="Freeform: Shape 13">
                  <a:extLst>
                    <a:ext uri="{FF2B5EF4-FFF2-40B4-BE49-F238E27FC236}">
                      <a16:creationId xmlns:a16="http://schemas.microsoft.com/office/drawing/2014/main" id="{F95AE913-DFB7-4AC3-84D9-6BDEA1EFCE2A}"/>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B29C6F30-B850-46EE-8619-9FDA0D009414}"/>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6" name="Graphic 6">
                  <a:extLst>
                    <a:ext uri="{FF2B5EF4-FFF2-40B4-BE49-F238E27FC236}">
                      <a16:creationId xmlns:a16="http://schemas.microsoft.com/office/drawing/2014/main" id="{108D6804-FF1D-4384-88C7-2DC5CF5E9BEB}"/>
                    </a:ext>
                  </a:extLst>
                </p:cNvPr>
                <p:cNvGrpSpPr/>
                <p:nvPr/>
              </p:nvGrpSpPr>
              <p:grpSpPr>
                <a:xfrm>
                  <a:off x="1304790" y="1486757"/>
                  <a:ext cx="1501867" cy="1642351"/>
                  <a:chOff x="1304790" y="1486757"/>
                  <a:chExt cx="1501867" cy="1642351"/>
                </a:xfrm>
                <a:solidFill>
                  <a:srgbClr val="6745FF"/>
                </a:solidFill>
              </p:grpSpPr>
              <p:sp>
                <p:nvSpPr>
                  <p:cNvPr id="20" name="Freeform: Shape 19">
                    <a:extLst>
                      <a:ext uri="{FF2B5EF4-FFF2-40B4-BE49-F238E27FC236}">
                        <a16:creationId xmlns:a16="http://schemas.microsoft.com/office/drawing/2014/main" id="{D9802D5F-20C6-4C5D-A7E4-84816D02BD15}"/>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D70D1188-CD40-4C6E-B787-50A86CB8CE5B}"/>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9" name="Freeform: Shape 18">
                  <a:extLst>
                    <a:ext uri="{FF2B5EF4-FFF2-40B4-BE49-F238E27FC236}">
                      <a16:creationId xmlns:a16="http://schemas.microsoft.com/office/drawing/2014/main" id="{79634275-187C-495A-843D-3A48D947A8D7}"/>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8" name="Rectangle: Rounded Corners 17">
            <a:extLst>
              <a:ext uri="{FF2B5EF4-FFF2-40B4-BE49-F238E27FC236}">
                <a16:creationId xmlns:a16="http://schemas.microsoft.com/office/drawing/2014/main" id="{9B340F53-8784-4AF5-928A-9887AC694DEF}"/>
              </a:ext>
            </a:extLst>
          </p:cNvPr>
          <p:cNvSpPr/>
          <p:nvPr/>
        </p:nvSpPr>
        <p:spPr>
          <a:xfrm>
            <a:off x="819174" y="815745"/>
            <a:ext cx="10493988" cy="641482"/>
          </a:xfrm>
          <a:prstGeom prst="roundRect">
            <a:avLst>
              <a:gd name="adj" fmla="val 8169"/>
            </a:avLst>
          </a:prstGeom>
          <a:no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400" b="1">
                <a:solidFill>
                  <a:schemeClr val="tx1">
                    <a:lumMod val="85000"/>
                    <a:lumOff val="15000"/>
                  </a:schemeClr>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4" name="Group 3">
            <a:extLst>
              <a:ext uri="{FF2B5EF4-FFF2-40B4-BE49-F238E27FC236}">
                <a16:creationId xmlns:a16="http://schemas.microsoft.com/office/drawing/2014/main" id="{22133BEA-4ADA-4E55-AD45-43274FA6568E}"/>
              </a:ext>
            </a:extLst>
          </p:cNvPr>
          <p:cNvGrpSpPr/>
          <p:nvPr/>
        </p:nvGrpSpPr>
        <p:grpSpPr>
          <a:xfrm>
            <a:off x="5878339" y="2214726"/>
            <a:ext cx="4733198" cy="969245"/>
            <a:chOff x="5878339" y="2214726"/>
            <a:chExt cx="4733198" cy="969245"/>
          </a:xfrm>
        </p:grpSpPr>
        <p:sp>
          <p:nvSpPr>
            <p:cNvPr id="68" name="Google Shape;120;p26">
              <a:extLst>
                <a:ext uri="{FF2B5EF4-FFF2-40B4-BE49-F238E27FC236}">
                  <a16:creationId xmlns:a16="http://schemas.microsoft.com/office/drawing/2014/main" id="{C515453D-3C0C-402E-BF50-017007709524}"/>
                </a:ext>
              </a:extLst>
            </p:cNvPr>
            <p:cNvSpPr/>
            <p:nvPr/>
          </p:nvSpPr>
          <p:spPr>
            <a:xfrm>
              <a:off x="6430019" y="2460189"/>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2" name="Google Shape;120;p26">
              <a:extLst>
                <a:ext uri="{FF2B5EF4-FFF2-40B4-BE49-F238E27FC236}">
                  <a16:creationId xmlns:a16="http://schemas.microsoft.com/office/drawing/2014/main" id="{B37C93EA-8CC7-409D-8577-298193BDB8EF}"/>
                </a:ext>
              </a:extLst>
            </p:cNvPr>
            <p:cNvSpPr/>
            <p:nvPr/>
          </p:nvSpPr>
          <p:spPr>
            <a:xfrm>
              <a:off x="6423187" y="2359869"/>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180000" rIns="252000" bIns="180000" anchor="ctr" anchorCtr="0">
              <a:noAutofit/>
            </a:bodyPr>
            <a:lstStyle/>
            <a:p>
              <a:pPr algn="justLow" rtl="1">
                <a:lnSpc>
                  <a:spcPct val="150000"/>
                </a:lnSpc>
              </a:pPr>
              <a:r>
                <a:rPr lang="fa-IR">
                  <a:solidFill>
                    <a:schemeClr val="tx1">
                      <a:lumMod val="95000"/>
                      <a:lumOff val="5000"/>
                    </a:schemeClr>
                  </a:solidFill>
                  <a:cs typeface="B Mitra" panose="00000400000000000000" pitchFamily="2" charset="-78"/>
                </a:rPr>
                <a:t>لورم ایپسوم متن ساختگی با تولید سادگی نامفهوم </a:t>
              </a:r>
            </a:p>
          </p:txBody>
        </p:sp>
        <p:sp>
          <p:nvSpPr>
            <p:cNvPr id="33" name="Google Shape;121;p26">
              <a:extLst>
                <a:ext uri="{FF2B5EF4-FFF2-40B4-BE49-F238E27FC236}">
                  <a16:creationId xmlns:a16="http://schemas.microsoft.com/office/drawing/2014/main" id="{832EDE0C-D436-4B90-AAD3-EBD7FFDF7BA6}"/>
                </a:ext>
              </a:extLst>
            </p:cNvPr>
            <p:cNvSpPr/>
            <p:nvPr/>
          </p:nvSpPr>
          <p:spPr>
            <a:xfrm>
              <a:off x="6361663" y="2362753"/>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p26">
              <a:extLst>
                <a:ext uri="{FF2B5EF4-FFF2-40B4-BE49-F238E27FC236}">
                  <a16:creationId xmlns:a16="http://schemas.microsoft.com/office/drawing/2014/main" id="{FCAA88CC-B70B-4588-A3DF-394251080204}"/>
                </a:ext>
              </a:extLst>
            </p:cNvPr>
            <p:cNvSpPr/>
            <p:nvPr/>
          </p:nvSpPr>
          <p:spPr>
            <a:xfrm>
              <a:off x="5878339" y="2214726"/>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p26">
              <a:extLst>
                <a:ext uri="{FF2B5EF4-FFF2-40B4-BE49-F238E27FC236}">
                  <a16:creationId xmlns:a16="http://schemas.microsoft.com/office/drawing/2014/main" id="{AA67F65D-7169-43BF-BF59-4291547399EC}"/>
                </a:ext>
              </a:extLst>
            </p:cNvPr>
            <p:cNvSpPr/>
            <p:nvPr/>
          </p:nvSpPr>
          <p:spPr>
            <a:xfrm>
              <a:off x="6019728" y="2355113"/>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01</a:t>
              </a:r>
              <a:endParaRPr sz="3200" b="1">
                <a:solidFill>
                  <a:schemeClr val="tx1">
                    <a:lumMod val="75000"/>
                    <a:lumOff val="25000"/>
                  </a:schemeClr>
                </a:solidFill>
                <a:cs typeface="IRAN Sans" panose="020B0400000000000000" pitchFamily="34" charset="-78"/>
              </a:endParaRPr>
            </a:p>
          </p:txBody>
        </p:sp>
      </p:grpSp>
      <p:grpSp>
        <p:nvGrpSpPr>
          <p:cNvPr id="5" name="Group 4">
            <a:extLst>
              <a:ext uri="{FF2B5EF4-FFF2-40B4-BE49-F238E27FC236}">
                <a16:creationId xmlns:a16="http://schemas.microsoft.com/office/drawing/2014/main" id="{0747FCD1-1C21-4A12-A761-8F365E2B5265}"/>
              </a:ext>
            </a:extLst>
          </p:cNvPr>
          <p:cNvGrpSpPr/>
          <p:nvPr/>
        </p:nvGrpSpPr>
        <p:grpSpPr>
          <a:xfrm>
            <a:off x="5878339" y="3318252"/>
            <a:ext cx="4733198" cy="969245"/>
            <a:chOff x="5878339" y="3318252"/>
            <a:chExt cx="4733198" cy="969245"/>
          </a:xfrm>
        </p:grpSpPr>
        <p:sp>
          <p:nvSpPr>
            <p:cNvPr id="69" name="Google Shape;120;p26">
              <a:extLst>
                <a:ext uri="{FF2B5EF4-FFF2-40B4-BE49-F238E27FC236}">
                  <a16:creationId xmlns:a16="http://schemas.microsoft.com/office/drawing/2014/main" id="{2AAD4EF3-89E4-4A18-B341-F99D0B65A16F}"/>
                </a:ext>
              </a:extLst>
            </p:cNvPr>
            <p:cNvSpPr/>
            <p:nvPr/>
          </p:nvSpPr>
          <p:spPr>
            <a:xfrm>
              <a:off x="6430019" y="3563029"/>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46" name="Google Shape;128;p26">
              <a:extLst>
                <a:ext uri="{FF2B5EF4-FFF2-40B4-BE49-F238E27FC236}">
                  <a16:creationId xmlns:a16="http://schemas.microsoft.com/office/drawing/2014/main" id="{ECD07072-4308-49D1-B8D5-601740243549}"/>
                </a:ext>
              </a:extLst>
            </p:cNvPr>
            <p:cNvSpPr/>
            <p:nvPr/>
          </p:nvSpPr>
          <p:spPr>
            <a:xfrm>
              <a:off x="6423187" y="3463395"/>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justLow" rtl="1">
                <a:lnSpc>
                  <a:spcPct val="150000"/>
                </a:lnSpc>
              </a:pPr>
              <a:r>
                <a:rPr lang="fa-IR">
                  <a:solidFill>
                    <a:prstClr val="black">
                      <a:lumMod val="95000"/>
                      <a:lumOff val="5000"/>
                    </a:prstClr>
                  </a:solidFill>
                  <a:cs typeface="B Mitra" panose="00000400000000000000" pitchFamily="2" charset="-78"/>
                </a:rPr>
                <a:t>لورم ایپسوم متن ساختگی با تولید سادگی نامفهوم </a:t>
              </a:r>
            </a:p>
          </p:txBody>
        </p:sp>
        <p:sp>
          <p:nvSpPr>
            <p:cNvPr id="47" name="Google Shape;129;p26">
              <a:extLst>
                <a:ext uri="{FF2B5EF4-FFF2-40B4-BE49-F238E27FC236}">
                  <a16:creationId xmlns:a16="http://schemas.microsoft.com/office/drawing/2014/main" id="{1C638457-6444-4BA8-921E-6C13C20BDD68}"/>
                </a:ext>
              </a:extLst>
            </p:cNvPr>
            <p:cNvSpPr/>
            <p:nvPr/>
          </p:nvSpPr>
          <p:spPr>
            <a:xfrm>
              <a:off x="6361663" y="3466279"/>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0;p26">
              <a:extLst>
                <a:ext uri="{FF2B5EF4-FFF2-40B4-BE49-F238E27FC236}">
                  <a16:creationId xmlns:a16="http://schemas.microsoft.com/office/drawing/2014/main" id="{A6DFBC43-489B-4E92-9132-F8F9FEFDBDE2}"/>
                </a:ext>
              </a:extLst>
            </p:cNvPr>
            <p:cNvSpPr/>
            <p:nvPr/>
          </p:nvSpPr>
          <p:spPr>
            <a:xfrm>
              <a:off x="5878339" y="3318252"/>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1;p26">
              <a:extLst>
                <a:ext uri="{FF2B5EF4-FFF2-40B4-BE49-F238E27FC236}">
                  <a16:creationId xmlns:a16="http://schemas.microsoft.com/office/drawing/2014/main" id="{A2920BA7-EDA0-4C19-B01B-0065696C66C5}"/>
                </a:ext>
              </a:extLst>
            </p:cNvPr>
            <p:cNvSpPr/>
            <p:nvPr/>
          </p:nvSpPr>
          <p:spPr>
            <a:xfrm>
              <a:off x="6019728" y="3458639"/>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02</a:t>
              </a:r>
              <a:endParaRPr sz="3200" b="1">
                <a:solidFill>
                  <a:schemeClr val="tx1">
                    <a:lumMod val="75000"/>
                    <a:lumOff val="25000"/>
                  </a:schemeClr>
                </a:solidFill>
                <a:cs typeface="IRAN Sans" panose="020B0400000000000000" pitchFamily="34" charset="-78"/>
              </a:endParaRPr>
            </a:p>
          </p:txBody>
        </p:sp>
      </p:grpSp>
      <p:grpSp>
        <p:nvGrpSpPr>
          <p:cNvPr id="6" name="Group 5">
            <a:extLst>
              <a:ext uri="{FF2B5EF4-FFF2-40B4-BE49-F238E27FC236}">
                <a16:creationId xmlns:a16="http://schemas.microsoft.com/office/drawing/2014/main" id="{B7BF895F-4570-41AD-A85E-9CA14010602C}"/>
              </a:ext>
            </a:extLst>
          </p:cNvPr>
          <p:cNvGrpSpPr/>
          <p:nvPr/>
        </p:nvGrpSpPr>
        <p:grpSpPr>
          <a:xfrm>
            <a:off x="5878339" y="4421777"/>
            <a:ext cx="4733198" cy="969245"/>
            <a:chOff x="5878339" y="4421777"/>
            <a:chExt cx="4733198" cy="969245"/>
          </a:xfrm>
        </p:grpSpPr>
        <p:sp>
          <p:nvSpPr>
            <p:cNvPr id="70" name="Google Shape;120;p26">
              <a:extLst>
                <a:ext uri="{FF2B5EF4-FFF2-40B4-BE49-F238E27FC236}">
                  <a16:creationId xmlns:a16="http://schemas.microsoft.com/office/drawing/2014/main" id="{5C27669F-605F-425D-8B8F-E7273690225A}"/>
                </a:ext>
              </a:extLst>
            </p:cNvPr>
            <p:cNvSpPr/>
            <p:nvPr/>
          </p:nvSpPr>
          <p:spPr>
            <a:xfrm>
              <a:off x="6430019" y="4674385"/>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4" name="Google Shape;136;p26">
              <a:extLst>
                <a:ext uri="{FF2B5EF4-FFF2-40B4-BE49-F238E27FC236}">
                  <a16:creationId xmlns:a16="http://schemas.microsoft.com/office/drawing/2014/main" id="{254358FF-372E-4EE0-B911-1059CBC20887}"/>
                </a:ext>
              </a:extLst>
            </p:cNvPr>
            <p:cNvSpPr/>
            <p:nvPr/>
          </p:nvSpPr>
          <p:spPr>
            <a:xfrm>
              <a:off x="6423187" y="4566920"/>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justLow" rtl="1">
                <a:lnSpc>
                  <a:spcPct val="150000"/>
                </a:lnSpc>
              </a:pPr>
              <a:r>
                <a:rPr lang="fa-IR">
                  <a:solidFill>
                    <a:prstClr val="black">
                      <a:lumMod val="95000"/>
                      <a:lumOff val="5000"/>
                    </a:prstClr>
                  </a:solidFill>
                  <a:cs typeface="B Mitra" panose="00000400000000000000" pitchFamily="2" charset="-78"/>
                </a:rPr>
                <a:t>لورم ایپسوم متن ساختگی با تولید سادگی نامفهوم </a:t>
              </a:r>
            </a:p>
          </p:txBody>
        </p:sp>
        <p:sp>
          <p:nvSpPr>
            <p:cNvPr id="55" name="Google Shape;137;p26">
              <a:extLst>
                <a:ext uri="{FF2B5EF4-FFF2-40B4-BE49-F238E27FC236}">
                  <a16:creationId xmlns:a16="http://schemas.microsoft.com/office/drawing/2014/main" id="{C3E92556-1307-4950-BC20-6E6F0B8B64D1}"/>
                </a:ext>
              </a:extLst>
            </p:cNvPr>
            <p:cNvSpPr/>
            <p:nvPr/>
          </p:nvSpPr>
          <p:spPr>
            <a:xfrm>
              <a:off x="6361663" y="4569804"/>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8;p26">
              <a:extLst>
                <a:ext uri="{FF2B5EF4-FFF2-40B4-BE49-F238E27FC236}">
                  <a16:creationId xmlns:a16="http://schemas.microsoft.com/office/drawing/2014/main" id="{76C99B8B-5E99-4E75-B2B0-76B0BDEE2914}"/>
                </a:ext>
              </a:extLst>
            </p:cNvPr>
            <p:cNvSpPr/>
            <p:nvPr/>
          </p:nvSpPr>
          <p:spPr>
            <a:xfrm>
              <a:off x="5878339" y="4421777"/>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9;p26">
              <a:extLst>
                <a:ext uri="{FF2B5EF4-FFF2-40B4-BE49-F238E27FC236}">
                  <a16:creationId xmlns:a16="http://schemas.microsoft.com/office/drawing/2014/main" id="{DC1A17F8-69EE-4B07-885C-E2B79C24216A}"/>
                </a:ext>
              </a:extLst>
            </p:cNvPr>
            <p:cNvSpPr/>
            <p:nvPr/>
          </p:nvSpPr>
          <p:spPr>
            <a:xfrm>
              <a:off x="6019728" y="4562164"/>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03</a:t>
              </a:r>
              <a:endParaRPr sz="3200" b="1">
                <a:solidFill>
                  <a:schemeClr val="tx1">
                    <a:lumMod val="75000"/>
                    <a:lumOff val="25000"/>
                  </a:schemeClr>
                </a:solidFill>
                <a:cs typeface="IRAN Sans" panose="020B0400000000000000" pitchFamily="34" charset="-78"/>
              </a:endParaRPr>
            </a:p>
          </p:txBody>
        </p:sp>
      </p:grpSp>
      <p:grpSp>
        <p:nvGrpSpPr>
          <p:cNvPr id="58" name="Google Shape;142;p26">
            <a:extLst>
              <a:ext uri="{FF2B5EF4-FFF2-40B4-BE49-F238E27FC236}">
                <a16:creationId xmlns:a16="http://schemas.microsoft.com/office/drawing/2014/main" id="{C30ADC85-B85D-45FE-93D7-F375252ACC02}"/>
              </a:ext>
            </a:extLst>
          </p:cNvPr>
          <p:cNvGrpSpPr/>
          <p:nvPr/>
        </p:nvGrpSpPr>
        <p:grpSpPr>
          <a:xfrm>
            <a:off x="1605363" y="2009323"/>
            <a:ext cx="3600000" cy="3600000"/>
            <a:chOff x="655468" y="1410775"/>
            <a:chExt cx="3031443" cy="2996550"/>
          </a:xfrm>
          <a:effectLst>
            <a:outerShdw blurRad="190500" algn="ctr" rotWithShape="0">
              <a:schemeClr val="tx1">
                <a:lumMod val="85000"/>
                <a:lumOff val="15000"/>
                <a:alpha val="28000"/>
              </a:schemeClr>
            </a:outerShdw>
          </a:effectLst>
        </p:grpSpPr>
        <p:sp>
          <p:nvSpPr>
            <p:cNvPr id="59" name="Google Shape;143;p26">
              <a:extLst>
                <a:ext uri="{FF2B5EF4-FFF2-40B4-BE49-F238E27FC236}">
                  <a16:creationId xmlns:a16="http://schemas.microsoft.com/office/drawing/2014/main" id="{DBBCD81C-9E29-443D-8167-3BF397AF055A}"/>
                </a:ext>
              </a:extLst>
            </p:cNvPr>
            <p:cNvSpPr/>
            <p:nvPr/>
          </p:nvSpPr>
          <p:spPr>
            <a:xfrm>
              <a:off x="655657" y="1410775"/>
              <a:ext cx="2996100" cy="2996100"/>
            </a:xfrm>
            <a:prstGeom prst="blockArc">
              <a:avLst>
                <a:gd name="adj1" fmla="val 10800000"/>
                <a:gd name="adj2" fmla="val 23268"/>
                <a:gd name="adj3" fmla="val 26329"/>
              </a:avLst>
            </a:prstGeom>
            <a:solidFill>
              <a:schemeClr val="bg1"/>
            </a:solidFill>
            <a:ln w="76200">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4;p26">
              <a:extLst>
                <a:ext uri="{FF2B5EF4-FFF2-40B4-BE49-F238E27FC236}">
                  <a16:creationId xmlns:a16="http://schemas.microsoft.com/office/drawing/2014/main" id="{D774525C-9DFF-4DD9-95C7-5ED6188939F6}"/>
                </a:ext>
              </a:extLst>
            </p:cNvPr>
            <p:cNvSpPr/>
            <p:nvPr/>
          </p:nvSpPr>
          <p:spPr>
            <a:xfrm rot="10800000">
              <a:off x="655468" y="1411225"/>
              <a:ext cx="2996100" cy="2996100"/>
            </a:xfrm>
            <a:prstGeom prst="blockArc">
              <a:avLst>
                <a:gd name="adj1" fmla="val 10800000"/>
                <a:gd name="adj2" fmla="val 34130"/>
                <a:gd name="adj3" fmla="val 26382"/>
              </a:avLst>
            </a:prstGeom>
            <a:solidFill>
              <a:schemeClr val="bg1"/>
            </a:solidFill>
            <a:ln w="76200">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7;p26">
              <a:extLst>
                <a:ext uri="{FF2B5EF4-FFF2-40B4-BE49-F238E27FC236}">
                  <a16:creationId xmlns:a16="http://schemas.microsoft.com/office/drawing/2014/main" id="{FDD3624A-3B1E-41A7-BDEE-499AC57EDAB6}"/>
                </a:ext>
              </a:extLst>
            </p:cNvPr>
            <p:cNvSpPr txBox="1"/>
            <p:nvPr/>
          </p:nvSpPr>
          <p:spPr>
            <a:xfrm>
              <a:off x="1010052" y="3355586"/>
              <a:ext cx="673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2800" b="1">
                  <a:solidFill>
                    <a:schemeClr val="bg2"/>
                  </a:solidFill>
                  <a:latin typeface="Fira Sans"/>
                  <a:ea typeface="Fira Sans"/>
                  <a:cs typeface="IRAN Sans" panose="020B0400000000000000" pitchFamily="34" charset="-78"/>
                  <a:sym typeface="Fira Sans"/>
                </a:rPr>
                <a:t>25%</a:t>
              </a:r>
              <a:endParaRPr sz="2400" b="1">
                <a:solidFill>
                  <a:schemeClr val="bg2"/>
                </a:solidFill>
                <a:latin typeface="Fira Sans"/>
                <a:ea typeface="Fira Sans"/>
                <a:cs typeface="IRAN Sans" panose="020B0400000000000000" pitchFamily="34" charset="-78"/>
                <a:sym typeface="Fira Sans"/>
              </a:endParaRPr>
            </a:p>
          </p:txBody>
        </p:sp>
        <p:sp>
          <p:nvSpPr>
            <p:cNvPr id="64" name="Google Shape;148;p26">
              <a:extLst>
                <a:ext uri="{FF2B5EF4-FFF2-40B4-BE49-F238E27FC236}">
                  <a16:creationId xmlns:a16="http://schemas.microsoft.com/office/drawing/2014/main" id="{ED3C849E-47A5-4D02-9189-B09904953692}"/>
                </a:ext>
              </a:extLst>
            </p:cNvPr>
            <p:cNvSpPr txBox="1"/>
            <p:nvPr/>
          </p:nvSpPr>
          <p:spPr>
            <a:xfrm>
              <a:off x="1010052" y="1911072"/>
              <a:ext cx="673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2800" b="1">
                  <a:solidFill>
                    <a:schemeClr val="tx2"/>
                  </a:solidFill>
                  <a:latin typeface="Fira Sans"/>
                  <a:ea typeface="Fira Sans"/>
                  <a:cs typeface="IRAN Sans" panose="020B0400000000000000" pitchFamily="34" charset="-78"/>
                  <a:sym typeface="Fira Sans"/>
                </a:rPr>
                <a:t>25%</a:t>
              </a:r>
              <a:endParaRPr sz="2400" b="1">
                <a:solidFill>
                  <a:schemeClr val="tx2"/>
                </a:solidFill>
                <a:latin typeface="Fira Sans"/>
                <a:ea typeface="Fira Sans"/>
                <a:cs typeface="IRAN Sans" panose="020B0400000000000000" pitchFamily="34" charset="-78"/>
                <a:sym typeface="Fira Sans"/>
              </a:endParaRPr>
            </a:p>
          </p:txBody>
        </p:sp>
        <p:sp>
          <p:nvSpPr>
            <p:cNvPr id="65" name="Google Shape;149;p26">
              <a:extLst>
                <a:ext uri="{FF2B5EF4-FFF2-40B4-BE49-F238E27FC236}">
                  <a16:creationId xmlns:a16="http://schemas.microsoft.com/office/drawing/2014/main" id="{22A478B4-8B58-4C07-8784-6049EB518099}"/>
                </a:ext>
              </a:extLst>
            </p:cNvPr>
            <p:cNvSpPr/>
            <p:nvPr/>
          </p:nvSpPr>
          <p:spPr>
            <a:xfrm rot="5400000">
              <a:off x="655482" y="1410775"/>
              <a:ext cx="2996100" cy="2996100"/>
            </a:xfrm>
            <a:prstGeom prst="blockArc">
              <a:avLst>
                <a:gd name="adj1" fmla="val 10800000"/>
                <a:gd name="adj2" fmla="val 23268"/>
                <a:gd name="adj3" fmla="val 26329"/>
              </a:avLst>
            </a:prstGeom>
            <a:solidFill>
              <a:schemeClr val="bg1"/>
            </a:solidFill>
            <a:ln w="76200">
              <a:solidFill>
                <a:schemeClr val="tx1">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p26">
              <a:extLst>
                <a:ext uri="{FF2B5EF4-FFF2-40B4-BE49-F238E27FC236}">
                  <a16:creationId xmlns:a16="http://schemas.microsoft.com/office/drawing/2014/main" id="{70FE0F51-CF12-4E02-B6FE-24461C934EC2}"/>
                </a:ext>
              </a:extLst>
            </p:cNvPr>
            <p:cNvSpPr txBox="1"/>
            <p:nvPr/>
          </p:nvSpPr>
          <p:spPr>
            <a:xfrm>
              <a:off x="2792611" y="2595895"/>
              <a:ext cx="894300" cy="572700"/>
            </a:xfrm>
            <a:prstGeom prst="rect">
              <a:avLst/>
            </a:prstGeom>
            <a:noFill/>
            <a:ln>
              <a:noFill/>
            </a:ln>
          </p:spPr>
          <p:txBody>
            <a:bodyPr spcFirstLastPara="1" wrap="square" lIns="175000" tIns="91425" rIns="91425" bIns="91425" anchor="ctr" anchorCtr="0">
              <a:noAutofit/>
            </a:bodyPr>
            <a:lstStyle/>
            <a:p>
              <a:pPr marL="0" lvl="0" indent="0" algn="ctr" rtl="0">
                <a:spcBef>
                  <a:spcPts val="0"/>
                </a:spcBef>
                <a:spcAft>
                  <a:spcPts val="0"/>
                </a:spcAft>
                <a:buNone/>
              </a:pPr>
              <a:r>
                <a:rPr lang="fa-IR" sz="2800" b="1">
                  <a:solidFill>
                    <a:schemeClr val="tx1">
                      <a:lumMod val="50000"/>
                      <a:lumOff val="50000"/>
                    </a:schemeClr>
                  </a:solidFill>
                  <a:latin typeface="Fira Sans"/>
                  <a:ea typeface="Fira Sans"/>
                  <a:cs typeface="IRAN Sans" panose="020B0400000000000000" pitchFamily="34" charset="-78"/>
                  <a:sym typeface="Fira Sans"/>
                </a:rPr>
                <a:t>50%</a:t>
              </a:r>
              <a:endParaRPr sz="2800" b="1">
                <a:solidFill>
                  <a:schemeClr val="tx1">
                    <a:lumMod val="50000"/>
                    <a:lumOff val="50000"/>
                  </a:schemeClr>
                </a:solidFill>
                <a:latin typeface="Fira Sans"/>
                <a:ea typeface="Fira Sans"/>
                <a:cs typeface="IRAN Sans" panose="020B0400000000000000" pitchFamily="34" charset="-78"/>
                <a:sym typeface="Fira Sans"/>
              </a:endParaRPr>
            </a:p>
          </p:txBody>
        </p:sp>
      </p:grpSp>
    </p:spTree>
    <p:extLst>
      <p:ext uri="{BB962C8B-B14F-4D97-AF65-F5344CB8AC3E}">
        <p14:creationId xmlns:p14="http://schemas.microsoft.com/office/powerpoint/2010/main" val="384741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heel(1)">
                                      <p:cBhvr>
                                        <p:cTn id="12" dur="2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dirty="0">
                <a:solidFill>
                  <a:schemeClr val="tx2"/>
                </a:solidFill>
                <a:cs typeface="IRAN Sans" panose="020B0400000000000000" pitchFamily="34" charset="-78"/>
              </a:rPr>
              <a:t>6. جمع بندی</a:t>
            </a:r>
          </a:p>
        </p:txBody>
      </p:sp>
      <p:grpSp>
        <p:nvGrpSpPr>
          <p:cNvPr id="2" name="Group 1">
            <a:extLst>
              <a:ext uri="{FF2B5EF4-FFF2-40B4-BE49-F238E27FC236}">
                <a16:creationId xmlns:a16="http://schemas.microsoft.com/office/drawing/2014/main" id="{5EF436B2-DA47-447B-A451-02D0DCD3D9F6}"/>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9" name="Graphic 20">
              <a:extLst>
                <a:ext uri="{FF2B5EF4-FFF2-40B4-BE49-F238E27FC236}">
                  <a16:creationId xmlns:a16="http://schemas.microsoft.com/office/drawing/2014/main" id="{6F4DE329-2865-4D9E-BB76-C80BEF2D1CA7}"/>
                </a:ext>
              </a:extLst>
            </p:cNvPr>
            <p:cNvGrpSpPr>
              <a:grpSpLocks noChangeAspect="1"/>
            </p:cNvGrpSpPr>
            <p:nvPr/>
          </p:nvGrpSpPr>
          <p:grpSpPr>
            <a:xfrm>
              <a:off x="7221681" y="2204335"/>
              <a:ext cx="2921909" cy="2449326"/>
              <a:chOff x="2946705" y="795819"/>
              <a:chExt cx="781249" cy="654898"/>
            </a:xfrm>
            <a:solidFill>
              <a:schemeClr val="accent1"/>
            </a:solidFill>
          </p:grpSpPr>
          <p:sp>
            <p:nvSpPr>
              <p:cNvPr id="60" name="Freeform: Shape 59">
                <a:extLst>
                  <a:ext uri="{FF2B5EF4-FFF2-40B4-BE49-F238E27FC236}">
                    <a16:creationId xmlns:a16="http://schemas.microsoft.com/office/drawing/2014/main" id="{3ECA4124-9F78-41D9-9F60-FF7D2E94A9F8}"/>
                  </a:ext>
                </a:extLst>
              </p:cNvPr>
              <p:cNvSpPr/>
              <p:nvPr/>
            </p:nvSpPr>
            <p:spPr>
              <a:xfrm rot="-1650001">
                <a:off x="3031376" y="880490"/>
                <a:ext cx="485553" cy="485555"/>
              </a:xfrm>
              <a:custGeom>
                <a:avLst/>
                <a:gdLst>
                  <a:gd name="connsiteX0" fmla="*/ 485554 w 485553"/>
                  <a:gd name="connsiteY0" fmla="*/ 242778 h 485555"/>
                  <a:gd name="connsiteX1" fmla="*/ 242777 w 485553"/>
                  <a:gd name="connsiteY1" fmla="*/ 485556 h 485555"/>
                  <a:gd name="connsiteX2" fmla="*/ 0 w 485553"/>
                  <a:gd name="connsiteY2" fmla="*/ 242778 h 485555"/>
                  <a:gd name="connsiteX3" fmla="*/ 242777 w 485553"/>
                  <a:gd name="connsiteY3" fmla="*/ 0 h 485555"/>
                  <a:gd name="connsiteX4" fmla="*/ 485554 w 485553"/>
                  <a:gd name="connsiteY4" fmla="*/ 242778 h 48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553" h="485555">
                    <a:moveTo>
                      <a:pt x="485554" y="242778"/>
                    </a:moveTo>
                    <a:cubicBezTo>
                      <a:pt x="485554" y="376861"/>
                      <a:pt x="376859" y="485556"/>
                      <a:pt x="242777" y="485556"/>
                    </a:cubicBezTo>
                    <a:cubicBezTo>
                      <a:pt x="108695" y="485556"/>
                      <a:pt x="0" y="376861"/>
                      <a:pt x="0" y="242778"/>
                    </a:cubicBezTo>
                    <a:cubicBezTo>
                      <a:pt x="0" y="108695"/>
                      <a:pt x="108695" y="0"/>
                      <a:pt x="242777" y="0"/>
                    </a:cubicBezTo>
                    <a:cubicBezTo>
                      <a:pt x="376859" y="0"/>
                      <a:pt x="485554" y="108695"/>
                      <a:pt x="485554" y="242778"/>
                    </a:cubicBezTo>
                    <a:close/>
                  </a:path>
                </a:pathLst>
              </a:custGeom>
              <a:solidFill>
                <a:srgbClr val="FFB361"/>
              </a:solidFill>
              <a:ln w="10697"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A43B5E4D-0D87-44F6-82D6-3CD997DE7203}"/>
                  </a:ext>
                </a:extLst>
              </p:cNvPr>
              <p:cNvSpPr/>
              <p:nvPr/>
            </p:nvSpPr>
            <p:spPr>
              <a:xfrm rot="-2700000">
                <a:off x="3081912" y="930992"/>
                <a:ext cx="384539" cy="384541"/>
              </a:xfrm>
              <a:custGeom>
                <a:avLst/>
                <a:gdLst>
                  <a:gd name="connsiteX0" fmla="*/ 384540 w 384539"/>
                  <a:gd name="connsiteY0" fmla="*/ 192271 h 384541"/>
                  <a:gd name="connsiteX1" fmla="*/ 192270 w 384539"/>
                  <a:gd name="connsiteY1" fmla="*/ 384541 h 384541"/>
                  <a:gd name="connsiteX2" fmla="*/ 0 w 384539"/>
                  <a:gd name="connsiteY2" fmla="*/ 192271 h 384541"/>
                  <a:gd name="connsiteX3" fmla="*/ 192270 w 384539"/>
                  <a:gd name="connsiteY3" fmla="*/ 0 h 384541"/>
                  <a:gd name="connsiteX4" fmla="*/ 384540 w 384539"/>
                  <a:gd name="connsiteY4" fmla="*/ 192271 h 384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39" h="384541">
                    <a:moveTo>
                      <a:pt x="384540" y="192271"/>
                    </a:moveTo>
                    <a:cubicBezTo>
                      <a:pt x="384540" y="298459"/>
                      <a:pt x="298457" y="384541"/>
                      <a:pt x="192270" y="384541"/>
                    </a:cubicBezTo>
                    <a:cubicBezTo>
                      <a:pt x="86082" y="384541"/>
                      <a:pt x="0" y="298459"/>
                      <a:pt x="0" y="192271"/>
                    </a:cubicBezTo>
                    <a:cubicBezTo>
                      <a:pt x="0" y="86083"/>
                      <a:pt x="86082" y="0"/>
                      <a:pt x="192270" y="0"/>
                    </a:cubicBezTo>
                    <a:cubicBezTo>
                      <a:pt x="298457" y="0"/>
                      <a:pt x="384540" y="86083"/>
                      <a:pt x="384540" y="192271"/>
                    </a:cubicBezTo>
                    <a:close/>
                  </a:path>
                </a:pathLst>
              </a:custGeom>
              <a:solidFill>
                <a:srgbClr val="FFFFFF"/>
              </a:solidFill>
              <a:ln w="10697"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66DE637D-0B57-413B-91E4-FD1AA139A56E}"/>
                  </a:ext>
                </a:extLst>
              </p:cNvPr>
              <p:cNvSpPr/>
              <p:nvPr/>
            </p:nvSpPr>
            <p:spPr>
              <a:xfrm rot="-1349998">
                <a:off x="3128955" y="978149"/>
                <a:ext cx="290388" cy="290389"/>
              </a:xfrm>
              <a:custGeom>
                <a:avLst/>
                <a:gdLst>
                  <a:gd name="connsiteX0" fmla="*/ 290389 w 290388"/>
                  <a:gd name="connsiteY0" fmla="*/ 145195 h 290389"/>
                  <a:gd name="connsiteX1" fmla="*/ 145194 w 290388"/>
                  <a:gd name="connsiteY1" fmla="*/ 290390 h 290389"/>
                  <a:gd name="connsiteX2" fmla="*/ 0 w 290388"/>
                  <a:gd name="connsiteY2" fmla="*/ 145195 h 290389"/>
                  <a:gd name="connsiteX3" fmla="*/ 145194 w 290388"/>
                  <a:gd name="connsiteY3" fmla="*/ 0 h 290389"/>
                  <a:gd name="connsiteX4" fmla="*/ 290389 w 290388"/>
                  <a:gd name="connsiteY4" fmla="*/ 145195 h 2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88" h="290389">
                    <a:moveTo>
                      <a:pt x="290389" y="145195"/>
                    </a:moveTo>
                    <a:cubicBezTo>
                      <a:pt x="290389" y="225384"/>
                      <a:pt x="225383" y="290390"/>
                      <a:pt x="145194" y="290390"/>
                    </a:cubicBezTo>
                    <a:cubicBezTo>
                      <a:pt x="65006" y="290390"/>
                      <a:pt x="0" y="225384"/>
                      <a:pt x="0" y="145195"/>
                    </a:cubicBezTo>
                    <a:cubicBezTo>
                      <a:pt x="0" y="65006"/>
                      <a:pt x="65006" y="0"/>
                      <a:pt x="145194" y="0"/>
                    </a:cubicBezTo>
                    <a:cubicBezTo>
                      <a:pt x="225383" y="0"/>
                      <a:pt x="290389" y="65006"/>
                      <a:pt x="290389" y="145195"/>
                    </a:cubicBezTo>
                    <a:close/>
                  </a:path>
                </a:pathLst>
              </a:custGeom>
              <a:solidFill>
                <a:srgbClr val="FFB361"/>
              </a:solidFill>
              <a:ln w="10697"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F467B7C7-22CF-44B7-8579-BAFD4A42A6D1}"/>
                  </a:ext>
                </a:extLst>
              </p:cNvPr>
              <p:cNvSpPr/>
              <p:nvPr/>
            </p:nvSpPr>
            <p:spPr>
              <a:xfrm>
                <a:off x="3181492" y="1030656"/>
                <a:ext cx="185299" cy="185300"/>
              </a:xfrm>
              <a:custGeom>
                <a:avLst/>
                <a:gdLst>
                  <a:gd name="connsiteX0" fmla="*/ 185300 w 185299"/>
                  <a:gd name="connsiteY0" fmla="*/ 92650 h 185300"/>
                  <a:gd name="connsiteX1" fmla="*/ 92650 w 185299"/>
                  <a:gd name="connsiteY1" fmla="*/ 185300 h 185300"/>
                  <a:gd name="connsiteX2" fmla="*/ 0 w 185299"/>
                  <a:gd name="connsiteY2" fmla="*/ 92650 h 185300"/>
                  <a:gd name="connsiteX3" fmla="*/ 92650 w 185299"/>
                  <a:gd name="connsiteY3" fmla="*/ 0 h 185300"/>
                  <a:gd name="connsiteX4" fmla="*/ 185300 w 185299"/>
                  <a:gd name="connsiteY4" fmla="*/ 92650 h 18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99" h="185300">
                    <a:moveTo>
                      <a:pt x="185300" y="92650"/>
                    </a:moveTo>
                    <a:cubicBezTo>
                      <a:pt x="185300" y="143820"/>
                      <a:pt x="143819" y="185300"/>
                      <a:pt x="92650" y="185300"/>
                    </a:cubicBezTo>
                    <a:cubicBezTo>
                      <a:pt x="41481" y="185300"/>
                      <a:pt x="0" y="143820"/>
                      <a:pt x="0" y="92650"/>
                    </a:cubicBezTo>
                    <a:cubicBezTo>
                      <a:pt x="0" y="41481"/>
                      <a:pt x="41481" y="0"/>
                      <a:pt x="92650" y="0"/>
                    </a:cubicBezTo>
                    <a:cubicBezTo>
                      <a:pt x="143819" y="0"/>
                      <a:pt x="185300" y="41481"/>
                      <a:pt x="185300" y="92650"/>
                    </a:cubicBezTo>
                    <a:close/>
                  </a:path>
                </a:pathLst>
              </a:custGeom>
              <a:solidFill>
                <a:srgbClr val="FFFFFF"/>
              </a:solidFill>
              <a:ln w="10697" cap="flat">
                <a:noFill/>
                <a:prstDash val="solid"/>
                <a:miter/>
              </a:ln>
            </p:spPr>
            <p:txBody>
              <a:bodyPr rtlCol="1" anchor="ctr"/>
              <a:lstStyle/>
              <a:p>
                <a:endParaRPr lang="fa-IR"/>
              </a:p>
            </p:txBody>
          </p:sp>
          <p:sp>
            <p:nvSpPr>
              <p:cNvPr id="64" name="Freeform: Shape 63">
                <a:extLst>
                  <a:ext uri="{FF2B5EF4-FFF2-40B4-BE49-F238E27FC236}">
                    <a16:creationId xmlns:a16="http://schemas.microsoft.com/office/drawing/2014/main" id="{F6033420-F0F8-4CC2-BCEE-1E311C627A36}"/>
                  </a:ext>
                </a:extLst>
              </p:cNvPr>
              <p:cNvSpPr/>
              <p:nvPr/>
            </p:nvSpPr>
            <p:spPr>
              <a:xfrm>
                <a:off x="3231249" y="1080413"/>
                <a:ext cx="85786" cy="85787"/>
              </a:xfrm>
              <a:custGeom>
                <a:avLst/>
                <a:gdLst>
                  <a:gd name="connsiteX0" fmla="*/ 85787 w 85786"/>
                  <a:gd name="connsiteY0" fmla="*/ 42894 h 85787"/>
                  <a:gd name="connsiteX1" fmla="*/ 42893 w 85786"/>
                  <a:gd name="connsiteY1" fmla="*/ 85787 h 85787"/>
                  <a:gd name="connsiteX2" fmla="*/ 0 w 85786"/>
                  <a:gd name="connsiteY2" fmla="*/ 42894 h 85787"/>
                  <a:gd name="connsiteX3" fmla="*/ 42893 w 85786"/>
                  <a:gd name="connsiteY3" fmla="*/ 0 h 85787"/>
                  <a:gd name="connsiteX4" fmla="*/ 85787 w 85786"/>
                  <a:gd name="connsiteY4" fmla="*/ 42894 h 85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86" h="85787">
                    <a:moveTo>
                      <a:pt x="85787" y="42894"/>
                    </a:moveTo>
                    <a:cubicBezTo>
                      <a:pt x="85787" y="66583"/>
                      <a:pt x="66582" y="85787"/>
                      <a:pt x="42893" y="85787"/>
                    </a:cubicBezTo>
                    <a:cubicBezTo>
                      <a:pt x="19204" y="85787"/>
                      <a:pt x="0" y="66583"/>
                      <a:pt x="0" y="42894"/>
                    </a:cubicBezTo>
                    <a:cubicBezTo>
                      <a:pt x="0" y="19205"/>
                      <a:pt x="19204" y="0"/>
                      <a:pt x="42893" y="0"/>
                    </a:cubicBezTo>
                    <a:cubicBezTo>
                      <a:pt x="66582" y="0"/>
                      <a:pt x="85787" y="19205"/>
                      <a:pt x="85787" y="42894"/>
                    </a:cubicBezTo>
                    <a:close/>
                  </a:path>
                </a:pathLst>
              </a:custGeom>
              <a:solidFill>
                <a:srgbClr val="FFB361"/>
              </a:solidFill>
              <a:ln w="10697"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2DA9047C-9D34-414F-82BB-D8E3D96F7AA1}"/>
                  </a:ext>
                </a:extLst>
              </p:cNvPr>
              <p:cNvSpPr/>
              <p:nvPr/>
            </p:nvSpPr>
            <p:spPr>
              <a:xfrm>
                <a:off x="3272212" y="975967"/>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1071 h 150878"/>
                  <a:gd name="connsiteX4" fmla="*/ 143264 w 244921"/>
                  <a:gd name="connsiteY4" fmla="*/ 66485 h 150878"/>
                  <a:gd name="connsiteX5" fmla="*/ 0 w 244921"/>
                  <a:gd name="connsiteY5" fmla="*/ 143694 h 150878"/>
                  <a:gd name="connsiteX6" fmla="*/ 3860 w 244921"/>
                  <a:gd name="connsiteY6" fmla="*/ 150878 h 150878"/>
                  <a:gd name="connsiteX7" fmla="*/ 147982 w 244921"/>
                  <a:gd name="connsiteY7" fmla="*/ 73348 h 150878"/>
                  <a:gd name="connsiteX8" fmla="*/ 172861 w 244921"/>
                  <a:gd name="connsiteY8" fmla="*/ 81605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1071"/>
                    </a:lnTo>
                    <a:lnTo>
                      <a:pt x="143264" y="66485"/>
                    </a:lnTo>
                    <a:lnTo>
                      <a:pt x="0" y="143694"/>
                    </a:lnTo>
                    <a:lnTo>
                      <a:pt x="3860" y="150878"/>
                    </a:lnTo>
                    <a:lnTo>
                      <a:pt x="147982" y="73348"/>
                    </a:lnTo>
                    <a:lnTo>
                      <a:pt x="172861" y="81605"/>
                    </a:lnTo>
                    <a:lnTo>
                      <a:pt x="244921" y="40534"/>
                    </a:lnTo>
                    <a:close/>
                  </a:path>
                </a:pathLst>
              </a:custGeom>
              <a:solidFill>
                <a:srgbClr val="6745FF"/>
              </a:solidFill>
              <a:ln w="10697" cap="flat">
                <a:noFill/>
                <a:prstDash val="solid"/>
                <a:miter/>
              </a:ln>
            </p:spPr>
            <p:txBody>
              <a:bodyPr rtlCol="1" anchor="ctr"/>
              <a:lstStyle/>
              <a:p>
                <a:endParaRPr lang="fa-IR"/>
              </a:p>
            </p:txBody>
          </p:sp>
          <p:sp>
            <p:nvSpPr>
              <p:cNvPr id="66" name="Freeform: Shape 65">
                <a:extLst>
                  <a:ext uri="{FF2B5EF4-FFF2-40B4-BE49-F238E27FC236}">
                    <a16:creationId xmlns:a16="http://schemas.microsoft.com/office/drawing/2014/main" id="{A59EE335-D409-478B-A55C-18BB53410FE6}"/>
                  </a:ext>
                </a:extLst>
              </p:cNvPr>
              <p:cNvSpPr/>
              <p:nvPr/>
            </p:nvSpPr>
            <p:spPr>
              <a:xfrm>
                <a:off x="3308993" y="859511"/>
                <a:ext cx="245028" cy="150878"/>
              </a:xfrm>
              <a:custGeom>
                <a:avLst/>
                <a:gdLst>
                  <a:gd name="connsiteX0" fmla="*/ 245029 w 245028"/>
                  <a:gd name="connsiteY0" fmla="*/ 40534 h 150878"/>
                  <a:gd name="connsiteX1" fmla="*/ 216612 w 245028"/>
                  <a:gd name="connsiteY1" fmla="*/ 29811 h 150878"/>
                  <a:gd name="connsiteX2" fmla="*/ 221866 w 245028"/>
                  <a:gd name="connsiteY2" fmla="*/ 0 h 150878"/>
                  <a:gd name="connsiteX3" fmla="*/ 149912 w 245028"/>
                  <a:gd name="connsiteY3" fmla="*/ 40963 h 150878"/>
                  <a:gd name="connsiteX4" fmla="*/ 143371 w 245028"/>
                  <a:gd name="connsiteY4" fmla="*/ 66485 h 150878"/>
                  <a:gd name="connsiteX5" fmla="*/ 0 w 245028"/>
                  <a:gd name="connsiteY5" fmla="*/ 143694 h 150878"/>
                  <a:gd name="connsiteX6" fmla="*/ 3968 w 245028"/>
                  <a:gd name="connsiteY6" fmla="*/ 150878 h 150878"/>
                  <a:gd name="connsiteX7" fmla="*/ 148090 w 245028"/>
                  <a:gd name="connsiteY7" fmla="*/ 73241 h 150878"/>
                  <a:gd name="connsiteX8" fmla="*/ 172968 w 245028"/>
                  <a:gd name="connsiteY8" fmla="*/ 81605 h 150878"/>
                  <a:gd name="connsiteX9" fmla="*/ 245029 w 245028"/>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28" h="150878">
                    <a:moveTo>
                      <a:pt x="245029" y="40534"/>
                    </a:moveTo>
                    <a:lnTo>
                      <a:pt x="216612" y="29811"/>
                    </a:lnTo>
                    <a:lnTo>
                      <a:pt x="221866" y="0"/>
                    </a:lnTo>
                    <a:lnTo>
                      <a:pt x="149912" y="40963"/>
                    </a:lnTo>
                    <a:lnTo>
                      <a:pt x="143371" y="66485"/>
                    </a:lnTo>
                    <a:lnTo>
                      <a:pt x="0" y="143694"/>
                    </a:lnTo>
                    <a:lnTo>
                      <a:pt x="3968" y="150878"/>
                    </a:lnTo>
                    <a:lnTo>
                      <a:pt x="148090" y="73241"/>
                    </a:lnTo>
                    <a:lnTo>
                      <a:pt x="172968" y="81605"/>
                    </a:lnTo>
                    <a:lnTo>
                      <a:pt x="245029" y="40534"/>
                    </a:lnTo>
                    <a:close/>
                  </a:path>
                </a:pathLst>
              </a:custGeom>
              <a:solidFill>
                <a:srgbClr val="6745FF"/>
              </a:solidFill>
              <a:ln w="10697" cap="flat">
                <a:noFill/>
                <a:prstDash val="solid"/>
                <a:miter/>
              </a:ln>
            </p:spPr>
            <p:txBody>
              <a:bodyPr rtlCol="1" anchor="ctr"/>
              <a:lstStyle/>
              <a:p>
                <a:endParaRPr lang="fa-IR"/>
              </a:p>
            </p:txBody>
          </p:sp>
          <p:sp>
            <p:nvSpPr>
              <p:cNvPr id="67" name="Freeform: Shape 66">
                <a:extLst>
                  <a:ext uri="{FF2B5EF4-FFF2-40B4-BE49-F238E27FC236}">
                    <a16:creationId xmlns:a16="http://schemas.microsoft.com/office/drawing/2014/main" id="{7970F6B5-DE12-4932-88AA-3AC48CED40D7}"/>
                  </a:ext>
                </a:extLst>
              </p:cNvPr>
              <p:cNvSpPr/>
              <p:nvPr/>
            </p:nvSpPr>
            <p:spPr>
              <a:xfrm>
                <a:off x="3483033" y="986905"/>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0963 h 150878"/>
                  <a:gd name="connsiteX4" fmla="*/ 143371 w 244921"/>
                  <a:gd name="connsiteY4" fmla="*/ 66485 h 150878"/>
                  <a:gd name="connsiteX5" fmla="*/ 0 w 244921"/>
                  <a:gd name="connsiteY5" fmla="*/ 143586 h 150878"/>
                  <a:gd name="connsiteX6" fmla="*/ 3860 w 244921"/>
                  <a:gd name="connsiteY6" fmla="*/ 150878 h 150878"/>
                  <a:gd name="connsiteX7" fmla="*/ 147982 w 244921"/>
                  <a:gd name="connsiteY7" fmla="*/ 73241 h 150878"/>
                  <a:gd name="connsiteX8" fmla="*/ 172968 w 244921"/>
                  <a:gd name="connsiteY8" fmla="*/ 81498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0963"/>
                    </a:lnTo>
                    <a:lnTo>
                      <a:pt x="143371" y="66485"/>
                    </a:lnTo>
                    <a:lnTo>
                      <a:pt x="0" y="143586"/>
                    </a:lnTo>
                    <a:lnTo>
                      <a:pt x="3860" y="150878"/>
                    </a:lnTo>
                    <a:lnTo>
                      <a:pt x="147982" y="73241"/>
                    </a:lnTo>
                    <a:lnTo>
                      <a:pt x="172968" y="81498"/>
                    </a:lnTo>
                    <a:lnTo>
                      <a:pt x="244921" y="40534"/>
                    </a:lnTo>
                    <a:close/>
                  </a:path>
                </a:pathLst>
              </a:custGeom>
              <a:solidFill>
                <a:srgbClr val="6745FF"/>
              </a:solidFill>
              <a:ln w="1069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077519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6479-9B7A-401A-B374-7B5400C90FB5}"/>
              </a:ext>
            </a:extLst>
          </p:cNvPr>
          <p:cNvGrpSpPr/>
          <p:nvPr/>
        </p:nvGrpSpPr>
        <p:grpSpPr>
          <a:xfrm>
            <a:off x="10795777" y="5977310"/>
            <a:ext cx="1224080" cy="734400"/>
            <a:chOff x="10781922" y="158400"/>
            <a:chExt cx="1224080" cy="734400"/>
          </a:xfrm>
        </p:grpSpPr>
        <p:sp>
          <p:nvSpPr>
            <p:cNvPr id="19" name="Rectangle: Rounded Corners 18">
              <a:extLst>
                <a:ext uri="{FF2B5EF4-FFF2-40B4-BE49-F238E27FC236}">
                  <a16:creationId xmlns:a16="http://schemas.microsoft.com/office/drawing/2014/main" id="{EF514890-C979-4D34-8D11-16573DC5C64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7" name="Group 16">
              <a:extLst>
                <a:ext uri="{FF2B5EF4-FFF2-40B4-BE49-F238E27FC236}">
                  <a16:creationId xmlns:a16="http://schemas.microsoft.com/office/drawing/2014/main" id="{38937628-D2B4-403C-9B2A-228FDE830047}"/>
                </a:ext>
              </a:extLst>
            </p:cNvPr>
            <p:cNvGrpSpPr>
              <a:grpSpLocks noChangeAspect="1"/>
            </p:cNvGrpSpPr>
            <p:nvPr/>
          </p:nvGrpSpPr>
          <p:grpSpPr>
            <a:xfrm>
              <a:off x="11271602" y="158400"/>
              <a:ext cx="734400" cy="734400"/>
              <a:chOff x="8467999" y="2706737"/>
              <a:chExt cx="1145658" cy="1145658"/>
            </a:xfrm>
          </p:grpSpPr>
          <p:sp>
            <p:nvSpPr>
              <p:cNvPr id="18" name="Rectangle: Rounded Corners 17">
                <a:extLst>
                  <a:ext uri="{FF2B5EF4-FFF2-40B4-BE49-F238E27FC236}">
                    <a16:creationId xmlns:a16="http://schemas.microsoft.com/office/drawing/2014/main" id="{893BD035-A14E-4F14-8F5D-F5E9E5675456}"/>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2" name="Graphic 26">
                <a:extLst>
                  <a:ext uri="{FF2B5EF4-FFF2-40B4-BE49-F238E27FC236}">
                    <a16:creationId xmlns:a16="http://schemas.microsoft.com/office/drawing/2014/main" id="{3E2FE5E1-79ED-40EF-A391-57B8D2A296DD}"/>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23" name="Freeform: Shape 22">
                  <a:extLst>
                    <a:ext uri="{FF2B5EF4-FFF2-40B4-BE49-F238E27FC236}">
                      <a16:creationId xmlns:a16="http://schemas.microsoft.com/office/drawing/2014/main" id="{975903CA-45EF-4CEE-A440-36D8A1C1D6E0}"/>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E2A51579-9F17-44A4-BA6F-26B9AB3E5599}"/>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E2E44C35-0987-43E9-8A06-59C560FAC770}"/>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B1F51C0-06CB-4F6C-AAF7-3CA91363F1C3}"/>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ADD3B6E5-95E5-4D05-86E0-545515E8CCE0}"/>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16F94922-D225-4F9F-9AF6-A8FEDD3CC1F8}"/>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2534480C-ADA7-4643-ADF6-7DC60EA8C33F}"/>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D860472E-C936-49A7-9A63-F0F4C2769FBD}"/>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E181558B-7A57-45F0-8076-0FDAB18C18DE}"/>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grpSp>
        <p:nvGrpSpPr>
          <p:cNvPr id="38" name="Group 37">
            <a:extLst>
              <a:ext uri="{FF2B5EF4-FFF2-40B4-BE49-F238E27FC236}">
                <a16:creationId xmlns:a16="http://schemas.microsoft.com/office/drawing/2014/main" id="{45CB70FE-CB29-4594-8133-BF086C1F17D2}"/>
              </a:ext>
            </a:extLst>
          </p:cNvPr>
          <p:cNvGrpSpPr/>
          <p:nvPr/>
        </p:nvGrpSpPr>
        <p:grpSpPr>
          <a:xfrm>
            <a:off x="706299" y="900007"/>
            <a:ext cx="10563725" cy="4896129"/>
            <a:chOff x="7346428" y="1662857"/>
            <a:chExt cx="3413166" cy="4896129"/>
          </a:xfrm>
        </p:grpSpPr>
        <p:sp>
          <p:nvSpPr>
            <p:cNvPr id="39" name="Rectangle 38">
              <a:extLst>
                <a:ext uri="{FF2B5EF4-FFF2-40B4-BE49-F238E27FC236}">
                  <a16:creationId xmlns:a16="http://schemas.microsoft.com/office/drawing/2014/main" id="{2FB862F5-BA3D-487D-96E1-7F9528D309BD}"/>
                </a:ext>
              </a:extLst>
            </p:cNvPr>
            <p:cNvSpPr/>
            <p:nvPr/>
          </p:nvSpPr>
          <p:spPr>
            <a:xfrm>
              <a:off x="7346428" y="1878688"/>
              <a:ext cx="3413166" cy="468029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0" name="Rectangle 39">
              <a:extLst>
                <a:ext uri="{FF2B5EF4-FFF2-40B4-BE49-F238E27FC236}">
                  <a16:creationId xmlns:a16="http://schemas.microsoft.com/office/drawing/2014/main" id="{8C42755A-9AC3-49A7-AA43-D98AE62F76DC}"/>
                </a:ext>
              </a:extLst>
            </p:cNvPr>
            <p:cNvSpPr/>
            <p:nvPr/>
          </p:nvSpPr>
          <p:spPr>
            <a:xfrm>
              <a:off x="7411128" y="1662857"/>
              <a:ext cx="3292720" cy="472491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800">
                <a:solidFill>
                  <a:schemeClr val="tx1">
                    <a:lumMod val="95000"/>
                    <a:lumOff val="5000"/>
                  </a:schemeClr>
                </a:solidFill>
                <a:cs typeface="B Mitra" panose="00000400000000000000" pitchFamily="2" charset="-78"/>
              </a:endParaRPr>
            </a:p>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کتابهای زیادی در شصت و سه درصد گذشته،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 </a:t>
              </a:r>
            </a:p>
          </p:txBody>
        </p:sp>
      </p:grpSp>
      <p:sp>
        <p:nvSpPr>
          <p:cNvPr id="20" name="Rectangle: Rounded Corners 19">
            <a:extLst>
              <a:ext uri="{FF2B5EF4-FFF2-40B4-BE49-F238E27FC236}">
                <a16:creationId xmlns:a16="http://schemas.microsoft.com/office/drawing/2014/main" id="{944C1957-35D3-4C83-9FFE-B50063A6AB0B}"/>
              </a:ext>
            </a:extLst>
          </p:cNvPr>
          <p:cNvSpPr/>
          <p:nvPr/>
        </p:nvSpPr>
        <p:spPr>
          <a:xfrm>
            <a:off x="3785193" y="523602"/>
            <a:ext cx="4621614" cy="752809"/>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spTree>
    <p:extLst>
      <p:ext uri="{BB962C8B-B14F-4D97-AF65-F5344CB8AC3E}">
        <p14:creationId xmlns:p14="http://schemas.microsoft.com/office/powerpoint/2010/main" val="560416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5545D0-E4DC-4E5A-8E15-AF079C5A3D6C}"/>
              </a:ext>
            </a:extLst>
          </p:cNvPr>
          <p:cNvSpPr>
            <a:spLocks noGrp="1"/>
          </p:cNvSpPr>
          <p:nvPr>
            <p:ph type="pic" idx="1"/>
          </p:nvPr>
        </p:nvSpPr>
        <p:spPr>
          <a:xfrm>
            <a:off x="-827472" y="2231137"/>
            <a:ext cx="4472681" cy="3083848"/>
          </a:xfrm>
        </p:spPr>
        <p:txBody>
          <a:bodyPr/>
          <a:lstStyle/>
          <a:p>
            <a:endParaRPr lang="en-US"/>
          </a:p>
        </p:txBody>
      </p:sp>
      <p:sp>
        <p:nvSpPr>
          <p:cNvPr id="3" name="Picture Placeholder 2">
            <a:extLst>
              <a:ext uri="{FF2B5EF4-FFF2-40B4-BE49-F238E27FC236}">
                <a16:creationId xmlns:a16="http://schemas.microsoft.com/office/drawing/2014/main" id="{B97A55C4-B976-46AA-9D11-93B56B72DEED}"/>
              </a:ext>
            </a:extLst>
          </p:cNvPr>
          <p:cNvSpPr>
            <a:spLocks noGrp="1"/>
          </p:cNvSpPr>
          <p:nvPr>
            <p:ph type="pic" idx="10"/>
          </p:nvPr>
        </p:nvSpPr>
        <p:spPr>
          <a:xfrm>
            <a:off x="3859659" y="2231137"/>
            <a:ext cx="4472681" cy="3083848"/>
          </a:xfrm>
        </p:spPr>
        <p:txBody>
          <a:bodyPr/>
          <a:lstStyle/>
          <a:p>
            <a:endParaRPr lang="en-US"/>
          </a:p>
        </p:txBody>
      </p:sp>
      <p:sp>
        <p:nvSpPr>
          <p:cNvPr id="4" name="Picture Placeholder 3">
            <a:extLst>
              <a:ext uri="{FF2B5EF4-FFF2-40B4-BE49-F238E27FC236}">
                <a16:creationId xmlns:a16="http://schemas.microsoft.com/office/drawing/2014/main" id="{C6FDA17A-CD75-4898-83DC-31EFC387CE7B}"/>
              </a:ext>
            </a:extLst>
          </p:cNvPr>
          <p:cNvSpPr>
            <a:spLocks noGrp="1"/>
          </p:cNvSpPr>
          <p:nvPr>
            <p:ph type="pic" idx="11"/>
          </p:nvPr>
        </p:nvSpPr>
        <p:spPr>
          <a:xfrm>
            <a:off x="8546790" y="2231137"/>
            <a:ext cx="4472681" cy="3083848"/>
          </a:xfrm>
        </p:spPr>
        <p:txBody>
          <a:bodyPr/>
          <a:lstStyle/>
          <a:p>
            <a:endParaRPr lang="en-US"/>
          </a:p>
        </p:txBody>
      </p:sp>
      <p:grpSp>
        <p:nvGrpSpPr>
          <p:cNvPr id="5" name="Group 4">
            <a:extLst>
              <a:ext uri="{FF2B5EF4-FFF2-40B4-BE49-F238E27FC236}">
                <a16:creationId xmlns:a16="http://schemas.microsoft.com/office/drawing/2014/main" id="{94941733-38B5-4DE0-A95F-CCD6ACCFC9D0}"/>
              </a:ext>
            </a:extLst>
          </p:cNvPr>
          <p:cNvGrpSpPr/>
          <p:nvPr/>
        </p:nvGrpSpPr>
        <p:grpSpPr>
          <a:xfrm>
            <a:off x="10795777" y="5977310"/>
            <a:ext cx="1224080" cy="734400"/>
            <a:chOff x="10781922" y="158400"/>
            <a:chExt cx="1224080" cy="734400"/>
          </a:xfrm>
        </p:grpSpPr>
        <p:sp>
          <p:nvSpPr>
            <p:cNvPr id="6" name="Rectangle: Rounded Corners 5">
              <a:extLst>
                <a:ext uri="{FF2B5EF4-FFF2-40B4-BE49-F238E27FC236}">
                  <a16:creationId xmlns:a16="http://schemas.microsoft.com/office/drawing/2014/main" id="{A5980A86-48FB-44A6-89A1-CA61B01615F5}"/>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7" name="Group 6">
              <a:extLst>
                <a:ext uri="{FF2B5EF4-FFF2-40B4-BE49-F238E27FC236}">
                  <a16:creationId xmlns:a16="http://schemas.microsoft.com/office/drawing/2014/main" id="{DE00D8C4-D38E-4163-BCC8-9D4C8F0A41C6}"/>
                </a:ext>
              </a:extLst>
            </p:cNvPr>
            <p:cNvGrpSpPr>
              <a:grpSpLocks noChangeAspect="1"/>
            </p:cNvGrpSpPr>
            <p:nvPr/>
          </p:nvGrpSpPr>
          <p:grpSpPr>
            <a:xfrm>
              <a:off x="11271602" y="158400"/>
              <a:ext cx="734400" cy="734400"/>
              <a:chOff x="8467999" y="2706737"/>
              <a:chExt cx="1145658" cy="1145658"/>
            </a:xfrm>
          </p:grpSpPr>
          <p:sp>
            <p:nvSpPr>
              <p:cNvPr id="8" name="Rectangle: Rounded Corners 7">
                <a:extLst>
                  <a:ext uri="{FF2B5EF4-FFF2-40B4-BE49-F238E27FC236}">
                    <a16:creationId xmlns:a16="http://schemas.microsoft.com/office/drawing/2014/main" id="{41444EAE-927D-409F-A35C-70DA16DC5334}"/>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9" name="Graphic 26">
                <a:extLst>
                  <a:ext uri="{FF2B5EF4-FFF2-40B4-BE49-F238E27FC236}">
                    <a16:creationId xmlns:a16="http://schemas.microsoft.com/office/drawing/2014/main" id="{F9CFB5B1-FF7B-4D37-8EB3-3CFDE5FB6739}"/>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10" name="Freeform: Shape 9">
                  <a:extLst>
                    <a:ext uri="{FF2B5EF4-FFF2-40B4-BE49-F238E27FC236}">
                      <a16:creationId xmlns:a16="http://schemas.microsoft.com/office/drawing/2014/main" id="{4BCADE23-B367-4326-B8DC-4740F8F8A04F}"/>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1646801F-F7DB-4742-B180-5C47CA7F0522}"/>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DD771548-3A64-4666-BE6D-D55250C5FFE8}"/>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D85E7B8C-932B-4F1C-8540-BA10924AA53A}"/>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68873C6-436C-4E33-BA59-F5FBB0E6AAC3}"/>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FA11F9FA-A4E0-4E33-A908-B6CF640B0A65}"/>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155DD930-D2BD-474B-A9BE-3A36D5B97E3B}"/>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425D84A8-8172-453F-8516-05DB073EEF3A}"/>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AED29943-6A45-4FC8-8BB3-1643089B7222}"/>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sp>
        <p:nvSpPr>
          <p:cNvPr id="23" name="Rectangle 22">
            <a:extLst>
              <a:ext uri="{FF2B5EF4-FFF2-40B4-BE49-F238E27FC236}">
                <a16:creationId xmlns:a16="http://schemas.microsoft.com/office/drawing/2014/main" id="{D87B445A-9CF7-4DBD-923A-0A50823759A5}"/>
              </a:ext>
            </a:extLst>
          </p:cNvPr>
          <p:cNvSpPr/>
          <p:nvPr/>
        </p:nvSpPr>
        <p:spPr>
          <a:xfrm>
            <a:off x="0" y="470911"/>
            <a:ext cx="12191999" cy="135331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92500" lnSpcReduction="10000"/>
          </a:bodyPr>
          <a:lstStyle/>
          <a:p>
            <a:pPr algn="ctr"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spTree>
    <p:extLst>
      <p:ext uri="{BB962C8B-B14F-4D97-AF65-F5344CB8AC3E}">
        <p14:creationId xmlns:p14="http://schemas.microsoft.com/office/powerpoint/2010/main" val="3625255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6479-9B7A-401A-B374-7B5400C90FB5}"/>
              </a:ext>
            </a:extLst>
          </p:cNvPr>
          <p:cNvGrpSpPr/>
          <p:nvPr/>
        </p:nvGrpSpPr>
        <p:grpSpPr>
          <a:xfrm>
            <a:off x="10795777" y="5977310"/>
            <a:ext cx="1224080" cy="734400"/>
            <a:chOff x="10781922" y="158400"/>
            <a:chExt cx="1224080" cy="734400"/>
          </a:xfrm>
        </p:grpSpPr>
        <p:sp>
          <p:nvSpPr>
            <p:cNvPr id="19" name="Rectangle: Rounded Corners 18">
              <a:extLst>
                <a:ext uri="{FF2B5EF4-FFF2-40B4-BE49-F238E27FC236}">
                  <a16:creationId xmlns:a16="http://schemas.microsoft.com/office/drawing/2014/main" id="{EF514890-C979-4D34-8D11-16573DC5C64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7" name="Group 16">
              <a:extLst>
                <a:ext uri="{FF2B5EF4-FFF2-40B4-BE49-F238E27FC236}">
                  <a16:creationId xmlns:a16="http://schemas.microsoft.com/office/drawing/2014/main" id="{38937628-D2B4-403C-9B2A-228FDE830047}"/>
                </a:ext>
              </a:extLst>
            </p:cNvPr>
            <p:cNvGrpSpPr>
              <a:grpSpLocks noChangeAspect="1"/>
            </p:cNvGrpSpPr>
            <p:nvPr/>
          </p:nvGrpSpPr>
          <p:grpSpPr>
            <a:xfrm>
              <a:off x="11271602" y="158400"/>
              <a:ext cx="734400" cy="734400"/>
              <a:chOff x="8467999" y="2706737"/>
              <a:chExt cx="1145658" cy="1145658"/>
            </a:xfrm>
          </p:grpSpPr>
          <p:sp>
            <p:nvSpPr>
              <p:cNvPr id="18" name="Rectangle: Rounded Corners 17">
                <a:extLst>
                  <a:ext uri="{FF2B5EF4-FFF2-40B4-BE49-F238E27FC236}">
                    <a16:creationId xmlns:a16="http://schemas.microsoft.com/office/drawing/2014/main" id="{893BD035-A14E-4F14-8F5D-F5E9E5675456}"/>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2" name="Graphic 26">
                <a:extLst>
                  <a:ext uri="{FF2B5EF4-FFF2-40B4-BE49-F238E27FC236}">
                    <a16:creationId xmlns:a16="http://schemas.microsoft.com/office/drawing/2014/main" id="{3E2FE5E1-79ED-40EF-A391-57B8D2A296DD}"/>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23" name="Freeform: Shape 22">
                  <a:extLst>
                    <a:ext uri="{FF2B5EF4-FFF2-40B4-BE49-F238E27FC236}">
                      <a16:creationId xmlns:a16="http://schemas.microsoft.com/office/drawing/2014/main" id="{975903CA-45EF-4CEE-A440-36D8A1C1D6E0}"/>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E2A51579-9F17-44A4-BA6F-26B9AB3E5599}"/>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E2E44C35-0987-43E9-8A06-59C560FAC770}"/>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B1F51C0-06CB-4F6C-AAF7-3CA91363F1C3}"/>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ADD3B6E5-95E5-4D05-86E0-545515E8CCE0}"/>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16F94922-D225-4F9F-9AF6-A8FEDD3CC1F8}"/>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2534480C-ADA7-4643-ADF6-7DC60EA8C33F}"/>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D860472E-C936-49A7-9A63-F0F4C2769FBD}"/>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E181558B-7A57-45F0-8076-0FDAB18C18DE}"/>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grpSp>
        <p:nvGrpSpPr>
          <p:cNvPr id="35" name="Group 34">
            <a:extLst>
              <a:ext uri="{FF2B5EF4-FFF2-40B4-BE49-F238E27FC236}">
                <a16:creationId xmlns:a16="http://schemas.microsoft.com/office/drawing/2014/main" id="{E196FE4E-F606-4B33-A546-BC5F301CDEC1}"/>
              </a:ext>
            </a:extLst>
          </p:cNvPr>
          <p:cNvGrpSpPr/>
          <p:nvPr/>
        </p:nvGrpSpPr>
        <p:grpSpPr>
          <a:xfrm>
            <a:off x="2699889" y="1291843"/>
            <a:ext cx="7864850" cy="4867863"/>
            <a:chOff x="2253872" y="1684340"/>
            <a:chExt cx="7991686" cy="4951840"/>
          </a:xfrm>
        </p:grpSpPr>
        <p:grpSp>
          <p:nvGrpSpPr>
            <p:cNvPr id="36" name="Group 35">
              <a:extLst>
                <a:ext uri="{FF2B5EF4-FFF2-40B4-BE49-F238E27FC236}">
                  <a16:creationId xmlns:a16="http://schemas.microsoft.com/office/drawing/2014/main" id="{13CFB843-5E21-4BBD-8D28-11E50DB6AE67}"/>
                </a:ext>
              </a:extLst>
            </p:cNvPr>
            <p:cNvGrpSpPr/>
            <p:nvPr/>
          </p:nvGrpSpPr>
          <p:grpSpPr>
            <a:xfrm>
              <a:off x="3664890" y="6400870"/>
              <a:ext cx="2499954" cy="235310"/>
              <a:chOff x="-996213" y="2082408"/>
              <a:chExt cx="5042892" cy="533578"/>
            </a:xfrm>
          </p:grpSpPr>
          <p:cxnSp>
            <p:nvCxnSpPr>
              <p:cNvPr id="68" name="Straight Connector 67">
                <a:extLst>
                  <a:ext uri="{FF2B5EF4-FFF2-40B4-BE49-F238E27FC236}">
                    <a16:creationId xmlns:a16="http://schemas.microsoft.com/office/drawing/2014/main" id="{054B7414-A7CC-42B0-A67B-51AFC65FB00A}"/>
                  </a:ext>
                </a:extLst>
              </p:cNvPr>
              <p:cNvCxnSpPr>
                <a:cxnSpLocks/>
              </p:cNvCxnSpPr>
              <p:nvPr/>
            </p:nvCxnSpPr>
            <p:spPr>
              <a:xfrm flipH="1">
                <a:off x="3677677" y="2082408"/>
                <a:ext cx="369002" cy="53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B5193C9-5128-4E1C-94DD-81662CDB6A8A}"/>
                  </a:ext>
                </a:extLst>
              </p:cNvPr>
              <p:cNvCxnSpPr/>
              <p:nvPr/>
            </p:nvCxnSpPr>
            <p:spPr>
              <a:xfrm flipH="1">
                <a:off x="-996213" y="2615986"/>
                <a:ext cx="469990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9DD0530-A8D8-4BF8-A3C1-26692BDAC6C4}"/>
                </a:ext>
              </a:extLst>
            </p:cNvPr>
            <p:cNvGrpSpPr/>
            <p:nvPr/>
          </p:nvGrpSpPr>
          <p:grpSpPr>
            <a:xfrm>
              <a:off x="2253872" y="5830896"/>
              <a:ext cx="2525215" cy="176212"/>
              <a:chOff x="-1047177" y="2082408"/>
              <a:chExt cx="5093854" cy="399570"/>
            </a:xfrm>
          </p:grpSpPr>
          <p:cxnSp>
            <p:nvCxnSpPr>
              <p:cNvPr id="66" name="Straight Connector 65">
                <a:extLst>
                  <a:ext uri="{FF2B5EF4-FFF2-40B4-BE49-F238E27FC236}">
                    <a16:creationId xmlns:a16="http://schemas.microsoft.com/office/drawing/2014/main" id="{0E7D1640-6F25-404A-8B03-07098C648190}"/>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DEC9A42-3066-4782-87E0-0D09CB707375}"/>
                  </a:ext>
                </a:extLst>
              </p:cNvPr>
              <p:cNvCxnSpPr/>
              <p:nvPr/>
            </p:nvCxnSpPr>
            <p:spPr>
              <a:xfrm flipH="1">
                <a:off x="-1047177" y="2481978"/>
                <a:ext cx="479991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10662BE-764A-4F93-B3B1-56B91E1ADF6C}"/>
                </a:ext>
              </a:extLst>
            </p:cNvPr>
            <p:cNvGrpSpPr/>
            <p:nvPr/>
          </p:nvGrpSpPr>
          <p:grpSpPr>
            <a:xfrm flipH="1">
              <a:off x="7491325" y="5821184"/>
              <a:ext cx="2525901" cy="176212"/>
              <a:chOff x="-1048550" y="2082408"/>
              <a:chExt cx="5095227" cy="399570"/>
            </a:xfrm>
          </p:grpSpPr>
          <p:cxnSp>
            <p:nvCxnSpPr>
              <p:cNvPr id="64" name="Straight Connector 63">
                <a:extLst>
                  <a:ext uri="{FF2B5EF4-FFF2-40B4-BE49-F238E27FC236}">
                    <a16:creationId xmlns:a16="http://schemas.microsoft.com/office/drawing/2014/main" id="{B6FD0C73-6F2F-4ECB-8F5E-C9FD41DE0486}"/>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22CF8D-E7DC-4C9C-9751-6BCC83930F9D}"/>
                  </a:ext>
                </a:extLst>
              </p:cNvPr>
              <p:cNvCxnSpPr/>
              <p:nvPr/>
            </p:nvCxnSpPr>
            <p:spPr>
              <a:xfrm flipH="1">
                <a:off x="-1048550" y="2481978"/>
                <a:ext cx="479575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F910D7-5799-47E0-8448-37E77700CB8F}"/>
                </a:ext>
              </a:extLst>
            </p:cNvPr>
            <p:cNvGrpSpPr/>
            <p:nvPr/>
          </p:nvGrpSpPr>
          <p:grpSpPr>
            <a:xfrm flipH="1" flipV="1">
              <a:off x="7561746" y="2234619"/>
              <a:ext cx="2160141" cy="176212"/>
              <a:chOff x="-310742" y="2082408"/>
              <a:chExt cx="4357419" cy="399570"/>
            </a:xfrm>
          </p:grpSpPr>
          <p:cxnSp>
            <p:nvCxnSpPr>
              <p:cNvPr id="62" name="Straight Connector 61">
                <a:extLst>
                  <a:ext uri="{FF2B5EF4-FFF2-40B4-BE49-F238E27FC236}">
                    <a16:creationId xmlns:a16="http://schemas.microsoft.com/office/drawing/2014/main" id="{31FBA7BF-C141-40F5-8241-1677B83D6D20}"/>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27CD97D-5A0F-497B-B280-157FD1D57022}"/>
                  </a:ext>
                </a:extLst>
              </p:cNvPr>
              <p:cNvCxnSpPr/>
              <p:nvPr/>
            </p:nvCxnSpPr>
            <p:spPr>
              <a:xfrm flipH="1">
                <a:off x="-310742" y="2481978"/>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D414B1F5-87FB-414E-AB88-CEEC62EFB09D}"/>
                </a:ext>
              </a:extLst>
            </p:cNvPr>
            <p:cNvGrpSpPr/>
            <p:nvPr/>
          </p:nvGrpSpPr>
          <p:grpSpPr>
            <a:xfrm flipV="1">
              <a:off x="4049099" y="1684340"/>
              <a:ext cx="2153849" cy="176212"/>
              <a:chOff x="-298048" y="2082408"/>
              <a:chExt cx="4344725" cy="399570"/>
            </a:xfrm>
          </p:grpSpPr>
          <p:cxnSp>
            <p:nvCxnSpPr>
              <p:cNvPr id="60" name="Straight Connector 59">
                <a:extLst>
                  <a:ext uri="{FF2B5EF4-FFF2-40B4-BE49-F238E27FC236}">
                    <a16:creationId xmlns:a16="http://schemas.microsoft.com/office/drawing/2014/main" id="{8AA86A20-E1C0-4FBF-ABAE-B6E65D594164}"/>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4B3CB13-EA76-4C70-9812-F1F278BE74A8}"/>
                  </a:ext>
                </a:extLst>
              </p:cNvPr>
              <p:cNvCxnSpPr/>
              <p:nvPr/>
            </p:nvCxnSpPr>
            <p:spPr>
              <a:xfrm flipH="1">
                <a:off x="-298048" y="2481978"/>
                <a:ext cx="405794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A57C13AC-18B2-4E17-B8A0-9577CA3B291C}"/>
                </a:ext>
              </a:extLst>
            </p:cNvPr>
            <p:cNvGrpSpPr/>
            <p:nvPr/>
          </p:nvGrpSpPr>
          <p:grpSpPr>
            <a:xfrm flipV="1">
              <a:off x="2536663" y="2274092"/>
              <a:ext cx="2225431" cy="176213"/>
              <a:chOff x="-442444" y="2082408"/>
              <a:chExt cx="4489121" cy="399572"/>
            </a:xfrm>
          </p:grpSpPr>
          <p:cxnSp>
            <p:nvCxnSpPr>
              <p:cNvPr id="58" name="Straight Connector 57">
                <a:extLst>
                  <a:ext uri="{FF2B5EF4-FFF2-40B4-BE49-F238E27FC236}">
                    <a16:creationId xmlns:a16="http://schemas.microsoft.com/office/drawing/2014/main" id="{CDA4D728-E4FB-47E3-85A0-C834579AF2C5}"/>
                  </a:ext>
                </a:extLst>
              </p:cNvPr>
              <p:cNvCxnSpPr>
                <a:cxnSpLocks/>
              </p:cNvCxnSpPr>
              <p:nvPr/>
            </p:nvCxnSpPr>
            <p:spPr>
              <a:xfrm flipH="1">
                <a:off x="3615501" y="2082408"/>
                <a:ext cx="431176" cy="399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EB52E4-6CA5-41CC-BCD5-9A5BA191A78F}"/>
                  </a:ext>
                </a:extLst>
              </p:cNvPr>
              <p:cNvCxnSpPr/>
              <p:nvPr/>
            </p:nvCxnSpPr>
            <p:spPr>
              <a:xfrm flipH="1">
                <a:off x="-442444" y="2481980"/>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2F117E8-9961-4B54-92F3-40C96268F3C0}"/>
                </a:ext>
              </a:extLst>
            </p:cNvPr>
            <p:cNvGrpSpPr/>
            <p:nvPr/>
          </p:nvGrpSpPr>
          <p:grpSpPr>
            <a:xfrm>
              <a:off x="4237111" y="2179711"/>
              <a:ext cx="3849614" cy="3849614"/>
              <a:chOff x="4237111" y="2179711"/>
              <a:chExt cx="3849614" cy="3849614"/>
            </a:xfrm>
          </p:grpSpPr>
          <p:sp>
            <p:nvSpPr>
              <p:cNvPr id="56" name="Pie 4">
                <a:extLst>
                  <a:ext uri="{FF2B5EF4-FFF2-40B4-BE49-F238E27FC236}">
                    <a16:creationId xmlns:a16="http://schemas.microsoft.com/office/drawing/2014/main" id="{D2BDC923-066D-4E3E-9519-DB2278368379}"/>
                  </a:ext>
                </a:extLst>
              </p:cNvPr>
              <p:cNvSpPr/>
              <p:nvPr/>
            </p:nvSpPr>
            <p:spPr>
              <a:xfrm>
                <a:off x="4237111" y="2179711"/>
                <a:ext cx="3849614" cy="3849614"/>
              </a:xfrm>
              <a:prstGeom prst="pie">
                <a:avLst>
                  <a:gd name="adj1" fmla="val 13617917"/>
                  <a:gd name="adj2" fmla="val 8059559"/>
                </a:avLst>
              </a:prstGeom>
              <a:noFill/>
              <a:ln w="254000">
                <a:gradFill>
                  <a:gsLst>
                    <a:gs pos="0">
                      <a:schemeClr val="accent1"/>
                    </a:gs>
                    <a:gs pos="100000">
                      <a:schemeClr val="accent4"/>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DAACD372-6F16-46EC-9E23-FCAA2B772C15}"/>
                  </a:ext>
                </a:extLst>
              </p:cNvPr>
              <p:cNvSpPr/>
              <p:nvPr/>
            </p:nvSpPr>
            <p:spPr>
              <a:xfrm>
                <a:off x="4373222" y="2315821"/>
                <a:ext cx="3577395" cy="3577395"/>
              </a:xfrm>
              <a:prstGeom prst="ellipse">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F4B89E7C-80ED-4EB6-9C91-0471DC4348DF}"/>
                </a:ext>
              </a:extLst>
            </p:cNvPr>
            <p:cNvSpPr/>
            <p:nvPr/>
          </p:nvSpPr>
          <p:spPr>
            <a:xfrm>
              <a:off x="4505326" y="2450306"/>
              <a:ext cx="640556" cy="640556"/>
            </a:xfrm>
            <a:prstGeom prst="ellipse">
              <a:avLst/>
            </a:prstGeom>
            <a:solidFill>
              <a:schemeClr val="bg1"/>
            </a:solidFill>
            <a:ln w="762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C5CD972-2C73-4B2C-8038-CB7CC2C58553}"/>
                </a:ext>
              </a:extLst>
            </p:cNvPr>
            <p:cNvSpPr/>
            <p:nvPr/>
          </p:nvSpPr>
          <p:spPr>
            <a:xfrm>
              <a:off x="5841641" y="1859433"/>
              <a:ext cx="640556" cy="640556"/>
            </a:xfrm>
            <a:prstGeom prst="ellipse">
              <a:avLst/>
            </a:prstGeom>
            <a:solidFill>
              <a:schemeClr val="bg1"/>
            </a:solidFill>
            <a:ln w="762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893916C-94EC-4A1D-8C34-B86A99A42B1C}"/>
                </a:ext>
              </a:extLst>
            </p:cNvPr>
            <p:cNvSpPr/>
            <p:nvPr/>
          </p:nvSpPr>
          <p:spPr>
            <a:xfrm>
              <a:off x="7193947" y="2450306"/>
              <a:ext cx="640556" cy="640556"/>
            </a:xfrm>
            <a:prstGeom prst="ellipse">
              <a:avLst/>
            </a:prstGeom>
            <a:solidFill>
              <a:schemeClr val="bg1"/>
            </a:solidFill>
            <a:ln w="76200">
              <a:solidFill>
                <a:schemeClr val="accent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6D96741-AB26-4668-AEE6-BA086FA39FE0}"/>
                </a:ext>
              </a:extLst>
            </p:cNvPr>
            <p:cNvSpPr/>
            <p:nvPr/>
          </p:nvSpPr>
          <p:spPr>
            <a:xfrm>
              <a:off x="7195566" y="5160792"/>
              <a:ext cx="640556" cy="640556"/>
            </a:xfrm>
            <a:prstGeom prst="ellipse">
              <a:avLst/>
            </a:prstGeom>
            <a:solidFill>
              <a:schemeClr val="bg1"/>
            </a:solidFill>
            <a:ln w="76200">
              <a:solidFill>
                <a:schemeClr val="accent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EB43DC4-F38B-454A-A2DB-6B1559F93409}"/>
                </a:ext>
              </a:extLst>
            </p:cNvPr>
            <p:cNvSpPr/>
            <p:nvPr/>
          </p:nvSpPr>
          <p:spPr>
            <a:xfrm>
              <a:off x="5841641" y="5731743"/>
              <a:ext cx="640556" cy="640556"/>
            </a:xfrm>
            <a:prstGeom prst="ellipse">
              <a:avLst/>
            </a:prstGeom>
            <a:solidFill>
              <a:schemeClr val="bg1"/>
            </a:solidFill>
            <a:ln w="76200">
              <a:solidFill>
                <a:schemeClr val="accent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5AB8BF0-3B6D-4E59-8AEC-56CCE75F4FEC}"/>
                </a:ext>
              </a:extLst>
            </p:cNvPr>
            <p:cNvSpPr/>
            <p:nvPr/>
          </p:nvSpPr>
          <p:spPr>
            <a:xfrm>
              <a:off x="4464684" y="5160792"/>
              <a:ext cx="640556" cy="640556"/>
            </a:xfrm>
            <a:prstGeom prst="ellipse">
              <a:avLst/>
            </a:prstGeom>
            <a:solidFill>
              <a:schemeClr val="bg1"/>
            </a:solidFill>
            <a:ln w="762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9329237B-CA10-40D7-A14E-443E77A4D4CC}"/>
                </a:ext>
              </a:extLst>
            </p:cNvPr>
            <p:cNvGrpSpPr/>
            <p:nvPr/>
          </p:nvGrpSpPr>
          <p:grpSpPr>
            <a:xfrm flipH="1" flipV="1">
              <a:off x="8085417" y="3571795"/>
              <a:ext cx="2160141" cy="176212"/>
              <a:chOff x="-310742" y="2082408"/>
              <a:chExt cx="4357419" cy="399570"/>
            </a:xfrm>
          </p:grpSpPr>
          <p:cxnSp>
            <p:nvCxnSpPr>
              <p:cNvPr id="54" name="Straight Connector 53">
                <a:extLst>
                  <a:ext uri="{FF2B5EF4-FFF2-40B4-BE49-F238E27FC236}">
                    <a16:creationId xmlns:a16="http://schemas.microsoft.com/office/drawing/2014/main" id="{F2C1CE6E-8D8A-49BB-8C85-B10167BB446E}"/>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571327-6F68-4DE5-9E3E-96DD8F0B0753}"/>
                  </a:ext>
                </a:extLst>
              </p:cNvPr>
              <p:cNvCxnSpPr/>
              <p:nvPr/>
            </p:nvCxnSpPr>
            <p:spPr>
              <a:xfrm flipH="1">
                <a:off x="-310742" y="2481978"/>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F0961881-1912-4113-AD01-8D1355AF168B}"/>
                </a:ext>
              </a:extLst>
            </p:cNvPr>
            <p:cNvSpPr/>
            <p:nvPr/>
          </p:nvSpPr>
          <p:spPr>
            <a:xfrm>
              <a:off x="7766448" y="3784240"/>
              <a:ext cx="640556" cy="640556"/>
            </a:xfrm>
            <a:prstGeom prst="ellipse">
              <a:avLst/>
            </a:prstGeom>
            <a:solidFill>
              <a:schemeClr val="bg1"/>
            </a:solidFill>
            <a:ln w="76200">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5CA93044-B578-44E9-8B7E-7D3FD77CA8DA}"/>
              </a:ext>
            </a:extLst>
          </p:cNvPr>
          <p:cNvGrpSpPr/>
          <p:nvPr/>
        </p:nvGrpSpPr>
        <p:grpSpPr>
          <a:xfrm flipH="1">
            <a:off x="4299574" y="622286"/>
            <a:ext cx="2098834" cy="769441"/>
            <a:chOff x="4875908" y="989997"/>
            <a:chExt cx="1952828" cy="782713"/>
          </a:xfrm>
        </p:grpSpPr>
        <p:sp>
          <p:nvSpPr>
            <p:cNvPr id="73" name="TextBox 72">
              <a:extLst>
                <a:ext uri="{FF2B5EF4-FFF2-40B4-BE49-F238E27FC236}">
                  <a16:creationId xmlns:a16="http://schemas.microsoft.com/office/drawing/2014/main" id="{6B25FE0B-0486-4DF8-BDB6-7B0EF6D4DC24}"/>
                </a:ext>
              </a:extLst>
            </p:cNvPr>
            <p:cNvSpPr txBox="1"/>
            <p:nvPr/>
          </p:nvSpPr>
          <p:spPr>
            <a:xfrm>
              <a:off x="5424890" y="1227325"/>
              <a:ext cx="1403846"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72" name="TextBox 71">
              <a:extLst>
                <a:ext uri="{FF2B5EF4-FFF2-40B4-BE49-F238E27FC236}">
                  <a16:creationId xmlns:a16="http://schemas.microsoft.com/office/drawing/2014/main" id="{B45AC500-22CB-4140-8C23-933E804434A7}"/>
                </a:ext>
              </a:extLst>
            </p:cNvPr>
            <p:cNvSpPr txBox="1"/>
            <p:nvPr/>
          </p:nvSpPr>
          <p:spPr>
            <a:xfrm>
              <a:off x="4875908" y="989997"/>
              <a:ext cx="921197" cy="782713"/>
            </a:xfrm>
            <a:prstGeom prst="rect">
              <a:avLst/>
            </a:prstGeom>
            <a:noFill/>
          </p:spPr>
          <p:txBody>
            <a:bodyPr wrap="square" rtlCol="0">
              <a:spAutoFit/>
            </a:bodyPr>
            <a:lstStyle/>
            <a:p>
              <a:pPr algn="r"/>
              <a:r>
                <a:rPr lang="fa-IR" sz="4400" b="1">
                  <a:solidFill>
                    <a:schemeClr val="accent3"/>
                  </a:solidFill>
                  <a:cs typeface="IRAN Sans" panose="020B0400000000000000" pitchFamily="34" charset="-78"/>
                </a:rPr>
                <a:t>02</a:t>
              </a:r>
              <a:endParaRPr lang="id-ID" sz="4400" b="1" dirty="0">
                <a:solidFill>
                  <a:schemeClr val="accent3"/>
                </a:solidFill>
                <a:cs typeface="IRAN Sans" panose="020B0400000000000000" pitchFamily="34" charset="-78"/>
              </a:endParaRPr>
            </a:p>
          </p:txBody>
        </p:sp>
      </p:grpSp>
      <p:grpSp>
        <p:nvGrpSpPr>
          <p:cNvPr id="75" name="Group 74">
            <a:extLst>
              <a:ext uri="{FF2B5EF4-FFF2-40B4-BE49-F238E27FC236}">
                <a16:creationId xmlns:a16="http://schemas.microsoft.com/office/drawing/2014/main" id="{B90E2F92-E495-45AB-846F-844E14063AD7}"/>
              </a:ext>
            </a:extLst>
          </p:cNvPr>
          <p:cNvGrpSpPr/>
          <p:nvPr/>
        </p:nvGrpSpPr>
        <p:grpSpPr>
          <a:xfrm flipH="1">
            <a:off x="2909023" y="1275377"/>
            <a:ext cx="2103810" cy="769441"/>
            <a:chOff x="4889791" y="1003985"/>
            <a:chExt cx="1957457" cy="782713"/>
          </a:xfrm>
        </p:grpSpPr>
        <p:sp>
          <p:nvSpPr>
            <p:cNvPr id="78" name="TextBox 77">
              <a:extLst>
                <a:ext uri="{FF2B5EF4-FFF2-40B4-BE49-F238E27FC236}">
                  <a16:creationId xmlns:a16="http://schemas.microsoft.com/office/drawing/2014/main" id="{5C914F3F-B3C8-4D18-BCB2-99C496EEC3DA}"/>
                </a:ext>
              </a:extLst>
            </p:cNvPr>
            <p:cNvSpPr txBox="1"/>
            <p:nvPr/>
          </p:nvSpPr>
          <p:spPr>
            <a:xfrm>
              <a:off x="5384044" y="1239462"/>
              <a:ext cx="1463204" cy="313086"/>
            </a:xfrm>
            <a:prstGeom prst="rect">
              <a:avLst/>
            </a:prstGeom>
            <a:noFill/>
          </p:spPr>
          <p:txBody>
            <a:bodyPr wrap="square" rtlCol="0">
              <a:spAutoFit/>
            </a:bodyPr>
            <a:lstStyle/>
            <a:p>
              <a:pPr algn="r"/>
              <a:r>
                <a:rPr lang="fa-IR" sz="1400" b="1">
                  <a:solidFill>
                    <a:schemeClr val="accent1"/>
                  </a:solidFill>
                  <a:cs typeface="IRAN Sans" panose="020B0400000000000000" pitchFamily="34" charset="-78"/>
                </a:rPr>
                <a:t>متن خود را وارد کنید</a:t>
              </a:r>
              <a:endParaRPr lang="id-ID" sz="1400" b="1" dirty="0">
                <a:solidFill>
                  <a:schemeClr val="accent1"/>
                </a:solidFill>
                <a:cs typeface="IRAN Sans" panose="020B0400000000000000" pitchFamily="34" charset="-78"/>
              </a:endParaRPr>
            </a:p>
          </p:txBody>
        </p:sp>
        <p:sp>
          <p:nvSpPr>
            <p:cNvPr id="77" name="TextBox 76">
              <a:extLst>
                <a:ext uri="{FF2B5EF4-FFF2-40B4-BE49-F238E27FC236}">
                  <a16:creationId xmlns:a16="http://schemas.microsoft.com/office/drawing/2014/main" id="{80AB7E4C-EFDF-4C84-81E1-4ABE2D5E2C9A}"/>
                </a:ext>
              </a:extLst>
            </p:cNvPr>
            <p:cNvSpPr txBox="1"/>
            <p:nvPr/>
          </p:nvSpPr>
          <p:spPr>
            <a:xfrm>
              <a:off x="4889791" y="1003985"/>
              <a:ext cx="921197" cy="782713"/>
            </a:xfrm>
            <a:prstGeom prst="rect">
              <a:avLst/>
            </a:prstGeom>
            <a:noFill/>
          </p:spPr>
          <p:txBody>
            <a:bodyPr wrap="square" rtlCol="0">
              <a:spAutoFit/>
            </a:bodyPr>
            <a:lstStyle/>
            <a:p>
              <a:pPr algn="r"/>
              <a:r>
                <a:rPr lang="fa-IR" sz="4400" b="1">
                  <a:solidFill>
                    <a:schemeClr val="accent1"/>
                  </a:solidFill>
                  <a:cs typeface="IRAN Sans" panose="020B0400000000000000" pitchFamily="34" charset="-78"/>
                </a:rPr>
                <a:t>01</a:t>
              </a:r>
              <a:endParaRPr lang="id-ID" sz="4400" b="1" dirty="0">
                <a:solidFill>
                  <a:schemeClr val="accent1"/>
                </a:solidFill>
                <a:cs typeface="IRAN Sans" panose="020B0400000000000000" pitchFamily="34" charset="-78"/>
              </a:endParaRPr>
            </a:p>
          </p:txBody>
        </p:sp>
      </p:grpSp>
      <p:grpSp>
        <p:nvGrpSpPr>
          <p:cNvPr id="80" name="Group 79">
            <a:extLst>
              <a:ext uri="{FF2B5EF4-FFF2-40B4-BE49-F238E27FC236}">
                <a16:creationId xmlns:a16="http://schemas.microsoft.com/office/drawing/2014/main" id="{81B2FCB3-E736-4464-A32B-4333BAC30FA7}"/>
              </a:ext>
            </a:extLst>
          </p:cNvPr>
          <p:cNvGrpSpPr/>
          <p:nvPr/>
        </p:nvGrpSpPr>
        <p:grpSpPr>
          <a:xfrm flipH="1">
            <a:off x="7796020" y="1152507"/>
            <a:ext cx="2253359" cy="769441"/>
            <a:chOff x="4875908" y="989997"/>
            <a:chExt cx="2096603" cy="782713"/>
          </a:xfrm>
        </p:grpSpPr>
        <p:sp>
          <p:nvSpPr>
            <p:cNvPr id="83" name="TextBox 82">
              <a:extLst>
                <a:ext uri="{FF2B5EF4-FFF2-40B4-BE49-F238E27FC236}">
                  <a16:creationId xmlns:a16="http://schemas.microsoft.com/office/drawing/2014/main" id="{82104372-6ECA-4C06-8176-74E276011965}"/>
                </a:ext>
              </a:extLst>
            </p:cNvPr>
            <p:cNvSpPr txBox="1"/>
            <p:nvPr/>
          </p:nvSpPr>
          <p:spPr>
            <a:xfrm>
              <a:off x="5541405" y="1205406"/>
              <a:ext cx="1431106"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82" name="TextBox 81">
              <a:extLst>
                <a:ext uri="{FF2B5EF4-FFF2-40B4-BE49-F238E27FC236}">
                  <a16:creationId xmlns:a16="http://schemas.microsoft.com/office/drawing/2014/main" id="{798D0EF9-D867-488D-9283-CE4F357A6196}"/>
                </a:ext>
              </a:extLst>
            </p:cNvPr>
            <p:cNvSpPr txBox="1"/>
            <p:nvPr/>
          </p:nvSpPr>
          <p:spPr>
            <a:xfrm>
              <a:off x="4875908" y="989997"/>
              <a:ext cx="921197" cy="782713"/>
            </a:xfrm>
            <a:prstGeom prst="rect">
              <a:avLst/>
            </a:prstGeom>
            <a:noFill/>
          </p:spPr>
          <p:txBody>
            <a:bodyPr wrap="square" rtlCol="0">
              <a:spAutoFit/>
            </a:bodyPr>
            <a:lstStyle/>
            <a:p>
              <a:pPr algn="r"/>
              <a:r>
                <a:rPr lang="fa-IR" sz="4400" b="1">
                  <a:solidFill>
                    <a:schemeClr val="accent5"/>
                  </a:solidFill>
                  <a:cs typeface="IRAN Sans" panose="020B0400000000000000" pitchFamily="34" charset="-78"/>
                </a:rPr>
                <a:t>03</a:t>
              </a:r>
              <a:endParaRPr lang="id-ID" sz="4400" b="1" dirty="0">
                <a:solidFill>
                  <a:schemeClr val="accent5"/>
                </a:solidFill>
                <a:cs typeface="IRAN Sans" panose="020B0400000000000000" pitchFamily="34" charset="-78"/>
              </a:endParaRPr>
            </a:p>
          </p:txBody>
        </p:sp>
      </p:grpSp>
      <p:grpSp>
        <p:nvGrpSpPr>
          <p:cNvPr id="85" name="Group 84">
            <a:extLst>
              <a:ext uri="{FF2B5EF4-FFF2-40B4-BE49-F238E27FC236}">
                <a16:creationId xmlns:a16="http://schemas.microsoft.com/office/drawing/2014/main" id="{69408AEE-8690-4DF0-8933-C3EA033DFC48}"/>
              </a:ext>
            </a:extLst>
          </p:cNvPr>
          <p:cNvGrpSpPr/>
          <p:nvPr/>
        </p:nvGrpSpPr>
        <p:grpSpPr>
          <a:xfrm flipH="1">
            <a:off x="3777563" y="5493268"/>
            <a:ext cx="2266487" cy="769441"/>
            <a:chOff x="4838326" y="945820"/>
            <a:chExt cx="2108817" cy="782713"/>
          </a:xfrm>
        </p:grpSpPr>
        <p:sp>
          <p:nvSpPr>
            <p:cNvPr id="88" name="TextBox 87">
              <a:extLst>
                <a:ext uri="{FF2B5EF4-FFF2-40B4-BE49-F238E27FC236}">
                  <a16:creationId xmlns:a16="http://schemas.microsoft.com/office/drawing/2014/main" id="{BB10E2A8-4A25-4CF1-AFD5-EEDD0B40E86C}"/>
                </a:ext>
              </a:extLst>
            </p:cNvPr>
            <p:cNvSpPr txBox="1"/>
            <p:nvPr/>
          </p:nvSpPr>
          <p:spPr>
            <a:xfrm>
              <a:off x="5429817" y="1200618"/>
              <a:ext cx="1517326" cy="313086"/>
            </a:xfrm>
            <a:prstGeom prst="rect">
              <a:avLst/>
            </a:prstGeom>
            <a:noFill/>
          </p:spPr>
          <p:txBody>
            <a:bodyPr wrap="square" rtlCol="0">
              <a:spAutoFit/>
            </a:bodyPr>
            <a:lstStyle/>
            <a:p>
              <a:pPr lvl="0" algn="r"/>
              <a:r>
                <a:rPr lang="fa-IR" sz="1400" b="1">
                  <a:solidFill>
                    <a:schemeClr val="tx2"/>
                  </a:solidFill>
                  <a:cs typeface="IRAN Sans" panose="020B0400000000000000" pitchFamily="34" charset="-78"/>
                </a:rPr>
                <a:t>متن خود را وارد کنید</a:t>
              </a:r>
              <a:endParaRPr lang="id-ID" sz="1400" b="1" dirty="0">
                <a:solidFill>
                  <a:schemeClr val="tx2"/>
                </a:solidFill>
                <a:cs typeface="IRAN Sans" panose="020B0400000000000000" pitchFamily="34" charset="-78"/>
              </a:endParaRPr>
            </a:p>
          </p:txBody>
        </p:sp>
        <p:sp>
          <p:nvSpPr>
            <p:cNvPr id="87" name="TextBox 86">
              <a:extLst>
                <a:ext uri="{FF2B5EF4-FFF2-40B4-BE49-F238E27FC236}">
                  <a16:creationId xmlns:a16="http://schemas.microsoft.com/office/drawing/2014/main" id="{3A8914AB-120F-46C3-9011-85EDBDF1D679}"/>
                </a:ext>
              </a:extLst>
            </p:cNvPr>
            <p:cNvSpPr txBox="1"/>
            <p:nvPr/>
          </p:nvSpPr>
          <p:spPr>
            <a:xfrm>
              <a:off x="4838326" y="945820"/>
              <a:ext cx="921197" cy="782713"/>
            </a:xfrm>
            <a:prstGeom prst="rect">
              <a:avLst/>
            </a:prstGeom>
            <a:noFill/>
          </p:spPr>
          <p:txBody>
            <a:bodyPr wrap="square" rtlCol="0">
              <a:spAutoFit/>
            </a:bodyPr>
            <a:lstStyle/>
            <a:p>
              <a:pPr algn="r"/>
              <a:r>
                <a:rPr lang="fa-IR" sz="4400" b="1">
                  <a:solidFill>
                    <a:schemeClr val="tx2"/>
                  </a:solidFill>
                  <a:cs typeface="IRAN Sans" panose="020B0400000000000000" pitchFamily="34" charset="-78"/>
                </a:rPr>
                <a:t>06</a:t>
              </a:r>
              <a:endParaRPr lang="id-ID" sz="4400" b="1" dirty="0">
                <a:solidFill>
                  <a:schemeClr val="tx2"/>
                </a:solidFill>
                <a:cs typeface="IRAN Sans" panose="020B0400000000000000" pitchFamily="34" charset="-78"/>
              </a:endParaRPr>
            </a:p>
          </p:txBody>
        </p:sp>
      </p:grpSp>
      <p:grpSp>
        <p:nvGrpSpPr>
          <p:cNvPr id="90" name="Group 89">
            <a:extLst>
              <a:ext uri="{FF2B5EF4-FFF2-40B4-BE49-F238E27FC236}">
                <a16:creationId xmlns:a16="http://schemas.microsoft.com/office/drawing/2014/main" id="{D59380C5-E89C-4375-8981-75270C9FDBA8}"/>
              </a:ext>
            </a:extLst>
          </p:cNvPr>
          <p:cNvGrpSpPr/>
          <p:nvPr/>
        </p:nvGrpSpPr>
        <p:grpSpPr>
          <a:xfrm flipH="1">
            <a:off x="2539078" y="4865327"/>
            <a:ext cx="2144639" cy="769441"/>
            <a:chOff x="4735084" y="994385"/>
            <a:chExt cx="1995446" cy="782713"/>
          </a:xfrm>
        </p:grpSpPr>
        <p:sp>
          <p:nvSpPr>
            <p:cNvPr id="93" name="TextBox 92">
              <a:extLst>
                <a:ext uri="{FF2B5EF4-FFF2-40B4-BE49-F238E27FC236}">
                  <a16:creationId xmlns:a16="http://schemas.microsoft.com/office/drawing/2014/main" id="{CF9BE6D5-4D51-4808-A849-99A1A35D9DCE}"/>
                </a:ext>
              </a:extLst>
            </p:cNvPr>
            <p:cNvSpPr txBox="1"/>
            <p:nvPr/>
          </p:nvSpPr>
          <p:spPr>
            <a:xfrm>
              <a:off x="5364843" y="1219347"/>
              <a:ext cx="1365687"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92" name="TextBox 91">
              <a:extLst>
                <a:ext uri="{FF2B5EF4-FFF2-40B4-BE49-F238E27FC236}">
                  <a16:creationId xmlns:a16="http://schemas.microsoft.com/office/drawing/2014/main" id="{E18EAD58-EF9C-4D79-9B29-ED7166EC222B}"/>
                </a:ext>
              </a:extLst>
            </p:cNvPr>
            <p:cNvSpPr txBox="1"/>
            <p:nvPr/>
          </p:nvSpPr>
          <p:spPr>
            <a:xfrm>
              <a:off x="4735084" y="994385"/>
              <a:ext cx="921197" cy="782713"/>
            </a:xfrm>
            <a:prstGeom prst="rect">
              <a:avLst/>
            </a:prstGeom>
            <a:noFill/>
          </p:spPr>
          <p:txBody>
            <a:bodyPr wrap="square" rtlCol="0">
              <a:spAutoFit/>
            </a:bodyPr>
            <a:lstStyle/>
            <a:p>
              <a:pPr algn="r"/>
              <a:r>
                <a:rPr lang="fa-IR" sz="4400" b="1">
                  <a:solidFill>
                    <a:schemeClr val="accent1"/>
                  </a:solidFill>
                  <a:cs typeface="IRAN Sans" panose="020B0400000000000000" pitchFamily="34" charset="-78"/>
                </a:rPr>
                <a:t>07</a:t>
              </a:r>
              <a:endParaRPr lang="id-ID" sz="4400" b="1" dirty="0">
                <a:solidFill>
                  <a:schemeClr val="accent1"/>
                </a:solidFill>
                <a:cs typeface="IRAN Sans" panose="020B0400000000000000" pitchFamily="34" charset="-78"/>
              </a:endParaRPr>
            </a:p>
          </p:txBody>
        </p:sp>
      </p:grpSp>
      <p:grpSp>
        <p:nvGrpSpPr>
          <p:cNvPr id="95" name="Group 94">
            <a:extLst>
              <a:ext uri="{FF2B5EF4-FFF2-40B4-BE49-F238E27FC236}">
                <a16:creationId xmlns:a16="http://schemas.microsoft.com/office/drawing/2014/main" id="{69CF6005-81EB-4564-801A-3C6157E7F809}"/>
              </a:ext>
            </a:extLst>
          </p:cNvPr>
          <p:cNvGrpSpPr/>
          <p:nvPr/>
        </p:nvGrpSpPr>
        <p:grpSpPr>
          <a:xfrm flipH="1">
            <a:off x="8495981" y="2464460"/>
            <a:ext cx="2048436" cy="769441"/>
            <a:chOff x="4782934" y="987514"/>
            <a:chExt cx="1905936" cy="782713"/>
          </a:xfrm>
        </p:grpSpPr>
        <p:sp>
          <p:nvSpPr>
            <p:cNvPr id="98" name="TextBox 97">
              <a:extLst>
                <a:ext uri="{FF2B5EF4-FFF2-40B4-BE49-F238E27FC236}">
                  <a16:creationId xmlns:a16="http://schemas.microsoft.com/office/drawing/2014/main" id="{9346DEB9-327B-409E-8C99-DC27225E9FD0}"/>
                </a:ext>
              </a:extLst>
            </p:cNvPr>
            <p:cNvSpPr txBox="1"/>
            <p:nvPr/>
          </p:nvSpPr>
          <p:spPr>
            <a:xfrm>
              <a:off x="5330351" y="1192824"/>
              <a:ext cx="1358519" cy="313086"/>
            </a:xfrm>
            <a:prstGeom prst="rect">
              <a:avLst/>
            </a:prstGeom>
            <a:noFill/>
          </p:spPr>
          <p:txBody>
            <a:bodyPr wrap="square" rtlCol="0">
              <a:spAutoFit/>
            </a:bodyPr>
            <a:lstStyle/>
            <a:p>
              <a:pPr lvl="0"/>
              <a:r>
                <a:rPr lang="fa-IR" sz="1400" b="1">
                  <a:solidFill>
                    <a:schemeClr val="tx2"/>
                  </a:solidFill>
                  <a:cs typeface="IRAN Sans" panose="020B0400000000000000" pitchFamily="34" charset="-78"/>
                </a:rPr>
                <a:t>متن خود را وارد کنید</a:t>
              </a:r>
              <a:endParaRPr lang="id-ID" sz="1400" b="1" dirty="0">
                <a:solidFill>
                  <a:schemeClr val="tx2"/>
                </a:solidFill>
                <a:cs typeface="IRAN Sans" panose="020B0400000000000000" pitchFamily="34" charset="-78"/>
              </a:endParaRPr>
            </a:p>
          </p:txBody>
        </p:sp>
        <p:sp>
          <p:nvSpPr>
            <p:cNvPr id="97" name="TextBox 96">
              <a:extLst>
                <a:ext uri="{FF2B5EF4-FFF2-40B4-BE49-F238E27FC236}">
                  <a16:creationId xmlns:a16="http://schemas.microsoft.com/office/drawing/2014/main" id="{BC1AAE0C-47D4-480D-8C49-8FE127903452}"/>
                </a:ext>
              </a:extLst>
            </p:cNvPr>
            <p:cNvSpPr txBox="1"/>
            <p:nvPr/>
          </p:nvSpPr>
          <p:spPr>
            <a:xfrm>
              <a:off x="4782934" y="987514"/>
              <a:ext cx="921197" cy="782713"/>
            </a:xfrm>
            <a:prstGeom prst="rect">
              <a:avLst/>
            </a:prstGeom>
            <a:noFill/>
          </p:spPr>
          <p:txBody>
            <a:bodyPr wrap="square" rtlCol="0">
              <a:spAutoFit/>
            </a:bodyPr>
            <a:lstStyle/>
            <a:p>
              <a:pPr algn="r"/>
              <a:r>
                <a:rPr lang="fa-IR" sz="4400" b="1">
                  <a:solidFill>
                    <a:schemeClr val="accent6"/>
                  </a:solidFill>
                  <a:cs typeface="IRAN Sans" panose="020B0400000000000000" pitchFamily="34" charset="-78"/>
                </a:rPr>
                <a:t>04</a:t>
              </a:r>
              <a:endParaRPr lang="id-ID" sz="4400" b="1" dirty="0">
                <a:solidFill>
                  <a:schemeClr val="accent6"/>
                </a:solidFill>
                <a:cs typeface="IRAN Sans" panose="020B0400000000000000" pitchFamily="34" charset="-78"/>
              </a:endParaRPr>
            </a:p>
          </p:txBody>
        </p:sp>
      </p:grpSp>
      <p:grpSp>
        <p:nvGrpSpPr>
          <p:cNvPr id="100" name="Group 99">
            <a:extLst>
              <a:ext uri="{FF2B5EF4-FFF2-40B4-BE49-F238E27FC236}">
                <a16:creationId xmlns:a16="http://schemas.microsoft.com/office/drawing/2014/main" id="{DA4EDEDD-60A5-48B5-9508-F56BCC06A4ED}"/>
              </a:ext>
            </a:extLst>
          </p:cNvPr>
          <p:cNvGrpSpPr/>
          <p:nvPr/>
        </p:nvGrpSpPr>
        <p:grpSpPr>
          <a:xfrm flipH="1">
            <a:off x="8236278" y="4855643"/>
            <a:ext cx="2148645" cy="769441"/>
            <a:chOff x="4810508" y="1004812"/>
            <a:chExt cx="1999173" cy="782713"/>
          </a:xfrm>
        </p:grpSpPr>
        <p:sp>
          <p:nvSpPr>
            <p:cNvPr id="103" name="TextBox 102">
              <a:extLst>
                <a:ext uri="{FF2B5EF4-FFF2-40B4-BE49-F238E27FC236}">
                  <a16:creationId xmlns:a16="http://schemas.microsoft.com/office/drawing/2014/main" id="{9A4F5392-6494-4042-AD7F-CAFAA332A0B1}"/>
                </a:ext>
              </a:extLst>
            </p:cNvPr>
            <p:cNvSpPr txBox="1"/>
            <p:nvPr/>
          </p:nvSpPr>
          <p:spPr>
            <a:xfrm>
              <a:off x="5439517" y="1210638"/>
              <a:ext cx="1370164" cy="313086"/>
            </a:xfrm>
            <a:prstGeom prst="rect">
              <a:avLst/>
            </a:prstGeom>
            <a:noFill/>
          </p:spPr>
          <p:txBody>
            <a:bodyPr wrap="square" rtlCol="0">
              <a:spAutoFit/>
            </a:bodyPr>
            <a:lstStyle/>
            <a:p>
              <a:pPr lvl="0"/>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102" name="TextBox 101">
              <a:extLst>
                <a:ext uri="{FF2B5EF4-FFF2-40B4-BE49-F238E27FC236}">
                  <a16:creationId xmlns:a16="http://schemas.microsoft.com/office/drawing/2014/main" id="{60898FBD-BAC2-4569-9FBD-8AAA623989FD}"/>
                </a:ext>
              </a:extLst>
            </p:cNvPr>
            <p:cNvSpPr txBox="1"/>
            <p:nvPr/>
          </p:nvSpPr>
          <p:spPr>
            <a:xfrm>
              <a:off x="4810508" y="1004812"/>
              <a:ext cx="921197" cy="782713"/>
            </a:xfrm>
            <a:prstGeom prst="rect">
              <a:avLst/>
            </a:prstGeom>
            <a:noFill/>
          </p:spPr>
          <p:txBody>
            <a:bodyPr wrap="square" rtlCol="0">
              <a:spAutoFit/>
            </a:bodyPr>
            <a:lstStyle/>
            <a:p>
              <a:pPr algn="r"/>
              <a:r>
                <a:rPr lang="fa-IR" sz="4400" b="1">
                  <a:solidFill>
                    <a:schemeClr val="accent5"/>
                  </a:solidFill>
                  <a:cs typeface="IRAN Sans" panose="020B0400000000000000" pitchFamily="34" charset="-78"/>
                </a:rPr>
                <a:t>05</a:t>
              </a:r>
              <a:endParaRPr lang="id-ID" sz="4400" b="1" dirty="0">
                <a:solidFill>
                  <a:schemeClr val="accent5"/>
                </a:solidFill>
                <a:cs typeface="IRAN Sans" panose="020B0400000000000000" pitchFamily="34" charset="-78"/>
              </a:endParaRPr>
            </a:p>
          </p:txBody>
        </p:sp>
      </p:grpSp>
      <p:grpSp>
        <p:nvGrpSpPr>
          <p:cNvPr id="7" name="Group 6">
            <a:extLst>
              <a:ext uri="{FF2B5EF4-FFF2-40B4-BE49-F238E27FC236}">
                <a16:creationId xmlns:a16="http://schemas.microsoft.com/office/drawing/2014/main" id="{6F99D61D-43F0-45C8-8456-FE5B7181ABF2}"/>
              </a:ext>
            </a:extLst>
          </p:cNvPr>
          <p:cNvGrpSpPr/>
          <p:nvPr/>
        </p:nvGrpSpPr>
        <p:grpSpPr>
          <a:xfrm>
            <a:off x="1052945" y="2993694"/>
            <a:ext cx="4469617" cy="1507664"/>
            <a:chOff x="1052945" y="2993694"/>
            <a:chExt cx="4469617" cy="1507664"/>
          </a:xfrm>
        </p:grpSpPr>
        <p:sp>
          <p:nvSpPr>
            <p:cNvPr id="105" name="Text Placeholder 16">
              <a:extLst>
                <a:ext uri="{FF2B5EF4-FFF2-40B4-BE49-F238E27FC236}">
                  <a16:creationId xmlns:a16="http://schemas.microsoft.com/office/drawing/2014/main" id="{2E1FA008-9F9E-4E69-99C6-99ACDF05A107}"/>
                </a:ext>
              </a:extLst>
            </p:cNvPr>
            <p:cNvSpPr txBox="1">
              <a:spLocks/>
            </p:cNvSpPr>
            <p:nvPr/>
          </p:nvSpPr>
          <p:spPr>
            <a:xfrm>
              <a:off x="1250495" y="2993694"/>
              <a:ext cx="4255508" cy="6917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fa-IR">
                  <a:solidFill>
                    <a:schemeClr val="tx1">
                      <a:lumMod val="85000"/>
                      <a:lumOff val="15000"/>
                    </a:schemeClr>
                  </a:solidFill>
                  <a:latin typeface="Montserrat Semi Bold" panose="00000700000000000000" pitchFamily="50" charset="0"/>
                  <a:cs typeface="IRAN Sans" panose="020B0400000000000000" pitchFamily="34" charset="-78"/>
                </a:rPr>
                <a:t>متن خود را وارد کنید</a:t>
              </a:r>
              <a:endParaRPr lang="en-US" b="1" dirty="0">
                <a:solidFill>
                  <a:schemeClr val="accent1"/>
                </a:solidFill>
                <a:latin typeface="Montserrat Semi Bold" panose="00000700000000000000" pitchFamily="50" charset="0"/>
                <a:cs typeface="IRAN Sans" panose="020B0400000000000000" pitchFamily="34" charset="-78"/>
              </a:endParaRPr>
            </a:p>
          </p:txBody>
        </p:sp>
        <p:sp>
          <p:nvSpPr>
            <p:cNvPr id="106" name="Text Placeholder 17">
              <a:extLst>
                <a:ext uri="{FF2B5EF4-FFF2-40B4-BE49-F238E27FC236}">
                  <a16:creationId xmlns:a16="http://schemas.microsoft.com/office/drawing/2014/main" id="{EEBCA3A7-81B8-4AD1-9EA5-1E6F7B90D8BB}"/>
                </a:ext>
              </a:extLst>
            </p:cNvPr>
            <p:cNvSpPr txBox="1">
              <a:spLocks/>
            </p:cNvSpPr>
            <p:nvPr/>
          </p:nvSpPr>
          <p:spPr>
            <a:xfrm>
              <a:off x="1052945" y="3527632"/>
              <a:ext cx="4469617" cy="9737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rtl="1">
                <a:buNone/>
              </a:pPr>
              <a:r>
                <a:rPr lang="fa-IR" sz="1800">
                  <a:solidFill>
                    <a:prstClr val="black">
                      <a:lumMod val="95000"/>
                      <a:lumOff val="5000"/>
                    </a:prst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endParaRPr lang="en-US" sz="1000" dirty="0">
                <a:solidFill>
                  <a:schemeClr val="tx1">
                    <a:lumMod val="50000"/>
                    <a:lumOff val="50000"/>
                  </a:schemeClr>
                </a:solidFill>
              </a:endParaRPr>
            </a:p>
          </p:txBody>
        </p:sp>
      </p:grpSp>
    </p:spTree>
    <p:extLst>
      <p:ext uri="{BB962C8B-B14F-4D97-AF65-F5344CB8AC3E}">
        <p14:creationId xmlns:p14="http://schemas.microsoft.com/office/powerpoint/2010/main" val="4038964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500" fill="hold"/>
                                        <p:tgtEl>
                                          <p:spTgt spid="35"/>
                                        </p:tgtEl>
                                        <p:attrNameLst>
                                          <p:attrName>ppt_x</p:attrName>
                                        </p:attrNameLst>
                                      </p:cBhvr>
                                      <p:tavLst>
                                        <p:tav tm="0">
                                          <p:val>
                                            <p:strVal val="1+#ppt_w/2"/>
                                          </p:val>
                                        </p:tav>
                                        <p:tav tm="100000">
                                          <p:val>
                                            <p:strVal val="#ppt_x"/>
                                          </p:val>
                                        </p:tav>
                                      </p:tavLst>
                                    </p:anim>
                                    <p:anim calcmode="lin" valueType="num">
                                      <p:cBhvr additive="base">
                                        <p:cTn id="15" dur="500" fill="hold"/>
                                        <p:tgtEl>
                                          <p:spTgt spid="3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722242D-0307-4B5F-B12D-CBFC13D019B1}"/>
              </a:ext>
            </a:extLst>
          </p:cNvPr>
          <p:cNvSpPr/>
          <p:nvPr/>
        </p:nvSpPr>
        <p:spPr>
          <a:xfrm>
            <a:off x="2152650" y="2971801"/>
            <a:ext cx="7829550" cy="2674620"/>
          </a:xfrm>
          <a:prstGeom prst="roundRect">
            <a:avLst>
              <a:gd name="adj" fmla="val 8793"/>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52" name="Rectangle: Rounded Corners 51">
            <a:extLst>
              <a:ext uri="{FF2B5EF4-FFF2-40B4-BE49-F238E27FC236}">
                <a16:creationId xmlns:a16="http://schemas.microsoft.com/office/drawing/2014/main" id="{2F111B09-5901-451F-9935-4C1B07EDE0CC}"/>
              </a:ext>
            </a:extLst>
          </p:cNvPr>
          <p:cNvSpPr/>
          <p:nvPr/>
        </p:nvSpPr>
        <p:spPr>
          <a:xfrm>
            <a:off x="3384382" y="5124450"/>
            <a:ext cx="5423237" cy="945096"/>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0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دانشگاه علم و صنعت ایران</a:t>
            </a:r>
          </a:p>
        </p:txBody>
      </p:sp>
      <p:grpSp>
        <p:nvGrpSpPr>
          <p:cNvPr id="30" name="Group 29">
            <a:extLst>
              <a:ext uri="{FF2B5EF4-FFF2-40B4-BE49-F238E27FC236}">
                <a16:creationId xmlns:a16="http://schemas.microsoft.com/office/drawing/2014/main" id="{D2A4938E-FEDC-4A07-B099-7D4E7AA7955F}"/>
              </a:ext>
            </a:extLst>
          </p:cNvPr>
          <p:cNvGrpSpPr/>
          <p:nvPr/>
        </p:nvGrpSpPr>
        <p:grpSpPr>
          <a:xfrm>
            <a:off x="10836000" y="6012000"/>
            <a:ext cx="1221391" cy="732745"/>
            <a:chOff x="10781922" y="157657"/>
            <a:chExt cx="1221391" cy="732745"/>
          </a:xfrm>
        </p:grpSpPr>
        <p:sp>
          <p:nvSpPr>
            <p:cNvPr id="31" name="Rectangle: Rounded Corners 30">
              <a:extLst>
                <a:ext uri="{FF2B5EF4-FFF2-40B4-BE49-F238E27FC236}">
                  <a16:creationId xmlns:a16="http://schemas.microsoft.com/office/drawing/2014/main" id="{66AF4F34-778D-4107-9E94-7AFF4EE24B6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4</a:t>
              </a:r>
            </a:p>
          </p:txBody>
        </p:sp>
        <p:grpSp>
          <p:nvGrpSpPr>
            <p:cNvPr id="32" name="Group 31">
              <a:extLst>
                <a:ext uri="{FF2B5EF4-FFF2-40B4-BE49-F238E27FC236}">
                  <a16:creationId xmlns:a16="http://schemas.microsoft.com/office/drawing/2014/main" id="{343C751E-FE79-4FEE-AA5B-9750F3EBCBDC}"/>
                </a:ext>
              </a:extLst>
            </p:cNvPr>
            <p:cNvGrpSpPr>
              <a:grpSpLocks noChangeAspect="1"/>
            </p:cNvGrpSpPr>
            <p:nvPr/>
          </p:nvGrpSpPr>
          <p:grpSpPr>
            <a:xfrm>
              <a:off x="11270568" y="157657"/>
              <a:ext cx="732745" cy="732745"/>
              <a:chOff x="5775010" y="4142107"/>
              <a:chExt cx="1145658" cy="1145658"/>
            </a:xfrm>
          </p:grpSpPr>
          <p:sp>
            <p:nvSpPr>
              <p:cNvPr id="33" name="Rectangle: Rounded Corners 32">
                <a:extLst>
                  <a:ext uri="{FF2B5EF4-FFF2-40B4-BE49-F238E27FC236}">
                    <a16:creationId xmlns:a16="http://schemas.microsoft.com/office/drawing/2014/main" id="{28FF77DC-C307-4805-B09B-E0A7943278F4}"/>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4" name="Graphic 30">
                <a:extLst>
                  <a:ext uri="{FF2B5EF4-FFF2-40B4-BE49-F238E27FC236}">
                    <a16:creationId xmlns:a16="http://schemas.microsoft.com/office/drawing/2014/main" id="{FBF7154E-2AC1-4492-AFFB-00957C62B2AA}"/>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5" name="Freeform: Shape 34">
                  <a:extLst>
                    <a:ext uri="{FF2B5EF4-FFF2-40B4-BE49-F238E27FC236}">
                      <a16:creationId xmlns:a16="http://schemas.microsoft.com/office/drawing/2014/main" id="{ABB897EB-796D-454F-A047-2AC27AF81D47}"/>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F6174F01-93F6-44F9-8EEC-E41F943A465A}"/>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4651ADDB-B58C-4843-A726-556149D95A2F}"/>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FC598C9B-6E71-42C5-B753-11D8B283ED9F}"/>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39BFA6C8-FDD8-4154-8468-4D2E7D746928}"/>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40" name="Graphic 30">
                  <a:extLst>
                    <a:ext uri="{FF2B5EF4-FFF2-40B4-BE49-F238E27FC236}">
                      <a16:creationId xmlns:a16="http://schemas.microsoft.com/office/drawing/2014/main" id="{1C9DB7C2-E63B-415B-81C3-E15D16DAB855}"/>
                    </a:ext>
                  </a:extLst>
                </p:cNvPr>
                <p:cNvGrpSpPr/>
                <p:nvPr/>
              </p:nvGrpSpPr>
              <p:grpSpPr>
                <a:xfrm>
                  <a:off x="2287627" y="986069"/>
                  <a:ext cx="205137" cy="299706"/>
                  <a:chOff x="2287627" y="986069"/>
                  <a:chExt cx="205137" cy="299706"/>
                </a:xfrm>
                <a:solidFill>
                  <a:srgbClr val="6745FF"/>
                </a:solidFill>
              </p:grpSpPr>
              <p:sp>
                <p:nvSpPr>
                  <p:cNvPr id="56" name="Freeform: Shape 55">
                    <a:extLst>
                      <a:ext uri="{FF2B5EF4-FFF2-40B4-BE49-F238E27FC236}">
                        <a16:creationId xmlns:a16="http://schemas.microsoft.com/office/drawing/2014/main" id="{C5F67039-AD77-4905-9CC2-75646AD68EEC}"/>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D160E221-09D4-42E2-9F56-D9034DCC35C0}"/>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41" name="Freeform: Shape 40">
                  <a:extLst>
                    <a:ext uri="{FF2B5EF4-FFF2-40B4-BE49-F238E27FC236}">
                      <a16:creationId xmlns:a16="http://schemas.microsoft.com/office/drawing/2014/main" id="{4879BC48-2B04-46AB-8257-8034AFBCE723}"/>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5A1F2E6D-139A-4505-B35F-B8F0C77C7104}"/>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2B0E5845-6FB7-442F-83F3-7B5D2C1FB9FA}"/>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D02B0C78-A569-49AB-A75D-41285171564A}"/>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grpSp>
        <p:nvGrpSpPr>
          <p:cNvPr id="5" name="Group 4">
            <a:extLst>
              <a:ext uri="{FF2B5EF4-FFF2-40B4-BE49-F238E27FC236}">
                <a16:creationId xmlns:a16="http://schemas.microsoft.com/office/drawing/2014/main" id="{38CE4803-0760-4238-9B7F-395EDA750774}"/>
              </a:ext>
            </a:extLst>
          </p:cNvPr>
          <p:cNvGrpSpPr/>
          <p:nvPr/>
        </p:nvGrpSpPr>
        <p:grpSpPr>
          <a:xfrm>
            <a:off x="4160452" y="788454"/>
            <a:ext cx="3871095" cy="3871095"/>
            <a:chOff x="4160454" y="1024857"/>
            <a:chExt cx="3871095" cy="3871095"/>
          </a:xfrm>
        </p:grpSpPr>
        <p:pic>
          <p:nvPicPr>
            <p:cNvPr id="74" name="Picture 73">
              <a:extLst>
                <a:ext uri="{FF2B5EF4-FFF2-40B4-BE49-F238E27FC236}">
                  <a16:creationId xmlns:a16="http://schemas.microsoft.com/office/drawing/2014/main" id="{E63E1499-6A71-40CC-B0D3-8B97454978D6}"/>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27" name="Oval 26">
              <a:extLst>
                <a:ext uri="{FF2B5EF4-FFF2-40B4-BE49-F238E27FC236}">
                  <a16:creationId xmlns:a16="http://schemas.microsoft.com/office/drawing/2014/main" id="{B0ED3AD5-6721-43F7-81C0-B795C573DDEE}"/>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pic>
        <p:nvPicPr>
          <p:cNvPr id="2" name="Graphic 1">
            <a:extLst>
              <a:ext uri="{FF2B5EF4-FFF2-40B4-BE49-F238E27FC236}">
                <a16:creationId xmlns:a16="http://schemas.microsoft.com/office/drawing/2014/main" id="{6A3C215A-06B4-3B65-BD01-8FC02339C7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7804" y="1722729"/>
            <a:ext cx="2036391" cy="2036391"/>
          </a:xfrm>
          <a:prstGeom prst="rect">
            <a:avLst/>
          </a:prstGeom>
        </p:spPr>
      </p:pic>
    </p:spTree>
    <p:extLst>
      <p:ext uri="{BB962C8B-B14F-4D97-AF65-F5344CB8AC3E}">
        <p14:creationId xmlns:p14="http://schemas.microsoft.com/office/powerpoint/2010/main" val="407495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000" b="1" dirty="0">
                <a:solidFill>
                  <a:schemeClr val="tx2"/>
                </a:solidFill>
                <a:cs typeface="IRAN Sans" panose="020B0400000000000000" pitchFamily="34" charset="-78"/>
              </a:rPr>
              <a:t>منابع و مراجع</a:t>
            </a:r>
          </a:p>
        </p:txBody>
      </p:sp>
      <p:grpSp>
        <p:nvGrpSpPr>
          <p:cNvPr id="2" name="Group 1">
            <a:extLst>
              <a:ext uri="{FF2B5EF4-FFF2-40B4-BE49-F238E27FC236}">
                <a16:creationId xmlns:a16="http://schemas.microsoft.com/office/drawing/2014/main" id="{F0BB3E52-A14E-4B0F-B136-895A8F6DEFFD}"/>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6">
              <a:extLst>
                <a:ext uri="{FF2B5EF4-FFF2-40B4-BE49-F238E27FC236}">
                  <a16:creationId xmlns:a16="http://schemas.microsoft.com/office/drawing/2014/main" id="{82240EBF-0C64-4325-980B-3A95C8A41461}"/>
                </a:ext>
              </a:extLst>
            </p:cNvPr>
            <p:cNvGrpSpPr>
              <a:grpSpLocks noChangeAspect="1"/>
            </p:cNvGrpSpPr>
            <p:nvPr/>
          </p:nvGrpSpPr>
          <p:grpSpPr>
            <a:xfrm>
              <a:off x="7782938" y="2169569"/>
              <a:ext cx="1799392" cy="2361665"/>
              <a:chOff x="7140329" y="710984"/>
              <a:chExt cx="385023" cy="505342"/>
            </a:xfrm>
            <a:solidFill>
              <a:schemeClr val="accent1"/>
            </a:solidFill>
          </p:grpSpPr>
          <p:sp>
            <p:nvSpPr>
              <p:cNvPr id="48" name="Freeform: Shape 47">
                <a:extLst>
                  <a:ext uri="{FF2B5EF4-FFF2-40B4-BE49-F238E27FC236}">
                    <a16:creationId xmlns:a16="http://schemas.microsoft.com/office/drawing/2014/main" id="{BD44746A-1293-4999-B953-4E92AA2A0BA1}"/>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A7099B97-5C4B-4F8D-812A-2B18F5D39D87}"/>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6DB59450-A597-4E11-A0A2-B5A90DF47C66}"/>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367CD925-FB82-4054-A3C3-E13B922159DB}"/>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98A07DCB-B826-4385-98AF-0A84FE3C7B5C}"/>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F63D1211-35D6-4AE0-B573-7936B6982C03}"/>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EB8AF1D1-3734-4260-9B5B-06F8D13B7152}"/>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5AE0EBBF-04CD-4278-84C7-748EEDF922BE}"/>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DC84ED67-E688-48F9-B817-F73BA69BEB6F}"/>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89857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2FA9A-1CB7-FD27-F848-305A7803F667}"/>
              </a:ext>
            </a:extLst>
          </p:cNvPr>
          <p:cNvSpPr>
            <a:spLocks noGrp="1"/>
          </p:cNvSpPr>
          <p:nvPr>
            <p:ph idx="1"/>
          </p:nvPr>
        </p:nvSpPr>
        <p:spPr>
          <a:xfrm>
            <a:off x="838200" y="396815"/>
            <a:ext cx="10515600" cy="5780148"/>
          </a:xfrm>
        </p:spPr>
        <p:txBody>
          <a:bodyPr>
            <a:normAutofit fontScale="55000" lnSpcReduction="20000"/>
          </a:bodyPr>
          <a:lstStyle/>
          <a:p>
            <a:pPr algn="l" rtl="0"/>
            <a:r>
              <a:rPr lang="en-US" dirty="0"/>
              <a:t>1-	</a:t>
            </a:r>
            <a:r>
              <a:rPr lang="en-US" dirty="0">
                <a:cs typeface="IRANSans(MonoSpacedNum) Light" panose="020B0506030804020204" pitchFamily="34" charset="-78"/>
                <a:hlinkClick r:id="rId2"/>
              </a:rPr>
              <a:t>https://www.clipsrules.net</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2-	</a:t>
            </a:r>
            <a:r>
              <a:rPr lang="en-US" dirty="0">
                <a:cs typeface="IRANSans(MonoSpacedNum) Light" panose="020B0506030804020204" pitchFamily="34" charset="-78"/>
                <a:hlinkClick r:id="rId3"/>
              </a:rPr>
              <a:t>https://clipspy.readthedocs.io/en/latest/</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3-	</a:t>
            </a:r>
            <a:r>
              <a:rPr lang="en-US" dirty="0">
                <a:cs typeface="IRANSans(MonoSpacedNum) Light" panose="020B0506030804020204" pitchFamily="34" charset="-78"/>
                <a:hlinkClick r:id="rId4"/>
              </a:rPr>
              <a:t>https://www.clipsrules.net/documentation/v641/bpg641.pdf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4-	</a:t>
            </a:r>
            <a:r>
              <a:rPr lang="en-US" dirty="0">
                <a:cs typeface="IRANSans(MonoSpacedNum) Light" panose="020B0506030804020204" pitchFamily="34" charset="-78"/>
                <a:hlinkClick r:id="rId5"/>
              </a:rPr>
              <a:t>https://www.clipsrules.net/documentation/v631/bpg631.pdf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5-	</a:t>
            </a:r>
            <a:r>
              <a:rPr lang="en-US" dirty="0">
                <a:cs typeface="IRANSans(MonoSpacedNum) Light" panose="020B0506030804020204" pitchFamily="34" charset="-78"/>
                <a:hlinkClick r:id="rId6"/>
              </a:rPr>
              <a:t>https://www.clipsrules.net/documentation/v624/bpg624.pdf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6-	</a:t>
            </a:r>
            <a:r>
              <a:rPr lang="en-US" dirty="0">
                <a:cs typeface="IRANSans(MonoSpacedNum) Light" panose="020B0506030804020204" pitchFamily="34" charset="-78"/>
                <a:hlinkClick r:id="rId7"/>
              </a:rPr>
              <a:t>https://www.mygreatlearning.com/blog/expert-systems-in-artificial-intelligence/</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7-	</a:t>
            </a:r>
            <a:r>
              <a:rPr lang="en-US" dirty="0">
                <a:cs typeface="IRANSans(MonoSpacedNum) Light" panose="020B0506030804020204" pitchFamily="34" charset="-78"/>
                <a:hlinkClick r:id="rId8"/>
              </a:rPr>
              <a:t>https://www.tutorialspoint.com/artificial_intelligence/artificial_intelligence_expert_systems.htm</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8-	</a:t>
            </a:r>
            <a:r>
              <a:rPr lang="en-US" dirty="0">
                <a:cs typeface="IRANSans(MonoSpacedNum) Light" panose="020B0506030804020204" pitchFamily="34" charset="-78"/>
                <a:hlinkClick r:id="rId9"/>
              </a:rPr>
              <a:t>https://www.javatpoint.com/expert-systems-in-artificial-intelligence</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9-	</a:t>
            </a:r>
            <a:r>
              <a:rPr lang="en-US" dirty="0">
                <a:cs typeface="IRANSans(MonoSpacedNum) Light" panose="020B0506030804020204" pitchFamily="34" charset="-78"/>
                <a:hlinkClick r:id="rId10"/>
              </a:rPr>
              <a:t>https://www.guru99.com/expert-systems-with-applications.html#11</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10-	</a:t>
            </a:r>
            <a:r>
              <a:rPr lang="en-US" dirty="0">
                <a:cs typeface="IRANSans(MonoSpacedNum) Light" panose="020B0506030804020204" pitchFamily="34" charset="-78"/>
                <a:hlinkClick r:id="rId11"/>
              </a:rPr>
              <a:t>https://digitalthinkerhelp.com/expert-system-in-artificial-intelligence-with-applications-examples-types-uses/</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11-	</a:t>
            </a:r>
            <a:r>
              <a:rPr lang="en-US" dirty="0">
                <a:cs typeface="IRANSans(MonoSpacedNum) Light" panose="020B0506030804020204" pitchFamily="34" charset="-78"/>
                <a:hlinkClick r:id="rId12"/>
              </a:rPr>
              <a:t>https://medium.com/nerd-for-tech/an-introduction-to-expert-system-shells-530043914ec0</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12-	</a:t>
            </a:r>
            <a:r>
              <a:rPr lang="en-US" dirty="0">
                <a:cs typeface="IRANSans(MonoSpacedNum) Light" panose="020B0506030804020204" pitchFamily="34" charset="-78"/>
                <a:hlinkClick r:id="rId13"/>
              </a:rPr>
              <a:t>https://www.researchgate.net/publication/263278128_Basic_Concepts_of_Expert_System_Shells_and_an_efficient_Model_for_Knowledge_Acquisition</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13-	</a:t>
            </a:r>
            <a:r>
              <a:rPr lang="en-US" dirty="0">
                <a:cs typeface="IRANSans(MonoSpacedNum) Light" panose="020B0506030804020204" pitchFamily="34" charset="-78"/>
                <a:hlinkClick r:id="rId14"/>
              </a:rPr>
              <a:t>https://cinuresearch.tripod.com/ai/www-cee-hw-ac-uk/_alison/ai3notes/subsection2_5_2_1.html</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14-	</a:t>
            </a:r>
            <a:r>
              <a:rPr lang="en-US" dirty="0">
                <a:cs typeface="IRANSans(MonoSpacedNum) Light" panose="020B0506030804020204" pitchFamily="34" charset="-78"/>
                <a:hlinkClick r:id="rId15"/>
              </a:rPr>
              <a:t>https://www.researchgate.net/publication/235028224_The_Applicability_and_Limitations_of_Expert_System_Shells</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15-	</a:t>
            </a:r>
            <a:endParaRPr lang="fa-IR" dirty="0">
              <a:latin typeface="IRANSans(MonoSpacedNum) Light" panose="020B0506030804020204" pitchFamily="34" charset="-78"/>
              <a:cs typeface="IRANSans(MonoSpacedNum) Light" panose="020B0506030804020204" pitchFamily="34" charset="-78"/>
            </a:endParaRPr>
          </a:p>
          <a:p>
            <a:pPr algn="r"/>
            <a:r>
              <a:rPr lang="fa-IR" dirty="0">
                <a:latin typeface="IRANSans(MonoSpacedNum) Light" panose="020B0506030804020204" pitchFamily="34" charset="-78"/>
                <a:cs typeface="IRANSans(MonoSpacedNum) Light" panose="020B0506030804020204" pitchFamily="34" charset="-78"/>
              </a:rPr>
              <a:t>کد برنامه در آدرس       </a:t>
            </a:r>
            <a:r>
              <a:rPr lang="en-US" dirty="0">
                <a:cs typeface="IRANSans(MonoSpacedNum) Light" panose="020B0506030804020204" pitchFamily="34" charset="-78"/>
                <a:hlinkClick r:id="rId16"/>
              </a:rPr>
              <a:t>https://github.com/aliasadi78/ClipsUI.git</a:t>
            </a:r>
            <a:r>
              <a:rPr lang="en-US" dirty="0">
                <a:cs typeface="IRANSans(MonoSpacedNum) Light" panose="020B0506030804020204" pitchFamily="34" charset="-78"/>
              </a:rPr>
              <a:t> </a:t>
            </a:r>
          </a:p>
        </p:txBody>
      </p:sp>
    </p:spTree>
    <p:extLst>
      <p:ext uri="{BB962C8B-B14F-4D97-AF65-F5344CB8AC3E}">
        <p14:creationId xmlns:p14="http://schemas.microsoft.com/office/powerpoint/2010/main" val="397715543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B7518DD-92B7-43B2-BAF9-E021AFA56B53}"/>
              </a:ext>
            </a:extLst>
          </p:cNvPr>
          <p:cNvSpPr/>
          <p:nvPr/>
        </p:nvSpPr>
        <p:spPr>
          <a:xfrm>
            <a:off x="2826326" y="2376186"/>
            <a:ext cx="6539346" cy="2105628"/>
          </a:xfrm>
          <a:prstGeom prst="roundRect">
            <a:avLst>
              <a:gd name="adj" fmla="val 8709"/>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8" name="Rectangle: Rounded Corners 17">
            <a:extLst>
              <a:ext uri="{FF2B5EF4-FFF2-40B4-BE49-F238E27FC236}">
                <a16:creationId xmlns:a16="http://schemas.microsoft.com/office/drawing/2014/main" id="{1A6D0B50-E193-4A5B-98DC-0D82ED34FF4B}"/>
              </a:ext>
            </a:extLst>
          </p:cNvPr>
          <p:cNvSpPr/>
          <p:nvPr/>
        </p:nvSpPr>
        <p:spPr>
          <a:xfrm>
            <a:off x="3430133" y="1848047"/>
            <a:ext cx="5331733" cy="1056278"/>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با تشکر از توجه شما</a:t>
            </a:r>
          </a:p>
        </p:txBody>
      </p:sp>
      <p:sp>
        <p:nvSpPr>
          <p:cNvPr id="22" name="Rectangle: Rounded Corners 21">
            <a:extLst>
              <a:ext uri="{FF2B5EF4-FFF2-40B4-BE49-F238E27FC236}">
                <a16:creationId xmlns:a16="http://schemas.microsoft.com/office/drawing/2014/main" id="{40243F35-6182-4730-86AF-AA8A9514B620}"/>
              </a:ext>
            </a:extLst>
          </p:cNvPr>
          <p:cNvSpPr/>
          <p:nvPr/>
        </p:nvSpPr>
        <p:spPr>
          <a:xfrm>
            <a:off x="3430132" y="3953675"/>
            <a:ext cx="5331733" cy="1056278"/>
          </a:xfrm>
          <a:prstGeom prst="roundRect">
            <a:avLst>
              <a:gd name="adj" fmla="val 8169"/>
            </a:avLst>
          </a:prstGeom>
          <a:solidFill>
            <a:schemeClr val="tx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4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Tree>
    <p:extLst>
      <p:ext uri="{BB962C8B-B14F-4D97-AF65-F5344CB8AC3E}">
        <p14:creationId xmlns:p14="http://schemas.microsoft.com/office/powerpoint/2010/main" val="1979318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wd">
                                    <p:tmPct val="50000"/>
                                  </p:iterate>
                                  <p:childTnLst>
                                    <p:set>
                                      <p:cBhvr>
                                        <p:cTn id="6" dur="1" fill="hold">
                                          <p:stCondLst>
                                            <p:cond delay="0"/>
                                          </p:stCondLst>
                                        </p:cTn>
                                        <p:tgtEl>
                                          <p:spTgt spid="18"/>
                                        </p:tgtEl>
                                        <p:attrNameLst>
                                          <p:attrName>style.visibility</p:attrName>
                                        </p:attrNameLst>
                                      </p:cBhvr>
                                      <p:to>
                                        <p:strVal val="visible"/>
                                      </p:to>
                                    </p:set>
                                    <p:set>
                                      <p:cBhvr>
                                        <p:cTn id="7" dur="455" fill="hold">
                                          <p:stCondLst>
                                            <p:cond delay="0"/>
                                          </p:stCondLst>
                                        </p:cTn>
                                        <p:tgtEl>
                                          <p:spTgt spid="18"/>
                                        </p:tgtEl>
                                        <p:attrNameLst>
                                          <p:attrName>style.rotation</p:attrName>
                                        </p:attrNameLst>
                                      </p:cBhvr>
                                      <p:to>
                                        <p:strVal val="-45.0"/>
                                      </p:to>
                                    </p:set>
                                    <p:anim calcmode="lin" valueType="num">
                                      <p:cBhvr>
                                        <p:cTn id="8" dur="455" fill="hold">
                                          <p:stCondLst>
                                            <p:cond delay="455"/>
                                          </p:stCondLst>
                                        </p:cTn>
                                        <p:tgtEl>
                                          <p:spTgt spid="18"/>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8"/>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8"/>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8"/>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000"/>
                            </p:stCondLst>
                            <p:childTnLst>
                              <p:par>
                                <p:cTn id="13" presetID="38" presetClass="entr" presetSubtype="0" accel="50000" fill="hold" grpId="0" nodeType="afterEffect">
                                  <p:stCondLst>
                                    <p:cond delay="0"/>
                                  </p:stCondLst>
                                  <p:iterate type="wd">
                                    <p:tmPct val="50000"/>
                                  </p:iterate>
                                  <p:childTnLst>
                                    <p:set>
                                      <p:cBhvr>
                                        <p:cTn id="14" dur="1" fill="hold">
                                          <p:stCondLst>
                                            <p:cond delay="0"/>
                                          </p:stCondLst>
                                        </p:cTn>
                                        <p:tgtEl>
                                          <p:spTgt spid="22"/>
                                        </p:tgtEl>
                                        <p:attrNameLst>
                                          <p:attrName>style.visibility</p:attrName>
                                        </p:attrNameLst>
                                      </p:cBhvr>
                                      <p:to>
                                        <p:strVal val="visible"/>
                                      </p:to>
                                    </p:set>
                                    <p:set>
                                      <p:cBhvr>
                                        <p:cTn id="15" dur="455" fill="hold">
                                          <p:stCondLst>
                                            <p:cond delay="0"/>
                                          </p:stCondLst>
                                        </p:cTn>
                                        <p:tgtEl>
                                          <p:spTgt spid="22"/>
                                        </p:tgtEl>
                                        <p:attrNameLst>
                                          <p:attrName>style.rotation</p:attrName>
                                        </p:attrNameLst>
                                      </p:cBhvr>
                                      <p:to>
                                        <p:strVal val="-45.0"/>
                                      </p:to>
                                    </p:set>
                                    <p:anim calcmode="lin" valueType="num">
                                      <p:cBhvr>
                                        <p:cTn id="16" dur="455" fill="hold">
                                          <p:stCondLst>
                                            <p:cond delay="455"/>
                                          </p:stCondLst>
                                        </p:cTn>
                                        <p:tgtEl>
                                          <p:spTgt spid="22"/>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22"/>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22"/>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2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a:solidFill>
                  <a:schemeClr val="bg2"/>
                </a:solidFill>
                <a:cs typeface="IRAN Sans" panose="020B0400000000000000" pitchFamily="34" charset="-78"/>
              </a:rPr>
              <a:t>1. مقدمه</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7063044" y="1730810"/>
            <a:ext cx="3239185" cy="3239185"/>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884232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6794531" y="379089"/>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مقدمه</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6</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 name="Group 2">
            <a:extLst>
              <a:ext uri="{FF2B5EF4-FFF2-40B4-BE49-F238E27FC236}">
                <a16:creationId xmlns:a16="http://schemas.microsoft.com/office/drawing/2014/main" id="{A54E1F4E-1698-4DC9-8186-B5E017226862}"/>
              </a:ext>
            </a:extLst>
          </p:cNvPr>
          <p:cNvGrpSpPr/>
          <p:nvPr/>
        </p:nvGrpSpPr>
        <p:grpSpPr>
          <a:xfrm>
            <a:off x="1298066" y="1396613"/>
            <a:ext cx="9243526" cy="4258482"/>
            <a:chOff x="1245632" y="1840202"/>
            <a:chExt cx="9243526" cy="3712705"/>
          </a:xfrm>
        </p:grpSpPr>
        <p:sp>
          <p:nvSpPr>
            <p:cNvPr id="47" name="Rectangle 46">
              <a:extLst>
                <a:ext uri="{FF2B5EF4-FFF2-40B4-BE49-F238E27FC236}">
                  <a16:creationId xmlns:a16="http://schemas.microsoft.com/office/drawing/2014/main" id="{A7361105-7DC3-423B-90C3-1E9AD6C58484}"/>
                </a:ext>
              </a:extLst>
            </p:cNvPr>
            <p:cNvSpPr/>
            <p:nvPr/>
          </p:nvSpPr>
          <p:spPr>
            <a:xfrm>
              <a:off x="1245632" y="2020626"/>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6" name="Rectangle 45">
              <a:extLst>
                <a:ext uri="{FF2B5EF4-FFF2-40B4-BE49-F238E27FC236}">
                  <a16:creationId xmlns:a16="http://schemas.microsoft.com/office/drawing/2014/main" id="{5CCFA08D-643F-4C1E-8EC6-C245E4C2FEF4}"/>
                </a:ext>
              </a:extLst>
            </p:cNvPr>
            <p:cNvSpPr/>
            <p:nvPr/>
          </p:nvSpPr>
          <p:spPr>
            <a:xfrm>
              <a:off x="1398035" y="1840202"/>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grpSp>
      <p:sp>
        <p:nvSpPr>
          <p:cNvPr id="5" name="TextBox 4">
            <a:extLst>
              <a:ext uri="{FF2B5EF4-FFF2-40B4-BE49-F238E27FC236}">
                <a16:creationId xmlns:a16="http://schemas.microsoft.com/office/drawing/2014/main" id="{7D2B4DC1-5707-2763-745C-0817E1183A82}"/>
              </a:ext>
            </a:extLst>
          </p:cNvPr>
          <p:cNvSpPr txBox="1"/>
          <p:nvPr/>
        </p:nvSpPr>
        <p:spPr>
          <a:xfrm>
            <a:off x="1626640" y="1505668"/>
            <a:ext cx="8938719" cy="4247317"/>
          </a:xfrm>
          <a:prstGeom prst="rect">
            <a:avLst/>
          </a:prstGeom>
          <a:noFill/>
        </p:spPr>
        <p:txBody>
          <a:bodyPr wrap="square">
            <a:spAutoFit/>
          </a:bodyPr>
          <a:lstStyle/>
          <a:p>
            <a:pPr algn="r" rtl="1"/>
            <a:r>
              <a:rPr lang="fa-IR" dirty="0">
                <a:latin typeface="IRANSans(MonoSpacedNum) Light" panose="020B0506030804020204" pitchFamily="34" charset="-78"/>
                <a:cs typeface="IRANSans(MonoSpacedNum) Light" panose="020B0506030804020204" pitchFamily="34" charset="-78"/>
              </a:rPr>
              <a:t>تا ابتدای دهه ۱۹۸۰ (م) کار چندانی در زمینه ساخت و ایجاد سامانه‌های خِبره توسط پژوهش گران هوش مصنوعی صورت نگرفته بود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در دهه ۱۹۷۰، ادوارد فیگن بام در دانشگاه استنفورد به دنبال کشف روش حل مسئله ای بود که خیلی کلی و همه منظوره نباشد</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 </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پژوهشگران دریافتند که یک متخصص معمولاً دارای شماری رموز و فوت و فن خاص برای کار خود می‌باشد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جهان از پردازش داده‌ها به «پردازش دانش» در حال حرکت است</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ar-SA" dirty="0">
                <a:latin typeface="IRANSans(MonoSpacedNum) Light" panose="020B0506030804020204" pitchFamily="34" charset="-78"/>
                <a:cs typeface="IRANSans(MonoSpacedNum) Light" panose="020B0506030804020204" pitchFamily="34" charset="-78"/>
              </a:rPr>
              <a:t>سیستم های خبره نقش زیادی در بسیاری از صنایع از جمله خدمات مالی، مخابرات، خدمات مشتری، حمل و نقل، بازی‌های ویدئویــی، تولید، حمل و نقل هوایــی و ارتباطات نوشتاری ایفا کرده‌اند.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3656998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هوش مصنوعی</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7</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روشی</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جهت هوشمند کردن رایانه تا قادر باشد در هر لحظه تصمیم‌گیری کرده و اقدام به بررسی یک مسئله نماید</a:t>
            </a:r>
          </a:p>
        </p:txBody>
      </p:sp>
    </p:spTree>
    <p:extLst>
      <p:ext uri="{BB962C8B-B14F-4D97-AF65-F5344CB8AC3E}">
        <p14:creationId xmlns:p14="http://schemas.microsoft.com/office/powerpoint/2010/main" val="3206692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مباحث کاربردی و مهم در تحقق یک سامانه هوش مصنوعی</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8</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خبره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شبکه‌های عصبی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Network</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الگوریتم‌های ژنتیک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GeneticAlgorithms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منطق فازی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Logic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250134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459441ED-F6FF-4B01-BF00-1D81D7E21DA8}"/>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tx2"/>
              </a:solidFill>
              <a:cs typeface="IRAN Sans" panose="020B0400000000000000" pitchFamily="34" charset="-78"/>
            </a:endParaRPr>
          </a:p>
          <a:p>
            <a:pPr algn="ctr"/>
            <a:r>
              <a:rPr lang="fa-IR" sz="5400" b="1" dirty="0">
                <a:solidFill>
                  <a:schemeClr val="tx2"/>
                </a:solidFill>
                <a:cs typeface="IRAN Sans" panose="020B0400000000000000" pitchFamily="34" charset="-78"/>
              </a:rPr>
              <a:t>2. سیستم خبره</a:t>
            </a:r>
          </a:p>
          <a:p>
            <a:pPr algn="ctr"/>
            <a:endParaRPr lang="fa-IR" sz="8800" b="1" dirty="0">
              <a:solidFill>
                <a:schemeClr val="tx2"/>
              </a:solidFill>
              <a:cs typeface="IRAN Sans" panose="020B0400000000000000" pitchFamily="34" charset="-78"/>
            </a:endParaRPr>
          </a:p>
        </p:txBody>
      </p:sp>
      <p:grpSp>
        <p:nvGrpSpPr>
          <p:cNvPr id="41" name="Group 40">
            <a:extLst>
              <a:ext uri="{FF2B5EF4-FFF2-40B4-BE49-F238E27FC236}">
                <a16:creationId xmlns:a16="http://schemas.microsoft.com/office/drawing/2014/main" id="{C472A863-E779-463C-98F1-7E343A5A8772}"/>
              </a:ext>
            </a:extLst>
          </p:cNvPr>
          <p:cNvGrpSpPr>
            <a:grpSpLocks noChangeAspect="1"/>
          </p:cNvGrpSpPr>
          <p:nvPr/>
        </p:nvGrpSpPr>
        <p:grpSpPr>
          <a:xfrm>
            <a:off x="7063044" y="1718690"/>
            <a:ext cx="3273017" cy="3273017"/>
            <a:chOff x="4257356" y="2749104"/>
            <a:chExt cx="1145658" cy="1145658"/>
          </a:xfrm>
        </p:grpSpPr>
        <p:sp>
          <p:nvSpPr>
            <p:cNvPr id="42" name="Rectangle: Rounded Corners 41">
              <a:extLst>
                <a:ext uri="{FF2B5EF4-FFF2-40B4-BE49-F238E27FC236}">
                  <a16:creationId xmlns:a16="http://schemas.microsoft.com/office/drawing/2014/main" id="{FFDDEDC5-2181-452E-971D-1FB0205BADFF}"/>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3" name="Graphic 22">
              <a:extLst>
                <a:ext uri="{FF2B5EF4-FFF2-40B4-BE49-F238E27FC236}">
                  <a16:creationId xmlns:a16="http://schemas.microsoft.com/office/drawing/2014/main" id="{EEE5CAA4-D5BE-4AD3-B20A-49048F23F0F4}"/>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44" name="Freeform: Shape 43">
                <a:extLst>
                  <a:ext uri="{FF2B5EF4-FFF2-40B4-BE49-F238E27FC236}">
                    <a16:creationId xmlns:a16="http://schemas.microsoft.com/office/drawing/2014/main" id="{8470DBAD-4D43-4940-B9C8-CD62D78D6163}"/>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45" name="Freeform: Shape 44">
                <a:extLst>
                  <a:ext uri="{FF2B5EF4-FFF2-40B4-BE49-F238E27FC236}">
                    <a16:creationId xmlns:a16="http://schemas.microsoft.com/office/drawing/2014/main" id="{84FBE5C2-CC25-4F7A-83A2-A316B840D3F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46" name="Freeform: Shape 45">
                <a:extLst>
                  <a:ext uri="{FF2B5EF4-FFF2-40B4-BE49-F238E27FC236}">
                    <a16:creationId xmlns:a16="http://schemas.microsoft.com/office/drawing/2014/main" id="{163914C6-C495-447E-9597-B620B57415BC}"/>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47" name="Freeform: Shape 46">
                <a:extLst>
                  <a:ext uri="{FF2B5EF4-FFF2-40B4-BE49-F238E27FC236}">
                    <a16:creationId xmlns:a16="http://schemas.microsoft.com/office/drawing/2014/main" id="{E6E942B0-FDB4-486D-998A-FEDE0BCF29E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48" name="Freeform: Shape 47">
                <a:extLst>
                  <a:ext uri="{FF2B5EF4-FFF2-40B4-BE49-F238E27FC236}">
                    <a16:creationId xmlns:a16="http://schemas.microsoft.com/office/drawing/2014/main" id="{F552323C-3C7C-4ADF-8C45-C56053484942}"/>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37579980-E9FD-4EA5-89CF-F1DE850FACED}"/>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7841134C-30C1-43D5-8C63-F7A31747C41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708F0D51-F3D2-48F0-847E-D47D205314F2}"/>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2102BF45-34C5-4258-BF1B-533533B16DE1}"/>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34C0ED6E-C394-48CF-B21E-A1EECA652DE0}"/>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C1848949-EE78-4B2B-9B99-7BFDEC21ED16}"/>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4C5359EB-8B6B-4025-A798-CE18A0577921}"/>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F6C97892-C453-4A52-89D0-845B69462F9E}"/>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A7713D08-5766-4699-88BE-636CC0DD95DB}"/>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32CB4A71-E133-4A0B-B244-19019CE1FC2B}"/>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434984F-02B5-4C40-96B4-74C376B09CD3}"/>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1E1A4DF-B47F-479E-9A37-5CE30BF5DCF4}"/>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0ABF56B-4D51-47F4-A2F3-023FFB43167A}"/>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3773230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right)">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theme/theme1.xml><?xml version="1.0" encoding="utf-8"?>
<a:theme xmlns:a="http://schemas.openxmlformats.org/drawingml/2006/main" name="Office Theme">
  <a:themeElements>
    <a:clrScheme name="Custom 47">
      <a:dk1>
        <a:sysClr val="windowText" lastClr="000000"/>
      </a:dk1>
      <a:lt1>
        <a:sysClr val="window" lastClr="FFFFFF"/>
      </a:lt1>
      <a:dk2>
        <a:srgbClr val="FFB361"/>
      </a:dk2>
      <a:lt2>
        <a:srgbClr val="6D40FB"/>
      </a:lt2>
      <a:accent1>
        <a:srgbClr val="6D40FB"/>
      </a:accent1>
      <a:accent2>
        <a:srgbClr val="FFB361"/>
      </a:accent2>
      <a:accent3>
        <a:srgbClr val="6D40FB"/>
      </a:accent3>
      <a:accent4>
        <a:srgbClr val="FFB361"/>
      </a:accent4>
      <a:accent5>
        <a:srgbClr val="6D40FB"/>
      </a:accent5>
      <a:accent6>
        <a:srgbClr val="FFB361"/>
      </a:accent6>
      <a:hlink>
        <a:srgbClr val="27039A"/>
      </a:hlink>
      <a:folHlink>
        <a:srgbClr val="B05B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1805</TotalTime>
  <Words>1982</Words>
  <Application>Microsoft Office PowerPoint</Application>
  <PresentationFormat>Widescreen</PresentationFormat>
  <Paragraphs>243</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Calibri Light</vt:lpstr>
      <vt:lpstr>Fira Sans</vt:lpstr>
      <vt:lpstr>Fira Sans Extra Condensed Medium</vt:lpstr>
      <vt:lpstr>FontAwesome</vt:lpstr>
      <vt:lpstr>IRANSans(MonoSpacedNum) Light</vt:lpstr>
      <vt:lpstr>Montserrat Semi Bold</vt:lpstr>
      <vt:lpstr>Roboto</vt:lpstr>
      <vt:lpstr>S Besmellah 4</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amiros</dc:creator>
  <cp:lastModifiedBy>Amin Asadi</cp:lastModifiedBy>
  <cp:revision>75</cp:revision>
  <dcterms:created xsi:type="dcterms:W3CDTF">2020-10-19T13:27:26Z</dcterms:created>
  <dcterms:modified xsi:type="dcterms:W3CDTF">2023-11-02T15:26:49Z</dcterms:modified>
</cp:coreProperties>
</file>